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59" r:id="rId6"/>
    <p:sldId id="261" r:id="rId7"/>
    <p:sldId id="257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86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&amp; RHIC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oordination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571500" y="-75344"/>
            <a:ext cx="11049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334210" y="1101709"/>
            <a:ext cx="11979017" cy="50628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X-Wing of MVTX was installed last Wed., followed by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survey.  Closing of 2 halves of MVTX involved some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adjustments </a:t>
            </a: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more survey on Monday</a:t>
            </a:r>
          </a:p>
          <a:p>
            <a:pPr marL="291085" lvl="1" indent="0" defTabSz="612648">
              <a:spcBef>
                <a:spcPts val="600"/>
              </a:spcBef>
              <a:buNone/>
              <a:defRPr sz="2144"/>
            </a:pP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 and “survey table” (Tue.) </a:t>
            </a: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Install MVTX </a:t>
            </a:r>
            <a:b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 Wed.</a:t>
            </a:r>
            <a:endParaRPr lang="en-US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F656E29-2B7F-5443-FCF0-8A88674C7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94" y="3587342"/>
            <a:ext cx="427534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2C166AE-8A5F-CAD9-8563-AA8B0893A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051" y="3596447"/>
            <a:ext cx="425507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metal cylinder&#10;&#10;Description automatically generated">
            <a:extLst>
              <a:ext uri="{FF2B5EF4-FFF2-40B4-BE49-F238E27FC236}">
                <a16:creationId xmlns:a16="http://schemas.microsoft.com/office/drawing/2014/main" id="{D57753EA-C182-14FE-CFD5-53EB505813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08" y="0"/>
            <a:ext cx="4705992" cy="40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60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80C88D-A7E6-891E-C79C-5B1B239FEAD4}"/>
              </a:ext>
            </a:extLst>
          </p:cNvPr>
          <p:cNvSpPr txBox="1"/>
          <p:nvPr/>
        </p:nvSpPr>
        <p:spPr>
          <a:xfrm>
            <a:off x="2015490" y="22860"/>
            <a:ext cx="8161020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8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Dynamically updated MVTX schedule</a:t>
            </a:r>
            <a:endParaRPr kumimoji="0" lang="en-US" sz="3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whiteboard with writing on it&#10;&#10;Description automatically generated">
            <a:extLst>
              <a:ext uri="{FF2B5EF4-FFF2-40B4-BE49-F238E27FC236}">
                <a16:creationId xmlns:a16="http://schemas.microsoft.com/office/drawing/2014/main" id="{970922AC-1D2F-49A0-5708-475A66A83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30" y="677106"/>
            <a:ext cx="10694670" cy="601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2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PC status"/>
          <p:cNvSpPr txBox="1">
            <a:spLocks noGrp="1"/>
          </p:cNvSpPr>
          <p:nvPr>
            <p:ph type="title"/>
          </p:nvPr>
        </p:nvSpPr>
        <p:spPr>
          <a:xfrm>
            <a:off x="571500" y="-136304"/>
            <a:ext cx="110490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</a:t>
            </a:r>
            <a:r>
              <a:rPr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(cont.)</a:t>
            </a:r>
            <a:endParaRPr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08;p21"/>
          <p:cNvSpPr txBox="1">
            <a:spLocks noGrp="1"/>
          </p:cNvSpPr>
          <p:nvPr>
            <p:ph type="body" sz="half" idx="1"/>
          </p:nvPr>
        </p:nvSpPr>
        <p:spPr>
          <a:xfrm>
            <a:off x="308245" y="989949"/>
            <a:ext cx="11979017" cy="55813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 err="1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Cards of INTT are installed, tested and ~calibrated.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seek minor improvement here and there.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was run at operating HV for 16 hours Sunday night/Monday morning with HCAL cosmic trigger data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trips / 16 hours (no new damage)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085" lvl="1" indent="0" defTabSz="612648">
              <a:spcBef>
                <a:spcPts val="600"/>
              </a:spcBef>
              <a:buNone/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altLang="zh-TW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(out of 24) </a:t>
            </a: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Sort-out-boxes/Mighty-Jack needed for firmware downloading (to Front-End-Electronic 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cards) have been installed.</a:t>
            </a:r>
          </a:p>
          <a:p>
            <a:pPr marL="633985" lvl="1" indent="-342900" defTabSz="612648">
              <a:spcBef>
                <a:spcPts val="600"/>
              </a:spcBef>
              <a:buFont typeface="Arial" panose="020B0604020202020204" pitchFamily="34" charset="0"/>
              <a:buChar char="•"/>
              <a:defRPr sz="2144"/>
            </a:pPr>
            <a:r>
              <a:rPr lang="en-US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Scheduled to be done by about Mar. 25.</a:t>
            </a:r>
          </a:p>
          <a:p>
            <a:pPr marL="0" indent="-204215" defTabSz="612648">
              <a:spcBef>
                <a:spcPts val="600"/>
              </a:spcBef>
              <a:defRPr sz="2144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93499" y="6431384"/>
            <a:ext cx="127001" cy="1355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DA0A0-F59B-315F-2E2A-3CDCA18C8CD3}"/>
              </a:ext>
            </a:extLst>
          </p:cNvPr>
          <p:cNvSpPr txBox="1"/>
          <p:nvPr/>
        </p:nvSpPr>
        <p:spPr>
          <a:xfrm>
            <a:off x="3075940" y="3208774"/>
            <a:ext cx="61518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C2BBAC-27F8-DC46-EADF-9A2C9F5A4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4" y="3216858"/>
            <a:ext cx="10427335" cy="15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3" ma:contentTypeDescription="Create a new document." ma:contentTypeScope="" ma:versionID="c64e1d17e88f2b7efb4dea87ed51cde5">
  <xsd:schema xmlns:xsd="http://www.w3.org/2001/XMLSchema" xmlns:xs="http://www.w3.org/2001/XMLSchema" xmlns:p="http://schemas.microsoft.com/office/2006/metadata/properties" xmlns:ns2="46d32cf5-67aa-4169-8b5a-b88b5954077c" xmlns:ns3="a15366be-a11d-406f-97c0-25efe51bccc8" targetNamespace="http://schemas.microsoft.com/office/2006/metadata/properties" ma:root="true" ma:fieldsID="8c1823be4573f49d13bfd99609298735" ns2:_="" ns3:_="">
    <xsd:import namespace="46d32cf5-67aa-4169-8b5a-b88b5954077c"/>
    <xsd:import namespace="a15366be-a11d-406f-97c0-25efe51bcc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17D499-D297-406A-B54B-E48C4AD09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164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Detector status</vt:lpstr>
      <vt:lpstr>PowerPoint Presentation</vt:lpstr>
      <vt:lpstr>sPHENIX Detector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RHIC Coordination Meeting on Mar. 5, 2024</dc:title>
  <cp:lastModifiedBy>Yip, Kin</cp:lastModifiedBy>
  <cp:revision>21</cp:revision>
  <dcterms:modified xsi:type="dcterms:W3CDTF">2024-03-12T13:16:38Z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</Properties>
</file>