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4" autoAdjust="0"/>
  </p:normalViewPr>
  <p:slideViewPr>
    <p:cSldViewPr snapToGrid="0">
      <p:cViewPr varScale="1">
        <p:scale>
          <a:sx n="93" d="100"/>
          <a:sy n="93" d="100"/>
        </p:scale>
        <p:origin x="5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RHIC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oordination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32392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en-US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schedule for Apr. 15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258036" y="588516"/>
            <a:ext cx="11547910" cy="640470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 was installed last week, followed by electronic test on all the chips and surveys, and then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connections, and then another round of test.</a:t>
            </a:r>
          </a:p>
          <a:p>
            <a:pPr marL="633985" lvl="1" indent="-342900" defTabSz="612648">
              <a:spcBef>
                <a:spcPts val="600"/>
              </a:spcBef>
              <a:buFont typeface="Courier New" panose="02070309020205020404" pitchFamily="49" charset="0"/>
              <a:buChar char="o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is not as perfect as last year (though we still have </a:t>
            </a:r>
          </a:p>
          <a:p>
            <a:pPr marL="291085" lvl="1" indent="0" defTabSz="612648">
              <a:spcBef>
                <a:spcPts val="600"/>
              </a:spcBef>
              <a:buNone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6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clearance from the beampipe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Tomorrow, we’re going to try </a:t>
            </a:r>
          </a:p>
          <a:p>
            <a:pPr marL="291085" lvl="1" indent="0" defTabSz="612648">
              <a:spcBef>
                <a:spcPts val="600"/>
              </a:spcBef>
              <a:buNone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misalignment a little.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INTT has been restored to identical status of 2023.</a:t>
            </a:r>
            <a:b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far, 9 Sort-Out-Boxes have been installed (for downloading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firmware to Front-End-Electronics cards).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(Mar. 18): power dip stopped the pump for the Electronic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Water, and we needed to take time to turn back on our racks and chillers one by one.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altLang="zh-TW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</a:t>
            </a:r>
            <a:r>
              <a:rPr lang="en-US" altLang="zh-TW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full-channel mapping has also been completed.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just closed the shield wall this morning to help stabilize humidity (etc.) in the IR and will install MBD next week.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36EEED-28CF-5980-A9CA-23F9313F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29" y="1359336"/>
            <a:ext cx="4104032" cy="30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wall in a building&#10;&#10;Description automatically generated">
            <a:extLst>
              <a:ext uri="{FF2B5EF4-FFF2-40B4-BE49-F238E27FC236}">
                <a16:creationId xmlns:a16="http://schemas.microsoft.com/office/drawing/2014/main" id="{664C57FA-B505-686C-C3BD-117F83DFB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86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2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192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BNL</vt:lpstr>
      <vt:lpstr>sPHENIX status</vt:lpstr>
      <vt:lpstr>sPHENIX Detector status  on schedule for Apr. 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Mar. 12, 2024</dc:title>
  <cp:lastModifiedBy>Yip, Kin</cp:lastModifiedBy>
  <cp:revision>34</cp:revision>
  <dcterms:modified xsi:type="dcterms:W3CDTF">2024-03-19T18:05:58Z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