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59" r:id="rId6"/>
    <p:sldId id="260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5" autoAdjust="0"/>
  </p:normalViewPr>
  <p:slideViewPr>
    <p:cSldViewPr snapToGrid="0">
      <p:cViewPr varScale="1">
        <p:scale>
          <a:sx n="88" d="100"/>
          <a:sy n="88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Shutdown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&amp; RHIC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oordination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xfrm>
            <a:off x="313943" y="-332392"/>
            <a:ext cx="1167384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Detector</a:t>
            </a:r>
            <a:r>
              <a:rPr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 </a:t>
            </a:r>
            <a:r>
              <a:rPr lang="en-US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 schedule for Apr. 15</a:t>
            </a:r>
            <a:endParaRPr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08;p21"/>
          <p:cNvSpPr txBox="1">
            <a:spLocks noGrp="1"/>
          </p:cNvSpPr>
          <p:nvPr>
            <p:ph type="body" sz="half" idx="1"/>
          </p:nvPr>
        </p:nvSpPr>
        <p:spPr>
          <a:xfrm>
            <a:off x="216463" y="615155"/>
            <a:ext cx="11987784" cy="637483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14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ontinue to optimize and debug the DAQ and trigger  with as many detectors as possible and do “speed test” etc.</a:t>
            </a:r>
          </a:p>
          <a:p>
            <a:pPr marL="633985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dress rehearsal (~ dry run) for data taking this week in 1008.</a:t>
            </a:r>
          </a:p>
          <a:p>
            <a:pPr marL="633985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Firmware development also continues for running TPC at higher rates.</a:t>
            </a:r>
          </a:p>
          <a:p>
            <a:pPr marL="0" indent="0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detector, </a:t>
            </a:r>
            <a:r>
              <a:rPr lang="en-US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sEPD’s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have been installed on both North and South sides of </a:t>
            </a:r>
            <a:r>
              <a:rPr lang="en-US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altLang="zh-TW" sz="214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altLang="zh-TW" sz="214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ZDC/SMD in the tunnels have been moved (to match the crossing-angle) and they have been surveyed by the end of last week.</a:t>
            </a:r>
          </a:p>
          <a:p>
            <a:pPr marL="0" indent="0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leak was discovered in the water-cooled-bus (Magnet) in 1008 IR ~2 weeks ago and was fixed last week after a couple attempts by the C-AD Facility &amp; Expt. Support Group.</a:t>
            </a:r>
          </a:p>
          <a:p>
            <a:pPr marL="0" indent="0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temperature has finally gone below 80 K and I was told that it’d probably reach 60 K by the end of the “45 K” cooldown.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 drilling on the pole-tip doors was also completed last week.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Safety Inspection was done this morning and “White Sheet” for </a:t>
            </a:r>
            <a:r>
              <a:rPr lang="en-US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Magnet Power 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is ongoing to the next week.</a:t>
            </a: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lvl="1" indent="0" defTabSz="612648">
              <a:spcBef>
                <a:spcPts val="600"/>
              </a:spcBef>
              <a:buNone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94083" y="6639572"/>
            <a:ext cx="393701" cy="3504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360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xfrm>
            <a:off x="313943" y="-332392"/>
            <a:ext cx="1167384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</a:t>
            </a:r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sEPD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Installers 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 </a:t>
            </a:r>
            <a:r>
              <a:rPr lang="en-US" sz="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 schedule for Apr. 15</a:t>
            </a:r>
            <a:endParaRPr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D95599-C594-DF5E-FC1B-E5144FFAD81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28" y="745095"/>
            <a:ext cx="3913632" cy="60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DE6340A-FEF5-4E38-E3C0-D4B1B59DD02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36" y="757967"/>
            <a:ext cx="4168210" cy="600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892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2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243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sPHENIX status</vt:lpstr>
      <vt:lpstr>sPHENIX Detector status  on schedule for Apr. 15</vt:lpstr>
      <vt:lpstr>Happy sEPD Installers  on schedule for Apr.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Coordination Meeting on Apr. 2, 2024</dc:title>
  <cp:lastModifiedBy>Yip, Kin</cp:lastModifiedBy>
  <cp:revision>47</cp:revision>
  <dcterms:modified xsi:type="dcterms:W3CDTF">2024-04-09T17:49:49Z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