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6280-B030-DA0F-7A04-31D178757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3FFBC-7CED-8130-A103-36774BAC1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8EFC3-4527-1880-84EB-D5D438ED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2EAC2-35E4-0F7D-A139-51C7219A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4ED5E-E820-0A63-7381-3FBEEA2F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A4E0-29D1-C40D-055D-8D2B5C3F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16694-894C-C6B6-6B5D-D711EE89A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0772C-D5E6-66B4-94E4-90E932C1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D05E-E2B3-601E-E3DF-60A2C68C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AAC58-736C-042F-74E1-404DE692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2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FEF907-DB9A-75F6-B278-16F464B2E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EF37B-9FF8-D13C-3100-C964AA0BF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4B212-BD0D-8B37-CAAA-7099C20B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B874-80BD-F692-B1FA-6C7E8ECF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A3786-0C6B-EE1C-CE5B-8BF80775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2817-7639-9198-DF71-07E5350F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0FEEB-4A88-DFFD-788D-80922701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522A8-ADF7-1658-4CE6-5F460200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900F9-10EE-1603-EE14-6F79B6CB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78205-56FF-52A0-D5D6-3D2DA015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3425-7DC2-7639-1F9D-934BFFE6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AAD06-C013-ADC8-18AF-40B0FBF99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B990-EAEE-85FA-1860-617076B6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232F3-B3FD-7357-AEBF-E079ABE5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EAE8B-7065-E0E0-048A-F1B208A3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6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5842-239E-4257-7926-CCC8E643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3952-ACF5-5D64-7842-0291524D1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7D13A-1331-17FB-5DAC-710E60664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1DE6A-F8D2-5008-6A14-FEC73526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EC435-8066-7D51-F61E-552B1919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C0026-F421-6609-F5E1-7C1B3762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6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B942-5882-9553-7FE2-DD9DE4FF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8D8C4-7F84-F8A5-14A5-B7ADDF4A7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C8DAA-98EB-92B0-4739-2D445B66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2BACA-C7FB-59D4-F036-D94BB349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5E4FB-E6F6-38E6-FA36-504F88BE8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1039F-F1F5-933E-24AC-1CE96E99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C460F-7243-8554-05E9-F01721B7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5A1E3-1527-E405-6268-1FAF3786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C0A9-1936-30A2-BFC3-1E84EDEC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F2A4B-8AD0-E3B6-DE9D-D57BAD384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C5537-6400-D084-85C7-C10E6497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EEB27-6FD0-E450-CC57-4B2662F5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E6F5C-DB18-B51A-55CD-8D484DBB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2EB42-7A16-F1EC-B660-E4F706D9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8C5AB-29D7-311F-D6DE-9CB93BF4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F9BA-9A82-4045-3852-3B19FC9B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CFA47-CC79-518B-979A-E9080FD89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1EB36-32B0-CD99-D8D6-7F54F7E26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D0976-096B-F0AB-D4F4-EE9E70F1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34C5C-25E0-2D29-5016-EE43B1D9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64498-1C96-01EE-9E17-D08AFCBE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2C79-DF98-4B72-47BE-E1F68093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421EA-2C15-8EE3-1366-97BA95E9B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C4E1B-09A9-227A-F55C-BBD79A9FC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D2163-2B0A-F642-779F-F21DD8F0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A84BB-04C8-4D95-09BE-8A736DBB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61DEF-AA1D-88C9-3FE2-F2B51C94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46B2E-A731-35DC-C4AC-F6A859B8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4926-17B9-78BB-C443-806C7FE72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801B-BE4C-FC6B-2EFA-CF15C42B1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7E206C-A67F-4C26-9F65-0598FC2C3AE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2EAE6-974E-7520-5A84-09EF0A0EA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26ADC-428C-E85E-91C8-A012584F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C1295-60A4-4D4E-8D1A-F8A3B5E7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A64DE-09FE-F442-07CC-7E4BB73C3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" b="285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FA8029-93AE-69D1-65CA-DF09C616624A}"/>
              </a:ext>
            </a:extLst>
          </p:cNvPr>
          <p:cNvSpPr txBox="1"/>
          <p:nvPr/>
        </p:nvSpPr>
        <p:spPr>
          <a:xfrm>
            <a:off x="659026" y="2537255"/>
            <a:ext cx="563801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RHIC Time Meeting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Guillaume Robert-Demolaize, on behalf of Kiel Hock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endParaRPr lang="en-US" sz="1900" dirty="0">
              <a:solidFill>
                <a:schemeClr val="bg1"/>
              </a:solidFill>
            </a:endParaRP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April 15, 2024 – October 7, 2024</a:t>
            </a:r>
          </a:p>
        </p:txBody>
      </p:sp>
    </p:spTree>
    <p:extLst>
      <p:ext uri="{BB962C8B-B14F-4D97-AF65-F5344CB8AC3E}">
        <p14:creationId xmlns:p14="http://schemas.microsoft.com/office/powerpoint/2010/main" val="342893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5D46E-D26D-3215-BD5A-162EC68DE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18" b="9649"/>
          <a:stretch/>
        </p:blipFill>
        <p:spPr>
          <a:xfrm>
            <a:off x="0" y="0"/>
            <a:ext cx="1152473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9E992-8C62-1FA7-F3BA-B26D25EB6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3" y="724854"/>
            <a:ext cx="11697729" cy="5927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93D39-458F-20D6-6589-BE900EDC7DDB}"/>
              </a:ext>
            </a:extLst>
          </p:cNvPr>
          <p:cNvSpPr txBox="1"/>
          <p:nvPr/>
        </p:nvSpPr>
        <p:spPr>
          <a:xfrm>
            <a:off x="370703" y="107092"/>
            <a:ext cx="29093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May 14-21,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F75C7-806D-41D0-3BA7-9A9ADEBDEF58}"/>
              </a:ext>
            </a:extLst>
          </p:cNvPr>
          <p:cNvSpPr txBox="1"/>
          <p:nvPr/>
        </p:nvSpPr>
        <p:spPr>
          <a:xfrm>
            <a:off x="6445932" y="3898909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#34492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111x111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C49F8-9B6F-BA7A-1BF4-FF6D1DC336DC}"/>
              </a:ext>
            </a:extLst>
          </p:cNvPr>
          <p:cNvSpPr txBox="1"/>
          <p:nvPr/>
        </p:nvSpPr>
        <p:spPr>
          <a:xfrm>
            <a:off x="7081832" y="4573194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#34496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56x55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6DC35-C447-F734-07D0-31BA31B0CD5A}"/>
              </a:ext>
            </a:extLst>
          </p:cNvPr>
          <p:cNvSpPr txBox="1"/>
          <p:nvPr/>
        </p:nvSpPr>
        <p:spPr>
          <a:xfrm>
            <a:off x="7724435" y="5292222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#34499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68x68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7250C-6769-AE25-0504-409A83FBF0A2}"/>
              </a:ext>
            </a:extLst>
          </p:cNvPr>
          <p:cNvSpPr txBox="1"/>
          <p:nvPr/>
        </p:nvSpPr>
        <p:spPr>
          <a:xfrm>
            <a:off x="8105308" y="4194002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#34500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74x74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360C6-F340-A19B-B713-3791F605DE86}"/>
              </a:ext>
            </a:extLst>
          </p:cNvPr>
          <p:cNvSpPr txBox="1"/>
          <p:nvPr/>
        </p:nvSpPr>
        <p:spPr>
          <a:xfrm>
            <a:off x="8856884" y="3898909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#34503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74x74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4D5EC-E592-6584-51AE-7E87FAC7CD91}"/>
              </a:ext>
            </a:extLst>
          </p:cNvPr>
          <p:cNvSpPr txBox="1"/>
          <p:nvPr/>
        </p:nvSpPr>
        <p:spPr>
          <a:xfrm>
            <a:off x="9656657" y="4455612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#34504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74x74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C527DA-42E1-ED72-9962-E2FE08B9DC6E}"/>
              </a:ext>
            </a:extLst>
          </p:cNvPr>
          <p:cNvSpPr txBox="1"/>
          <p:nvPr/>
        </p:nvSpPr>
        <p:spPr>
          <a:xfrm>
            <a:off x="10629424" y="4005977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#34509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74x74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1EA5E-1835-5A5E-4421-D9115393CEB4}"/>
              </a:ext>
            </a:extLst>
          </p:cNvPr>
          <p:cNvSpPr txBox="1"/>
          <p:nvPr/>
        </p:nvSpPr>
        <p:spPr>
          <a:xfrm>
            <a:off x="4774347" y="3883627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#34485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111x111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6074B4-6A5A-EA49-1482-D7AAD50F4710}"/>
              </a:ext>
            </a:extLst>
          </p:cNvPr>
          <p:cNvSpPr txBox="1"/>
          <p:nvPr/>
        </p:nvSpPr>
        <p:spPr>
          <a:xfrm>
            <a:off x="983499" y="3622017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#34472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111x110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19A6CC-744A-488B-8EB1-C89C0A12C83E}"/>
              </a:ext>
            </a:extLst>
          </p:cNvPr>
          <p:cNvSpPr txBox="1"/>
          <p:nvPr/>
        </p:nvSpPr>
        <p:spPr>
          <a:xfrm>
            <a:off x="1864683" y="3898909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#34473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111x111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49CBC-9B81-D5B6-92BE-921C955168F6}"/>
              </a:ext>
            </a:extLst>
          </p:cNvPr>
          <p:cNvSpPr txBox="1"/>
          <p:nvPr/>
        </p:nvSpPr>
        <p:spPr>
          <a:xfrm>
            <a:off x="3153944" y="3883627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#34480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110x73</a:t>
            </a:r>
          </a:p>
        </p:txBody>
      </p:sp>
    </p:spTree>
    <p:extLst>
      <p:ext uri="{BB962C8B-B14F-4D97-AF65-F5344CB8AC3E}">
        <p14:creationId xmlns:p14="http://schemas.microsoft.com/office/powerpoint/2010/main" val="190517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5D46E-D26D-3215-BD5A-162EC68DE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18" b="9649"/>
          <a:stretch/>
        </p:blipFill>
        <p:spPr>
          <a:xfrm>
            <a:off x="0" y="0"/>
            <a:ext cx="115247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93D39-458F-20D6-6589-BE900EDC7DDB}"/>
              </a:ext>
            </a:extLst>
          </p:cNvPr>
          <p:cNvSpPr txBox="1"/>
          <p:nvPr/>
        </p:nvSpPr>
        <p:spPr>
          <a:xfrm>
            <a:off x="370703" y="107092"/>
            <a:ext cx="1174404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Luminosities projections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Pushing intensity from fill to fill, highest is 2.4e11/bunch on a 74x74 ramp. Increasing bunch number is still an 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STAR low </a:t>
            </a:r>
            <a:r>
              <a:rPr lang="en-US" sz="1600" dirty="0" err="1"/>
              <a:t>lumi</a:t>
            </a:r>
            <a:r>
              <a:rPr lang="en-US" sz="1600" dirty="0"/>
              <a:t> run completed; moved to head-on (0 </a:t>
            </a:r>
            <a:r>
              <a:rPr lang="en-US" sz="1600" dirty="0" err="1"/>
              <a:t>mrad</a:t>
            </a:r>
            <a:r>
              <a:rPr lang="en-US" sz="1600" dirty="0"/>
              <a:t> crossing angle) collisions on 5/15 and rotator ramps on 5/17.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70D4D-F2F2-5238-9C11-12BF1F6D3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21" y="838459"/>
            <a:ext cx="5903411" cy="4427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9C3B3-1E1A-1467-9297-12D8DE90E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332" y="838459"/>
            <a:ext cx="5903411" cy="443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5D46E-D26D-3215-BD5A-162EC68DE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18" b="9649"/>
          <a:stretch/>
        </p:blipFill>
        <p:spPr>
          <a:xfrm>
            <a:off x="0" y="0"/>
            <a:ext cx="115247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93D39-458F-20D6-6589-BE900EDC7DDB}"/>
              </a:ext>
            </a:extLst>
          </p:cNvPr>
          <p:cNvSpPr txBox="1"/>
          <p:nvPr/>
        </p:nvSpPr>
        <p:spPr>
          <a:xfrm>
            <a:off x="370704" y="107092"/>
            <a:ext cx="116297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Outlook for the week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QPA issues in IR12 are causing an extended downtime, despite repairs/replacements over the weekend. Work is currently ongoing (now replacing the DX power supply), also need to look into related quench link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Tune the IR6 rotators currents during physics fills to adjust the spin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pushing for max intensity with limited emittance blowup.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Maintenance tomorrow 5/22.</a:t>
            </a:r>
          </a:p>
        </p:txBody>
      </p:sp>
    </p:spTree>
    <p:extLst>
      <p:ext uri="{BB962C8B-B14F-4D97-AF65-F5344CB8AC3E}">
        <p14:creationId xmlns:p14="http://schemas.microsoft.com/office/powerpoint/2010/main" val="57925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180</Words>
  <Application>Microsoft Office PowerPoint</Application>
  <PresentationFormat>Widescreen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Robert-Demolaize, Guillaume</dc:creator>
  <cp:lastModifiedBy>Robert-Demolaize, Guillaume</cp:lastModifiedBy>
  <cp:revision>3</cp:revision>
  <dcterms:created xsi:type="dcterms:W3CDTF">2024-05-20T03:45:23Z</dcterms:created>
  <dcterms:modified xsi:type="dcterms:W3CDTF">2024-05-21T17:11:30Z</dcterms:modified>
</cp:coreProperties>
</file>