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0" r:id="rId9"/>
    <p:sldId id="269" r:id="rId10"/>
    <p:sldId id="264" r:id="rId11"/>
    <p:sldId id="266" r:id="rId12"/>
    <p:sldId id="268" r:id="rId13"/>
    <p:sldId id="273" r:id="rId14"/>
    <p:sldId id="271" r:id="rId15"/>
    <p:sldId id="272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72C298-CC4E-4E74-9B9A-71A8AF7DE268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70"/>
            <p14:sldId id="269"/>
            <p14:sldId id="264"/>
            <p14:sldId id="266"/>
            <p14:sldId id="268"/>
            <p14:sldId id="273"/>
            <p14:sldId id="271"/>
            <p14:sldId id="272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B99D87-05EF-4331-A2B7-9FC0BC7D52AC}" v="36" dt="2023-10-12T14:04:56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3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mitry Romanov" userId="d8ae66ea23405669" providerId="LiveId" clId="{C1B99D87-05EF-4331-A2B7-9FC0BC7D52AC}"/>
    <pc:docChg chg="undo custSel addSld delSld modSld sldOrd addSection delSection modSection">
      <pc:chgData name="Dmitry Romanov" userId="d8ae66ea23405669" providerId="LiveId" clId="{C1B99D87-05EF-4331-A2B7-9FC0BC7D52AC}" dt="2023-10-12T14:05:52.224" v="1729" actId="1076"/>
      <pc:docMkLst>
        <pc:docMk/>
      </pc:docMkLst>
      <pc:sldChg chg="modSp mod">
        <pc:chgData name="Dmitry Romanov" userId="d8ae66ea23405669" providerId="LiveId" clId="{C1B99D87-05EF-4331-A2B7-9FC0BC7D52AC}" dt="2023-10-12T14:04:05.420" v="1725" actId="20577"/>
        <pc:sldMkLst>
          <pc:docMk/>
          <pc:sldMk cId="2063090712" sldId="256"/>
        </pc:sldMkLst>
        <pc:spChg chg="mod">
          <ac:chgData name="Dmitry Romanov" userId="d8ae66ea23405669" providerId="LiveId" clId="{C1B99D87-05EF-4331-A2B7-9FC0BC7D52AC}" dt="2023-10-12T14:03:48.597" v="1677" actId="20577"/>
          <ac:spMkLst>
            <pc:docMk/>
            <pc:sldMk cId="2063090712" sldId="256"/>
            <ac:spMk id="2" creationId="{193CBFC2-8E6C-C91F-DC1A-96700492E6EF}"/>
          </ac:spMkLst>
        </pc:spChg>
        <pc:spChg chg="mod">
          <ac:chgData name="Dmitry Romanov" userId="d8ae66ea23405669" providerId="LiveId" clId="{C1B99D87-05EF-4331-A2B7-9FC0BC7D52AC}" dt="2023-10-12T14:04:05.420" v="1725" actId="20577"/>
          <ac:spMkLst>
            <pc:docMk/>
            <pc:sldMk cId="2063090712" sldId="256"/>
            <ac:spMk id="3" creationId="{FC5EF8A2-13A4-8A61-D645-915240F0B884}"/>
          </ac:spMkLst>
        </pc:spChg>
      </pc:sldChg>
      <pc:sldChg chg="addSp delSp modSp new mod">
        <pc:chgData name="Dmitry Romanov" userId="d8ae66ea23405669" providerId="LiveId" clId="{C1B99D87-05EF-4331-A2B7-9FC0BC7D52AC}" dt="2023-10-12T00:59:00.386" v="32" actId="1076"/>
        <pc:sldMkLst>
          <pc:docMk/>
          <pc:sldMk cId="2916594008" sldId="257"/>
        </pc:sldMkLst>
        <pc:spChg chg="mod">
          <ac:chgData name="Dmitry Romanov" userId="d8ae66ea23405669" providerId="LiveId" clId="{C1B99D87-05EF-4331-A2B7-9FC0BC7D52AC}" dt="2023-10-12T00:57:11.035" v="13" actId="20577"/>
          <ac:spMkLst>
            <pc:docMk/>
            <pc:sldMk cId="2916594008" sldId="257"/>
            <ac:spMk id="2" creationId="{16A28DE2-A88B-1E74-62D9-8F7EF9E55982}"/>
          </ac:spMkLst>
        </pc:spChg>
        <pc:spChg chg="del">
          <ac:chgData name="Dmitry Romanov" userId="d8ae66ea23405669" providerId="LiveId" clId="{C1B99D87-05EF-4331-A2B7-9FC0BC7D52AC}" dt="2023-10-12T00:57:13.740" v="14" actId="478"/>
          <ac:spMkLst>
            <pc:docMk/>
            <pc:sldMk cId="2916594008" sldId="257"/>
            <ac:spMk id="3" creationId="{27620631-3CD8-09BD-36D9-63B8953A9B58}"/>
          </ac:spMkLst>
        </pc:spChg>
        <pc:picChg chg="add mod">
          <ac:chgData name="Dmitry Romanov" userId="d8ae66ea23405669" providerId="LiveId" clId="{C1B99D87-05EF-4331-A2B7-9FC0BC7D52AC}" dt="2023-10-12T00:57:24.244" v="19" actId="1076"/>
          <ac:picMkLst>
            <pc:docMk/>
            <pc:sldMk cId="2916594008" sldId="257"/>
            <ac:picMk id="5" creationId="{AB833091-DC8A-6A07-D7FB-C5A60C4256C7}"/>
          </ac:picMkLst>
        </pc:picChg>
        <pc:picChg chg="add mod">
          <ac:chgData name="Dmitry Romanov" userId="d8ae66ea23405669" providerId="LiveId" clId="{C1B99D87-05EF-4331-A2B7-9FC0BC7D52AC}" dt="2023-10-12T00:58:11.029" v="29" actId="1076"/>
          <ac:picMkLst>
            <pc:docMk/>
            <pc:sldMk cId="2916594008" sldId="257"/>
            <ac:picMk id="7" creationId="{2E7B3F76-4E4D-18E0-F12B-2A2127656C50}"/>
          </ac:picMkLst>
        </pc:picChg>
        <pc:picChg chg="add mod">
          <ac:chgData name="Dmitry Romanov" userId="d8ae66ea23405669" providerId="LiveId" clId="{C1B99D87-05EF-4331-A2B7-9FC0BC7D52AC}" dt="2023-10-12T00:59:00.386" v="32" actId="1076"/>
          <ac:picMkLst>
            <pc:docMk/>
            <pc:sldMk cId="2916594008" sldId="257"/>
            <ac:picMk id="9" creationId="{60E7039A-C316-2FAE-9EB5-7905759E5954}"/>
          </ac:picMkLst>
        </pc:picChg>
      </pc:sldChg>
      <pc:sldChg chg="addSp delSp modSp add mod">
        <pc:chgData name="Dmitry Romanov" userId="d8ae66ea23405669" providerId="LiveId" clId="{C1B99D87-05EF-4331-A2B7-9FC0BC7D52AC}" dt="2023-10-12T01:05:04.376" v="169" actId="20577"/>
        <pc:sldMkLst>
          <pc:docMk/>
          <pc:sldMk cId="708518923" sldId="258"/>
        </pc:sldMkLst>
        <pc:spChg chg="mod">
          <ac:chgData name="Dmitry Romanov" userId="d8ae66ea23405669" providerId="LiveId" clId="{C1B99D87-05EF-4331-A2B7-9FC0BC7D52AC}" dt="2023-10-12T01:05:04.376" v="169" actId="20577"/>
          <ac:spMkLst>
            <pc:docMk/>
            <pc:sldMk cId="708518923" sldId="258"/>
            <ac:spMk id="2" creationId="{16A28DE2-A88B-1E74-62D9-8F7EF9E55982}"/>
          </ac:spMkLst>
        </pc:spChg>
        <pc:spChg chg="add mod">
          <ac:chgData name="Dmitry Romanov" userId="d8ae66ea23405669" providerId="LiveId" clId="{C1B99D87-05EF-4331-A2B7-9FC0BC7D52AC}" dt="2023-10-12T00:59:51.725" v="50" actId="1076"/>
          <ac:spMkLst>
            <pc:docMk/>
            <pc:sldMk cId="708518923" sldId="258"/>
            <ac:spMk id="3" creationId="{DA86094C-24A3-9518-CE3C-2A517BD38042}"/>
          </ac:spMkLst>
        </pc:spChg>
        <pc:spChg chg="add mod">
          <ac:chgData name="Dmitry Romanov" userId="d8ae66ea23405669" providerId="LiveId" clId="{C1B99D87-05EF-4331-A2B7-9FC0BC7D52AC}" dt="2023-10-12T01:03:25.993" v="129" actId="6549"/>
          <ac:spMkLst>
            <pc:docMk/>
            <pc:sldMk cId="708518923" sldId="258"/>
            <ac:spMk id="4" creationId="{D4F27B06-8B54-0304-4560-2DF5585A7DD9}"/>
          </ac:spMkLst>
        </pc:spChg>
        <pc:spChg chg="add del mod">
          <ac:chgData name="Dmitry Romanov" userId="d8ae66ea23405669" providerId="LiveId" clId="{C1B99D87-05EF-4331-A2B7-9FC0BC7D52AC}" dt="2023-10-12T01:02:42.111" v="71" actId="478"/>
          <ac:spMkLst>
            <pc:docMk/>
            <pc:sldMk cId="708518923" sldId="258"/>
            <ac:spMk id="6" creationId="{CE453ADE-5524-ED3F-867F-EEF85C1A7D92}"/>
          </ac:spMkLst>
        </pc:spChg>
        <pc:spChg chg="add mod">
          <ac:chgData name="Dmitry Romanov" userId="d8ae66ea23405669" providerId="LiveId" clId="{C1B99D87-05EF-4331-A2B7-9FC0BC7D52AC}" dt="2023-10-12T01:02:38.383" v="69" actId="1076"/>
          <ac:spMkLst>
            <pc:docMk/>
            <pc:sldMk cId="708518923" sldId="258"/>
            <ac:spMk id="8" creationId="{CBD1F60C-A522-8CA0-6AB4-7EE9AA4A1AD7}"/>
          </ac:spMkLst>
        </pc:spChg>
        <pc:spChg chg="add del mod">
          <ac:chgData name="Dmitry Romanov" userId="d8ae66ea23405669" providerId="LiveId" clId="{C1B99D87-05EF-4331-A2B7-9FC0BC7D52AC}" dt="2023-10-12T01:03:36.966" v="131"/>
          <ac:spMkLst>
            <pc:docMk/>
            <pc:sldMk cId="708518923" sldId="258"/>
            <ac:spMk id="10" creationId="{B4365BA9-85A5-67C9-F895-2CAD1DDF2BBF}"/>
          </ac:spMkLst>
        </pc:spChg>
        <pc:spChg chg="add mod">
          <ac:chgData name="Dmitry Romanov" userId="d8ae66ea23405669" providerId="LiveId" clId="{C1B99D87-05EF-4331-A2B7-9FC0BC7D52AC}" dt="2023-10-12T01:04:02.449" v="134" actId="693"/>
          <ac:spMkLst>
            <pc:docMk/>
            <pc:sldMk cId="708518923" sldId="258"/>
            <ac:spMk id="11" creationId="{C47EC026-2302-5582-E13A-486F51CA803D}"/>
          </ac:spMkLst>
        </pc:spChg>
        <pc:spChg chg="add mod">
          <ac:chgData name="Dmitry Romanov" userId="d8ae66ea23405669" providerId="LiveId" clId="{C1B99D87-05EF-4331-A2B7-9FC0BC7D52AC}" dt="2023-10-12T01:04:31.354" v="154" actId="1076"/>
          <ac:spMkLst>
            <pc:docMk/>
            <pc:sldMk cId="708518923" sldId="258"/>
            <ac:spMk id="12" creationId="{8E7F3479-7465-A373-0D8D-26AD9DEC268B}"/>
          </ac:spMkLst>
        </pc:spChg>
      </pc:sldChg>
      <pc:sldChg chg="new del">
        <pc:chgData name="Dmitry Romanov" userId="d8ae66ea23405669" providerId="LiveId" clId="{C1B99D87-05EF-4331-A2B7-9FC0BC7D52AC}" dt="2023-10-12T12:59:45.397" v="241" actId="47"/>
        <pc:sldMkLst>
          <pc:docMk/>
          <pc:sldMk cId="766248184" sldId="259"/>
        </pc:sldMkLst>
      </pc:sldChg>
      <pc:sldChg chg="addSp delSp modSp add mod">
        <pc:chgData name="Dmitry Romanov" userId="d8ae66ea23405669" providerId="LiveId" clId="{C1B99D87-05EF-4331-A2B7-9FC0BC7D52AC}" dt="2023-10-12T01:07:02.620" v="202" actId="14100"/>
        <pc:sldMkLst>
          <pc:docMk/>
          <pc:sldMk cId="2159281737" sldId="260"/>
        </pc:sldMkLst>
        <pc:spChg chg="mod">
          <ac:chgData name="Dmitry Romanov" userId="d8ae66ea23405669" providerId="LiveId" clId="{C1B99D87-05EF-4331-A2B7-9FC0BC7D52AC}" dt="2023-10-12T01:05:10.509" v="184" actId="20577"/>
          <ac:spMkLst>
            <pc:docMk/>
            <pc:sldMk cId="2159281737" sldId="260"/>
            <ac:spMk id="2" creationId="{16A28DE2-A88B-1E74-62D9-8F7EF9E55982}"/>
          </ac:spMkLst>
        </pc:spChg>
        <pc:spChg chg="mod">
          <ac:chgData name="Dmitry Romanov" userId="d8ae66ea23405669" providerId="LiveId" clId="{C1B99D87-05EF-4331-A2B7-9FC0BC7D52AC}" dt="2023-10-12T01:06:59.596" v="201" actId="1076"/>
          <ac:spMkLst>
            <pc:docMk/>
            <pc:sldMk cId="2159281737" sldId="260"/>
            <ac:spMk id="3" creationId="{DA86094C-24A3-9518-CE3C-2A517BD38042}"/>
          </ac:spMkLst>
        </pc:spChg>
        <pc:spChg chg="add mod">
          <ac:chgData name="Dmitry Romanov" userId="d8ae66ea23405669" providerId="LiveId" clId="{C1B99D87-05EF-4331-A2B7-9FC0BC7D52AC}" dt="2023-10-12T01:06:46.561" v="198" actId="1076"/>
          <ac:spMkLst>
            <pc:docMk/>
            <pc:sldMk cId="2159281737" sldId="260"/>
            <ac:spMk id="10" creationId="{436ACCC2-72A8-FCE0-9D87-6000298C316A}"/>
          </ac:spMkLst>
        </pc:spChg>
        <pc:spChg chg="mod">
          <ac:chgData name="Dmitry Romanov" userId="d8ae66ea23405669" providerId="LiveId" clId="{C1B99D87-05EF-4331-A2B7-9FC0BC7D52AC}" dt="2023-10-12T01:07:02.620" v="202" actId="14100"/>
          <ac:spMkLst>
            <pc:docMk/>
            <pc:sldMk cId="2159281737" sldId="260"/>
            <ac:spMk id="11" creationId="{C47EC026-2302-5582-E13A-486F51CA803D}"/>
          </ac:spMkLst>
        </pc:spChg>
        <pc:spChg chg="mod">
          <ac:chgData name="Dmitry Romanov" userId="d8ae66ea23405669" providerId="LiveId" clId="{C1B99D87-05EF-4331-A2B7-9FC0BC7D52AC}" dt="2023-10-12T01:06:55.252" v="200" actId="1076"/>
          <ac:spMkLst>
            <pc:docMk/>
            <pc:sldMk cId="2159281737" sldId="260"/>
            <ac:spMk id="12" creationId="{8E7F3479-7465-A373-0D8D-26AD9DEC268B}"/>
          </ac:spMkLst>
        </pc:spChg>
        <pc:inkChg chg="add del">
          <ac:chgData name="Dmitry Romanov" userId="d8ae66ea23405669" providerId="LiveId" clId="{C1B99D87-05EF-4331-A2B7-9FC0BC7D52AC}" dt="2023-10-12T01:06:28.712" v="192" actId="478"/>
          <ac:inkMkLst>
            <pc:docMk/>
            <pc:sldMk cId="2159281737" sldId="260"/>
            <ac:inkMk id="6" creationId="{BA843838-A8FB-7DF3-AFDC-5ABB0E6FB7E8}"/>
          </ac:inkMkLst>
        </pc:inkChg>
      </pc:sldChg>
      <pc:sldChg chg="add del">
        <pc:chgData name="Dmitry Romanov" userId="d8ae66ea23405669" providerId="LiveId" clId="{C1B99D87-05EF-4331-A2B7-9FC0BC7D52AC}" dt="2023-10-12T01:07:08.135" v="203" actId="47"/>
        <pc:sldMkLst>
          <pc:docMk/>
          <pc:sldMk cId="419217220" sldId="261"/>
        </pc:sldMkLst>
      </pc:sldChg>
      <pc:sldChg chg="addSp delSp modSp add mod">
        <pc:chgData name="Dmitry Romanov" userId="d8ae66ea23405669" providerId="LiveId" clId="{C1B99D87-05EF-4331-A2B7-9FC0BC7D52AC}" dt="2023-10-12T01:09:37.540" v="209" actId="9405"/>
        <pc:sldMkLst>
          <pc:docMk/>
          <pc:sldMk cId="1399662512" sldId="261"/>
        </pc:sldMkLst>
        <pc:picChg chg="mod">
          <ac:chgData name="Dmitry Romanov" userId="d8ae66ea23405669" providerId="LiveId" clId="{C1B99D87-05EF-4331-A2B7-9FC0BC7D52AC}" dt="2023-10-12T01:08:24.802" v="206" actId="1076"/>
          <ac:picMkLst>
            <pc:docMk/>
            <pc:sldMk cId="1399662512" sldId="261"/>
            <ac:picMk id="9" creationId="{60E7039A-C316-2FAE-9EB5-7905759E5954}"/>
          </ac:picMkLst>
        </pc:picChg>
        <pc:inkChg chg="add">
          <ac:chgData name="Dmitry Romanov" userId="d8ae66ea23405669" providerId="LiveId" clId="{C1B99D87-05EF-4331-A2B7-9FC0BC7D52AC}" dt="2023-10-12T01:08:37.340" v="207" actId="9405"/>
          <ac:inkMkLst>
            <pc:docMk/>
            <pc:sldMk cId="1399662512" sldId="261"/>
            <ac:inkMk id="6" creationId="{B28203AC-8353-1C3A-D324-1D755B88572B}"/>
          </ac:inkMkLst>
        </pc:inkChg>
        <pc:inkChg chg="add del">
          <ac:chgData name="Dmitry Romanov" userId="d8ae66ea23405669" providerId="LiveId" clId="{C1B99D87-05EF-4331-A2B7-9FC0BC7D52AC}" dt="2023-10-12T01:09:37.540" v="209" actId="9405"/>
          <ac:inkMkLst>
            <pc:docMk/>
            <pc:sldMk cId="1399662512" sldId="261"/>
            <ac:inkMk id="13" creationId="{B80189D1-B1CB-3D75-FACC-E502456E14BB}"/>
          </ac:inkMkLst>
        </pc:inkChg>
      </pc:sldChg>
      <pc:sldChg chg="addSp delSp modSp add mod">
        <pc:chgData name="Dmitry Romanov" userId="d8ae66ea23405669" providerId="LiveId" clId="{C1B99D87-05EF-4331-A2B7-9FC0BC7D52AC}" dt="2023-10-12T14:02:17.038" v="1614"/>
        <pc:sldMkLst>
          <pc:docMk/>
          <pc:sldMk cId="3653429378" sldId="262"/>
        </pc:sldMkLst>
        <pc:grpChg chg="del mod">
          <ac:chgData name="Dmitry Romanov" userId="d8ae66ea23405669" providerId="LiveId" clId="{C1B99D87-05EF-4331-A2B7-9FC0BC7D52AC}" dt="2023-10-12T14:02:17.038" v="1614"/>
          <ac:grpSpMkLst>
            <pc:docMk/>
            <pc:sldMk cId="3653429378" sldId="262"/>
            <ac:grpSpMk id="18" creationId="{F00FB33F-DBFC-DB7E-D68E-76D7B41A5F8B}"/>
          </ac:grpSpMkLst>
        </pc:grpChg>
        <pc:grpChg chg="del mod">
          <ac:chgData name="Dmitry Romanov" userId="d8ae66ea23405669" providerId="LiveId" clId="{C1B99D87-05EF-4331-A2B7-9FC0BC7D52AC}" dt="2023-10-12T14:01:56.208" v="1608" actId="478"/>
          <ac:grpSpMkLst>
            <pc:docMk/>
            <pc:sldMk cId="3653429378" sldId="262"/>
            <ac:grpSpMk id="21" creationId="{E40D0ACE-4B0A-C931-923C-91439D6D20B6}"/>
          </ac:grpSpMkLst>
        </pc:grpChg>
        <pc:grpChg chg="mod">
          <ac:chgData name="Dmitry Romanov" userId="d8ae66ea23405669" providerId="LiveId" clId="{C1B99D87-05EF-4331-A2B7-9FC0BC7D52AC}" dt="2023-10-12T12:46:43.821" v="227"/>
          <ac:grpSpMkLst>
            <pc:docMk/>
            <pc:sldMk cId="3653429378" sldId="262"/>
            <ac:grpSpMk id="27" creationId="{6AF3AC7A-235D-EF5B-DFC8-5E066A25C2D7}"/>
          </ac:grpSpMkLst>
        </pc:grpChg>
        <pc:grpChg chg="mod">
          <ac:chgData name="Dmitry Romanov" userId="d8ae66ea23405669" providerId="LiveId" clId="{C1B99D87-05EF-4331-A2B7-9FC0BC7D52AC}" dt="2023-10-12T14:02:03.474" v="1612" actId="1076"/>
          <ac:grpSpMkLst>
            <pc:docMk/>
            <pc:sldMk cId="3653429378" sldId="262"/>
            <ac:grpSpMk id="30" creationId="{7DBD943A-5F0A-5FD3-6BA6-EC1C9D71C4A5}"/>
          </ac:grpSpMkLst>
        </pc:grpChg>
        <pc:grpChg chg="mod">
          <ac:chgData name="Dmitry Romanov" userId="d8ae66ea23405669" providerId="LiveId" clId="{C1B99D87-05EF-4331-A2B7-9FC0BC7D52AC}" dt="2023-10-12T14:02:00.373" v="1610" actId="1076"/>
          <ac:grpSpMkLst>
            <pc:docMk/>
            <pc:sldMk cId="3653429378" sldId="262"/>
            <ac:grpSpMk id="33" creationId="{D28268D9-58BB-34E0-18BF-C5874A28BAD3}"/>
          </ac:grpSpMkLst>
        </pc:grpChg>
        <pc:grpChg chg="del mod">
          <ac:chgData name="Dmitry Romanov" userId="d8ae66ea23405669" providerId="LiveId" clId="{C1B99D87-05EF-4331-A2B7-9FC0BC7D52AC}" dt="2023-10-12T14:02:01.108" v="1611" actId="478"/>
          <ac:grpSpMkLst>
            <pc:docMk/>
            <pc:sldMk cId="3653429378" sldId="262"/>
            <ac:grpSpMk id="36" creationId="{F6235B8D-0EEE-BB64-B453-43F523A528BA}"/>
          </ac:grpSpMkLst>
        </pc:grpChg>
        <pc:grpChg chg="mod">
          <ac:chgData name="Dmitry Romanov" userId="d8ae66ea23405669" providerId="LiveId" clId="{C1B99D87-05EF-4331-A2B7-9FC0BC7D52AC}" dt="2023-10-12T12:47:10.222" v="239"/>
          <ac:grpSpMkLst>
            <pc:docMk/>
            <pc:sldMk cId="3653429378" sldId="262"/>
            <ac:grpSpMk id="39" creationId="{AEB90D8D-C07E-B255-4A8C-71F7C89F25BF}"/>
          </ac:grpSpMkLst>
        </pc:grpChg>
        <pc:grpChg chg="mod">
          <ac:chgData name="Dmitry Romanov" userId="d8ae66ea23405669" providerId="LiveId" clId="{C1B99D87-05EF-4331-A2B7-9FC0BC7D52AC}" dt="2023-10-12T14:02:17.038" v="1614"/>
          <ac:grpSpMkLst>
            <pc:docMk/>
            <pc:sldMk cId="3653429378" sldId="262"/>
            <ac:grpSpMk id="41" creationId="{488E40F3-3B32-F2E3-38CB-6EABE0DB958A}"/>
          </ac:grpSpMkLst>
        </pc:grpChg>
        <pc:inkChg chg="add">
          <ac:chgData name="Dmitry Romanov" userId="d8ae66ea23405669" providerId="LiveId" clId="{C1B99D87-05EF-4331-A2B7-9FC0BC7D52AC}" dt="2023-10-12T12:44:21.897" v="211" actId="9405"/>
          <ac:inkMkLst>
            <pc:docMk/>
            <pc:sldMk cId="3653429378" sldId="262"/>
            <ac:inkMk id="6" creationId="{D213559B-7557-60BC-346F-2C4339F3372C}"/>
          </ac:inkMkLst>
        </pc:inkChg>
        <pc:inkChg chg="add del">
          <ac:chgData name="Dmitry Romanov" userId="d8ae66ea23405669" providerId="LiveId" clId="{C1B99D87-05EF-4331-A2B7-9FC0BC7D52AC}" dt="2023-10-12T14:01:57.683" v="1609" actId="478"/>
          <ac:inkMkLst>
            <pc:docMk/>
            <pc:sldMk cId="3653429378" sldId="262"/>
            <ac:inkMk id="13" creationId="{7B0B7FD6-BC97-18B7-5DC9-E1033E2ABA43}"/>
          </ac:inkMkLst>
        </pc:inkChg>
        <pc:inkChg chg="add del">
          <ac:chgData name="Dmitry Romanov" userId="d8ae66ea23405669" providerId="LiveId" clId="{C1B99D87-05EF-4331-A2B7-9FC0BC7D52AC}" dt="2023-10-12T12:44:51.643" v="214" actId="9405"/>
          <ac:inkMkLst>
            <pc:docMk/>
            <pc:sldMk cId="3653429378" sldId="262"/>
            <ac:inkMk id="14" creationId="{96BE37FF-D62D-D504-B69F-839259D9A7E6}"/>
          </ac:inkMkLst>
        </pc:inkChg>
        <pc:inkChg chg="add del">
          <ac:chgData name="Dmitry Romanov" userId="d8ae66ea23405669" providerId="LiveId" clId="{C1B99D87-05EF-4331-A2B7-9FC0BC7D52AC}" dt="2023-10-12T14:01:54.224" v="1607" actId="478"/>
          <ac:inkMkLst>
            <pc:docMk/>
            <pc:sldMk cId="3653429378" sldId="262"/>
            <ac:inkMk id="15" creationId="{869E830D-6983-A68F-2FC6-E533D56FADA2}"/>
          </ac:inkMkLst>
        </pc:inkChg>
        <pc:inkChg chg="add mod">
          <ac:chgData name="Dmitry Romanov" userId="d8ae66ea23405669" providerId="LiveId" clId="{C1B99D87-05EF-4331-A2B7-9FC0BC7D52AC}" dt="2023-10-12T14:02:17.038" v="1614"/>
          <ac:inkMkLst>
            <pc:docMk/>
            <pc:sldMk cId="3653429378" sldId="262"/>
            <ac:inkMk id="16" creationId="{12DC5AFD-EC82-5CF1-CB29-6F6A27C4B98F}"/>
          </ac:inkMkLst>
        </pc:inkChg>
        <pc:inkChg chg="add mod">
          <ac:chgData name="Dmitry Romanov" userId="d8ae66ea23405669" providerId="LiveId" clId="{C1B99D87-05EF-4331-A2B7-9FC0BC7D52AC}" dt="2023-10-12T14:02:17.038" v="1614"/>
          <ac:inkMkLst>
            <pc:docMk/>
            <pc:sldMk cId="3653429378" sldId="262"/>
            <ac:inkMk id="17" creationId="{CB7FD2AD-A374-E6DF-7C24-1AEE1EE1387C}"/>
          </ac:inkMkLst>
        </pc:inkChg>
        <pc:inkChg chg="add mod">
          <ac:chgData name="Dmitry Romanov" userId="d8ae66ea23405669" providerId="LiveId" clId="{C1B99D87-05EF-4331-A2B7-9FC0BC7D52AC}" dt="2023-10-12T12:45:55.154" v="221"/>
          <ac:inkMkLst>
            <pc:docMk/>
            <pc:sldMk cId="3653429378" sldId="262"/>
            <ac:inkMk id="19" creationId="{99C55EBD-B84A-CA93-41B6-56CB50C79633}"/>
          </ac:inkMkLst>
        </pc:inkChg>
        <pc:inkChg chg="add mod">
          <ac:chgData name="Dmitry Romanov" userId="d8ae66ea23405669" providerId="LiveId" clId="{C1B99D87-05EF-4331-A2B7-9FC0BC7D52AC}" dt="2023-10-12T12:45:55.154" v="221"/>
          <ac:inkMkLst>
            <pc:docMk/>
            <pc:sldMk cId="3653429378" sldId="262"/>
            <ac:inkMk id="20" creationId="{8B6B5CF3-2401-51F3-DD93-F43A44D68CDE}"/>
          </ac:inkMkLst>
        </pc:inkChg>
        <pc:inkChg chg="add mod">
          <ac:chgData name="Dmitry Romanov" userId="d8ae66ea23405669" providerId="LiveId" clId="{C1B99D87-05EF-4331-A2B7-9FC0BC7D52AC}" dt="2023-10-12T14:02:17.038" v="1614"/>
          <ac:inkMkLst>
            <pc:docMk/>
            <pc:sldMk cId="3653429378" sldId="262"/>
            <ac:inkMk id="22" creationId="{F1CE916F-CB4D-6E53-E3AE-AA71F610ECCA}"/>
          </ac:inkMkLst>
        </pc:inkChg>
        <pc:inkChg chg="add mod">
          <ac:chgData name="Dmitry Romanov" userId="d8ae66ea23405669" providerId="LiveId" clId="{C1B99D87-05EF-4331-A2B7-9FC0BC7D52AC}" dt="2023-10-12T14:02:17.038" v="1614"/>
          <ac:inkMkLst>
            <pc:docMk/>
            <pc:sldMk cId="3653429378" sldId="262"/>
            <ac:inkMk id="23" creationId="{98B703E7-DA31-553E-7C19-2166CB700167}"/>
          </ac:inkMkLst>
        </pc:inkChg>
        <pc:inkChg chg="add mod">
          <ac:chgData name="Dmitry Romanov" userId="d8ae66ea23405669" providerId="LiveId" clId="{C1B99D87-05EF-4331-A2B7-9FC0BC7D52AC}" dt="2023-10-12T12:46:43.821" v="227"/>
          <ac:inkMkLst>
            <pc:docMk/>
            <pc:sldMk cId="3653429378" sldId="262"/>
            <ac:inkMk id="24" creationId="{5E2AFB69-C124-BFF2-9269-13F922748E10}"/>
          </ac:inkMkLst>
        </pc:inkChg>
        <pc:inkChg chg="add mod">
          <ac:chgData name="Dmitry Romanov" userId="d8ae66ea23405669" providerId="LiveId" clId="{C1B99D87-05EF-4331-A2B7-9FC0BC7D52AC}" dt="2023-10-12T12:46:43.821" v="227"/>
          <ac:inkMkLst>
            <pc:docMk/>
            <pc:sldMk cId="3653429378" sldId="262"/>
            <ac:inkMk id="25" creationId="{445F377C-7A17-A545-08A4-4F1960F1B397}"/>
          </ac:inkMkLst>
        </pc:inkChg>
        <pc:inkChg chg="add mod">
          <ac:chgData name="Dmitry Romanov" userId="d8ae66ea23405669" providerId="LiveId" clId="{C1B99D87-05EF-4331-A2B7-9FC0BC7D52AC}" dt="2023-10-12T12:46:43.821" v="227"/>
          <ac:inkMkLst>
            <pc:docMk/>
            <pc:sldMk cId="3653429378" sldId="262"/>
            <ac:inkMk id="26" creationId="{C11227EF-32E0-B954-63D8-9A62752C2C30}"/>
          </ac:inkMkLst>
        </pc:inkChg>
        <pc:inkChg chg="add mod">
          <ac:chgData name="Dmitry Romanov" userId="d8ae66ea23405669" providerId="LiveId" clId="{C1B99D87-05EF-4331-A2B7-9FC0BC7D52AC}" dt="2023-10-12T12:46:46.636" v="230"/>
          <ac:inkMkLst>
            <pc:docMk/>
            <pc:sldMk cId="3653429378" sldId="262"/>
            <ac:inkMk id="28" creationId="{BD77850C-22CB-853B-78AB-CC96B6BE5627}"/>
          </ac:inkMkLst>
        </pc:inkChg>
        <pc:inkChg chg="add mod">
          <ac:chgData name="Dmitry Romanov" userId="d8ae66ea23405669" providerId="LiveId" clId="{C1B99D87-05EF-4331-A2B7-9FC0BC7D52AC}" dt="2023-10-12T12:46:46.636" v="230"/>
          <ac:inkMkLst>
            <pc:docMk/>
            <pc:sldMk cId="3653429378" sldId="262"/>
            <ac:inkMk id="29" creationId="{8F91B72E-7A2B-0361-D6CE-317E15075D08}"/>
          </ac:inkMkLst>
        </pc:inkChg>
        <pc:inkChg chg="add mod">
          <ac:chgData name="Dmitry Romanov" userId="d8ae66ea23405669" providerId="LiveId" clId="{C1B99D87-05EF-4331-A2B7-9FC0BC7D52AC}" dt="2023-10-12T12:46:50.698" v="233"/>
          <ac:inkMkLst>
            <pc:docMk/>
            <pc:sldMk cId="3653429378" sldId="262"/>
            <ac:inkMk id="31" creationId="{6F6A7EAF-23B0-A6D8-AADC-DC0C53CF5B38}"/>
          </ac:inkMkLst>
        </pc:inkChg>
        <pc:inkChg chg="add mod">
          <ac:chgData name="Dmitry Romanov" userId="d8ae66ea23405669" providerId="LiveId" clId="{C1B99D87-05EF-4331-A2B7-9FC0BC7D52AC}" dt="2023-10-12T12:46:50.698" v="233"/>
          <ac:inkMkLst>
            <pc:docMk/>
            <pc:sldMk cId="3653429378" sldId="262"/>
            <ac:inkMk id="32" creationId="{BD3294FA-F567-E4FF-E04E-36117B4A6697}"/>
          </ac:inkMkLst>
        </pc:inkChg>
        <pc:inkChg chg="add mod">
          <ac:chgData name="Dmitry Romanov" userId="d8ae66ea23405669" providerId="LiveId" clId="{C1B99D87-05EF-4331-A2B7-9FC0BC7D52AC}" dt="2023-10-12T12:46:59.447" v="236"/>
          <ac:inkMkLst>
            <pc:docMk/>
            <pc:sldMk cId="3653429378" sldId="262"/>
            <ac:inkMk id="34" creationId="{9984C937-5305-D192-5355-B22CF74F2771}"/>
          </ac:inkMkLst>
        </pc:inkChg>
        <pc:inkChg chg="add mod">
          <ac:chgData name="Dmitry Romanov" userId="d8ae66ea23405669" providerId="LiveId" clId="{C1B99D87-05EF-4331-A2B7-9FC0BC7D52AC}" dt="2023-10-12T12:46:59.447" v="236"/>
          <ac:inkMkLst>
            <pc:docMk/>
            <pc:sldMk cId="3653429378" sldId="262"/>
            <ac:inkMk id="35" creationId="{0DF3E7E7-965D-5DFA-18FD-CD5B7E97825A}"/>
          </ac:inkMkLst>
        </pc:inkChg>
        <pc:inkChg chg="add mod">
          <ac:chgData name="Dmitry Romanov" userId="d8ae66ea23405669" providerId="LiveId" clId="{C1B99D87-05EF-4331-A2B7-9FC0BC7D52AC}" dt="2023-10-12T12:47:10.222" v="239"/>
          <ac:inkMkLst>
            <pc:docMk/>
            <pc:sldMk cId="3653429378" sldId="262"/>
            <ac:inkMk id="37" creationId="{2A9ACF78-FFEB-4B09-6FC3-BED74B230E10}"/>
          </ac:inkMkLst>
        </pc:inkChg>
        <pc:inkChg chg="add mod">
          <ac:chgData name="Dmitry Romanov" userId="d8ae66ea23405669" providerId="LiveId" clId="{C1B99D87-05EF-4331-A2B7-9FC0BC7D52AC}" dt="2023-10-12T12:47:10.222" v="239"/>
          <ac:inkMkLst>
            <pc:docMk/>
            <pc:sldMk cId="3653429378" sldId="262"/>
            <ac:inkMk id="38" creationId="{DBB62830-1F93-E5A5-4E3C-2EBBB73E0C2E}"/>
          </ac:inkMkLst>
        </pc:inkChg>
        <pc:inkChg chg="add mod">
          <ac:chgData name="Dmitry Romanov" userId="d8ae66ea23405669" providerId="LiveId" clId="{C1B99D87-05EF-4331-A2B7-9FC0BC7D52AC}" dt="2023-10-12T14:02:17.038" v="1614"/>
          <ac:inkMkLst>
            <pc:docMk/>
            <pc:sldMk cId="3653429378" sldId="262"/>
            <ac:inkMk id="40" creationId="{8718079D-3F3C-F488-2A3B-2C69E635A88A}"/>
          </ac:inkMkLst>
        </pc:inkChg>
      </pc:sldChg>
      <pc:sldChg chg="addSp delSp modSp new mod">
        <pc:chgData name="Dmitry Romanov" userId="d8ae66ea23405669" providerId="LiveId" clId="{C1B99D87-05EF-4331-A2B7-9FC0BC7D52AC}" dt="2023-10-12T13:12:48.473" v="626" actId="164"/>
        <pc:sldMkLst>
          <pc:docMk/>
          <pc:sldMk cId="1954229738" sldId="263"/>
        </pc:sldMkLst>
        <pc:spChg chg="mod">
          <ac:chgData name="Dmitry Romanov" userId="d8ae66ea23405669" providerId="LiveId" clId="{C1B99D87-05EF-4331-A2B7-9FC0BC7D52AC}" dt="2023-10-12T13:05:58.683" v="271" actId="20577"/>
          <ac:spMkLst>
            <pc:docMk/>
            <pc:sldMk cId="1954229738" sldId="263"/>
            <ac:spMk id="2" creationId="{601A5CD0-5AB1-F084-80A8-D98C193060D8}"/>
          </ac:spMkLst>
        </pc:spChg>
        <pc:spChg chg="mod">
          <ac:chgData name="Dmitry Romanov" userId="d8ae66ea23405669" providerId="LiveId" clId="{C1B99D87-05EF-4331-A2B7-9FC0BC7D52AC}" dt="2023-10-12T13:10:27.904" v="596" actId="20577"/>
          <ac:spMkLst>
            <pc:docMk/>
            <pc:sldMk cId="1954229738" sldId="263"/>
            <ac:spMk id="3" creationId="{C948F8A0-9FB4-2B1F-C5C7-A99D4C41F542}"/>
          </ac:spMkLst>
        </pc:spChg>
        <pc:spChg chg="add del mod">
          <ac:chgData name="Dmitry Romanov" userId="d8ae66ea23405669" providerId="LiveId" clId="{C1B99D87-05EF-4331-A2B7-9FC0BC7D52AC}" dt="2023-10-12T13:12:11.839" v="617" actId="478"/>
          <ac:spMkLst>
            <pc:docMk/>
            <pc:sldMk cId="1954229738" sldId="263"/>
            <ac:spMk id="17" creationId="{D975035A-3C44-AF48-97E4-D2A0215BC25A}"/>
          </ac:spMkLst>
        </pc:spChg>
        <pc:spChg chg="add mod">
          <ac:chgData name="Dmitry Romanov" userId="d8ae66ea23405669" providerId="LiveId" clId="{C1B99D87-05EF-4331-A2B7-9FC0BC7D52AC}" dt="2023-10-12T13:12:48.473" v="626" actId="164"/>
          <ac:spMkLst>
            <pc:docMk/>
            <pc:sldMk cId="1954229738" sldId="263"/>
            <ac:spMk id="18" creationId="{FC357996-0D26-61C3-8052-22065AF1DF0A}"/>
          </ac:spMkLst>
        </pc:spChg>
        <pc:grpChg chg="add mod">
          <ac:chgData name="Dmitry Romanov" userId="d8ae66ea23405669" providerId="LiveId" clId="{C1B99D87-05EF-4331-A2B7-9FC0BC7D52AC}" dt="2023-10-12T13:12:48.473" v="626" actId="164"/>
          <ac:grpSpMkLst>
            <pc:docMk/>
            <pc:sldMk cId="1954229738" sldId="263"/>
            <ac:grpSpMk id="19" creationId="{E92CF556-25F7-8641-2252-E7EB60B26388}"/>
          </ac:grpSpMkLst>
        </pc:grpChg>
        <pc:picChg chg="add mod modCrop">
          <ac:chgData name="Dmitry Romanov" userId="d8ae66ea23405669" providerId="LiveId" clId="{C1B99D87-05EF-4331-A2B7-9FC0BC7D52AC}" dt="2023-10-12T13:12:48.473" v="626" actId="164"/>
          <ac:picMkLst>
            <pc:docMk/>
            <pc:sldMk cId="1954229738" sldId="263"/>
            <ac:picMk id="7" creationId="{92BEEFB1-DF1D-F49B-386F-6248A0566136}"/>
          </ac:picMkLst>
        </pc:picChg>
        <pc:inkChg chg="add del">
          <ac:chgData name="Dmitry Romanov" userId="d8ae66ea23405669" providerId="LiveId" clId="{C1B99D87-05EF-4331-A2B7-9FC0BC7D52AC}" dt="2023-10-12T13:04:54.964" v="246" actId="9405"/>
          <ac:inkMkLst>
            <pc:docMk/>
            <pc:sldMk cId="1954229738" sldId="263"/>
            <ac:inkMk id="4" creationId="{C83A759E-982B-AD4E-107A-F71625D82A7B}"/>
          </ac:inkMkLst>
        </pc:inkChg>
        <pc:inkChg chg="add del">
          <ac:chgData name="Dmitry Romanov" userId="d8ae66ea23405669" providerId="LiveId" clId="{C1B99D87-05EF-4331-A2B7-9FC0BC7D52AC}" dt="2023-10-12T13:04:54.720" v="245" actId="9405"/>
          <ac:inkMkLst>
            <pc:docMk/>
            <pc:sldMk cId="1954229738" sldId="263"/>
            <ac:inkMk id="5" creationId="{5B02B955-0EBB-AC0F-4AE3-7DAED3CC853D}"/>
          </ac:inkMkLst>
        </pc:inkChg>
        <pc:cxnChg chg="add del">
          <ac:chgData name="Dmitry Romanov" userId="d8ae66ea23405669" providerId="LiveId" clId="{C1B99D87-05EF-4331-A2B7-9FC0BC7D52AC}" dt="2023-10-12T13:10:58.853" v="599" actId="478"/>
          <ac:cxnSpMkLst>
            <pc:docMk/>
            <pc:sldMk cId="1954229738" sldId="263"/>
            <ac:cxnSpMk id="9" creationId="{42D9EEEA-52E2-F571-2B4B-2D42132686E7}"/>
          </ac:cxnSpMkLst>
        </pc:cxnChg>
        <pc:cxnChg chg="add mod">
          <ac:chgData name="Dmitry Romanov" userId="d8ae66ea23405669" providerId="LiveId" clId="{C1B99D87-05EF-4331-A2B7-9FC0BC7D52AC}" dt="2023-10-12T13:12:48.473" v="626" actId="164"/>
          <ac:cxnSpMkLst>
            <pc:docMk/>
            <pc:sldMk cId="1954229738" sldId="263"/>
            <ac:cxnSpMk id="11" creationId="{B60362AE-B30C-9725-8DA5-9E0865769860}"/>
          </ac:cxnSpMkLst>
        </pc:cxnChg>
        <pc:cxnChg chg="add mod">
          <ac:chgData name="Dmitry Romanov" userId="d8ae66ea23405669" providerId="LiveId" clId="{C1B99D87-05EF-4331-A2B7-9FC0BC7D52AC}" dt="2023-10-12T13:12:48.473" v="626" actId="164"/>
          <ac:cxnSpMkLst>
            <pc:docMk/>
            <pc:sldMk cId="1954229738" sldId="263"/>
            <ac:cxnSpMk id="14" creationId="{535D46A7-C4FE-CB6C-567B-E91F84CFCABC}"/>
          </ac:cxnSpMkLst>
        </pc:cxnChg>
        <pc:cxnChg chg="add del mod">
          <ac:chgData name="Dmitry Romanov" userId="d8ae66ea23405669" providerId="LiveId" clId="{C1B99D87-05EF-4331-A2B7-9FC0BC7D52AC}" dt="2023-10-12T13:11:17.075" v="608" actId="478"/>
          <ac:cxnSpMkLst>
            <pc:docMk/>
            <pc:sldMk cId="1954229738" sldId="263"/>
            <ac:cxnSpMk id="15" creationId="{A91C8BFC-B163-4962-C8FC-06D270D5EC43}"/>
          </ac:cxnSpMkLst>
        </pc:cxnChg>
      </pc:sldChg>
      <pc:sldChg chg="addSp delSp modSp new mod">
        <pc:chgData name="Dmitry Romanov" userId="d8ae66ea23405669" providerId="LiveId" clId="{C1B99D87-05EF-4331-A2B7-9FC0BC7D52AC}" dt="2023-10-12T13:17:36.868" v="649" actId="1076"/>
        <pc:sldMkLst>
          <pc:docMk/>
          <pc:sldMk cId="924730599" sldId="264"/>
        </pc:sldMkLst>
        <pc:spChg chg="mod">
          <ac:chgData name="Dmitry Romanov" userId="d8ae66ea23405669" providerId="LiveId" clId="{C1B99D87-05EF-4331-A2B7-9FC0BC7D52AC}" dt="2023-10-12T13:13:21.153" v="632" actId="20577"/>
          <ac:spMkLst>
            <pc:docMk/>
            <pc:sldMk cId="924730599" sldId="264"/>
            <ac:spMk id="2" creationId="{7F84C3D1-44ED-CF82-3C5C-289EB2A86B39}"/>
          </ac:spMkLst>
        </pc:spChg>
        <pc:spChg chg="del">
          <ac:chgData name="Dmitry Romanov" userId="d8ae66ea23405669" providerId="LiveId" clId="{C1B99D87-05EF-4331-A2B7-9FC0BC7D52AC}" dt="2023-10-12T13:14:21.771" v="633" actId="478"/>
          <ac:spMkLst>
            <pc:docMk/>
            <pc:sldMk cId="924730599" sldId="264"/>
            <ac:spMk id="3" creationId="{E2BBFAE6-22BF-EA05-08C9-0E87852463BF}"/>
          </ac:spMkLst>
        </pc:spChg>
        <pc:picChg chg="add mod">
          <ac:chgData name="Dmitry Romanov" userId="d8ae66ea23405669" providerId="LiveId" clId="{C1B99D87-05EF-4331-A2B7-9FC0BC7D52AC}" dt="2023-10-12T13:16:38.143" v="642" actId="1076"/>
          <ac:picMkLst>
            <pc:docMk/>
            <pc:sldMk cId="924730599" sldId="264"/>
            <ac:picMk id="5" creationId="{46AC8FD1-1165-2873-F7D0-1EA6C4956C9F}"/>
          </ac:picMkLst>
        </pc:picChg>
        <pc:picChg chg="add mod">
          <ac:chgData name="Dmitry Romanov" userId="d8ae66ea23405669" providerId="LiveId" clId="{C1B99D87-05EF-4331-A2B7-9FC0BC7D52AC}" dt="2023-10-12T13:17:20.511" v="648" actId="1076"/>
          <ac:picMkLst>
            <pc:docMk/>
            <pc:sldMk cId="924730599" sldId="264"/>
            <ac:picMk id="7" creationId="{C0756B5B-BF2C-FF97-7CFD-6F8477A07AC6}"/>
          </ac:picMkLst>
        </pc:picChg>
        <pc:picChg chg="add mod">
          <ac:chgData name="Dmitry Romanov" userId="d8ae66ea23405669" providerId="LiveId" clId="{C1B99D87-05EF-4331-A2B7-9FC0BC7D52AC}" dt="2023-10-12T13:17:36.868" v="649" actId="1076"/>
          <ac:picMkLst>
            <pc:docMk/>
            <pc:sldMk cId="924730599" sldId="264"/>
            <ac:picMk id="9" creationId="{76DF033A-EC32-48A3-2C24-25778C071A8C}"/>
          </ac:picMkLst>
        </pc:picChg>
      </pc:sldChg>
      <pc:sldChg chg="addSp delSp modSp new mod">
        <pc:chgData name="Dmitry Romanov" userId="d8ae66ea23405669" providerId="LiveId" clId="{C1B99D87-05EF-4331-A2B7-9FC0BC7D52AC}" dt="2023-10-12T13:29:40.245" v="795" actId="1076"/>
        <pc:sldMkLst>
          <pc:docMk/>
          <pc:sldMk cId="2455732887" sldId="265"/>
        </pc:sldMkLst>
        <pc:spChg chg="mod">
          <ac:chgData name="Dmitry Romanov" userId="d8ae66ea23405669" providerId="LiveId" clId="{C1B99D87-05EF-4331-A2B7-9FC0BC7D52AC}" dt="2023-10-12T13:22:56.396" v="729" actId="20577"/>
          <ac:spMkLst>
            <pc:docMk/>
            <pc:sldMk cId="2455732887" sldId="265"/>
            <ac:spMk id="2" creationId="{6670FB42-E2A5-10E3-3A87-774B005D99E5}"/>
          </ac:spMkLst>
        </pc:spChg>
        <pc:spChg chg="del">
          <ac:chgData name="Dmitry Romanov" userId="d8ae66ea23405669" providerId="LiveId" clId="{C1B99D87-05EF-4331-A2B7-9FC0BC7D52AC}" dt="2023-10-12T13:20:33.721" v="668" actId="478"/>
          <ac:spMkLst>
            <pc:docMk/>
            <pc:sldMk cId="2455732887" sldId="265"/>
            <ac:spMk id="3" creationId="{5B76C297-6250-F487-D756-D976356BA8C8}"/>
          </ac:spMkLst>
        </pc:spChg>
        <pc:spChg chg="add mod">
          <ac:chgData name="Dmitry Romanov" userId="d8ae66ea23405669" providerId="LiveId" clId="{C1B99D87-05EF-4331-A2B7-9FC0BC7D52AC}" dt="2023-10-12T13:21:13.940" v="676" actId="1076"/>
          <ac:spMkLst>
            <pc:docMk/>
            <pc:sldMk cId="2455732887" sldId="265"/>
            <ac:spMk id="5" creationId="{30ADFC82-42CC-C255-72EA-5A12D5772C3C}"/>
          </ac:spMkLst>
        </pc:spChg>
        <pc:spChg chg="add mod">
          <ac:chgData name="Dmitry Romanov" userId="d8ae66ea23405669" providerId="LiveId" clId="{C1B99D87-05EF-4331-A2B7-9FC0BC7D52AC}" dt="2023-10-12T13:28:49.735" v="762" actId="122"/>
          <ac:spMkLst>
            <pc:docMk/>
            <pc:sldMk cId="2455732887" sldId="265"/>
            <ac:spMk id="8" creationId="{AD8CB091-4865-30D5-75AE-A75841702E30}"/>
          </ac:spMkLst>
        </pc:spChg>
        <pc:spChg chg="add mod">
          <ac:chgData name="Dmitry Romanov" userId="d8ae66ea23405669" providerId="LiveId" clId="{C1B99D87-05EF-4331-A2B7-9FC0BC7D52AC}" dt="2023-10-12T13:29:06.130" v="770" actId="6549"/>
          <ac:spMkLst>
            <pc:docMk/>
            <pc:sldMk cId="2455732887" sldId="265"/>
            <ac:spMk id="9" creationId="{8570F5B5-FF4B-6FAF-AD5C-E16CFDC222DD}"/>
          </ac:spMkLst>
        </pc:spChg>
        <pc:spChg chg="add mod">
          <ac:chgData name="Dmitry Romanov" userId="d8ae66ea23405669" providerId="LiveId" clId="{C1B99D87-05EF-4331-A2B7-9FC0BC7D52AC}" dt="2023-10-12T13:29:40.245" v="795" actId="1076"/>
          <ac:spMkLst>
            <pc:docMk/>
            <pc:sldMk cId="2455732887" sldId="265"/>
            <ac:spMk id="10" creationId="{883EED28-0EB4-82A5-0CD2-E682884446CA}"/>
          </ac:spMkLst>
        </pc:spChg>
        <pc:spChg chg="add mod">
          <ac:chgData name="Dmitry Romanov" userId="d8ae66ea23405669" providerId="LiveId" clId="{C1B99D87-05EF-4331-A2B7-9FC0BC7D52AC}" dt="2023-10-12T13:29:38.646" v="794" actId="1076"/>
          <ac:spMkLst>
            <pc:docMk/>
            <pc:sldMk cId="2455732887" sldId="265"/>
            <ac:spMk id="11" creationId="{4F9C4D05-E663-4C2E-BE37-A87CD69B54DB}"/>
          </ac:spMkLst>
        </pc:spChg>
        <pc:picChg chg="add mod">
          <ac:chgData name="Dmitry Romanov" userId="d8ae66ea23405669" providerId="LiveId" clId="{C1B99D87-05EF-4331-A2B7-9FC0BC7D52AC}" dt="2023-10-12T13:21:15.932" v="677" actId="1076"/>
          <ac:picMkLst>
            <pc:docMk/>
            <pc:sldMk cId="2455732887" sldId="265"/>
            <ac:picMk id="1026" creationId="{44C76346-5306-E090-3E82-40E505E2426C}"/>
          </ac:picMkLst>
        </pc:picChg>
        <pc:cxnChg chg="add del mod">
          <ac:chgData name="Dmitry Romanov" userId="d8ae66ea23405669" providerId="LiveId" clId="{C1B99D87-05EF-4331-A2B7-9FC0BC7D52AC}" dt="2023-10-12T13:23:27.970" v="733" actId="478"/>
          <ac:cxnSpMkLst>
            <pc:docMk/>
            <pc:sldMk cId="2455732887" sldId="265"/>
            <ac:cxnSpMk id="7" creationId="{27BB6F4B-92F0-518D-28C1-DAE8DD64C506}"/>
          </ac:cxnSpMkLst>
        </pc:cxnChg>
      </pc:sldChg>
      <pc:sldChg chg="addSp delSp modSp new mod">
        <pc:chgData name="Dmitry Romanov" userId="d8ae66ea23405669" providerId="LiveId" clId="{C1B99D87-05EF-4331-A2B7-9FC0BC7D52AC}" dt="2023-10-12T13:33:52.675" v="826" actId="1076"/>
        <pc:sldMkLst>
          <pc:docMk/>
          <pc:sldMk cId="3840990824" sldId="266"/>
        </pc:sldMkLst>
        <pc:spChg chg="mod">
          <ac:chgData name="Dmitry Romanov" userId="d8ae66ea23405669" providerId="LiveId" clId="{C1B99D87-05EF-4331-A2B7-9FC0BC7D52AC}" dt="2023-10-12T13:33:46.320" v="825" actId="20577"/>
          <ac:spMkLst>
            <pc:docMk/>
            <pc:sldMk cId="3840990824" sldId="266"/>
            <ac:spMk id="2" creationId="{16B961F9-C3D9-F75D-BBCD-512C2481B60C}"/>
          </ac:spMkLst>
        </pc:spChg>
        <pc:spChg chg="del">
          <ac:chgData name="Dmitry Romanov" userId="d8ae66ea23405669" providerId="LiveId" clId="{C1B99D87-05EF-4331-A2B7-9FC0BC7D52AC}" dt="2023-10-12T13:30:59.418" v="803" actId="478"/>
          <ac:spMkLst>
            <pc:docMk/>
            <pc:sldMk cId="3840990824" sldId="266"/>
            <ac:spMk id="3" creationId="{946451FE-1C1F-4A6E-ACD0-FC86C270DE18}"/>
          </ac:spMkLst>
        </pc:spChg>
        <pc:picChg chg="add mod">
          <ac:chgData name="Dmitry Romanov" userId="d8ae66ea23405669" providerId="LiveId" clId="{C1B99D87-05EF-4331-A2B7-9FC0BC7D52AC}" dt="2023-10-12T13:32:02.715" v="811" actId="1076"/>
          <ac:picMkLst>
            <pc:docMk/>
            <pc:sldMk cId="3840990824" sldId="266"/>
            <ac:picMk id="5" creationId="{13C12AD0-E730-395E-3D7B-B9E3E6D75566}"/>
          </ac:picMkLst>
        </pc:picChg>
        <pc:picChg chg="add mod">
          <ac:chgData name="Dmitry Romanov" userId="d8ae66ea23405669" providerId="LiveId" clId="{C1B99D87-05EF-4331-A2B7-9FC0BC7D52AC}" dt="2023-10-12T13:32:05.992" v="812" actId="14100"/>
          <ac:picMkLst>
            <pc:docMk/>
            <pc:sldMk cId="3840990824" sldId="266"/>
            <ac:picMk id="7" creationId="{A282B847-9810-D0A9-7E0A-5C9BF501B5FF}"/>
          </ac:picMkLst>
        </pc:picChg>
        <pc:picChg chg="add mod">
          <ac:chgData name="Dmitry Romanov" userId="d8ae66ea23405669" providerId="LiveId" clId="{C1B99D87-05EF-4331-A2B7-9FC0BC7D52AC}" dt="2023-10-12T13:33:52.675" v="826" actId="1076"/>
          <ac:picMkLst>
            <pc:docMk/>
            <pc:sldMk cId="3840990824" sldId="266"/>
            <ac:picMk id="9" creationId="{9E8B6ABF-BD78-D6E8-C454-6690D55F51E6}"/>
          </ac:picMkLst>
        </pc:picChg>
        <pc:picChg chg="add del">
          <ac:chgData name="Dmitry Romanov" userId="d8ae66ea23405669" providerId="LiveId" clId="{C1B99D87-05EF-4331-A2B7-9FC0BC7D52AC}" dt="2023-10-12T13:33:23.627" v="820" actId="22"/>
          <ac:picMkLst>
            <pc:docMk/>
            <pc:sldMk cId="3840990824" sldId="266"/>
            <ac:picMk id="11" creationId="{405CBF27-2CFA-D513-CFCC-797264594949}"/>
          </ac:picMkLst>
        </pc:picChg>
        <pc:picChg chg="add mod">
          <ac:chgData name="Dmitry Romanov" userId="d8ae66ea23405669" providerId="LiveId" clId="{C1B99D87-05EF-4331-A2B7-9FC0BC7D52AC}" dt="2023-10-12T13:33:43.862" v="823" actId="1076"/>
          <ac:picMkLst>
            <pc:docMk/>
            <pc:sldMk cId="3840990824" sldId="266"/>
            <ac:picMk id="13" creationId="{2E779785-07F4-33B6-F9A6-1DB9F54B2E37}"/>
          </ac:picMkLst>
        </pc:picChg>
      </pc:sldChg>
      <pc:sldChg chg="new del">
        <pc:chgData name="Dmitry Romanov" userId="d8ae66ea23405669" providerId="LiveId" clId="{C1B99D87-05EF-4331-A2B7-9FC0BC7D52AC}" dt="2023-10-12T14:02:34.245" v="1615" actId="47"/>
        <pc:sldMkLst>
          <pc:docMk/>
          <pc:sldMk cId="2870528624" sldId="267"/>
        </pc:sldMkLst>
      </pc:sldChg>
      <pc:sldChg chg="addSp delSp modSp new mod">
        <pc:chgData name="Dmitry Romanov" userId="d8ae66ea23405669" providerId="LiveId" clId="{C1B99D87-05EF-4331-A2B7-9FC0BC7D52AC}" dt="2023-10-12T13:36:22.436" v="842" actId="1076"/>
        <pc:sldMkLst>
          <pc:docMk/>
          <pc:sldMk cId="2014811958" sldId="268"/>
        </pc:sldMkLst>
        <pc:spChg chg="mod">
          <ac:chgData name="Dmitry Romanov" userId="d8ae66ea23405669" providerId="LiveId" clId="{C1B99D87-05EF-4331-A2B7-9FC0BC7D52AC}" dt="2023-10-12T13:34:29.918" v="832" actId="20577"/>
          <ac:spMkLst>
            <pc:docMk/>
            <pc:sldMk cId="2014811958" sldId="268"/>
            <ac:spMk id="2" creationId="{99DF2163-0439-FE7B-4BFA-52DBCE507025}"/>
          </ac:spMkLst>
        </pc:spChg>
        <pc:spChg chg="del">
          <ac:chgData name="Dmitry Romanov" userId="d8ae66ea23405669" providerId="LiveId" clId="{C1B99D87-05EF-4331-A2B7-9FC0BC7D52AC}" dt="2023-10-12T13:35:12.818" v="833" actId="478"/>
          <ac:spMkLst>
            <pc:docMk/>
            <pc:sldMk cId="2014811958" sldId="268"/>
            <ac:spMk id="3" creationId="{4689D215-96DD-2945-38FE-599A025D94B1}"/>
          </ac:spMkLst>
        </pc:spChg>
        <pc:picChg chg="add mod">
          <ac:chgData name="Dmitry Romanov" userId="d8ae66ea23405669" providerId="LiveId" clId="{C1B99D87-05EF-4331-A2B7-9FC0BC7D52AC}" dt="2023-10-12T13:35:19.964" v="838" actId="1076"/>
          <ac:picMkLst>
            <pc:docMk/>
            <pc:sldMk cId="2014811958" sldId="268"/>
            <ac:picMk id="5" creationId="{5C7C92C3-2F6D-A655-EC73-7E565B73AD5A}"/>
          </ac:picMkLst>
        </pc:picChg>
        <pc:picChg chg="add mod">
          <ac:chgData name="Dmitry Romanov" userId="d8ae66ea23405669" providerId="LiveId" clId="{C1B99D87-05EF-4331-A2B7-9FC0BC7D52AC}" dt="2023-10-12T13:36:22.436" v="842" actId="1076"/>
          <ac:picMkLst>
            <pc:docMk/>
            <pc:sldMk cId="2014811958" sldId="268"/>
            <ac:picMk id="7" creationId="{ABAE09D4-7634-0D4D-F851-ECE192D14DDB}"/>
          </ac:picMkLst>
        </pc:picChg>
      </pc:sldChg>
      <pc:sldChg chg="addSp delSp modSp new mod">
        <pc:chgData name="Dmitry Romanov" userId="d8ae66ea23405669" providerId="LiveId" clId="{C1B99D87-05EF-4331-A2B7-9FC0BC7D52AC}" dt="2023-10-12T13:58:03.053" v="1569" actId="1076"/>
        <pc:sldMkLst>
          <pc:docMk/>
          <pc:sldMk cId="1329081829" sldId="269"/>
        </pc:sldMkLst>
        <pc:spChg chg="mod">
          <ac:chgData name="Dmitry Romanov" userId="d8ae66ea23405669" providerId="LiveId" clId="{C1B99D87-05EF-4331-A2B7-9FC0BC7D52AC}" dt="2023-10-12T13:40:54.276" v="900" actId="20577"/>
          <ac:spMkLst>
            <pc:docMk/>
            <pc:sldMk cId="1329081829" sldId="269"/>
            <ac:spMk id="2" creationId="{94023426-96F1-55D4-DCC4-C56694AE2294}"/>
          </ac:spMkLst>
        </pc:spChg>
        <pc:spChg chg="del">
          <ac:chgData name="Dmitry Romanov" userId="d8ae66ea23405669" providerId="LiveId" clId="{C1B99D87-05EF-4331-A2B7-9FC0BC7D52AC}" dt="2023-10-12T13:40:57.978" v="901" actId="478"/>
          <ac:spMkLst>
            <pc:docMk/>
            <pc:sldMk cId="1329081829" sldId="269"/>
            <ac:spMk id="3" creationId="{A1C595A1-3C3B-A071-AC40-D508CBE5DD93}"/>
          </ac:spMkLst>
        </pc:spChg>
        <pc:spChg chg="add mod">
          <ac:chgData name="Dmitry Romanov" userId="d8ae66ea23405669" providerId="LiveId" clId="{C1B99D87-05EF-4331-A2B7-9FC0BC7D52AC}" dt="2023-10-12T13:57:51.845" v="1566" actId="1076"/>
          <ac:spMkLst>
            <pc:docMk/>
            <pc:sldMk cId="1329081829" sldId="269"/>
            <ac:spMk id="8" creationId="{58FDCE1E-F9A3-B0F8-48A0-79C91FD91F4D}"/>
          </ac:spMkLst>
        </pc:spChg>
        <pc:spChg chg="add mod">
          <ac:chgData name="Dmitry Romanov" userId="d8ae66ea23405669" providerId="LiveId" clId="{C1B99D87-05EF-4331-A2B7-9FC0BC7D52AC}" dt="2023-10-12T13:42:38.130" v="949" actId="1076"/>
          <ac:spMkLst>
            <pc:docMk/>
            <pc:sldMk cId="1329081829" sldId="269"/>
            <ac:spMk id="9" creationId="{C78EFB8B-CA55-72A4-2AFA-4DE071D4CAF9}"/>
          </ac:spMkLst>
        </pc:spChg>
        <pc:spChg chg="add mod">
          <ac:chgData name="Dmitry Romanov" userId="d8ae66ea23405669" providerId="LiveId" clId="{C1B99D87-05EF-4331-A2B7-9FC0BC7D52AC}" dt="2023-10-12T13:58:03.053" v="1569" actId="1076"/>
          <ac:spMkLst>
            <pc:docMk/>
            <pc:sldMk cId="1329081829" sldId="269"/>
            <ac:spMk id="10" creationId="{D3E9FA9E-4FF3-FFCA-51B6-C6366D3DB4B7}"/>
          </ac:spMkLst>
        </pc:spChg>
        <pc:picChg chg="add mod">
          <ac:chgData name="Dmitry Romanov" userId="d8ae66ea23405669" providerId="LiveId" clId="{C1B99D87-05EF-4331-A2B7-9FC0BC7D52AC}" dt="2023-10-12T13:41:03.273" v="904" actId="1076"/>
          <ac:picMkLst>
            <pc:docMk/>
            <pc:sldMk cId="1329081829" sldId="269"/>
            <ac:picMk id="5" creationId="{C06BA934-21E7-F78F-1194-8019E346E271}"/>
          </ac:picMkLst>
        </pc:picChg>
        <pc:picChg chg="add mod">
          <ac:chgData name="Dmitry Romanov" userId="d8ae66ea23405669" providerId="LiveId" clId="{C1B99D87-05EF-4331-A2B7-9FC0BC7D52AC}" dt="2023-10-12T13:41:50.388" v="908" actId="1076"/>
          <ac:picMkLst>
            <pc:docMk/>
            <pc:sldMk cId="1329081829" sldId="269"/>
            <ac:picMk id="7" creationId="{C0C9E850-75BB-94C0-EA7E-706DA24B1F1D}"/>
          </ac:picMkLst>
        </pc:picChg>
      </pc:sldChg>
      <pc:sldChg chg="modSp new mod">
        <pc:chgData name="Dmitry Romanov" userId="d8ae66ea23405669" providerId="LiveId" clId="{C1B99D87-05EF-4331-A2B7-9FC0BC7D52AC}" dt="2023-10-12T13:57:11.729" v="1565" actId="313"/>
        <pc:sldMkLst>
          <pc:docMk/>
          <pc:sldMk cId="1430937517" sldId="270"/>
        </pc:sldMkLst>
        <pc:spChg chg="mod">
          <ac:chgData name="Dmitry Romanov" userId="d8ae66ea23405669" providerId="LiveId" clId="{C1B99D87-05EF-4331-A2B7-9FC0BC7D52AC}" dt="2023-10-12T13:44:38.398" v="1191" actId="20577"/>
          <ac:spMkLst>
            <pc:docMk/>
            <pc:sldMk cId="1430937517" sldId="270"/>
            <ac:spMk id="2" creationId="{F4276291-59E9-A9BE-0DBD-9131E4D2A95E}"/>
          </ac:spMkLst>
        </pc:spChg>
        <pc:spChg chg="mod">
          <ac:chgData name="Dmitry Romanov" userId="d8ae66ea23405669" providerId="LiveId" clId="{C1B99D87-05EF-4331-A2B7-9FC0BC7D52AC}" dt="2023-10-12T13:57:11.729" v="1565" actId="313"/>
          <ac:spMkLst>
            <pc:docMk/>
            <pc:sldMk cId="1430937517" sldId="270"/>
            <ac:spMk id="3" creationId="{60CD7106-9269-0849-9A22-CF5C2F0BB534}"/>
          </ac:spMkLst>
        </pc:spChg>
      </pc:sldChg>
      <pc:sldChg chg="addSp modSp new mod">
        <pc:chgData name="Dmitry Romanov" userId="d8ae66ea23405669" providerId="LiveId" clId="{C1B99D87-05EF-4331-A2B7-9FC0BC7D52AC}" dt="2023-10-12T14:04:48.321" v="1727" actId="1076"/>
        <pc:sldMkLst>
          <pc:docMk/>
          <pc:sldMk cId="2214601572" sldId="271"/>
        </pc:sldMkLst>
        <pc:spChg chg="mod">
          <ac:chgData name="Dmitry Romanov" userId="d8ae66ea23405669" providerId="LiveId" clId="{C1B99D87-05EF-4331-A2B7-9FC0BC7D52AC}" dt="2023-10-12T13:47:02.009" v="1245" actId="20577"/>
          <ac:spMkLst>
            <pc:docMk/>
            <pc:sldMk cId="2214601572" sldId="271"/>
            <ac:spMk id="2" creationId="{283635AD-B3C2-3F23-5733-A84D3AFA77B1}"/>
          </ac:spMkLst>
        </pc:spChg>
        <pc:spChg chg="mod">
          <ac:chgData name="Dmitry Romanov" userId="d8ae66ea23405669" providerId="LiveId" clId="{C1B99D87-05EF-4331-A2B7-9FC0BC7D52AC}" dt="2023-10-12T13:55:41.151" v="1547" actId="14100"/>
          <ac:spMkLst>
            <pc:docMk/>
            <pc:sldMk cId="2214601572" sldId="271"/>
            <ac:spMk id="3" creationId="{8A9CC94C-4035-FA7D-BB15-F75203D72FF7}"/>
          </ac:spMkLst>
        </pc:spChg>
        <pc:spChg chg="add mod">
          <ac:chgData name="Dmitry Romanov" userId="d8ae66ea23405669" providerId="LiveId" clId="{C1B99D87-05EF-4331-A2B7-9FC0BC7D52AC}" dt="2023-10-12T13:55:55.638" v="1548" actId="13822"/>
          <ac:spMkLst>
            <pc:docMk/>
            <pc:sldMk cId="2214601572" sldId="271"/>
            <ac:spMk id="6" creationId="{FB918256-151E-4C1B-C874-C818E4E4F75F}"/>
          </ac:spMkLst>
        </pc:spChg>
        <pc:spChg chg="add mod">
          <ac:chgData name="Dmitry Romanov" userId="d8ae66ea23405669" providerId="LiveId" clId="{C1B99D87-05EF-4331-A2B7-9FC0BC7D52AC}" dt="2023-10-12T13:56:03.044" v="1549" actId="13822"/>
          <ac:spMkLst>
            <pc:docMk/>
            <pc:sldMk cId="2214601572" sldId="271"/>
            <ac:spMk id="7" creationId="{F775770F-E081-84E7-696F-D844DEA1527D}"/>
          </ac:spMkLst>
        </pc:spChg>
        <pc:spChg chg="add mod">
          <ac:chgData name="Dmitry Romanov" userId="d8ae66ea23405669" providerId="LiveId" clId="{C1B99D87-05EF-4331-A2B7-9FC0BC7D52AC}" dt="2023-10-12T13:56:03.044" v="1549" actId="13822"/>
          <ac:spMkLst>
            <pc:docMk/>
            <pc:sldMk cId="2214601572" sldId="271"/>
            <ac:spMk id="8" creationId="{3ED8EEE9-27AC-991D-8EED-B59517189B16}"/>
          </ac:spMkLst>
        </pc:spChg>
        <pc:spChg chg="add mod">
          <ac:chgData name="Dmitry Romanov" userId="d8ae66ea23405669" providerId="LiveId" clId="{C1B99D87-05EF-4331-A2B7-9FC0BC7D52AC}" dt="2023-10-12T13:56:03.044" v="1549" actId="13822"/>
          <ac:spMkLst>
            <pc:docMk/>
            <pc:sldMk cId="2214601572" sldId="271"/>
            <ac:spMk id="9" creationId="{51D1A221-7E30-0E93-B562-66A0528E0C49}"/>
          </ac:spMkLst>
        </pc:spChg>
        <pc:spChg chg="add mod">
          <ac:chgData name="Dmitry Romanov" userId="d8ae66ea23405669" providerId="LiveId" clId="{C1B99D87-05EF-4331-A2B7-9FC0BC7D52AC}" dt="2023-10-12T14:04:48.321" v="1727" actId="1076"/>
          <ac:spMkLst>
            <pc:docMk/>
            <pc:sldMk cId="2214601572" sldId="271"/>
            <ac:spMk id="18" creationId="{27ABBCE4-27B3-0034-E1D2-CFFA42B882F1}"/>
          </ac:spMkLst>
        </pc:spChg>
        <pc:picChg chg="add mod">
          <ac:chgData name="Dmitry Romanov" userId="d8ae66ea23405669" providerId="LiveId" clId="{C1B99D87-05EF-4331-A2B7-9FC0BC7D52AC}" dt="2023-10-12T13:53:49.809" v="1404" actId="1076"/>
          <ac:picMkLst>
            <pc:docMk/>
            <pc:sldMk cId="2214601572" sldId="271"/>
            <ac:picMk id="5" creationId="{53658426-ED6D-3105-3B93-4DD9F5663289}"/>
          </ac:picMkLst>
        </pc:picChg>
        <pc:cxnChg chg="add mod">
          <ac:chgData name="Dmitry Romanov" userId="d8ae66ea23405669" providerId="LiveId" clId="{C1B99D87-05EF-4331-A2B7-9FC0BC7D52AC}" dt="2023-10-12T13:56:29.470" v="1553" actId="14100"/>
          <ac:cxnSpMkLst>
            <pc:docMk/>
            <pc:sldMk cId="2214601572" sldId="271"/>
            <ac:cxnSpMk id="11" creationId="{1B0A4001-EB35-1B08-82AD-B51F60B14ADB}"/>
          </ac:cxnSpMkLst>
        </pc:cxnChg>
        <pc:cxnChg chg="add">
          <ac:chgData name="Dmitry Romanov" userId="d8ae66ea23405669" providerId="LiveId" clId="{C1B99D87-05EF-4331-A2B7-9FC0BC7D52AC}" dt="2023-10-12T13:56:18.092" v="1551" actId="11529"/>
          <ac:cxnSpMkLst>
            <pc:docMk/>
            <pc:sldMk cId="2214601572" sldId="271"/>
            <ac:cxnSpMk id="13" creationId="{D7DEAE4E-505C-4FE2-2BA8-768B35352C48}"/>
          </ac:cxnSpMkLst>
        </pc:cxnChg>
        <pc:cxnChg chg="add">
          <ac:chgData name="Dmitry Romanov" userId="d8ae66ea23405669" providerId="LiveId" clId="{C1B99D87-05EF-4331-A2B7-9FC0BC7D52AC}" dt="2023-10-12T13:56:25.850" v="1552" actId="11529"/>
          <ac:cxnSpMkLst>
            <pc:docMk/>
            <pc:sldMk cId="2214601572" sldId="271"/>
            <ac:cxnSpMk id="15" creationId="{8188E861-7EC3-D75D-5E6A-FD5C81D10949}"/>
          </ac:cxnSpMkLst>
        </pc:cxnChg>
      </pc:sldChg>
      <pc:sldChg chg="addSp modSp new mod">
        <pc:chgData name="Dmitry Romanov" userId="d8ae66ea23405669" providerId="LiveId" clId="{C1B99D87-05EF-4331-A2B7-9FC0BC7D52AC}" dt="2023-10-12T14:03:39.601" v="1652" actId="1076"/>
        <pc:sldMkLst>
          <pc:docMk/>
          <pc:sldMk cId="3322312714" sldId="272"/>
        </pc:sldMkLst>
        <pc:spChg chg="mod">
          <ac:chgData name="Dmitry Romanov" userId="d8ae66ea23405669" providerId="LiveId" clId="{C1B99D87-05EF-4331-A2B7-9FC0BC7D52AC}" dt="2023-10-12T13:56:58.648" v="1564" actId="20577"/>
          <ac:spMkLst>
            <pc:docMk/>
            <pc:sldMk cId="3322312714" sldId="272"/>
            <ac:spMk id="2" creationId="{602DF04C-44A7-139F-FF6A-600C751542FB}"/>
          </ac:spMkLst>
        </pc:spChg>
        <pc:spChg chg="mod">
          <ac:chgData name="Dmitry Romanov" userId="d8ae66ea23405669" providerId="LiveId" clId="{C1B99D87-05EF-4331-A2B7-9FC0BC7D52AC}" dt="2023-10-12T14:03:29.950" v="1649" actId="20577"/>
          <ac:spMkLst>
            <pc:docMk/>
            <pc:sldMk cId="3322312714" sldId="272"/>
            <ac:spMk id="3" creationId="{7F5B32E0-A4AB-A10C-12B4-F68A155C5270}"/>
          </ac:spMkLst>
        </pc:spChg>
        <pc:picChg chg="add mod">
          <ac:chgData name="Dmitry Romanov" userId="d8ae66ea23405669" providerId="LiveId" clId="{C1B99D87-05EF-4331-A2B7-9FC0BC7D52AC}" dt="2023-10-12T14:03:39.601" v="1652" actId="1076"/>
          <ac:picMkLst>
            <pc:docMk/>
            <pc:sldMk cId="3322312714" sldId="272"/>
            <ac:picMk id="5" creationId="{B1F33F6C-6F6E-CDE7-825B-3D18FC6C8578}"/>
          </ac:picMkLst>
        </pc:picChg>
      </pc:sldChg>
      <pc:sldChg chg="addSp delSp modSp new mod ord">
        <pc:chgData name="Dmitry Romanov" userId="d8ae66ea23405669" providerId="LiveId" clId="{C1B99D87-05EF-4331-A2B7-9FC0BC7D52AC}" dt="2023-10-12T14:05:52.224" v="1729" actId="1076"/>
        <pc:sldMkLst>
          <pc:docMk/>
          <pc:sldMk cId="736159945" sldId="273"/>
        </pc:sldMkLst>
        <pc:spChg chg="mod">
          <ac:chgData name="Dmitry Romanov" userId="d8ae66ea23405669" providerId="LiveId" clId="{C1B99D87-05EF-4331-A2B7-9FC0BC7D52AC}" dt="2023-10-12T14:00:52.114" v="1596" actId="20577"/>
          <ac:spMkLst>
            <pc:docMk/>
            <pc:sldMk cId="736159945" sldId="273"/>
            <ac:spMk id="2" creationId="{EAD06879-FE39-E35C-BE18-01859F7F002B}"/>
          </ac:spMkLst>
        </pc:spChg>
        <pc:spChg chg="del">
          <ac:chgData name="Dmitry Romanov" userId="d8ae66ea23405669" providerId="LiveId" clId="{C1B99D87-05EF-4331-A2B7-9FC0BC7D52AC}" dt="2023-10-12T14:00:54.980" v="1597" actId="478"/>
          <ac:spMkLst>
            <pc:docMk/>
            <pc:sldMk cId="736159945" sldId="273"/>
            <ac:spMk id="3" creationId="{3832FDFE-558D-A1F9-1DC8-D6030D3324F2}"/>
          </ac:spMkLst>
        </pc:spChg>
        <pc:spChg chg="add mod">
          <ac:chgData name="Dmitry Romanov" userId="d8ae66ea23405669" providerId="LiveId" clId="{C1B99D87-05EF-4331-A2B7-9FC0BC7D52AC}" dt="2023-10-12T14:05:52.224" v="1729" actId="1076"/>
          <ac:spMkLst>
            <pc:docMk/>
            <pc:sldMk cId="736159945" sldId="273"/>
            <ac:spMk id="6" creationId="{29B1BB34-CD27-E64E-8605-F4164C68BE13}"/>
          </ac:spMkLst>
        </pc:spChg>
        <pc:picChg chg="add mod">
          <ac:chgData name="Dmitry Romanov" userId="d8ae66ea23405669" providerId="LiveId" clId="{C1B99D87-05EF-4331-A2B7-9FC0BC7D52AC}" dt="2023-10-12T14:05:48.812" v="1728" actId="14100"/>
          <ac:picMkLst>
            <pc:docMk/>
            <pc:sldMk cId="736159945" sldId="273"/>
            <ac:picMk id="5" creationId="{2DB8299E-F90C-E0C7-26D6-8EE493C18F4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1:08:37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14620 9282 24575,'1'-11'0,"0"0"0,0 0 0,1 1 0,1-1 0,-1 0 0,6-9 0,28-62 0,-18 45 0,134-275 0,-17 38 0,15-80 0,-125 281 0,-4-1 0,-2 0 0,7-79 0,36-858 0,-61 432 0,-4-858 0,-22 960 0,-25-2 0,7 74 0,5-114 0,2 31 0,20 294 0,-44-358 0,-32 60 0,86 469 0,0-1 0,-1 0 0,-2 1 0,0 1 0,-2 0 0,0 0 0,-1 1 0,-1 0 0,-2 1 0,-28-32 0,3 10 0,-3 2 0,-60-44 0,-105-54 0,111 85 0,-2 4 0,-2 5 0,-177-53 0,-331-50 0,573 140 0,-387-73 0,-7 34 0,288 38 0,-418-13 0,-871 22 0,1380-1 0,-1 2 0,-83 16 0,111-13 0,1 1 0,-1 1 0,2 1 0,-1 1 0,1 1 0,1 1 0,-40 26 0,-8 19 0,2 3 0,2 3 0,-92 115 0,-98 171 0,165-220 0,22-23 0,4 2 0,5 3 0,5 3 0,-66 198 0,-98 498 0,133-455 0,13-59 0,-65 603 0,132-836 0,-51 535 0,2 232 0,33-338 0,-2 215 0,12-210 0,0 999 0,45-329 0,-5-644 0,32-2 0,25-69 0,-5-27 0,25 101 0,-1-6 0,-89-421 0,-4 0 0,-5 0 0,-8 173 0,-3-242 0,-1-1 0,-1 0 0,-2 0 0,-1 0 0,0-1 0,-2-1 0,-2 1 0,0-2 0,-21 30 0,-1-5 0,-3-1 0,-1-3 0,-60 55 0,22-33 0,-3-4 0,-3-4 0,-100 56 0,61-48 0,-2-6 0,-3-5 0,-193 59 0,25-40 0,220-63 0,-152 8 0,-1317-1 0,1470-20 0,-1264-1 0,1309 1 0,-137-8 0,147 6 0,-1-1 0,1-2 0,-1 0 0,1-1 0,1 0 0,-24-13 0,-3-6 0,2-2 0,1-2 0,2-1 0,-61-59 0,39 24 0,-94-127 0,-259-466 0,385 599 0,2-1 0,4-1 0,1-2 0,4 0 0,-12-72 0,13 29 0,6 0 0,0-153 0,3-81 0,0-72 0,63-417 0,-48 765 0,15-531 0,-19 408 0,0 89 0,13-622 0,22 3 0,33 81 0,12-182 0,-107-460 0,18 1191 0,-65-533 0,-96-225 0,58 302 0,-120-898 0,200 1183 0,-51-408 0,-24 6 0,101 640 0,-1-11 0,-1-1 0,-2 2 0,-1-1 0,-1 1 0,-19-37 0,27 65 0,0 0 0,-1-1 0,1 1 0,-1 0 0,1 0 0,-1 1 0,0-1 0,0 0 0,0 1 0,0 0 0,0 0 0,0 0 0,0 0 0,-1 0 0,1 1 0,0-1 0,0 1 0,-4 0 0,-10-3 0,-29-3 0,-1 1 0,1 3 0,-61 4 0,24 0 0,70-3 0,1 1 0,-1 1 0,1 0 0,-1 0 0,1 1 0,-1 1 0,1 0 0,0 1 0,-18 8 0,-280 165 0,136-73 0,109-67 0,2 3 0,2 2 0,-63 58 0,111-83 0,14-12 0,9-10 0,2-4 0,-1-1 0,-1-1 0,0 0 0,-1-1 0,15-21 0,-11 13 0,280-432 0,-280 433 0,-10 17 0,-7 12 0,-25 46 0,-13 26 0,-61 90 0,66-118 0,-45 59 0,38-63 0,14-18 0,1 2 0,-41 64 0,70-97 0,-1-1 0,1 0 0,0 1 0,-1-1 0,1 0 0,0 1 0,-1-1 0,1 1 0,0-1 0,0 1 0,-1-1 0,1 0 0,0 1 0,0-1 0,0 1 0,0-1 0,0 1 0,0-1 0,0 1 0,0-1 0,0 1 0,0-1 0,0 1 0,0-1 0,0 1 0,0-1 0,0 1 0,0-1 0,0 1 0,1-1 0,-1 1 0,0-1 0,0 0 0,1 1 0,-1-1 0,0 1 0,1-1 0,-1 0 0,0 1 0,1-1 0,-1 0 0,0 1 0,1-1 0,-1 0 0,1 0 0,-1 1 0,1-1 0,-1 0 0,0 0 0,1 0 0,-1 0 0,1 1 0,-1-1 0,1 0 0,-1 0 0,1 0 0,-1 0 0,1 0 0,-1 0 0,1 0 0,-1-1 0,1 1 0,-1 0 0,1 0 0,0-1 0,35-7 0,75-40 0,-17 6 0,98-39 260,182-64-1885,-355 139-5201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2:47:08.2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 24575,'0'0'0,"0"-1"0,0 1 0,0-1 0,0 1 0,0-1 0,0 1 0,0 0 0,0-1 0,0 1 0,0-1 0,1 1 0,-1-1 0,0 1 0,0-1 0,0 1 0,0 0 0,1-1 0,-1 1 0,0-1 0,0 1 0,1 0 0,-1-1 0,0 1 0,1 0 0,-1 0 0,1-1 0,-1 1 0,0 0 0,1 0 0,-1-1 0,1 1 0,-1 0 0,0 0 0,1 0 0,-1 0 0,1 0 0,-1-1 0,1 1 0,-1 0 0,1 0 0,-1 0 0,0 0 0,1 0 0,-1 1 0,1-1 0,-1 0 0,1 0 0,-1 0 0,1 0 0,-1 0 0,0 1 0,1-1 0,0 1 0,25 14 0,-25-14 0,49 37 0,-3 3 0,44 48 0,-14-13 0,-73-73 0,1 1 0,-1-1 0,1 0 0,0 0 0,1 0 0,5 2 0,-5-3 0,-1 0 0,0 1 0,0 0 0,0 0 0,0 0 0,6 6 0,4 6-341,-1 0 0,-1 1-1,20 31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2:47:09.4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450 1 24575,'-4'1'0,"-1"0"0,0 1 0,1-1 0,-1 1 0,1 0 0,0 1 0,0-1 0,0 1 0,0-1 0,-6 7 0,2-3 0,-28 24 0,2 1 0,1 2 0,1 1 0,-31 44 0,11-13 0,41-52 0,-76 96 0,47-46-1365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2:45:47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1498 10237 24575,'-1'-2'0,"0"1"0,0-1 0,0 0 0,-1 1 0,1-1 0,0 1 0,-1-1 0,1 1 0,-1 0 0,0-1 0,1 1 0,-1 0 0,-3-1 0,-1-2 0,-94-61 0,94 59 0,1-1 0,-1 1 0,1-1 0,1 0 0,0-1 0,0 1 0,-4-11 0,-3-4 0,-274-443 0,68 120 0,127 193 0,-167-292 0,182 300 0,-65-177 0,94 192 0,5-1 0,7-1 0,-23-174 0,10-139 0,20-2 0,45-680 0,3 839 0,20-354 0,37-418 0,-54 874 0,9 2 0,78-252 0,162-339 0,-262 746 0,227-563 0,-161 422 0,142-227 0,231-241 0,-417 593 0,2-3-1365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2:45:48.9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435 17 24575,'0'-1'0,"0"0"0,-1 1 0,1-1 0,0 0 0,0 0 0,-1 1 0,1-1 0,-1 0 0,1 0 0,-1 1 0,1-1 0,-1 0 0,1 1 0,-1-1 0,1 1 0,-1-1 0,0 0 0,1 1 0,-1 0 0,0-1 0,0 1 0,1-1 0,-1 1 0,0 0 0,0 0 0,0-1 0,1 1 0,-1 0 0,0 0 0,0 0 0,0 0 0,0 0 0,1 0 0,-1 0 0,0 0 0,0 0 0,-1 1 0,-35 5 0,12 2 0,0 1 0,0 1 0,1 1 0,1 1 0,-28 19 0,7-1 0,-64 59 0,101-83 0,-1 1 0,1 1 0,0-1 0,-10 17 0,16-24 0,1 0 0,0 1 0,0-1 0,0 1 0,0-1 0,0 0 0,0 1 0,-1-1 0,1 1 0,0-1 0,0 0 0,0 1 0,0-1 0,0 1 0,0-1 0,1 0 0,-1 1 0,0-1 0,0 1 0,0-1 0,0 0 0,0 1 0,1-1 0,-1 0 0,0 1 0,0-1 0,0 0 0,1 1 0,-1-1 0,0 0 0,1 1 0,-1-1 0,0 0 0,1 0 0,-1 0 0,0 1 0,1-1 0,-1 0 0,0 0 0,1 0 0,-1 0 0,0 1 0,1-1 0,-1 0 0,1 0 0,-1 0 0,0 0 0,1 0 0,-1 0 0,1 0 0,-1 0 0,1-1 0,27 2 0,-25-1 0,8-1 0,0 0 0,0-1 0,0 0 0,-1-1 0,1 0 0,-1-1 0,0 0 0,0 0 0,0-1 0,8-6 0,9-7 0,-2-2 0,26-24 0,-50 43 0,5-4 0,0 0 0,0 0 0,0 1 0,1 0 0,-1 0 0,1 1 0,0 0 0,0 0 0,1 1 0,-1 0 0,0 0 0,1 0 0,-1 1 0,1 0 0,0 1 0,13 0 0,-19 1 0,1-1 0,-1 1 0,-1 0 0,1-1 0,0 1 0,0 0 0,0 1 0,0-1 0,-1 0 0,1 0 0,0 1 0,-1-1 0,0 1 0,1-1 0,-1 1 0,0 0 0,1 0 0,-1-1 0,0 1 0,0 0 0,-1 0 0,1 0 0,0 0 0,-1 0 0,1 0 0,-1 2 0,4 11 0,-1 0 0,1 21 0,-3-29 0,5 71 0,-6 133 0,-20-113-1365,19-76-5461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2:45:56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24575,'25'8'0,"95"-6"0,1-1 0,-115 0 0,1 1 0,0 0 0,0 0 0,-1 0 0,0 1 0,7 3 0,10 5 0,-22-11 0,0 1 0,0 0 0,0 0 0,0-1 0,0 1 0,-1 0 0,1 0 0,0 0 0,0 0 0,-1 0 0,1 0 0,0 0 0,-1 0 0,1 0 0,-1 0 0,0 0 0,1 0 0,-1 1 0,0-1 0,1 0 0,-1 0 0,0 0 0,0 1 0,0-1 0,0 0 0,0 0 0,-1 0 0,1 1 0,0-1 0,0 0 0,-1 0 0,1 0 0,-2 2 0,-1 8 0,-1-1 0,-9 17 0,8-18 0,-26 52 157,14-30-462,1 2 1,1-1 0,2 2-1,-12 46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2:45:59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616 0 24575,'-1'1'0,"-1"0"0,0-1 0,1 1 0,-1 0 0,1 0 0,-1-1 0,1 1 0,0 0 0,-1 0 0,1 1 0,0-1 0,0 0 0,0 0 0,0 1 0,0-1 0,0 0 0,0 1 0,0-1 0,0 1 0,1 0 0,-1 1 0,0-1 0,0 0 0,-1 1 0,1-1 0,0 0 0,-1 0 0,1 0 0,-1 0 0,1-1 0,-1 1 0,0 0 0,-3 1 0,-7 2 0,-1-2 0,0 1 0,0-2 0,0 0 0,0 0 0,-15-1 0,-25 4 0,-258 25 0,233-25 0,77-5 0,0 0 0,0 0 0,0 1 0,0-1 0,0 0 0,0 0 0,-1 1 0,1-1 0,0 0 0,0 1 0,0-1 0,0 1 0,0 0 0,0-1 0,1 1 0,-1 0 0,0-1 0,0 1 0,0 0 0,0 1 0,0-1 0,1-1 0,0 1 0,0 0 0,0-1 0,0 1 0,0 0 0,0-1 0,0 1 0,0-1 0,0 1 0,1 0 0,-1-1 0,0 1 0,0-1 0,0 1 0,1 0 0,-1-1 0,0 1 0,1-1 0,-1 1 0,0-1 0,1 1 0,-1-1 0,1 1 0,-1-1 0,1 0 0,-1 1 0,1-1 0,-1 0 0,1 1 0,-1-1 0,1 0 0,0 0 0,-1 1 0,1-1 0,0 0 0,149 89 0,-86-49 0,-47-28 89,-1 0 1,27 27-1,2 1-1722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4:02:16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11369 7268 24575,'1'-10'0,"0"0"0,1 0 0,0 0 0,5-14 0,2-10 0,89-356 0,21 5 0,-56 186 0,35-191 0,-55 200 0,-24 98 0,11-126 0,-15-95 0,-54-902 0,17 851 0,-8-93 0,6 270 0,-91-343 0,77 404 0,-6 2 0,-6 1 0,-98-175 0,27 94 0,-203-259 0,287 419 0,-3 1 0,-1 3 0,-2 1 0,-2 2 0,-1 2 0,-88-49 0,-24-3 0,-221-84 0,29 63 0,-201-14 0,159 77 0,214 22 0,-356-1 0,488 28 0,0 2 0,-72 18 0,77-14 0,-26 5 0,-213 50 0,5 22 0,212-64 0,-98 43 0,94-22 0,1 11 0,-37 8 0,93-58 0,-1 1 0,1 0 0,0 0 0,1 1 0,0 0 0,-9 9 0,-28 32 0,24-24 0,16-17 0,-1 0 0,1 1 0,-8 11 0,-9 17 0,14-24 0,1 0 0,1 0 0,0 1 0,-5 16 0,5-15 0,1 0 0,-2 0 0,-14 22 0,13-23 0,0 0 0,2 1 0,-11 24 0,-30 78 0,-8 23 0,-9 141 0,24-85 0,37-180 0,-82 377 0,75-320 0,2 0 0,5 0 0,5 114 0,27 77 0,8 174 0,-37 535 0,-57-297 0,14-260 0,29 58 0,14-297 0,-2 343 0,-16 467 0,-29-210 0,45-727 0,-40 705 0,32-158 0,-4 156 0,4-391 0,-9 214 0,-103 596 0,89-1001 0,-8-2 0,-7-1 0,-80 178 0,122-326 0,-89 203 0,66-160 0,-58 88 0,66-119 0,-2-1 0,-1-2 0,-39 36 0,-97 64 0,108-92 0,-1-2 0,-2-3 0,-119 48 0,91-49 0,-1-5 0,-114 20 0,-184-1 0,2-30 0,60-7 0,-759-2 0,549-19 0,280 12 0,-209-9 0,365 3 0,1-4 0,-170-43 0,244 48 0,-1-1 0,1-1 0,1-1 0,0 0 0,0-2 0,1 0 0,0-1 0,-25-24 0,32 25 0,0-1 0,1 0 0,1 0 0,0-1 0,1 0 0,0 0 0,1-1 0,1 0 0,1 0 0,0-1 0,0 1 0,-3-29 0,2-14 0,2 1 0,4-72 0,1 70 0,-9-250 0,5 1 0,7 269 0,9-37 0,1-14 0,-8 20 0,-2 20 0,2 0 0,18-72 0,-21 112 0,1 1 0,0 0 0,1-1 0,9-12 0,13-26 0,14-32-1365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2:44:21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7017 9368 24575,'37'-464'0,"-16"290"0,112-842 0,23-489 0,-87 605 0,-33 163 0,-35-1 0,-4 328 0,4 170 0,-6-386 0,-5 425 0,-41-217 0,38 347 0,-4 2 0,-3 0 0,-3 1 0,-3 1 0,-3 1 0,-3 1 0,-2 2 0,-3 2 0,-68-85 0,21 44 0,-140-131 0,152 169 0,-3 3 0,-141-89 0,41 51 0,-3 7 0,-4 8 0,-297-94 0,347 142 0,-2 5 0,-1 7 0,-1 5 0,-167-1 0,-529 20 0,661 12 0,-187 38 0,82-9 0,204-29 0,0 2 0,1 3 0,1 4 0,-109 47 0,95-29 0,2 4 0,2 3 0,-90 69 0,132-85 0,2 2 0,1 1 0,1 2 0,2 1 0,-32 47 0,30-32 0,2 1 0,3 2 0,-37 93 0,32-52 0,5 2 0,-20 123 0,-12 200 0,58-394 0,-44 458 0,27-355 0,-6 66 0,12 563 0,16-500 0,2 78 0,-3 207 0,-6 227 0,44-451 0,-20-199 0,68 408 0,23 156 0,-93-547 0,60 497 0,-24-1 0,-33-317 0,9 206 0,-17 1004 0,-13-1052 0,-59 388 0,-12-367 0,48-356 0,-81 381 0,95-483 0,-36 122 0,35-128 0,-1 0 0,-2-1 0,-17 29 0,-2 2 0,27-46 0,-2 0 0,0-1 0,0 0 0,-1 0 0,-1-1 0,-19 20 0,18-23 0,9-7 0,0-1 0,0 0 0,0 0 0,0 0 0,0-1 0,0 1 0,-1 0 0,1-1 0,-1 0 0,1 1 0,-1-1 0,1 0 0,-1 0 0,0 0 0,1-1 0,-1 1 0,0-1 0,0 0 0,-5 1 0,0-1 0,1-1 0,-1 0 0,1 0 0,-1 0 0,1-1 0,0 0 0,0 0 0,-1-1 0,1 0 0,1 0 0,-1-1 0,-11-7 0,9 3 0,0 0 0,1 0 0,0 0 0,0-1 0,0-1 0,1 1 0,-8-17 0,-56-103 0,30 52 0,-50-108 0,6-17 0,62 141 0,-21-82 0,1-81 0,18 85 0,-14-164 0,29 199 0,-23-670 0,32 552 0,2-188 0,4 281 0,2-93 0,-8 156 0,2-84 0,4 101 0,0-27 0,-6 57 0,-1 1 0,-6-28 0,-2-14 0,7-134 0,5 102 0,-2-414 0,1 487 0,1-1 0,6-26 0,-4 26 0,-1 0 0,1-26 0,-2-36 0,-4-105 0,0 178 0,1-1 0,-1 1 0,-1 0 0,1 0 0,-2 0 0,1 0 0,-1 0 0,-1 1 0,1-1 0,-10-10 0,-1 3 0,0 2 0,-1 0 0,-36-24 0,-59-25 0,-29 4 0,104 45 0,23 10 0,0 0 0,0 1 0,-20-2 0,-28-6 0,39 5-1365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2:46:41.3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1 142 24575,'11'-19'0,"2"1"0,0 0 0,1 1 0,18-18 0,-2 2 0,-30 33 0,0 0 0,0 0 0,0 0 0,0-1 0,1 1 0,-1 0 0,0 0 0,0 0 0,0 0 0,0 0 0,0 0 0,0 0 0,0 0 0,0 0 0,0 0 0,1 0 0,-1 0 0,0 0 0,0 0 0,0 0 0,0 0 0,0 0 0,0 0 0,0 0 0,1 0 0,-1 0 0,0 0 0,0 0 0,0 0 0,0 0 0,0 0 0,0 0 0,0 0 0,1 0 0,-1 0 0,0 0 0,0 0 0,0 0 0,0 0 0,0 0 0,0 0 0,0 0 0,0 0 0,0 0 0,1 1 0,-1-1 0,0 0 0,0 0 0,0 0 0,0 0 0,0 0 0,0 0 0,0 0 0,0 0 0,0 1 0,0-1 0,0 0 0,0 0 0,0 0 0,3 13 0,-3 15 0,0-27 0,-1 350-1365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2:46:42.0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0 24575,'-2'0'0,"-1"2"0,-1 3 0,2-1 0,4 1 0,6-2 0,6-1 0,4-1 0,2 0 0,2-1 0,-1 0 0,-2 0 0,-3 0 0,-2-1 0,-1 1 0,-2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2:46:43.0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685 124 24575,'0'-2'0,"-1"-1"0,1 1 0,-1 0 0,1-1 0,-1 1 0,0-1 0,0 1 0,0 0 0,0 0 0,-1 0 0,1-1 0,-1 1 0,1 0 0,-1 1 0,-2-4 0,-34-26 0,15 12 0,18 15 0,1 1 0,-1-1 0,0 1 0,0 0 0,0 0 0,0 1 0,0-1 0,-1 1 0,1 0 0,-1 1 0,-6-2 0,2 2 0,0 0 0,-1 0 0,1 1 0,0 0 0,-18 3 0,-2 4 0,1 0 0,-1 2 0,-31 15 0,44-17 0,0 1 0,1 1 0,0 1 0,0 0 0,1 1 0,0 0 0,1 1 0,1 1 0,0 1 0,0-1 0,2 2 0,-1 0 0,2 0 0,0 1 0,-9 21 0,2-3 0,2 0 0,2 2 0,-15 55 0,26-77 0,-1-1 0,2 1 0,0 0 0,0 0 0,1 0 0,1 0 0,0 0 0,1-1 0,1 1 0,0 0 0,1-1 0,10 26 0,-4-19 0,1 0 0,1-1 0,1 0 0,0-1 0,1 0 0,1-2 0,20 19 0,-25-26 0,1 0 0,0 0 0,1-1 0,0-1 0,0 0 0,0 0 0,1-1 0,0-1 0,0 0 0,1-1 0,-1-1 0,25 4 0,-22-7 0,0-2 0,-1 1 0,1-2 0,-1 0 0,0-1 0,0-1 0,16-6 0,3-1 0,-22 8 0,11-2 0,0-2 0,-1-1 0,28-15 0,-45 21 0,1 0 0,-1-1 0,0 1 0,0-1 0,0-1 0,-1 1 0,0-1 0,1 1 0,-1-1 0,-1-1 0,1 1 0,-1 0 0,0-1 0,0 0 0,-1 1 0,1-1 0,1-10 0,1-15-1365,-2 1-5461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2:46:45.1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72 103 24575,'1'-4'0,"0"1"0,0-1 0,0 1 0,0-1 0,0 1 0,0-1 0,1 1 0,0 0 0,0 0 0,3-5 0,24-28 0,-26 33 0,0 0 0,0 0 0,0 1 0,0-1 0,0 1 0,0 0 0,7-3 0,-10 5 0,1-1 0,-1 1 0,1 0 0,0 0 0,-1 0 0,1 0 0,0-1 0,-1 1 0,1 0 0,0 0 0,-1 0 0,1 1 0,0-1 0,-1 0 0,1 0 0,0 0 0,-1 0 0,1 1 0,0-1 0,0 1 0,0-1 0,-1 1 0,1 0 0,0 0 0,0 0 0,-1 0 0,1-1 0,-1 1 0,1 0 0,-1 0 0,1 0 0,-1 0 0,0 1 0,1-1 0,-1 0 0,0 0 0,0 2 0,2 9 0,-1 0 0,-1 1 0,0-1 0,0 0 0,-1 1 0,-1-1 0,0 0 0,-1 0 0,0 0 0,-1 0 0,0-1 0,-1 0 0,0 1 0,-1-1 0,0-1 0,-1 1 0,-14 16 0,-6 3 0,21-23 0,1 0 0,-1 0 0,0-1 0,-1 0 0,0 0 0,0-1 0,0 0 0,0 0 0,-11 5 0,18-10 0,0 0 0,-1 0 0,1 0 0,0 0 0,0 0 0,0 0 0,0 0 0,0 0 0,0 0 0,0 0 0,0 1 0,-1-1 0,1 0 0,0 0 0,0 0 0,0 0 0,0 0 0,0 0 0,0 0 0,0 0 0,0 0 0,0 0 0,0 1 0,0-1 0,0 0 0,0 0 0,0 0 0,-1 0 0,1 0 0,0 0 0,0 0 0,0 1 0,0-1 0,0 0 0,0 0 0,0 0 0,0 0 0,0 0 0,0 0 0,0 0 0,1 0 0,-1 1 0,0-1 0,0 0 0,0 0 0,0 0 0,0 0 0,0 0 0,0 0 0,0 0 0,0 0 0,0 1 0,0-1 0,0 0 0,0 0 0,1 0 0,-1 0 0,0 0 0,0 0 0,0 0 0,0 0 0,12 6 0,15 4 0,-8-5-227,0-1-1,0-1 1,1-1-1,-1-1 1,29-1-1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2:46:46.0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652 235 24575,'-6'-1'0,"0"0"0,0 0 0,0-1 0,1 0 0,-1 1 0,-9-6 0,-21-6 0,16 10 0,-2 0 0,1 2 0,0 0 0,0 1 0,0 1 0,0 2 0,0 0 0,0 1 0,0 0 0,1 2 0,0 1 0,0 0 0,0 2 0,1 0 0,-32 21 0,35-20 0,1 1 0,-1 1 0,2 1 0,0 0 0,0 1 0,1 0 0,1 1 0,0 0 0,2 1 0,-1 1 0,2-1 0,0 2 0,1-1 0,1 1 0,1 0 0,0 1 0,-5 28 0,10-35 0,0 0 0,0 1 0,1-1 0,1 0 0,0 0 0,1 0 0,0 1 0,1-2 0,0 1 0,1 0 0,0-1 0,8 16 0,-3-10 0,1-2 0,1 1 0,1-1 0,0-1 0,1 0 0,0 0 0,21 15 0,1-1 0,2-1 0,65 35 0,-82-52 0,1 0 0,0-1 0,1-1 0,0-1 0,0-1 0,0-1 0,28 2 0,-40-6 0,1-1 0,-1-1 0,1 0 0,-1 0 0,1-1 0,-1 0 0,1-1 0,-1 0 0,14-6 0,-10 2 0,-1 0 0,0-1 0,0-1 0,-1 0 0,21-20 0,-6 1 0,-2-1 0,-1-2 0,-2 0 0,25-47 0,-6 5 0,43-107 0,-69 140 0,-1-2 0,-2 0 0,-2 0 0,7-64 0,-16 95 0,0 1 0,-1-1 0,-1 0 0,1 0 0,-2 1 0,0-1 0,0 0 0,-6-15 0,6 20 0,-1 0 0,0 0 0,0 1 0,0-1 0,-1 1 0,0 0 0,0 0 0,0 0 0,-1 0 0,0 1 0,1 0 0,-2 0 0,1 0 0,0 1 0,-10-6 0,-3 2 78,-1 0-1,1 1 1,-36-7 0,-62-4-621,66 11-590,-1-1-5693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2:46:48.7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0 113 24575,'1'-1'0,"0"0"0,-1 0 0,1 0 0,0 0 0,0 1 0,0-1 0,0 0 0,0 0 0,0 1 0,0-1 0,0 1 0,0-1 0,0 1 0,0 0 0,0-1 0,1 1 0,-1 0 0,1-1 0,7-1 0,46-26 0,-34 16 0,1 1 0,1 1 0,-1 1 0,1 1 0,1 1 0,31-5 0,-53 11 0,-1 1 0,0 0 0,1 0 0,-1 0 0,1 0 0,-1 0 0,0 0 0,1 0 0,-1 1 0,0-1 0,1 0 0,-1 1 0,0-1 0,1 1 0,-1-1 0,0 1 0,0 0 0,0-1 0,0 1 0,1 0 0,-1 0 0,0 0 0,1 1 0,-1 0 0,0 0 0,0 0 0,-1 0 0,1 0 0,0 0 0,-1 0 0,1 0 0,-1 0 0,0 0 0,0 0 0,0 0 0,0 0 0,0 0 0,0 2 0,-1 3 0,-1 1 0,0-1 0,0 0 0,0 0 0,-1-1 0,0 1 0,-7 12 0,1-6 0,6-10 0,1-1 0,0 1 0,0-1 0,0 1 0,0 0 0,1 0 0,-1 0 0,1 0 0,-1 0 0,1 0 0,0 0 0,1 1 0,-1-1 0,0 0 0,1 1 0,0-1 0,-1 0 0,1 1 0,1-1 0,-1 0 0,0 1 0,1-1 0,1 5 0,12 32 0,-9-27 0,0-1 0,-1 1 0,-1 0 0,0 0 0,-1 0 0,0 0 0,0 21 0,-3-31 0,0 0 0,0 0 0,0 0 0,0 0 0,0 0 0,-1 0 0,1-1 0,-1 1 0,0-1 0,0 1 0,0-1 0,0 0 0,0 0 0,0 1 0,-1-2 0,1 1 0,-1 0 0,0 0 0,1-1 0,-1 1 0,-4 1 0,-3 1 0,0 0 0,-1 0 0,1-1 0,-21 3 0,-27-4-1365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12:46:49.7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290 1 24575,'-12'1'0,"1"2"0,-1-1 0,0 2 0,1-1 0,-1 2 0,-19 10 0,18-9 0,5-3 0,1 1 0,-1 0 0,0 1 0,1 0 0,0 0 0,0 0 0,1 1 0,-1 0 0,1 0 0,0 1 0,1 0 0,0 0 0,0 0 0,0 1 0,1-1 0,-5 14 0,-5 13 0,2-1 0,2 2 0,1 0 0,-5 39 0,11-51 0,1 1 0,1-1 0,1 1 0,1-1 0,1 0 0,1 1 0,8 30 0,-5-35 0,2-1 0,0 0 0,0 0 0,2 0 0,0-1 0,20 24 0,-2-8 0,60 58 0,-67-73 0,0-1 0,0-1 0,2-1 0,0-1 0,31 14 0,-36-20 0,1-1 0,-1 0 0,1-2 0,0 0 0,1-1 0,-1-1 0,39 0 0,-55-3 0,0 0 0,1 0 0,-1-1 0,0 1 0,0-1 0,0 0 0,1 0 0,-1 0 0,0 0 0,0-1 0,0 1 0,-1-1 0,1 0 0,0 0 0,3-2 0,-3 0 0,1 0 0,0-1 0,-1 1 0,0-1 0,0 1 0,0-1 0,-1 0 0,3-8 0,2-6 0,-2-2 0,0 1 0,2-38 0,-6 47 0,13-222 0,-14 187 0,-3-1 0,-2 1 0,-11-48 0,14 82 0,-2 1 0,1-1 0,-1 1 0,-1 0 0,0 0 0,-11-17 0,12 22 0,0 1 0,0 0 0,-1 0 0,0 0 0,0 1 0,0 0 0,0 0 0,-1 0 0,1 1 0,-1-1 0,0 1 0,0 1 0,-10-4 0,-15-1-151,0 1-1,0 1 0,0 2 1,-1 1-1,-40 3 0,57-1-303,-4 1-6371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1D3DD-DDDE-735D-3703-67CC78AFD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796B3B-DB78-8CE3-06DF-6642F7867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5F543-FDCD-B47E-FA02-D0E229779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CB47-FFE5-4BBE-9459-4E6DABD5C41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BB50C-D199-726F-2E2F-AB705181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53A79E-882B-4C7A-337F-B642B3E1B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73AC-8896-4F05-A647-50952C0E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5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3A7C-B01D-58AD-8137-31689FB7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E7DB8-3D07-B444-091B-EE0AD4F8B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0E0BF-6DCF-7B4C-4192-F9EBEAE0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CB47-FFE5-4BBE-9459-4E6DABD5C41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3C09D-DF38-42EA-96CC-F185BC53F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CE29B-24DB-E4C6-91DA-B793EE52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73AC-8896-4F05-A647-50952C0E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4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99FCD-B61C-617E-69EE-0E43CF5E7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EFB68-AE8F-B7D7-F129-F6510D1C1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FC67E-C61E-8C77-B324-91FC0CDE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CB47-FFE5-4BBE-9459-4E6DABD5C41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97C4C-69D2-7E54-A0B0-45F28CB6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892AD-527C-79FB-0A5A-509FBAB5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73AC-8896-4F05-A647-50952C0E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8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5CD18-D7F4-AF04-B9EC-DD8EB18B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91F58-E9A8-BCD9-C58F-629C74084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470A4-D4D1-2D92-F7BB-B5C266C4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CB47-FFE5-4BBE-9459-4E6DABD5C41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D505A-2BAF-7BF9-AC46-13735CAA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954B6-5731-5D72-4440-CAC843EF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73AC-8896-4F05-A647-50952C0E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1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04BA8-1E9C-7E3C-21E9-DCDC0EFD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4166B-3B33-A7E4-6760-ABD58B1DD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66F6F-5E45-2284-F7B7-E8666F322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CB47-FFE5-4BBE-9459-4E6DABD5C41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0603A-B689-B844-E4BA-9342D3F1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BEEAD-1489-1197-0596-E949AE56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73AC-8896-4F05-A647-50952C0E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FBF0-257F-987B-1B64-46F97EDA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8F592-DEF4-F3D0-E4F3-273422419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E383C-B5D7-BF2A-E7BE-871292EA0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056CF-75B8-1A21-3C75-22E65491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CB47-FFE5-4BBE-9459-4E6DABD5C41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F2B67-4511-14EF-9FD7-960B6974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2EDEA-53F5-8ADF-7220-4A58C53A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73AC-8896-4F05-A647-50952C0E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9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AB4A4-33A9-7C65-58F9-55F6305C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304C8-B6FB-54E7-32D1-2643A3E54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B0AB9-14D0-F30B-E9D3-17E6AEEDD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B765E2-D886-BE42-B8A2-63C1E6ED7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E90326-0DF2-005F-9464-0564CB93DF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955F89-FD51-D9A0-D118-46F76A218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CB47-FFE5-4BBE-9459-4E6DABD5C41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48C7D-BEEE-8B29-7228-23A22614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93AF6-373D-ECCB-D23D-D9478C589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73AC-8896-4F05-A647-50952C0E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D454E-4F54-A102-BDBF-6E9240075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D78D32-1519-28FA-22F1-C923F1FFF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CB47-FFE5-4BBE-9459-4E6DABD5C41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55816-B655-D72C-EA2A-55ACA8A0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DD48B3-D16F-CE6B-9A72-BAD63546E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73AC-8896-4F05-A647-50952C0E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1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6686B8-5E2F-9D0C-22B7-7702C02E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CB47-FFE5-4BBE-9459-4E6DABD5C41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43E41-1871-2B66-EF64-265F6A23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F1483-6ED4-DE52-1E32-E526C43F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73AC-8896-4F05-A647-50952C0E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5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0399-3C61-990A-3121-580CC48CF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94FA1-8D2C-8F0E-0E8F-EE30779FE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BC9B9-042F-B2E4-ED6E-F08D87356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46C7F-6294-873B-36DD-6F7463CA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CB47-FFE5-4BBE-9459-4E6DABD5C41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EFFDB-4B9D-B844-E9CE-4C291FEB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3C68C-E3BC-46ED-749E-EBEA98B1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73AC-8896-4F05-A647-50952C0E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9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52B0-202B-5B75-00DC-625CEC3F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D008C0-FC51-6337-3B9F-10C139491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E594C-E926-06B7-7D13-5BC39DF48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150A4-FF58-EF8F-387D-B45FD9066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CB47-FFE5-4BBE-9459-4E6DABD5C41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62139-8C2E-C7D6-72FD-9B6F75FCA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8987A-B8C7-EB0A-EBC5-7154A9F5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073AC-8896-4F05-A647-50952C0E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8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E23033-266C-A28B-C4FB-347391A6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464FC-F48B-960E-4949-BA8524FA1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BC1FC-EF90-082D-A5A7-7BD48368B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4CB47-FFE5-4BBE-9459-4E6DABD5C410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134BD-26AB-4585-F2FB-8D15AEDC8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C25DC-F09F-AEED-8A4B-7D489B597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073AC-8896-4F05-A647-50952C0E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8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raTeots/eic_tracki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customXml" Target="../ink/ink10.xml"/><Relationship Id="rId34" Type="http://schemas.openxmlformats.org/officeDocument/2006/relationships/image" Target="../media/image19.png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30" Type="http://schemas.openxmlformats.org/officeDocument/2006/relationships/image" Target="../media/image17.png"/><Relationship Id="rId8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BFC2-8E6C-C91F-DC1A-96700492E6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ACTS update in </a:t>
            </a:r>
            <a:r>
              <a:rPr lang="en-US" dirty="0" err="1"/>
              <a:t>EICrecon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EF8A2-13A4-8A61-D645-915240F0B8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Dmitry Romanov</a:t>
            </a:r>
          </a:p>
          <a:p>
            <a:r>
              <a:rPr lang="en-US" dirty="0"/>
              <a:t>10/12/2023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4C3D1-44ED-CF82-3C5C-289EB2A86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21-24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C8FD1-1165-2873-F7D0-1EA6C4956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87" y="1467393"/>
            <a:ext cx="6301260" cy="2801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756B5B-BF2C-FF97-7CFD-6F8477A07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87" y="4649448"/>
            <a:ext cx="4073682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DF033A-EC32-48A3-2C24-25778C071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697" y="1506667"/>
            <a:ext cx="6423303" cy="27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0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61F9-C3D9-F75D-BBCD-512C2481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24-28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C12AD0-E730-395E-3D7B-B9E3E6D75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69" y="1476861"/>
            <a:ext cx="4254672" cy="14438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2B847-9810-D0A9-7E0A-5C9BF501B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69" y="3235234"/>
            <a:ext cx="5766862" cy="2944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8B6ABF-BD78-D6E8-C454-6690D55F5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099" y="1542084"/>
            <a:ext cx="4254672" cy="15272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779785-07F4-33B6-F9A6-1DB9F54B2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471" y="3466012"/>
            <a:ext cx="4269321" cy="12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9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F2163-0439-FE7B-4BFA-52DBCE50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29-30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7C92C3-2F6D-A655-EC73-7E565B73A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06" y="2074915"/>
            <a:ext cx="4500339" cy="2708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AE09D4-7634-0D4D-F851-ECE192D14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501" y="2074915"/>
            <a:ext cx="4528182" cy="18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11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06879-FE39-E35C-BE18-01859F7F0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“Long jump” 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8299E-F90C-E0C7-26D6-8EE493C18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445" y="1550126"/>
            <a:ext cx="8225624" cy="5082749"/>
          </a:xfrm>
          <a:prstGeom prst="rect">
            <a:avLst/>
          </a:prstGeom>
        </p:spPr>
      </p:pic>
      <p:sp>
        <p:nvSpPr>
          <p:cNvPr id="6" name="Right Bracket 5">
            <a:extLst>
              <a:ext uri="{FF2B5EF4-FFF2-40B4-BE49-F238E27FC236}">
                <a16:creationId xmlns:a16="http://schemas.microsoft.com/office/drawing/2014/main" id="{29B1BB34-CD27-E64E-8605-F4164C68BE13}"/>
              </a:ext>
            </a:extLst>
          </p:cNvPr>
          <p:cNvSpPr/>
          <p:nvPr/>
        </p:nvSpPr>
        <p:spPr>
          <a:xfrm>
            <a:off x="9620883" y="3574075"/>
            <a:ext cx="399802" cy="2365170"/>
          </a:xfrm>
          <a:prstGeom prst="righ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59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35AD-B3C2-3F23-5733-A84D3AFA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CC94C-4035-FA7D-BB15-F75203D72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017821" cy="4351338"/>
          </a:xfrm>
        </p:spPr>
        <p:txBody>
          <a:bodyPr>
            <a:normAutofit/>
          </a:bodyPr>
          <a:lstStyle/>
          <a:p>
            <a:r>
              <a:rPr lang="en-US" sz="2000" dirty="0"/>
              <a:t>Task: be able to run with different ACTS versions</a:t>
            </a:r>
          </a:p>
          <a:p>
            <a:r>
              <a:rPr lang="en-US" sz="2000" dirty="0"/>
              <a:t>Current CI breaks if </a:t>
            </a:r>
            <a:r>
              <a:rPr lang="en-US" sz="2000" dirty="0" err="1"/>
              <a:t>EICrecon</a:t>
            </a:r>
            <a:r>
              <a:rPr lang="en-US" sz="2000" dirty="0"/>
              <a:t> changes to new ACTS version</a:t>
            </a:r>
          </a:p>
          <a:p>
            <a:r>
              <a:rPr lang="en-US" sz="2000" dirty="0"/>
              <a:t>Inherited docker images to easy switch and validate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58426-ED6D-3105-3B93-4DD9F5663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6731" y="1690688"/>
            <a:ext cx="4573897" cy="4831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918256-151E-4C1B-C874-C818E4E4F75F}"/>
              </a:ext>
            </a:extLst>
          </p:cNvPr>
          <p:cNvSpPr/>
          <p:nvPr/>
        </p:nvSpPr>
        <p:spPr>
          <a:xfrm>
            <a:off x="891836" y="4353250"/>
            <a:ext cx="1799903" cy="10972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eicweb</a:t>
            </a:r>
            <a:r>
              <a:rPr lang="en-US" dirty="0"/>
              <a:t>/</a:t>
            </a:r>
            <a:r>
              <a:rPr lang="en-US" dirty="0" err="1"/>
              <a:t>jug_xl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eic_shell</a:t>
            </a:r>
            <a:r>
              <a:rPr lang="en-US" dirty="0"/>
              <a:t>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75770F-E081-84E7-696F-D844DEA1527D}"/>
              </a:ext>
            </a:extLst>
          </p:cNvPr>
          <p:cNvSpPr/>
          <p:nvPr/>
        </p:nvSpPr>
        <p:spPr>
          <a:xfrm>
            <a:off x="3261599" y="3855522"/>
            <a:ext cx="2307928" cy="60762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eic_tracking_acts22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D8EEE9-27AC-991D-8EED-B59517189B16}"/>
              </a:ext>
            </a:extLst>
          </p:cNvPr>
          <p:cNvSpPr/>
          <p:nvPr/>
        </p:nvSpPr>
        <p:spPr>
          <a:xfrm>
            <a:off x="3261599" y="4598080"/>
            <a:ext cx="2307928" cy="60762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eic_tracking_acts24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D1A221-7E30-0E93-B562-66A0528E0C49}"/>
              </a:ext>
            </a:extLst>
          </p:cNvPr>
          <p:cNvSpPr/>
          <p:nvPr/>
        </p:nvSpPr>
        <p:spPr>
          <a:xfrm>
            <a:off x="3261599" y="5340638"/>
            <a:ext cx="2307928" cy="60762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0A4001-EB35-1B08-82AD-B51F60B14ADB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745376" y="4159333"/>
            <a:ext cx="516223" cy="479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DEAE4E-505C-4FE2-2BA8-768B35352C48}"/>
              </a:ext>
            </a:extLst>
          </p:cNvPr>
          <p:cNvCxnSpPr>
            <a:stCxn id="8" idx="1"/>
            <a:endCxn id="6" idx="3"/>
          </p:cNvCxnSpPr>
          <p:nvPr/>
        </p:nvCxnSpPr>
        <p:spPr>
          <a:xfrm flipH="1">
            <a:off x="2745376" y="4901891"/>
            <a:ext cx="516223" cy="6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188E861-7EC3-D75D-5E6A-FD5C81D10949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2745376" y="5134099"/>
            <a:ext cx="516223" cy="510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7ABBCE4-27B3-0034-E1D2-CFFA42B882F1}"/>
              </a:ext>
            </a:extLst>
          </p:cNvPr>
          <p:cNvSpPr txBox="1"/>
          <p:nvPr/>
        </p:nvSpPr>
        <p:spPr>
          <a:xfrm>
            <a:off x="799109" y="63119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https://github.com/DraTeots/eic_tracking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01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DF04C-44A7-139F-FF6A-600C75154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B32E0-A4AB-A10C-12B4-F68A155C5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capi</a:t>
            </a:r>
            <a:r>
              <a:rPr lang="en-US" dirty="0"/>
              <a:t>-bara idea?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33F6C-6F6E-CDE7-825B-3D18FC6C8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718" y="2385383"/>
            <a:ext cx="5272564" cy="422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12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FB42-E2A5-10E3-3A87-774B005D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“Here be dragons” conclusion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C76346-5306-E090-3E82-40E505E24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54" y="2276142"/>
            <a:ext cx="6932304" cy="311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ADFC82-42CC-C255-72EA-5A12D5772C3C}"/>
              </a:ext>
            </a:extLst>
          </p:cNvPr>
          <p:cNvSpPr txBox="1"/>
          <p:nvPr/>
        </p:nvSpPr>
        <p:spPr>
          <a:xfrm>
            <a:off x="4053445" y="5387144"/>
            <a:ext cx="4160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 "Carta Marina" of Scandinavia (1539)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CB091-4865-30D5-75AE-A75841702E30}"/>
              </a:ext>
            </a:extLst>
          </p:cNvPr>
          <p:cNvSpPr txBox="1"/>
          <p:nvPr/>
        </p:nvSpPr>
        <p:spPr>
          <a:xfrm>
            <a:off x="653143" y="3823855"/>
            <a:ext cx="1631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Unknown</a:t>
            </a:r>
            <a:br>
              <a:rPr lang="en-US" dirty="0"/>
            </a:br>
            <a:r>
              <a:rPr lang="en-US" dirty="0"/>
              <a:t>(unpredictable)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0F5B5-FF4B-6FAF-AD5C-E16CFDC222DD}"/>
              </a:ext>
            </a:extLst>
          </p:cNvPr>
          <p:cNvSpPr txBox="1"/>
          <p:nvPr/>
        </p:nvSpPr>
        <p:spPr>
          <a:xfrm>
            <a:off x="10049599" y="3823854"/>
            <a:ext cx="13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Known</a:t>
            </a:r>
            <a:br>
              <a:rPr lang="en-US" dirty="0"/>
            </a:br>
            <a:r>
              <a:rPr lang="en-US" dirty="0"/>
              <a:t>(predictable)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83EED28-0EB4-82A5-0CD2-E682884446CA}"/>
              </a:ext>
            </a:extLst>
          </p:cNvPr>
          <p:cNvSpPr/>
          <p:nvPr/>
        </p:nvSpPr>
        <p:spPr>
          <a:xfrm>
            <a:off x="3899066" y="6436427"/>
            <a:ext cx="4635336" cy="2968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9C4D05-E663-4C2E-BE37-A87CD69B54DB}"/>
              </a:ext>
            </a:extLst>
          </p:cNvPr>
          <p:cNvSpPr txBox="1"/>
          <p:nvPr/>
        </p:nvSpPr>
        <p:spPr>
          <a:xfrm>
            <a:off x="5446495" y="6187524"/>
            <a:ext cx="137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ACTS update</a:t>
            </a:r>
          </a:p>
        </p:txBody>
      </p:sp>
    </p:spTree>
    <p:extLst>
      <p:ext uri="{BB962C8B-B14F-4D97-AF65-F5344CB8AC3E}">
        <p14:creationId xmlns:p14="http://schemas.microsoft.com/office/powerpoint/2010/main" val="245573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8DE2-A88B-1E74-62D9-8F7EF9E5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versions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33091-DC8A-6A07-D7FB-C5A60C425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54" y="1541417"/>
            <a:ext cx="1913001" cy="4811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B3F76-4E4D-18E0-F12B-2A2127656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62" y="1527668"/>
            <a:ext cx="2392618" cy="4825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7039A-C316-2FAE-9EB5-7905759E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187" y="1527667"/>
            <a:ext cx="2037966" cy="482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9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8DE2-A88B-1E74-62D9-8F7EF9E5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versions where we 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33091-DC8A-6A07-D7FB-C5A60C425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54" y="1541417"/>
            <a:ext cx="1913001" cy="4811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B3F76-4E4D-18E0-F12B-2A2127656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62" y="1527668"/>
            <a:ext cx="2392618" cy="4825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7039A-C316-2FAE-9EB5-7905759E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187" y="1527667"/>
            <a:ext cx="2037966" cy="48252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86094C-24A3-9518-CE3C-2A517BD38042}"/>
              </a:ext>
            </a:extLst>
          </p:cNvPr>
          <p:cNvSpPr/>
          <p:nvPr/>
        </p:nvSpPr>
        <p:spPr>
          <a:xfrm>
            <a:off x="9645535" y="5027219"/>
            <a:ext cx="1303514" cy="4393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Nov 3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F27B06-8B54-0304-4560-2DF5585A7DD9}"/>
              </a:ext>
            </a:extLst>
          </p:cNvPr>
          <p:cNvSpPr/>
          <p:nvPr/>
        </p:nvSpPr>
        <p:spPr>
          <a:xfrm>
            <a:off x="9645535" y="2527463"/>
            <a:ext cx="1651857" cy="9599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Jan 26 2023</a:t>
            </a:r>
          </a:p>
          <a:p>
            <a:pPr algn="ctr"/>
            <a:r>
              <a:rPr lang="en-US" b="1" dirty="0"/>
              <a:t>main</a:t>
            </a:r>
            <a:r>
              <a:rPr lang="en-US" dirty="0"/>
              <a:t> </a:t>
            </a:r>
          </a:p>
          <a:p>
            <a:pPr algn="ctr"/>
            <a:r>
              <a:rPr lang="en-US" sz="1400" i="1" dirty="0"/>
              <a:t>Branch is here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CBD1F60C-A522-8CA0-6AB4-7EE9AA4A1AD7}"/>
              </a:ext>
            </a:extLst>
          </p:cNvPr>
          <p:cNvSpPr/>
          <p:nvPr/>
        </p:nvSpPr>
        <p:spPr>
          <a:xfrm rot="1539821">
            <a:off x="9048988" y="2959372"/>
            <a:ext cx="654330" cy="1934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C47EC026-2302-5582-E13A-486F51CA803D}"/>
              </a:ext>
            </a:extLst>
          </p:cNvPr>
          <p:cNvSpPr/>
          <p:nvPr/>
        </p:nvSpPr>
        <p:spPr>
          <a:xfrm>
            <a:off x="10297292" y="3570514"/>
            <a:ext cx="247996" cy="1357746"/>
          </a:xfrm>
          <a:prstGeom prst="upDownArrow">
            <a:avLst/>
          </a:prstGeom>
          <a:noFill/>
          <a:ln w="9525" cap="flat" cmpd="sng" algn="ctr">
            <a:solidFill>
              <a:schemeClr val="accent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7F3479-7465-A373-0D8D-26AD9DEC268B}"/>
              </a:ext>
            </a:extLst>
          </p:cNvPr>
          <p:cNvSpPr txBox="1"/>
          <p:nvPr/>
        </p:nvSpPr>
        <p:spPr>
          <a:xfrm>
            <a:off x="10590617" y="3942608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No API </a:t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70851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8DE2-A88B-1E74-62D9-8F7EF9E5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versions what we want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33091-DC8A-6A07-D7FB-C5A60C425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54" y="1541417"/>
            <a:ext cx="1913001" cy="4811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B3F76-4E4D-18E0-F12B-2A2127656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62" y="1527668"/>
            <a:ext cx="2392618" cy="4825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7039A-C316-2FAE-9EB5-7905759E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187" y="1527667"/>
            <a:ext cx="2037966" cy="48252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86094C-24A3-9518-CE3C-2A517BD38042}"/>
              </a:ext>
            </a:extLst>
          </p:cNvPr>
          <p:cNvSpPr/>
          <p:nvPr/>
        </p:nvSpPr>
        <p:spPr>
          <a:xfrm>
            <a:off x="9645535" y="4469786"/>
            <a:ext cx="1434143" cy="4393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Nov 11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F27B06-8B54-0304-4560-2DF5585A7DD9}"/>
              </a:ext>
            </a:extLst>
          </p:cNvPr>
          <p:cNvSpPr/>
          <p:nvPr/>
        </p:nvSpPr>
        <p:spPr>
          <a:xfrm>
            <a:off x="9645535" y="2527463"/>
            <a:ext cx="1651857" cy="9599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Jan 26 2023</a:t>
            </a:r>
          </a:p>
          <a:p>
            <a:pPr algn="ctr"/>
            <a:r>
              <a:rPr lang="en-US" b="1" dirty="0"/>
              <a:t>main</a:t>
            </a:r>
            <a:r>
              <a:rPr lang="en-US" dirty="0"/>
              <a:t> </a:t>
            </a:r>
          </a:p>
          <a:p>
            <a:pPr algn="ctr"/>
            <a:r>
              <a:rPr lang="en-US" sz="1400" i="1" dirty="0"/>
              <a:t>Branch is here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CBD1F60C-A522-8CA0-6AB4-7EE9AA4A1AD7}"/>
              </a:ext>
            </a:extLst>
          </p:cNvPr>
          <p:cNvSpPr/>
          <p:nvPr/>
        </p:nvSpPr>
        <p:spPr>
          <a:xfrm rot="1539821">
            <a:off x="9048988" y="2959372"/>
            <a:ext cx="654330" cy="1934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C47EC026-2302-5582-E13A-486F51CA803D}"/>
              </a:ext>
            </a:extLst>
          </p:cNvPr>
          <p:cNvSpPr/>
          <p:nvPr/>
        </p:nvSpPr>
        <p:spPr>
          <a:xfrm>
            <a:off x="10297292" y="3570514"/>
            <a:ext cx="247996" cy="803564"/>
          </a:xfrm>
          <a:prstGeom prst="upDownArrow">
            <a:avLst/>
          </a:prstGeom>
          <a:noFill/>
          <a:ln w="9525" cap="flat" cmpd="sng" algn="ctr">
            <a:solidFill>
              <a:schemeClr val="accent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7F3479-7465-A373-0D8D-26AD9DEC268B}"/>
              </a:ext>
            </a:extLst>
          </p:cNvPr>
          <p:cNvSpPr txBox="1"/>
          <p:nvPr/>
        </p:nvSpPr>
        <p:spPr>
          <a:xfrm>
            <a:off x="10580529" y="3685550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No API </a:t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>change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36ACCC2-72A8-FCE0-9D87-6000298C316A}"/>
              </a:ext>
            </a:extLst>
          </p:cNvPr>
          <p:cNvSpPr/>
          <p:nvPr/>
        </p:nvSpPr>
        <p:spPr>
          <a:xfrm>
            <a:off x="9234602" y="4578994"/>
            <a:ext cx="389585" cy="1934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8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8DE2-A88B-1E74-62D9-8F7EF9E5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versions what we want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33091-DC8A-6A07-D7FB-C5A60C425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54" y="1541417"/>
            <a:ext cx="1913001" cy="4811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B3F76-4E4D-18E0-F12B-2A2127656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62" y="1527668"/>
            <a:ext cx="2392618" cy="4825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7039A-C316-2FAE-9EB5-7905759E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187" y="1527667"/>
            <a:ext cx="2037966" cy="48252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86094C-24A3-9518-CE3C-2A517BD38042}"/>
              </a:ext>
            </a:extLst>
          </p:cNvPr>
          <p:cNvSpPr/>
          <p:nvPr/>
        </p:nvSpPr>
        <p:spPr>
          <a:xfrm>
            <a:off x="9645535" y="4469786"/>
            <a:ext cx="1434143" cy="4393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Nov 11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F27B06-8B54-0304-4560-2DF5585A7DD9}"/>
              </a:ext>
            </a:extLst>
          </p:cNvPr>
          <p:cNvSpPr/>
          <p:nvPr/>
        </p:nvSpPr>
        <p:spPr>
          <a:xfrm>
            <a:off x="9645535" y="2527463"/>
            <a:ext cx="1651857" cy="9599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Jan 26 2023</a:t>
            </a:r>
          </a:p>
          <a:p>
            <a:pPr algn="ctr"/>
            <a:r>
              <a:rPr lang="en-US" b="1" dirty="0"/>
              <a:t>main</a:t>
            </a:r>
            <a:r>
              <a:rPr lang="en-US" dirty="0"/>
              <a:t> </a:t>
            </a:r>
          </a:p>
          <a:p>
            <a:pPr algn="ctr"/>
            <a:r>
              <a:rPr lang="en-US" sz="1400" i="1" dirty="0"/>
              <a:t>Branch is here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CBD1F60C-A522-8CA0-6AB4-7EE9AA4A1AD7}"/>
              </a:ext>
            </a:extLst>
          </p:cNvPr>
          <p:cNvSpPr/>
          <p:nvPr/>
        </p:nvSpPr>
        <p:spPr>
          <a:xfrm rot="1539821">
            <a:off x="9048988" y="2959372"/>
            <a:ext cx="654330" cy="1934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C47EC026-2302-5582-E13A-486F51CA803D}"/>
              </a:ext>
            </a:extLst>
          </p:cNvPr>
          <p:cNvSpPr/>
          <p:nvPr/>
        </p:nvSpPr>
        <p:spPr>
          <a:xfrm>
            <a:off x="10297292" y="3570514"/>
            <a:ext cx="247996" cy="803564"/>
          </a:xfrm>
          <a:prstGeom prst="upDownArrow">
            <a:avLst/>
          </a:prstGeom>
          <a:noFill/>
          <a:ln w="9525" cap="flat" cmpd="sng" algn="ctr">
            <a:solidFill>
              <a:schemeClr val="accent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7F3479-7465-A373-0D8D-26AD9DEC268B}"/>
              </a:ext>
            </a:extLst>
          </p:cNvPr>
          <p:cNvSpPr txBox="1"/>
          <p:nvPr/>
        </p:nvSpPr>
        <p:spPr>
          <a:xfrm>
            <a:off x="10580529" y="3685550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No API </a:t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>change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36ACCC2-72A8-FCE0-9D87-6000298C316A}"/>
              </a:ext>
            </a:extLst>
          </p:cNvPr>
          <p:cNvSpPr/>
          <p:nvPr/>
        </p:nvSpPr>
        <p:spPr>
          <a:xfrm>
            <a:off x="9234602" y="4578994"/>
            <a:ext cx="389585" cy="1934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28203AC-8353-1C3A-D324-1D755B88572B}"/>
                  </a:ext>
                </a:extLst>
              </p14:cNvPr>
              <p14:cNvContentPartPr/>
              <p14:nvPr/>
            </p14:nvContentPartPr>
            <p14:xfrm>
              <a:off x="3932010" y="1317639"/>
              <a:ext cx="5501880" cy="5293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8203AC-8353-1C3A-D324-1D755B8857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4370" y="1299999"/>
                <a:ext cx="5537520" cy="532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966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28DE2-A88B-1E74-62D9-8F7EF9E5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Acts versions what we want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33091-DC8A-6A07-D7FB-C5A60C425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54" y="1541417"/>
            <a:ext cx="1913001" cy="4811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B3F76-4E4D-18E0-F12B-2A2127656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62" y="1527668"/>
            <a:ext cx="2392618" cy="4825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7039A-C316-2FAE-9EB5-7905759E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187" y="1527667"/>
            <a:ext cx="2037966" cy="48252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86094C-24A3-9518-CE3C-2A517BD38042}"/>
              </a:ext>
            </a:extLst>
          </p:cNvPr>
          <p:cNvSpPr/>
          <p:nvPr/>
        </p:nvSpPr>
        <p:spPr>
          <a:xfrm>
            <a:off x="9645535" y="4469786"/>
            <a:ext cx="1434143" cy="4393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Nov 11 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F27B06-8B54-0304-4560-2DF5585A7DD9}"/>
              </a:ext>
            </a:extLst>
          </p:cNvPr>
          <p:cNvSpPr/>
          <p:nvPr/>
        </p:nvSpPr>
        <p:spPr>
          <a:xfrm>
            <a:off x="9645535" y="2527463"/>
            <a:ext cx="1651857" cy="9599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Jan 26 2023</a:t>
            </a:r>
          </a:p>
          <a:p>
            <a:pPr algn="ctr"/>
            <a:r>
              <a:rPr lang="en-US" b="1" dirty="0"/>
              <a:t>main</a:t>
            </a:r>
            <a:r>
              <a:rPr lang="en-US" dirty="0"/>
              <a:t> </a:t>
            </a:r>
          </a:p>
          <a:p>
            <a:pPr algn="ctr"/>
            <a:r>
              <a:rPr lang="en-US" sz="1400" i="1" dirty="0"/>
              <a:t>Branch is here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CBD1F60C-A522-8CA0-6AB4-7EE9AA4A1AD7}"/>
              </a:ext>
            </a:extLst>
          </p:cNvPr>
          <p:cNvSpPr/>
          <p:nvPr/>
        </p:nvSpPr>
        <p:spPr>
          <a:xfrm rot="1539821">
            <a:off x="9048988" y="2959372"/>
            <a:ext cx="654330" cy="1934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C47EC026-2302-5582-E13A-486F51CA803D}"/>
              </a:ext>
            </a:extLst>
          </p:cNvPr>
          <p:cNvSpPr/>
          <p:nvPr/>
        </p:nvSpPr>
        <p:spPr>
          <a:xfrm>
            <a:off x="10297292" y="3570514"/>
            <a:ext cx="247996" cy="803564"/>
          </a:xfrm>
          <a:prstGeom prst="upDownArrow">
            <a:avLst/>
          </a:prstGeom>
          <a:noFill/>
          <a:ln w="9525" cap="flat" cmpd="sng" algn="ctr">
            <a:solidFill>
              <a:schemeClr val="accent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7F3479-7465-A373-0D8D-26AD9DEC268B}"/>
              </a:ext>
            </a:extLst>
          </p:cNvPr>
          <p:cNvSpPr txBox="1"/>
          <p:nvPr/>
        </p:nvSpPr>
        <p:spPr>
          <a:xfrm>
            <a:off x="10580529" y="3685550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No API </a:t>
            </a:r>
            <a:br>
              <a:rPr lang="en-US" sz="1400" dirty="0">
                <a:solidFill>
                  <a:srgbClr val="0070C0"/>
                </a:solidFill>
              </a:rPr>
            </a:br>
            <a:r>
              <a:rPr lang="en-US" sz="1400" dirty="0">
                <a:solidFill>
                  <a:srgbClr val="0070C0"/>
                </a:solidFill>
              </a:rPr>
              <a:t>change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36ACCC2-72A8-FCE0-9D87-6000298C316A}"/>
              </a:ext>
            </a:extLst>
          </p:cNvPr>
          <p:cNvSpPr/>
          <p:nvPr/>
        </p:nvSpPr>
        <p:spPr>
          <a:xfrm>
            <a:off x="9234602" y="4578994"/>
            <a:ext cx="389585" cy="19345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213559B-7557-60BC-346F-2C4339F3372C}"/>
                  </a:ext>
                </a:extLst>
              </p14:cNvPr>
              <p14:cNvContentPartPr/>
              <p14:nvPr/>
            </p14:nvContentPartPr>
            <p14:xfrm>
              <a:off x="6716970" y="1211439"/>
              <a:ext cx="2689200" cy="4980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213559B-7557-60BC-346F-2C4339F337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98970" y="1193799"/>
                <a:ext cx="2724840" cy="501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AF3AC7A-235D-EF5B-DFC8-5E066A25C2D7}"/>
              </a:ext>
            </a:extLst>
          </p:cNvPr>
          <p:cNvGrpSpPr/>
          <p:nvPr/>
        </p:nvGrpSpPr>
        <p:grpSpPr>
          <a:xfrm>
            <a:off x="6261210" y="3953199"/>
            <a:ext cx="259200" cy="330120"/>
            <a:chOff x="6261210" y="3953199"/>
            <a:chExt cx="25920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E2AFB69-C124-BFF2-9269-13F922748E10}"/>
                    </a:ext>
                  </a:extLst>
                </p14:cNvPr>
                <p14:cNvContentPartPr/>
                <p14:nvPr/>
              </p14:nvContentPartPr>
              <p14:xfrm>
                <a:off x="6412410" y="4002159"/>
                <a:ext cx="44280" cy="142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E2AFB69-C124-BFF2-9269-13F922748E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94770" y="3984519"/>
                  <a:ext cx="79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45F377C-7A17-A545-08A4-4F1960F1B397}"/>
                    </a:ext>
                  </a:extLst>
                </p14:cNvPr>
                <p14:cNvContentPartPr/>
                <p14:nvPr/>
              </p14:nvContentPartPr>
              <p14:xfrm>
                <a:off x="6436170" y="4164159"/>
                <a:ext cx="64800" cy="8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45F377C-7A17-A545-08A4-4F1960F1B39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18530" y="4146159"/>
                  <a:ext cx="100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11227EF-32E0-B954-63D8-9A62752C2C30}"/>
                    </a:ext>
                  </a:extLst>
                </p14:cNvPr>
                <p14:cNvContentPartPr/>
                <p14:nvPr/>
              </p14:nvContentPartPr>
              <p14:xfrm>
                <a:off x="6261210" y="3953199"/>
                <a:ext cx="259200" cy="330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11227EF-32E0-B954-63D8-9A62752C2C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43210" y="3935199"/>
                  <a:ext cx="29484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DBD943A-5F0A-5FD3-6BA6-EC1C9D71C4A5}"/>
              </a:ext>
            </a:extLst>
          </p:cNvPr>
          <p:cNvGrpSpPr/>
          <p:nvPr/>
        </p:nvGrpSpPr>
        <p:grpSpPr>
          <a:xfrm>
            <a:off x="3046096" y="5184184"/>
            <a:ext cx="387360" cy="385560"/>
            <a:chOff x="6217650" y="1894719"/>
            <a:chExt cx="38736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D77850C-22CB-853B-78AB-CC96B6BE5627}"/>
                    </a:ext>
                  </a:extLst>
                </p14:cNvPr>
                <p14:cNvContentPartPr/>
                <p14:nvPr/>
              </p14:nvContentPartPr>
              <p14:xfrm>
                <a:off x="6362730" y="2049159"/>
                <a:ext cx="66960" cy="136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D77850C-22CB-853B-78AB-CC96B6BE562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44730" y="2031159"/>
                  <a:ext cx="102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F91B72E-7A2B-0361-D6CE-317E15075D08}"/>
                    </a:ext>
                  </a:extLst>
                </p14:cNvPr>
                <p14:cNvContentPartPr/>
                <p14:nvPr/>
              </p14:nvContentPartPr>
              <p14:xfrm>
                <a:off x="6217650" y="1894719"/>
                <a:ext cx="387360" cy="385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F91B72E-7A2B-0361-D6CE-317E15075D0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99650" y="1876719"/>
                  <a:ext cx="423000" cy="42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28268D9-58BB-34E0-18BF-C5874A28BAD3}"/>
              </a:ext>
            </a:extLst>
          </p:cNvPr>
          <p:cNvGrpSpPr/>
          <p:nvPr/>
        </p:nvGrpSpPr>
        <p:grpSpPr>
          <a:xfrm>
            <a:off x="2954970" y="1713639"/>
            <a:ext cx="248040" cy="362160"/>
            <a:chOff x="3280050" y="5387079"/>
            <a:chExt cx="248040" cy="36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F6A7EAF-23B0-A6D8-AADC-DC0C53CF5B38}"/>
                    </a:ext>
                  </a:extLst>
                </p14:cNvPr>
                <p14:cNvContentPartPr/>
                <p14:nvPr/>
              </p14:nvContentPartPr>
              <p14:xfrm>
                <a:off x="3325050" y="5481399"/>
                <a:ext cx="112680" cy="159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F6A7EAF-23B0-A6D8-AADC-DC0C53CF5B3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07050" y="5463759"/>
                  <a:ext cx="148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D3294FA-F567-E4FF-E04E-36117B4A6697}"/>
                    </a:ext>
                  </a:extLst>
                </p14:cNvPr>
                <p14:cNvContentPartPr/>
                <p14:nvPr/>
              </p14:nvContentPartPr>
              <p14:xfrm>
                <a:off x="3280050" y="5387079"/>
                <a:ext cx="248040" cy="362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D3294FA-F567-E4FF-E04E-36117B4A669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62410" y="5369439"/>
                  <a:ext cx="283680" cy="39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EB90D8D-C07E-B255-4A8C-71F7C89F25BF}"/>
              </a:ext>
            </a:extLst>
          </p:cNvPr>
          <p:cNvGrpSpPr/>
          <p:nvPr/>
        </p:nvGrpSpPr>
        <p:grpSpPr>
          <a:xfrm>
            <a:off x="6844050" y="4290519"/>
            <a:ext cx="190080" cy="176760"/>
            <a:chOff x="6844050" y="4290519"/>
            <a:chExt cx="190080" cy="17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9ACF78-FFEB-4B09-6FC3-BED74B230E10}"/>
                    </a:ext>
                  </a:extLst>
                </p14:cNvPr>
                <p14:cNvContentPartPr/>
                <p14:nvPr/>
              </p14:nvContentPartPr>
              <p14:xfrm>
                <a:off x="6844050" y="4313919"/>
                <a:ext cx="168120" cy="146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9ACF78-FFEB-4B09-6FC3-BED74B230E1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26050" y="4295919"/>
                  <a:ext cx="203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BB62830-1F93-E5A5-4E3C-2EBBB73E0C2E}"/>
                    </a:ext>
                  </a:extLst>
                </p14:cNvPr>
                <p14:cNvContentPartPr/>
                <p14:nvPr/>
              </p14:nvContentPartPr>
              <p14:xfrm>
                <a:off x="6872130" y="4290519"/>
                <a:ext cx="162000" cy="176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BB62830-1F93-E5A5-4E3C-2EBBB73E0C2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54490" y="4272879"/>
                  <a:ext cx="19764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8E40F3-3B32-F2E3-38CB-6EABE0DB958A}"/>
              </a:ext>
            </a:extLst>
          </p:cNvPr>
          <p:cNvGrpSpPr/>
          <p:nvPr/>
        </p:nvGrpSpPr>
        <p:grpSpPr>
          <a:xfrm>
            <a:off x="2188170" y="1401159"/>
            <a:ext cx="4632480" cy="5155920"/>
            <a:chOff x="2188170" y="1401159"/>
            <a:chExt cx="4632480" cy="515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DC5AFD-EC82-5CF1-CB29-6F6A27C4B98F}"/>
                    </a:ext>
                  </a:extLst>
                </p14:cNvPr>
                <p14:cNvContentPartPr/>
                <p14:nvPr/>
              </p14:nvContentPartPr>
              <p14:xfrm>
                <a:off x="2188170" y="1809039"/>
                <a:ext cx="598320" cy="3685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DC5AFD-EC82-5CF1-CB29-6F6A27C4B98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70170" y="1791399"/>
                  <a:ext cx="633960" cy="37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B7FD2AD-A374-E6DF-7C24-1AEE1EE1387C}"/>
                    </a:ext>
                  </a:extLst>
                </p14:cNvPr>
                <p14:cNvContentPartPr/>
                <p14:nvPr/>
              </p14:nvContentPartPr>
              <p14:xfrm>
                <a:off x="2614410" y="1771239"/>
                <a:ext cx="164880" cy="226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B7FD2AD-A374-E6DF-7C24-1AEE1EE1387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96410" y="1753599"/>
                  <a:ext cx="2005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1CE916F-CB4D-6E53-E3AE-AA71F610ECCA}"/>
                    </a:ext>
                  </a:extLst>
                </p14:cNvPr>
                <p14:cNvContentPartPr/>
                <p14:nvPr/>
              </p14:nvContentPartPr>
              <p14:xfrm>
                <a:off x="2573010" y="5660319"/>
                <a:ext cx="128160" cy="146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1CE916F-CB4D-6E53-E3AE-AA71F610ECC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555010" y="5642679"/>
                  <a:ext cx="163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B703E7-DA31-553E-7C19-2166CB700167}"/>
                    </a:ext>
                  </a:extLst>
                </p14:cNvPr>
                <p14:cNvContentPartPr/>
                <p14:nvPr/>
              </p14:nvContentPartPr>
              <p14:xfrm>
                <a:off x="6598530" y="4144359"/>
                <a:ext cx="222120" cy="134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B703E7-DA31-553E-7C19-2166CB70016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80530" y="4126359"/>
                  <a:ext cx="257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718079D-3F3C-F488-2A3B-2C69E635A88A}"/>
                    </a:ext>
                  </a:extLst>
                </p14:cNvPr>
                <p14:cNvContentPartPr/>
                <p14:nvPr/>
              </p14:nvContentPartPr>
              <p14:xfrm>
                <a:off x="2537370" y="1401159"/>
                <a:ext cx="4275360" cy="5155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718079D-3F3C-F488-2A3B-2C69E635A88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19370" y="1383159"/>
                  <a:ext cx="4311000" cy="519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5342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5CD0-5AB1-F084-80A8-D98C19306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8F8A0-9FB4-2B1F-C5C7-A99D4C41F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attempt was done to move</a:t>
            </a:r>
            <a:br>
              <a:rPr lang="en-US" dirty="0"/>
            </a:br>
            <a:r>
              <a:rPr lang="en-US" dirty="0"/>
              <a:t>incrementally e.g. from 21-22-23</a:t>
            </a:r>
            <a:br>
              <a:rPr lang="en-US" dirty="0"/>
            </a:br>
            <a:endParaRPr lang="en-US" dirty="0"/>
          </a:p>
          <a:p>
            <a:r>
              <a:rPr lang="en-US" dirty="0"/>
              <a:t>Changes in ACTS Event model </a:t>
            </a:r>
            <a:br>
              <a:rPr lang="en-US" dirty="0"/>
            </a:br>
            <a:r>
              <a:rPr lang="en-US" dirty="0"/>
              <a:t>makes you to change the same </a:t>
            </a:r>
            <a:br>
              <a:rPr lang="en-US" dirty="0"/>
            </a:br>
            <a:r>
              <a:rPr lang="en-US" dirty="0" err="1"/>
              <a:t>EICrecon</a:t>
            </a:r>
            <a:r>
              <a:rPr lang="en-US" dirty="0"/>
              <a:t> code again and again if you</a:t>
            </a:r>
            <a:br>
              <a:rPr lang="en-US" dirty="0"/>
            </a:br>
            <a:r>
              <a:rPr lang="en-US" dirty="0"/>
              <a:t>go incrementally</a:t>
            </a:r>
          </a:p>
          <a:p>
            <a:endParaRPr lang="en-US" dirty="0"/>
          </a:p>
          <a:p>
            <a:r>
              <a:rPr lang="en-US" dirty="0"/>
              <a:t>Jumping from 21-24 needs more careful </a:t>
            </a:r>
            <a:br>
              <a:rPr lang="en-US" dirty="0"/>
            </a:br>
            <a:r>
              <a:rPr lang="en-US" dirty="0"/>
              <a:t>approach in changes and validation</a:t>
            </a:r>
          </a:p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92CF556-25F7-8641-2252-E7EB60B26388}"/>
              </a:ext>
            </a:extLst>
          </p:cNvPr>
          <p:cNvGrpSpPr/>
          <p:nvPr/>
        </p:nvGrpSpPr>
        <p:grpSpPr>
          <a:xfrm>
            <a:off x="7282323" y="365125"/>
            <a:ext cx="4297109" cy="6001262"/>
            <a:chOff x="7282323" y="365125"/>
            <a:chExt cx="4297109" cy="60012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BEEFB1-DF1D-F49B-386F-6248A0566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9622"/>
            <a:stretch/>
          </p:blipFill>
          <p:spPr>
            <a:xfrm>
              <a:off x="7282323" y="365125"/>
              <a:ext cx="4297109" cy="6001262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0362AE-B30C-9725-8DA5-9E0865769860}"/>
                </a:ext>
              </a:extLst>
            </p:cNvPr>
            <p:cNvCxnSpPr>
              <a:cxnSpLocks/>
            </p:cNvCxnSpPr>
            <p:nvPr/>
          </p:nvCxnSpPr>
          <p:spPr>
            <a:xfrm>
              <a:off x="8463148" y="839981"/>
              <a:ext cx="52251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35D46A7-C4FE-CB6C-567B-E91F84CFCABC}"/>
                </a:ext>
              </a:extLst>
            </p:cNvPr>
            <p:cNvCxnSpPr>
              <a:cxnSpLocks/>
            </p:cNvCxnSpPr>
            <p:nvPr/>
          </p:nvCxnSpPr>
          <p:spPr>
            <a:xfrm>
              <a:off x="8463148" y="1237804"/>
              <a:ext cx="52251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Right Bracket 17">
              <a:extLst>
                <a:ext uri="{FF2B5EF4-FFF2-40B4-BE49-F238E27FC236}">
                  <a16:creationId xmlns:a16="http://schemas.microsoft.com/office/drawing/2014/main" id="{FC357996-0D26-61C3-8052-22065AF1DF0A}"/>
                </a:ext>
              </a:extLst>
            </p:cNvPr>
            <p:cNvSpPr/>
            <p:nvPr/>
          </p:nvSpPr>
          <p:spPr>
            <a:xfrm>
              <a:off x="9230976" y="3578430"/>
              <a:ext cx="399802" cy="1761507"/>
            </a:xfrm>
            <a:prstGeom prst="rightBracket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422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76291-59E9-A9BE-0DBD-9131E4D2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changing in </a:t>
            </a:r>
            <a:r>
              <a:rPr lang="en-US" dirty="0" err="1"/>
              <a:t>EICrecon</a:t>
            </a:r>
            <a:r>
              <a:rPr lang="en-US" dirty="0"/>
              <a:t>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D7106-9269-0849-9A22-CF5C2F0BB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Algorithms </a:t>
            </a:r>
            <a:br>
              <a:rPr lang="en-US" dirty="0"/>
            </a:br>
            <a:r>
              <a:rPr lang="en-US" dirty="0"/>
              <a:t>(how things are invoked, iterated)</a:t>
            </a:r>
            <a:br>
              <a:rPr lang="en-US" dirty="0"/>
            </a:br>
            <a:endParaRPr lang="en-US" dirty="0"/>
          </a:p>
          <a:p>
            <a:r>
              <a:rPr lang="en-US" dirty="0"/>
              <a:t>ACTS data model </a:t>
            </a:r>
            <a:br>
              <a:rPr lang="en-US" dirty="0"/>
            </a:br>
            <a:r>
              <a:rPr lang="en-US" dirty="0"/>
              <a:t>(How data objects are organized)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Infrastructure (e.g. Logging)</a:t>
            </a:r>
            <a:br>
              <a:rPr lang="en-US" dirty="0"/>
            </a:br>
            <a:endParaRPr lang="en-US" dirty="0"/>
          </a:p>
          <a:p>
            <a:r>
              <a:rPr lang="en-US" dirty="0"/>
              <a:t>Validation? </a:t>
            </a:r>
          </a:p>
        </p:txBody>
      </p:sp>
    </p:spTree>
    <p:extLst>
      <p:ext uri="{BB962C8B-B14F-4D97-AF65-F5344CB8AC3E}">
        <p14:creationId xmlns:p14="http://schemas.microsoft.com/office/powerpoint/2010/main" val="143093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23426-96F1-55D4-DCC4-C56694AE2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ACTS event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BA934-21E7-F78F-1194-8019E346E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097" y="1602378"/>
            <a:ext cx="2093413" cy="5064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C9E850-75BB-94C0-EA7E-706DA24B1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039" y="3005793"/>
            <a:ext cx="1699848" cy="24109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FDCE1E-F9A3-B0F8-48A0-79C91FD91F4D}"/>
              </a:ext>
            </a:extLst>
          </p:cNvPr>
          <p:cNvSpPr txBox="1"/>
          <p:nvPr/>
        </p:nvSpPr>
        <p:spPr>
          <a:xfrm>
            <a:off x="2773911" y="2636461"/>
            <a:ext cx="147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EICrecon</a:t>
            </a:r>
            <a:r>
              <a:rPr lang="en-US" dirty="0"/>
              <a:t> now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8EFB8B-CA55-72A4-2AFA-4DE071D4CAF9}"/>
              </a:ext>
            </a:extLst>
          </p:cNvPr>
          <p:cNvSpPr txBox="1"/>
          <p:nvPr/>
        </p:nvSpPr>
        <p:spPr>
          <a:xfrm>
            <a:off x="6817172" y="1233046"/>
            <a:ext cx="250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ACTS destination version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3E9FA9E-4FF3-FFCA-51B6-C6366D3DB4B7}"/>
              </a:ext>
            </a:extLst>
          </p:cNvPr>
          <p:cNvSpPr/>
          <p:nvPr/>
        </p:nvSpPr>
        <p:spPr>
          <a:xfrm rot="10800000">
            <a:off x="4781807" y="3914701"/>
            <a:ext cx="1868385" cy="4393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81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291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Office Theme</vt:lpstr>
      <vt:lpstr>ACTS update in EICrecon</vt:lpstr>
      <vt:lpstr>Acts versions</vt:lpstr>
      <vt:lpstr>Acts versions where we are</vt:lpstr>
      <vt:lpstr>Acts versions what we want</vt:lpstr>
      <vt:lpstr>Acts versions what we want</vt:lpstr>
      <vt:lpstr>Acts versions what we want</vt:lpstr>
      <vt:lpstr>Changes</vt:lpstr>
      <vt:lpstr>What is changing in EICrecon tracking</vt:lpstr>
      <vt:lpstr>Changes in ACTS event model</vt:lpstr>
      <vt:lpstr>21-24</vt:lpstr>
      <vt:lpstr>24-28</vt:lpstr>
      <vt:lpstr>29-30</vt:lpstr>
      <vt:lpstr>“Long jump” update</vt:lpstr>
      <vt:lpstr>Switching versions</vt:lpstr>
      <vt:lpstr>Validation</vt:lpstr>
      <vt:lpstr>“Here be dragons”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Dmitry Romanov</dc:creator>
  <cp:lastModifiedBy>Dmitry Romanov</cp:lastModifiedBy>
  <cp:revision>1</cp:revision>
  <dcterms:created xsi:type="dcterms:W3CDTF">2023-10-12T00:55:37Z</dcterms:created>
  <dcterms:modified xsi:type="dcterms:W3CDTF">2023-10-12T14:05:59Z</dcterms:modified>
</cp:coreProperties>
</file>