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/>
    <p:restoredTop sz="94694"/>
  </p:normalViewPr>
  <p:slideViewPr>
    <p:cSldViewPr snapToGrid="0" showGuides="1">
      <p:cViewPr>
        <p:scale>
          <a:sx n="48" d="100"/>
          <a:sy n="48" d="100"/>
        </p:scale>
        <p:origin x="56" y="1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智也 加藤" userId="47db5cd901da2d38" providerId="LiveId" clId="{92AEC4AA-A327-47F2-AA61-F75ACF5A69A0}"/>
    <pc:docChg chg="undo custSel addSld modSld sldOrd">
      <pc:chgData name="智也 加藤" userId="47db5cd901da2d38" providerId="LiveId" clId="{92AEC4AA-A327-47F2-AA61-F75ACF5A69A0}" dt="2023-11-09T06:38:48.521" v="913" actId="20577"/>
      <pc:docMkLst>
        <pc:docMk/>
      </pc:docMkLst>
      <pc:sldChg chg="addSp delSp modSp mod">
        <pc:chgData name="智也 加藤" userId="47db5cd901da2d38" providerId="LiveId" clId="{92AEC4AA-A327-47F2-AA61-F75ACF5A69A0}" dt="2023-11-09T06:28:02.667" v="613" actId="1076"/>
        <pc:sldMkLst>
          <pc:docMk/>
          <pc:sldMk cId="1487098353" sldId="258"/>
        </pc:sldMkLst>
        <pc:spChg chg="del">
          <ac:chgData name="智也 加藤" userId="47db5cd901da2d38" providerId="LiveId" clId="{92AEC4AA-A327-47F2-AA61-F75ACF5A69A0}" dt="2023-11-09T01:09:54.530" v="112" actId="478"/>
          <ac:spMkLst>
            <pc:docMk/>
            <pc:sldMk cId="1487098353" sldId="258"/>
            <ac:spMk id="11" creationId="{ED2A307C-274D-A223-E26C-69D612BAB2EB}"/>
          </ac:spMkLst>
        </pc:spChg>
        <pc:spChg chg="add mod">
          <ac:chgData name="智也 加藤" userId="47db5cd901da2d38" providerId="LiveId" clId="{92AEC4AA-A327-47F2-AA61-F75ACF5A69A0}" dt="2023-11-09T02:59:12.377" v="259" actId="164"/>
          <ac:spMkLst>
            <pc:docMk/>
            <pc:sldMk cId="1487098353" sldId="258"/>
            <ac:spMk id="12" creationId="{5E078D59-BCF5-ACB7-A800-BBE41B6B17BE}"/>
          </ac:spMkLst>
        </pc:spChg>
        <pc:spChg chg="add del">
          <ac:chgData name="智也 加藤" userId="47db5cd901da2d38" providerId="LiveId" clId="{92AEC4AA-A327-47F2-AA61-F75ACF5A69A0}" dt="2023-11-09T01:14:05.460" v="125"/>
          <ac:spMkLst>
            <pc:docMk/>
            <pc:sldMk cId="1487098353" sldId="258"/>
            <ac:spMk id="13" creationId="{0D32CD34-C359-EA99-5EBA-7D3D8897E474}"/>
          </ac:spMkLst>
        </pc:spChg>
        <pc:spChg chg="mod">
          <ac:chgData name="智也 加藤" userId="47db5cd901da2d38" providerId="LiveId" clId="{92AEC4AA-A327-47F2-AA61-F75ACF5A69A0}" dt="2023-11-09T06:28:02.667" v="613" actId="1076"/>
          <ac:spMkLst>
            <pc:docMk/>
            <pc:sldMk cId="1487098353" sldId="258"/>
            <ac:spMk id="14" creationId="{386804AA-22B4-E47A-603B-E573AAC04129}"/>
          </ac:spMkLst>
        </pc:spChg>
        <pc:spChg chg="add mod">
          <ac:chgData name="智也 加藤" userId="47db5cd901da2d38" providerId="LiveId" clId="{92AEC4AA-A327-47F2-AA61-F75ACF5A69A0}" dt="2023-11-09T02:58:31.031" v="251" actId="164"/>
          <ac:spMkLst>
            <pc:docMk/>
            <pc:sldMk cId="1487098353" sldId="258"/>
            <ac:spMk id="22" creationId="{AA273887-92DA-A871-1CFF-905CEBA7AF47}"/>
          </ac:spMkLst>
        </pc:spChg>
        <pc:spChg chg="mod">
          <ac:chgData name="智也 加藤" userId="47db5cd901da2d38" providerId="LiveId" clId="{92AEC4AA-A327-47F2-AA61-F75ACF5A69A0}" dt="2023-11-09T01:14:29" v="129" actId="207"/>
          <ac:spMkLst>
            <pc:docMk/>
            <pc:sldMk cId="1487098353" sldId="258"/>
            <ac:spMk id="23" creationId="{6790BB02-1387-98B2-04C4-0250EB2B0687}"/>
          </ac:spMkLst>
        </pc:spChg>
        <pc:grpChg chg="add del mod">
          <ac:chgData name="智也 加藤" userId="47db5cd901da2d38" providerId="LiveId" clId="{92AEC4AA-A327-47F2-AA61-F75ACF5A69A0}" dt="2023-11-09T06:18:33.211" v="353" actId="1076"/>
          <ac:grpSpMkLst>
            <pc:docMk/>
            <pc:sldMk cId="1487098353" sldId="258"/>
            <ac:grpSpMk id="8" creationId="{5D5EAB62-364A-D313-43F0-DE48A3E86ABA}"/>
          </ac:grpSpMkLst>
        </pc:grpChg>
        <pc:grpChg chg="add del mod">
          <ac:chgData name="智也 加藤" userId="47db5cd901da2d38" providerId="LiveId" clId="{92AEC4AA-A327-47F2-AA61-F75ACF5A69A0}" dt="2023-11-09T06:18:31.243" v="351" actId="478"/>
          <ac:grpSpMkLst>
            <pc:docMk/>
            <pc:sldMk cId="1487098353" sldId="258"/>
            <ac:grpSpMk id="10" creationId="{FF3A8A54-2C35-466D-D672-6AEEAF31C796}"/>
          </ac:grpSpMkLst>
        </pc:grpChg>
        <pc:grpChg chg="mod">
          <ac:chgData name="智也 加藤" userId="47db5cd901da2d38" providerId="LiveId" clId="{92AEC4AA-A327-47F2-AA61-F75ACF5A69A0}" dt="2023-11-09T02:59:06.215" v="258" actId="1076"/>
          <ac:grpSpMkLst>
            <pc:docMk/>
            <pc:sldMk cId="1487098353" sldId="258"/>
            <ac:grpSpMk id="19" creationId="{B74AB88A-0226-81BC-17BD-73ED89BA44E2}"/>
          </ac:grpSpMkLst>
        </pc:grpChg>
        <pc:picChg chg="add mod">
          <ac:chgData name="智也 加藤" userId="47db5cd901da2d38" providerId="LiveId" clId="{92AEC4AA-A327-47F2-AA61-F75ACF5A69A0}" dt="2023-11-09T02:59:12.377" v="259" actId="164"/>
          <ac:picMkLst>
            <pc:docMk/>
            <pc:sldMk cId="1487098353" sldId="258"/>
            <ac:picMk id="9" creationId="{5707CE18-DB1F-6CDD-87E7-BC7E54A02003}"/>
          </ac:picMkLst>
        </pc:picChg>
        <pc:picChg chg="add del mod">
          <ac:chgData name="智也 加藤" userId="47db5cd901da2d38" providerId="LiveId" clId="{92AEC4AA-A327-47F2-AA61-F75ACF5A69A0}" dt="2023-11-06T08:30:05.093" v="7" actId="478"/>
          <ac:picMkLst>
            <pc:docMk/>
            <pc:sldMk cId="1487098353" sldId="258"/>
            <ac:picMk id="9" creationId="{9C5466A8-C1C5-05C3-CE7A-92BDF81D5C5A}"/>
          </ac:picMkLst>
        </pc:picChg>
        <pc:picChg chg="del">
          <ac:chgData name="智也 加藤" userId="47db5cd901da2d38" providerId="LiveId" clId="{92AEC4AA-A327-47F2-AA61-F75ACF5A69A0}" dt="2023-11-09T01:09:51.949" v="111" actId="478"/>
          <ac:picMkLst>
            <pc:docMk/>
            <pc:sldMk cId="1487098353" sldId="258"/>
            <ac:picMk id="10" creationId="{A3561C17-C05E-6B2E-ECA8-459F7AB5F25C}"/>
          </ac:picMkLst>
        </pc:picChg>
        <pc:picChg chg="add del mod">
          <ac:chgData name="智也 加藤" userId="47db5cd901da2d38" providerId="LiveId" clId="{92AEC4AA-A327-47F2-AA61-F75ACF5A69A0}" dt="2023-11-09T06:18:23.051" v="347" actId="478"/>
          <ac:picMkLst>
            <pc:docMk/>
            <pc:sldMk cId="1487098353" sldId="258"/>
            <ac:picMk id="11" creationId="{A39246FF-0052-CE16-040A-7F3DCA12753F}"/>
          </ac:picMkLst>
        </pc:picChg>
        <pc:picChg chg="add mod">
          <ac:chgData name="智也 加藤" userId="47db5cd901da2d38" providerId="LiveId" clId="{92AEC4AA-A327-47F2-AA61-F75ACF5A69A0}" dt="2023-11-09T06:15:32.634" v="329" actId="1076"/>
          <ac:picMkLst>
            <pc:docMk/>
            <pc:sldMk cId="1487098353" sldId="258"/>
            <ac:picMk id="15" creationId="{44BB8269-C4EF-A63D-531F-504FC386F2FE}"/>
          </ac:picMkLst>
        </pc:picChg>
        <pc:picChg chg="add mod">
          <ac:chgData name="智也 加藤" userId="47db5cd901da2d38" providerId="LiveId" clId="{92AEC4AA-A327-47F2-AA61-F75ACF5A69A0}" dt="2023-11-09T02:58:31.031" v="251" actId="164"/>
          <ac:picMkLst>
            <pc:docMk/>
            <pc:sldMk cId="1487098353" sldId="258"/>
            <ac:picMk id="21" creationId="{72AC1BF6-54A3-5D4F-46C7-8CB08C59C4ED}"/>
          </ac:picMkLst>
        </pc:picChg>
        <pc:picChg chg="add mod">
          <ac:chgData name="智也 加藤" userId="47db5cd901da2d38" providerId="LiveId" clId="{92AEC4AA-A327-47F2-AA61-F75ACF5A69A0}" dt="2023-11-09T02:50:07.261" v="140" actId="1076"/>
          <ac:picMkLst>
            <pc:docMk/>
            <pc:sldMk cId="1487098353" sldId="258"/>
            <ac:picMk id="25" creationId="{4659683D-E01E-6091-9116-A3051BA36B31}"/>
          </ac:picMkLst>
        </pc:picChg>
        <pc:cxnChg chg="mod">
          <ac:chgData name="智也 加藤" userId="47db5cd901da2d38" providerId="LiveId" clId="{92AEC4AA-A327-47F2-AA61-F75ACF5A69A0}" dt="2023-11-09T02:58:21.573" v="250" actId="1076"/>
          <ac:cxnSpMkLst>
            <pc:docMk/>
            <pc:sldMk cId="1487098353" sldId="258"/>
            <ac:cxnSpMk id="3" creationId="{2553D59A-2EC7-073C-DD4E-996393B73387}"/>
          </ac:cxnSpMkLst>
        </pc:cxnChg>
      </pc:sldChg>
      <pc:sldChg chg="addSp delSp modSp new mod">
        <pc:chgData name="智也 加藤" userId="47db5cd901da2d38" providerId="LiveId" clId="{92AEC4AA-A327-47F2-AA61-F75ACF5A69A0}" dt="2023-11-09T06:36:53.795" v="883" actId="1076"/>
        <pc:sldMkLst>
          <pc:docMk/>
          <pc:sldMk cId="2169342701" sldId="259"/>
        </pc:sldMkLst>
        <pc:spChg chg="mod">
          <ac:chgData name="智也 加藤" userId="47db5cd901da2d38" providerId="LiveId" clId="{92AEC4AA-A327-47F2-AA61-F75ACF5A69A0}" dt="2023-11-09T06:32:36.444" v="707" actId="20577"/>
          <ac:spMkLst>
            <pc:docMk/>
            <pc:sldMk cId="2169342701" sldId="259"/>
            <ac:spMk id="2" creationId="{3B6B8AC1-5556-8AAE-56AE-D71B407D6E79}"/>
          </ac:spMkLst>
        </pc:spChg>
        <pc:spChg chg="mod">
          <ac:chgData name="智也 加藤" userId="47db5cd901da2d38" providerId="LiveId" clId="{92AEC4AA-A327-47F2-AA61-F75ACF5A69A0}" dt="2023-11-09T06:26:23.567" v="603" actId="20577"/>
          <ac:spMkLst>
            <pc:docMk/>
            <pc:sldMk cId="2169342701" sldId="259"/>
            <ac:spMk id="3" creationId="{8EBC9358-96CD-B016-9FB5-6103FC3F9B8D}"/>
          </ac:spMkLst>
        </pc:spChg>
        <pc:spChg chg="del">
          <ac:chgData name="智也 加藤" userId="47db5cd901da2d38" providerId="LiveId" clId="{92AEC4AA-A327-47F2-AA61-F75ACF5A69A0}" dt="2023-11-09T02:58:53.692" v="256" actId="478"/>
          <ac:spMkLst>
            <pc:docMk/>
            <pc:sldMk cId="2169342701" sldId="259"/>
            <ac:spMk id="4" creationId="{3682D1FC-CB79-4B61-AA7F-96FEAB65A36C}"/>
          </ac:spMkLst>
        </pc:spChg>
        <pc:spChg chg="mod">
          <ac:chgData name="智也 加藤" userId="47db5cd901da2d38" providerId="LiveId" clId="{92AEC4AA-A327-47F2-AA61-F75ACF5A69A0}" dt="2023-11-09T02:58:42.631" v="252"/>
          <ac:spMkLst>
            <pc:docMk/>
            <pc:sldMk cId="2169342701" sldId="259"/>
            <ac:spMk id="7" creationId="{6A2F9044-F85B-67EF-32EC-E3E0F0E98B2E}"/>
          </ac:spMkLst>
        </pc:spChg>
        <pc:spChg chg="mod">
          <ac:chgData name="智也 加藤" userId="47db5cd901da2d38" providerId="LiveId" clId="{92AEC4AA-A327-47F2-AA61-F75ACF5A69A0}" dt="2023-11-09T02:59:26.293" v="263" actId="1076"/>
          <ac:spMkLst>
            <pc:docMk/>
            <pc:sldMk cId="2169342701" sldId="259"/>
            <ac:spMk id="10" creationId="{7D771045-AED8-D86E-FA38-7475851C37D5}"/>
          </ac:spMkLst>
        </pc:spChg>
        <pc:spChg chg="add del mod">
          <ac:chgData name="智也 加藤" userId="47db5cd901da2d38" providerId="LiveId" clId="{92AEC4AA-A327-47F2-AA61-F75ACF5A69A0}" dt="2023-11-09T03:00:32.781" v="302"/>
          <ac:spMkLst>
            <pc:docMk/>
            <pc:sldMk cId="2169342701" sldId="259"/>
            <ac:spMk id="12" creationId="{A541A584-DA2D-BD73-F283-5E62AFAFA852}"/>
          </ac:spMkLst>
        </pc:spChg>
        <pc:spChg chg="add mod">
          <ac:chgData name="智也 加藤" userId="47db5cd901da2d38" providerId="LiveId" clId="{92AEC4AA-A327-47F2-AA61-F75ACF5A69A0}" dt="2023-11-09T06:26:49.228" v="612" actId="20577"/>
          <ac:spMkLst>
            <pc:docMk/>
            <pc:sldMk cId="2169342701" sldId="259"/>
            <ac:spMk id="17" creationId="{B4CA4BC6-DFE4-85A3-47C4-EDB35393A4B0}"/>
          </ac:spMkLst>
        </pc:spChg>
        <pc:spChg chg="add mod">
          <ac:chgData name="智也 加藤" userId="47db5cd901da2d38" providerId="LiveId" clId="{92AEC4AA-A327-47F2-AA61-F75ACF5A69A0}" dt="2023-11-09T06:23:14.017" v="494" actId="1076"/>
          <ac:spMkLst>
            <pc:docMk/>
            <pc:sldMk cId="2169342701" sldId="259"/>
            <ac:spMk id="18" creationId="{BF9F050A-C4FD-F833-30D5-582BAAC2CA79}"/>
          </ac:spMkLst>
        </pc:spChg>
        <pc:spChg chg="add mod">
          <ac:chgData name="智也 加藤" userId="47db5cd901da2d38" providerId="LiveId" clId="{92AEC4AA-A327-47F2-AA61-F75ACF5A69A0}" dt="2023-11-09T06:22:33.256" v="465" actId="20577"/>
          <ac:spMkLst>
            <pc:docMk/>
            <pc:sldMk cId="2169342701" sldId="259"/>
            <ac:spMk id="19" creationId="{9A11BBF1-E91F-ED0A-258D-69C44249EDD2}"/>
          </ac:spMkLst>
        </pc:spChg>
        <pc:spChg chg="add mod">
          <ac:chgData name="智也 加藤" userId="47db5cd901da2d38" providerId="LiveId" clId="{92AEC4AA-A327-47F2-AA61-F75ACF5A69A0}" dt="2023-11-09T06:32:51.684" v="709" actId="14100"/>
          <ac:spMkLst>
            <pc:docMk/>
            <pc:sldMk cId="2169342701" sldId="259"/>
            <ac:spMk id="20" creationId="{4972283B-E8EB-0287-9F49-517F2FFE0990}"/>
          </ac:spMkLst>
        </pc:spChg>
        <pc:spChg chg="add mod">
          <ac:chgData name="智也 加藤" userId="47db5cd901da2d38" providerId="LiveId" clId="{92AEC4AA-A327-47F2-AA61-F75ACF5A69A0}" dt="2023-11-09T06:36:53.795" v="883" actId="1076"/>
          <ac:spMkLst>
            <pc:docMk/>
            <pc:sldMk cId="2169342701" sldId="259"/>
            <ac:spMk id="21" creationId="{F9290412-7F4D-E304-F5DB-A7FCF6DACD50}"/>
          </ac:spMkLst>
        </pc:spChg>
        <pc:grpChg chg="add mod">
          <ac:chgData name="智也 加藤" userId="47db5cd901da2d38" providerId="LiveId" clId="{92AEC4AA-A327-47F2-AA61-F75ACF5A69A0}" dt="2023-11-09T02:59:22.409" v="262" actId="1076"/>
          <ac:grpSpMkLst>
            <pc:docMk/>
            <pc:sldMk cId="2169342701" sldId="259"/>
            <ac:grpSpMk id="5" creationId="{6D4908A5-47E5-9D4D-F4E9-078EC1A3A80C}"/>
          </ac:grpSpMkLst>
        </pc:grpChg>
        <pc:grpChg chg="add mod">
          <ac:chgData name="智也 加藤" userId="47db5cd901da2d38" providerId="LiveId" clId="{92AEC4AA-A327-47F2-AA61-F75ACF5A69A0}" dt="2023-11-09T02:59:41.909" v="268" actId="1076"/>
          <ac:grpSpMkLst>
            <pc:docMk/>
            <pc:sldMk cId="2169342701" sldId="259"/>
            <ac:grpSpMk id="8" creationId="{59BBDA71-582C-EBBB-5DA0-1E0AB4025756}"/>
          </ac:grpSpMkLst>
        </pc:grpChg>
        <pc:picChg chg="mod">
          <ac:chgData name="智也 加藤" userId="47db5cd901da2d38" providerId="LiveId" clId="{92AEC4AA-A327-47F2-AA61-F75ACF5A69A0}" dt="2023-11-09T02:58:42.631" v="252"/>
          <ac:picMkLst>
            <pc:docMk/>
            <pc:sldMk cId="2169342701" sldId="259"/>
            <ac:picMk id="6" creationId="{213150C8-F2BC-752A-EEAF-3443EF615077}"/>
          </ac:picMkLst>
        </pc:picChg>
        <pc:picChg chg="mod">
          <ac:chgData name="智也 加藤" userId="47db5cd901da2d38" providerId="LiveId" clId="{92AEC4AA-A327-47F2-AA61-F75ACF5A69A0}" dt="2023-11-09T02:59:38.332" v="267" actId="1076"/>
          <ac:picMkLst>
            <pc:docMk/>
            <pc:sldMk cId="2169342701" sldId="259"/>
            <ac:picMk id="9" creationId="{D5BA6AF6-F1B1-21B0-72A7-71E25943EF92}"/>
          </ac:picMkLst>
        </pc:picChg>
        <pc:picChg chg="add mod">
          <ac:chgData name="智也 加藤" userId="47db5cd901da2d38" providerId="LiveId" clId="{92AEC4AA-A327-47F2-AA61-F75ACF5A69A0}" dt="2023-11-09T06:36:50.395" v="882" actId="1076"/>
          <ac:picMkLst>
            <pc:docMk/>
            <pc:sldMk cId="2169342701" sldId="259"/>
            <ac:picMk id="11" creationId="{638E36B4-3A02-4565-01E7-0E44914A7BD0}"/>
          </ac:picMkLst>
        </pc:picChg>
        <pc:picChg chg="add mod">
          <ac:chgData name="智也 加藤" userId="47db5cd901da2d38" providerId="LiveId" clId="{92AEC4AA-A327-47F2-AA61-F75ACF5A69A0}" dt="2023-11-09T06:26:40.795" v="604" actId="1076"/>
          <ac:picMkLst>
            <pc:docMk/>
            <pc:sldMk cId="2169342701" sldId="259"/>
            <ac:picMk id="14" creationId="{5A92116E-E93E-12F1-3E87-538FF200E619}"/>
          </ac:picMkLst>
        </pc:picChg>
        <pc:picChg chg="add del mod">
          <ac:chgData name="智也 加藤" userId="47db5cd901da2d38" providerId="LiveId" clId="{92AEC4AA-A327-47F2-AA61-F75ACF5A69A0}" dt="2023-11-09T03:10:21.261" v="315" actId="478"/>
          <ac:picMkLst>
            <pc:docMk/>
            <pc:sldMk cId="2169342701" sldId="259"/>
            <ac:picMk id="16" creationId="{952A7A84-6829-1DF8-42FD-7F7ABA0413FB}"/>
          </ac:picMkLst>
        </pc:picChg>
      </pc:sldChg>
      <pc:sldChg chg="addSp modSp new mod ord">
        <pc:chgData name="智也 加藤" userId="47db5cd901da2d38" providerId="LiveId" clId="{92AEC4AA-A327-47F2-AA61-F75ACF5A69A0}" dt="2023-11-09T06:38:48.521" v="913" actId="20577"/>
        <pc:sldMkLst>
          <pc:docMk/>
          <pc:sldMk cId="215216802" sldId="260"/>
        </pc:sldMkLst>
        <pc:spChg chg="mod">
          <ac:chgData name="智也 加藤" userId="47db5cd901da2d38" providerId="LiveId" clId="{92AEC4AA-A327-47F2-AA61-F75ACF5A69A0}" dt="2023-11-09T06:38:48.521" v="913" actId="20577"/>
          <ac:spMkLst>
            <pc:docMk/>
            <pc:sldMk cId="215216802" sldId="260"/>
            <ac:spMk id="4" creationId="{9C6EC691-640A-D29C-13C2-D6A5E16A07CB}"/>
          </ac:spMkLst>
        </pc:spChg>
        <pc:picChg chg="add mod">
          <ac:chgData name="智也 加藤" userId="47db5cd901da2d38" providerId="LiveId" clId="{92AEC4AA-A327-47F2-AA61-F75ACF5A69A0}" dt="2023-11-09T06:37:50.194" v="890" actId="1076"/>
          <ac:picMkLst>
            <pc:docMk/>
            <pc:sldMk cId="215216802" sldId="260"/>
            <ac:picMk id="6" creationId="{BD75DAE4-B958-4A72-80E5-32F6CF627CB7}"/>
          </ac:picMkLst>
        </pc:picChg>
        <pc:picChg chg="add mod">
          <ac:chgData name="智也 加藤" userId="47db5cd901da2d38" providerId="LiveId" clId="{92AEC4AA-A327-47F2-AA61-F75ACF5A69A0}" dt="2023-11-09T06:37:52.086" v="891" actId="1076"/>
          <ac:picMkLst>
            <pc:docMk/>
            <pc:sldMk cId="215216802" sldId="260"/>
            <ac:picMk id="7" creationId="{F87AEFE9-D061-3EE4-329D-86B51199CE14}"/>
          </ac:picMkLst>
        </pc:picChg>
      </pc:sldChg>
      <pc:sldChg chg="addSp modSp new mod">
        <pc:chgData name="智也 加藤" userId="47db5cd901da2d38" providerId="LiveId" clId="{92AEC4AA-A327-47F2-AA61-F75ACF5A69A0}" dt="2023-11-09T06:36:01.884" v="858" actId="20577"/>
        <pc:sldMkLst>
          <pc:docMk/>
          <pc:sldMk cId="194325072" sldId="261"/>
        </pc:sldMkLst>
        <pc:spChg chg="mod">
          <ac:chgData name="智也 加藤" userId="47db5cd901da2d38" providerId="LiveId" clId="{92AEC4AA-A327-47F2-AA61-F75ACF5A69A0}" dt="2023-11-09T06:35:33.919" v="857" actId="1076"/>
          <ac:spMkLst>
            <pc:docMk/>
            <pc:sldMk cId="194325072" sldId="261"/>
            <ac:spMk id="4" creationId="{3606154C-0A01-C917-EF33-53F7E4755CF9}"/>
          </ac:spMkLst>
        </pc:spChg>
        <pc:spChg chg="add mod">
          <ac:chgData name="智也 加藤" userId="47db5cd901da2d38" providerId="LiveId" clId="{92AEC4AA-A327-47F2-AA61-F75ACF5A69A0}" dt="2023-11-09T06:36:01.884" v="858" actId="20577"/>
          <ac:spMkLst>
            <pc:docMk/>
            <pc:sldMk cId="194325072" sldId="261"/>
            <ac:spMk id="7" creationId="{A2603DD5-EE76-7FA2-641B-3C4F6FB7AE5E}"/>
          </ac:spMkLst>
        </pc:spChg>
        <pc:picChg chg="add mod">
          <ac:chgData name="智也 加藤" userId="47db5cd901da2d38" providerId="LiveId" clId="{92AEC4AA-A327-47F2-AA61-F75ACF5A69A0}" dt="2023-11-09T06:33:16.782" v="714" actId="1076"/>
          <ac:picMkLst>
            <pc:docMk/>
            <pc:sldMk cId="194325072" sldId="261"/>
            <ac:picMk id="6" creationId="{3EBF53C7-4E17-5E4D-BDF5-9113CD0D3DB2}"/>
          </ac:picMkLst>
        </pc:picChg>
      </pc:sldChg>
      <pc:sldChg chg="delSp modSp add mod ord">
        <pc:chgData name="智也 加藤" userId="47db5cd901da2d38" providerId="LiveId" clId="{92AEC4AA-A327-47F2-AA61-F75ACF5A69A0}" dt="2023-11-09T06:16:13.289" v="342" actId="1076"/>
        <pc:sldMkLst>
          <pc:docMk/>
          <pc:sldMk cId="1926483893" sldId="262"/>
        </pc:sldMkLst>
        <pc:spChg chg="mod">
          <ac:chgData name="智也 加藤" userId="47db5cd901da2d38" providerId="LiveId" clId="{92AEC4AA-A327-47F2-AA61-F75ACF5A69A0}" dt="2023-11-09T06:16:13.289" v="342" actId="1076"/>
          <ac:spMkLst>
            <pc:docMk/>
            <pc:sldMk cId="1926483893" sldId="262"/>
            <ac:spMk id="14" creationId="{386804AA-22B4-E47A-603B-E573AAC04129}"/>
          </ac:spMkLst>
        </pc:spChg>
        <pc:grpChg chg="del">
          <ac:chgData name="智也 加藤" userId="47db5cd901da2d38" providerId="LiveId" clId="{92AEC4AA-A327-47F2-AA61-F75ACF5A69A0}" dt="2023-11-09T06:15:55.020" v="336" actId="478"/>
          <ac:grpSpMkLst>
            <pc:docMk/>
            <pc:sldMk cId="1926483893" sldId="262"/>
            <ac:grpSpMk id="8" creationId="{5D5EAB62-364A-D313-43F0-DE48A3E86ABA}"/>
          </ac:grpSpMkLst>
        </pc:grpChg>
        <pc:grpChg chg="del">
          <ac:chgData name="智也 加藤" userId="47db5cd901da2d38" providerId="LiveId" clId="{92AEC4AA-A327-47F2-AA61-F75ACF5A69A0}" dt="2023-11-09T06:15:57.020" v="337" actId="478"/>
          <ac:grpSpMkLst>
            <pc:docMk/>
            <pc:sldMk cId="1926483893" sldId="262"/>
            <ac:grpSpMk id="10" creationId="{FF3A8A54-2C35-466D-D672-6AEEAF31C796}"/>
          </ac:grpSpMkLst>
        </pc:grpChg>
        <pc:picChg chg="mod">
          <ac:chgData name="智也 加藤" userId="47db5cd901da2d38" providerId="LiveId" clId="{92AEC4AA-A327-47F2-AA61-F75ACF5A69A0}" dt="2023-11-09T06:16:01.409" v="341" actId="1076"/>
          <ac:picMkLst>
            <pc:docMk/>
            <pc:sldMk cId="1926483893" sldId="262"/>
            <ac:picMk id="11" creationId="{A39246FF-0052-CE16-040A-7F3DCA12753F}"/>
          </ac:picMkLst>
        </pc:picChg>
        <pc:picChg chg="del mod">
          <ac:chgData name="智也 加藤" userId="47db5cd901da2d38" providerId="LiveId" clId="{92AEC4AA-A327-47F2-AA61-F75ACF5A69A0}" dt="2023-11-09T06:15:59.580" v="340" actId="478"/>
          <ac:picMkLst>
            <pc:docMk/>
            <pc:sldMk cId="1926483893" sldId="262"/>
            <ac:picMk id="15" creationId="{44BB8269-C4EF-A63D-531F-504FC386F2FE}"/>
          </ac:picMkLst>
        </pc:picChg>
        <pc:picChg chg="del">
          <ac:chgData name="智也 加藤" userId="47db5cd901da2d38" providerId="LiveId" clId="{92AEC4AA-A327-47F2-AA61-F75ACF5A69A0}" dt="2023-11-09T06:15:53.175" v="335" actId="478"/>
          <ac:picMkLst>
            <pc:docMk/>
            <pc:sldMk cId="1926483893" sldId="262"/>
            <ac:picMk id="25" creationId="{4659683D-E01E-6091-9116-A3051BA36B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9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571499"/>
            <a:ext cx="18087179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9587865" y="571500"/>
            <a:ext cx="4719146" cy="14351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1000"/>
              </a:spcBef>
              <a:buSzTx/>
              <a:buNone/>
              <a:defRPr sz="3500" b="1"/>
            </a:lvl1pPr>
          </a:lstStyle>
          <a:p>
            <a:r>
              <a:t>Slide Subtitle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029865"/>
            <a:ext cx="21971000" cy="9474651"/>
          </a:xfrm>
          <a:prstGeom prst="rect">
            <a:avLst/>
          </a:prstGeom>
        </p:spPr>
        <p:txBody>
          <a:bodyPr/>
          <a:lstStyle>
            <a:lvl1pPr marL="762000" indent="-381000">
              <a:lnSpc>
                <a:spcPct val="100000"/>
              </a:lnSpc>
              <a:spcBef>
                <a:spcPts val="1000"/>
              </a:spcBef>
              <a:defRPr sz="3000"/>
            </a:lvl1pPr>
            <a:lvl2pPr marL="1524000" indent="-508000">
              <a:lnSpc>
                <a:spcPct val="100000"/>
              </a:lnSpc>
              <a:spcBef>
                <a:spcPts val="1000"/>
              </a:spcBef>
              <a:buChar char="-"/>
              <a:defRPr sz="2500"/>
            </a:lvl2pPr>
            <a:lvl3pPr>
              <a:lnSpc>
                <a:spcPct val="100000"/>
              </a:lnSpc>
              <a:spcBef>
                <a:spcPts val="1000"/>
              </a:spcBef>
              <a:defRPr sz="2000"/>
            </a:lvl3pPr>
            <a:lvl4pPr>
              <a:lnSpc>
                <a:spcPct val="100000"/>
              </a:lnSpc>
              <a:spcBef>
                <a:spcPts val="1000"/>
              </a:spcBef>
              <a:defRPr sz="2000"/>
            </a:lvl4pPr>
            <a:lvl5pPr>
              <a:lnSpc>
                <a:spcPct val="100000"/>
              </a:lnSpc>
              <a:spcBef>
                <a:spcPts val="1000"/>
              </a:spcBef>
              <a:defRPr sz="20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Bowl of salad with fried rice, boiled eggs, and chopsticks"/>
          <p:cNvSpPr>
            <a:spLocks noGrp="1"/>
          </p:cNvSpPr>
          <p:nvPr>
            <p:ph type="pic" sz="quarter" idx="22"/>
          </p:nvPr>
        </p:nvSpPr>
        <p:spPr>
          <a:xfrm>
            <a:off x="16758227" y="7946189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6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of your topic"/>
          <p:cNvSpPr txBox="1">
            <a:spLocks noGrp="1"/>
          </p:cNvSpPr>
          <p:nvPr>
            <p:ph type="title"/>
          </p:nvPr>
        </p:nvSpPr>
        <p:spPr>
          <a:xfrm>
            <a:off x="1206500" y="571499"/>
            <a:ext cx="21772770" cy="11168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dirty="0"/>
              <a:t>To compere MC result to real data with clustering</a:t>
            </a:r>
            <a:endParaRPr sz="6000" dirty="0"/>
          </a:p>
        </p:txBody>
      </p:sp>
      <p:sp>
        <p:nvSpPr>
          <p:cNvPr id="83" name="[Your name]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[</a:t>
            </a:r>
            <a:r>
              <a:rPr lang="en-US" dirty="0"/>
              <a:t>Tomoya Kato</a:t>
            </a:r>
            <a:r>
              <a:rPr dirty="0"/>
              <a:t>]</a:t>
            </a:r>
          </a:p>
          <a:p>
            <a:pPr>
              <a:spcBef>
                <a:spcPts val="0"/>
              </a:spcBef>
            </a:pPr>
            <a:r>
              <a:rPr dirty="0"/>
              <a:t>(</a:t>
            </a:r>
            <a:r>
              <a:rPr lang="en-US" dirty="0" err="1"/>
              <a:t>Rikkyo</a:t>
            </a:r>
            <a:r>
              <a:rPr lang="en-US" dirty="0"/>
              <a:t> Uni</a:t>
            </a:r>
            <a:r>
              <a:rPr dirty="0"/>
              <a:t>)</a:t>
            </a:r>
          </a:p>
        </p:txBody>
      </p:sp>
      <p:sp>
        <p:nvSpPr>
          <p:cNvPr id="84" name="[A brief explanation of your topic]…"/>
          <p:cNvSpPr txBox="1">
            <a:spLocks noGrp="1"/>
          </p:cNvSpPr>
          <p:nvPr>
            <p:ph type="body" idx="1"/>
          </p:nvPr>
        </p:nvSpPr>
        <p:spPr>
          <a:xfrm>
            <a:off x="1206500" y="2156315"/>
            <a:ext cx="21971000" cy="11160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rPr lang="en-US" dirty="0"/>
              <a:t>Check MC result and </a:t>
            </a:r>
          </a:p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rPr b="1" dirty="0"/>
              <a:t>Goal in this workshop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ja-JP" dirty="0"/>
              <a:t>Check MC result and data with understanding </a:t>
            </a:r>
            <a:r>
              <a:rPr lang="en-US" altLang="ja-JP" dirty="0" err="1"/>
              <a:t>PHoBOS</a:t>
            </a:r>
            <a:endParaRPr dirty="0"/>
          </a:p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rPr dirty="0"/>
              <a:t>My To-Do List</a:t>
            </a:r>
          </a:p>
          <a:p>
            <a:pPr>
              <a:spcBef>
                <a:spcPts val="1500"/>
              </a:spcBef>
            </a:pPr>
            <a:r>
              <a:rPr lang="en-US" dirty="0"/>
              <a:t> trying cu</a:t>
            </a:r>
            <a:r>
              <a:rPr lang="en-US" altLang="ja-JP" dirty="0"/>
              <a:t>t adc0 before clustering</a:t>
            </a:r>
          </a:p>
          <a:p>
            <a:pPr>
              <a:spcBef>
                <a:spcPts val="1500"/>
              </a:spcBef>
            </a:pPr>
            <a:r>
              <a:rPr lang="en-US" altLang="ja-JP" dirty="0"/>
              <a:t>Compare the number of clusters in MC and real data (initially for 0-5%).</a:t>
            </a:r>
          </a:p>
          <a:p>
            <a:pPr>
              <a:spcBef>
                <a:spcPts val="1500"/>
              </a:spcBef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Verify the correctness of MC.</a:t>
            </a:r>
          </a:p>
          <a:p>
            <a:pPr marL="381000" indent="0">
              <a:spcBef>
                <a:spcPts val="15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     -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Vary the collision points to observe the ratio of cluster numbers to tracking numbers for inner and outer regions. </a:t>
            </a:r>
          </a:p>
          <a:p>
            <a:pPr marL="381000" indent="0">
              <a:spcBef>
                <a:spcPts val="1500"/>
              </a:spcBef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    - Research what MC is </a:t>
            </a:r>
          </a:p>
          <a:p>
            <a:pPr marL="381000" indent="0">
              <a:spcBef>
                <a:spcPts val="15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      - 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vary collision points with MC. (if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possible)</a:t>
            </a:r>
          </a:p>
          <a:p>
            <a:pPr marL="381000" indent="0">
              <a:spcBef>
                <a:spcPts val="1500"/>
              </a:spcBef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・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Confirm that the paper and MC match. </a:t>
            </a:r>
          </a:p>
          <a:p>
            <a:pPr marL="381000" indent="0">
              <a:spcBef>
                <a:spcPts val="1500"/>
              </a:spcBef>
              <a:buNone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　　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-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 Read the paper's clustering method. </a:t>
            </a:r>
            <a:endParaRPr lang="en-US" altLang="ja-JP" dirty="0"/>
          </a:p>
          <a:p>
            <a:pPr>
              <a:spcBef>
                <a:spcPts val="1500"/>
              </a:spcBef>
            </a:pPr>
            <a:endParaRPr lang="en-US" altLang="ja-JP" dirty="0"/>
          </a:p>
          <a:p>
            <a:pPr marL="381000" indent="0">
              <a:spcBef>
                <a:spcPts val="1500"/>
              </a:spcBef>
              <a:buNone/>
            </a:pPr>
            <a:endParaRPr dirty="0"/>
          </a:p>
          <a:p>
            <a:pPr>
              <a:spcBef>
                <a:spcPts val="1500"/>
              </a:spcBef>
            </a:pPr>
            <a:r>
              <a:rPr lang="en-US" dirty="0"/>
              <a:t>I’d like to write document About Expert GUI  (if possible)</a:t>
            </a:r>
            <a:endParaRPr dirty="0"/>
          </a:p>
          <a:p>
            <a:pPr>
              <a:spcBef>
                <a:spcPts val="1500"/>
              </a:spcBef>
            </a:pPr>
            <a:endParaRPr dirty="0"/>
          </a:p>
        </p:txBody>
      </p:sp>
      <p:sp>
        <p:nvSpPr>
          <p:cNvPr id="86" name="Towards ← put it if you want"/>
          <p:cNvSpPr txBox="1"/>
          <p:nvPr/>
        </p:nvSpPr>
        <p:spPr>
          <a:xfrm>
            <a:off x="1206500" y="202493"/>
            <a:ext cx="1330492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Towards</a:t>
            </a:r>
          </a:p>
        </p:txBody>
      </p:sp>
      <p:sp>
        <p:nvSpPr>
          <p:cNvPr id="87" name="A figure for an explanation if needed."/>
          <p:cNvSpPr txBox="1"/>
          <p:nvPr/>
        </p:nvSpPr>
        <p:spPr>
          <a:xfrm>
            <a:off x="17068813" y="12946605"/>
            <a:ext cx="680237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="1"/>
            </a:lvl1pPr>
          </a:lstStyle>
          <a:p>
            <a:r>
              <a:t>A figure for an explanation if needed.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53D59A-2EC7-073C-DD4E-996393B73387}"/>
              </a:ext>
            </a:extLst>
          </p:cNvPr>
          <p:cNvCxnSpPr>
            <a:cxnSpLocks/>
          </p:cNvCxnSpPr>
          <p:nvPr/>
        </p:nvCxnSpPr>
        <p:spPr>
          <a:xfrm>
            <a:off x="1206500" y="2787805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of your topic"/>
          <p:cNvSpPr txBox="1">
            <a:spLocks noGrp="1"/>
          </p:cNvSpPr>
          <p:nvPr>
            <p:ph type="title"/>
          </p:nvPr>
        </p:nvSpPr>
        <p:spPr>
          <a:xfrm>
            <a:off x="1206500" y="571499"/>
            <a:ext cx="21772770" cy="11168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dirty="0"/>
              <a:t>To compere MC result to real data with clustering</a:t>
            </a:r>
            <a:endParaRPr sz="6000" dirty="0"/>
          </a:p>
        </p:txBody>
      </p:sp>
      <p:sp>
        <p:nvSpPr>
          <p:cNvPr id="83" name="[Your name]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[</a:t>
            </a:r>
            <a:r>
              <a:rPr lang="en-US" dirty="0"/>
              <a:t>Tomoya Kato</a:t>
            </a:r>
            <a:r>
              <a:rPr dirty="0"/>
              <a:t>]</a:t>
            </a:r>
          </a:p>
          <a:p>
            <a:pPr>
              <a:spcBef>
                <a:spcPts val="0"/>
              </a:spcBef>
            </a:pPr>
            <a:r>
              <a:rPr dirty="0"/>
              <a:t>(</a:t>
            </a:r>
            <a:r>
              <a:rPr lang="en-US" dirty="0" err="1"/>
              <a:t>Rikkyo</a:t>
            </a:r>
            <a:r>
              <a:rPr lang="en-US" dirty="0"/>
              <a:t> Uni</a:t>
            </a:r>
            <a:r>
              <a:rPr dirty="0"/>
              <a:t>)</a:t>
            </a:r>
          </a:p>
        </p:txBody>
      </p:sp>
      <p:sp>
        <p:nvSpPr>
          <p:cNvPr id="86" name="Towards ← put it if you want"/>
          <p:cNvSpPr txBox="1"/>
          <p:nvPr/>
        </p:nvSpPr>
        <p:spPr>
          <a:xfrm>
            <a:off x="1206500" y="202493"/>
            <a:ext cx="1330492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Towards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53D59A-2EC7-073C-DD4E-996393B73387}"/>
              </a:ext>
            </a:extLst>
          </p:cNvPr>
          <p:cNvCxnSpPr>
            <a:cxnSpLocks/>
          </p:cNvCxnSpPr>
          <p:nvPr/>
        </p:nvCxnSpPr>
        <p:spPr>
          <a:xfrm>
            <a:off x="1318034" y="1693838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74AB88A-0226-81BC-17BD-73ED89BA44E2}"/>
              </a:ext>
            </a:extLst>
          </p:cNvPr>
          <p:cNvGrpSpPr/>
          <p:nvPr/>
        </p:nvGrpSpPr>
        <p:grpSpPr>
          <a:xfrm>
            <a:off x="571172" y="2088121"/>
            <a:ext cx="26796516" cy="8664034"/>
            <a:chOff x="6175465" y="3594882"/>
            <a:chExt cx="15216134" cy="7408500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B801A69-909D-B9E2-D05E-1B99DE86E0A4}"/>
                </a:ext>
              </a:extLst>
            </p:cNvPr>
            <p:cNvGrpSpPr/>
            <p:nvPr/>
          </p:nvGrpSpPr>
          <p:grpSpPr>
            <a:xfrm>
              <a:off x="6175465" y="3594882"/>
              <a:ext cx="9502701" cy="7408500"/>
              <a:chOff x="10695066" y="4184614"/>
              <a:chExt cx="9502701" cy="7408500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2E0A43A4-3374-9A31-A51E-0288682E2636}"/>
                  </a:ext>
                </a:extLst>
              </p:cNvPr>
              <p:cNvGrpSpPr/>
              <p:nvPr/>
            </p:nvGrpSpPr>
            <p:grpSpPr>
              <a:xfrm>
                <a:off x="11615595" y="4184614"/>
                <a:ext cx="8582172" cy="5539048"/>
                <a:chOff x="11814378" y="4600664"/>
                <a:chExt cx="8582172" cy="5539048"/>
              </a:xfrm>
            </p:grpSpPr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C1122C41-911F-7EC8-CD0F-3F09813E80FE}"/>
                    </a:ext>
                  </a:extLst>
                </p:cNvPr>
                <p:cNvSpPr/>
                <p:nvPr/>
              </p:nvSpPr>
              <p:spPr>
                <a:xfrm>
                  <a:off x="16037187" y="7879792"/>
                  <a:ext cx="2862470" cy="84125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Montecarlo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45BB312D-8D18-7933-6B02-BAA036FAE0FB}"/>
                    </a:ext>
                  </a:extLst>
                </p:cNvPr>
                <p:cNvSpPr/>
                <p:nvPr/>
              </p:nvSpPr>
              <p:spPr>
                <a:xfrm>
                  <a:off x="11814378" y="7920400"/>
                  <a:ext cx="2862470" cy="84125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data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8C37AF0E-E5DB-F175-67BC-1DAE499BA2C6}"/>
                    </a:ext>
                  </a:extLst>
                </p:cNvPr>
                <p:cNvSpPr/>
                <p:nvPr/>
              </p:nvSpPr>
              <p:spPr>
                <a:xfrm>
                  <a:off x="16051476" y="4600664"/>
                  <a:ext cx="2862470" cy="719347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Phobos result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" name="矢印: 上カーブ 5">
                  <a:extLst>
                    <a:ext uri="{FF2B5EF4-FFF2-40B4-BE49-F238E27FC236}">
                      <a16:creationId xmlns:a16="http://schemas.microsoft.com/office/drawing/2014/main" id="{7BEE24BC-4F5D-8A01-24E2-673C81DF044D}"/>
                    </a:ext>
                  </a:extLst>
                </p:cNvPr>
                <p:cNvSpPr/>
                <p:nvPr/>
              </p:nvSpPr>
              <p:spPr>
                <a:xfrm>
                  <a:off x="13835271" y="8694750"/>
                  <a:ext cx="2756452" cy="841256"/>
                </a:xfrm>
                <a:prstGeom prst="curvedUpArrow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FA8017F8-2200-D2FB-DF56-F034CA04BE8B}"/>
                    </a:ext>
                  </a:extLst>
                </p:cNvPr>
                <p:cNvSpPr txBox="1"/>
                <p:nvPr/>
              </p:nvSpPr>
              <p:spPr>
                <a:xfrm>
                  <a:off x="12657280" y="8979546"/>
                  <a:ext cx="7739270" cy="1160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ja-JP" altLang="en-US" sz="4400" dirty="0"/>
                    <a:t>・</a:t>
                  </a:r>
                  <a:r>
                    <a:rPr lang="en-US" altLang="ja-JP" sz="4400" dirty="0"/>
                    <a:t>compare number of cluster </a:t>
                  </a:r>
                  <a:endParaRPr kumimoji="0" lang="ja-JP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p:grp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86804AA-22B4-E47A-603B-E573AAC04129}"/>
                  </a:ext>
                </a:extLst>
              </p:cNvPr>
              <p:cNvSpPr txBox="1"/>
              <p:nvPr/>
            </p:nvSpPr>
            <p:spPr>
              <a:xfrm>
                <a:off x="10695066" y="9862734"/>
                <a:ext cx="5853785" cy="17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4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ja-JP" sz="4400" baseline="30000" dirty="0">
                    <a:solidFill>
                      <a:srgbClr val="FF0000"/>
                    </a:solidFill>
                  </a:rPr>
                  <a:t>st</a:t>
                </a:r>
                <a:r>
                  <a:rPr lang="en-US" altLang="ja-JP" sz="4400" dirty="0">
                    <a:solidFill>
                      <a:srgbClr val="FF0000"/>
                    </a:solidFill>
                  </a:rPr>
                  <a:t> Remove adc0 before clustering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4400" dirty="0"/>
                  <a:t>1</a:t>
                </a:r>
                <a:r>
                  <a:rPr lang="en-US" altLang="ja-JP" sz="4400" baseline="30000" dirty="0"/>
                  <a:t>st</a:t>
                </a:r>
                <a:r>
                  <a:rPr lang="en-US" altLang="ja-JP" sz="4400" dirty="0"/>
                  <a:t> Plot  multiplicity data and </a:t>
                </a:r>
                <a:r>
                  <a:rPr lang="en-US" altLang="ja-JP" sz="4400" dirty="0" err="1"/>
                  <a:t>simlation</a:t>
                </a:r>
                <a:endParaRPr lang="en-US" altLang="ja-JP" sz="4400" dirty="0"/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E1834EF-53D4-A53E-815C-BD68B01601A6}"/>
                </a:ext>
              </a:extLst>
            </p:cNvPr>
            <p:cNvSpPr txBox="1"/>
            <p:nvPr/>
          </p:nvSpPr>
          <p:spPr>
            <a:xfrm>
              <a:off x="11744570" y="9162218"/>
              <a:ext cx="9647029" cy="161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1500"/>
                </a:spcBef>
              </a:pPr>
              <a:r>
                <a:rPr lang="en-US" altLang="ja-JP" sz="4400" b="0" i="0" u="sng" dirty="0">
                  <a:solidFill>
                    <a:srgbClr val="374151"/>
                  </a:solidFill>
                  <a:effectLst/>
                  <a:latin typeface="Söhne"/>
                </a:rPr>
                <a:t>Verify the correctness of MC.</a:t>
              </a:r>
            </a:p>
            <a:p>
              <a:pPr>
                <a:spcBef>
                  <a:spcPts val="1500"/>
                </a:spcBef>
              </a:pPr>
              <a:r>
                <a:rPr lang="en-US" altLang="ja-JP" sz="4400" b="0" i="0" dirty="0">
                  <a:solidFill>
                    <a:srgbClr val="374151"/>
                  </a:solidFill>
                  <a:effectLst/>
                  <a:latin typeface="Söhne"/>
                </a:rPr>
                <a:t>Vary the collision points to observe for inner and outer regions</a:t>
              </a:r>
              <a:r>
                <a:rPr lang="en-US" altLang="ja-JP" sz="7200" b="0" i="0" dirty="0">
                  <a:solidFill>
                    <a:srgbClr val="374151"/>
                  </a:solidFill>
                  <a:effectLst/>
                  <a:latin typeface="Söhne"/>
                </a:rPr>
                <a:t>.</a:t>
              </a:r>
              <a:r>
                <a:rPr lang="en-US" altLang="ja-JP" sz="4400" b="0" i="0" dirty="0">
                  <a:solidFill>
                    <a:srgbClr val="374151"/>
                  </a:solidFill>
                  <a:effectLst/>
                  <a:latin typeface="Söhne"/>
                </a:rPr>
                <a:t> 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90BB02-1387-98B2-04C4-0250EB2B0687}"/>
              </a:ext>
            </a:extLst>
          </p:cNvPr>
          <p:cNvSpPr txBox="1"/>
          <p:nvPr/>
        </p:nvSpPr>
        <p:spPr>
          <a:xfrm>
            <a:off x="11899457" y="3440417"/>
            <a:ext cx="10047981" cy="1888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</a:rPr>
              <a:t>To understand</a:t>
            </a:r>
          </a:p>
          <a:p>
            <a:r>
              <a:rPr lang="en-US" altLang="ja-JP" sz="4400" dirty="0"/>
              <a:t>Read the paper's clustering method</a:t>
            </a:r>
            <a:endParaRPr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2A5E3A7-7C13-BC63-CBF5-ED4FA9BE9FBE}"/>
              </a:ext>
            </a:extLst>
          </p:cNvPr>
          <p:cNvSpPr txBox="1"/>
          <p:nvPr/>
        </p:nvSpPr>
        <p:spPr>
          <a:xfrm>
            <a:off x="886733" y="12977976"/>
            <a:ext cx="13550348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altLang="ja-JP" sz="3200" dirty="0"/>
              <a:t>I’d like to write document About Expert GUI  (if possible)</a:t>
            </a:r>
          </a:p>
        </p:txBody>
      </p:sp>
      <p:sp>
        <p:nvSpPr>
          <p:cNvPr id="28" name="矢印: 上下 27">
            <a:extLst>
              <a:ext uri="{FF2B5EF4-FFF2-40B4-BE49-F238E27FC236}">
                <a16:creationId xmlns:a16="http://schemas.microsoft.com/office/drawing/2014/main" id="{C210344D-8AB0-FA50-C997-9D8421097773}"/>
              </a:ext>
            </a:extLst>
          </p:cNvPr>
          <p:cNvSpPr/>
          <p:nvPr/>
        </p:nvSpPr>
        <p:spPr>
          <a:xfrm>
            <a:off x="10880035" y="3445565"/>
            <a:ext cx="689113" cy="1988027"/>
          </a:xfrm>
          <a:prstGeom prst="up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39246FF-0052-CE16-040A-7F3DCA12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056" y="5691493"/>
            <a:ext cx="5113666" cy="33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38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of your topic"/>
          <p:cNvSpPr txBox="1">
            <a:spLocks noGrp="1"/>
          </p:cNvSpPr>
          <p:nvPr>
            <p:ph type="title"/>
          </p:nvPr>
        </p:nvSpPr>
        <p:spPr>
          <a:xfrm>
            <a:off x="1206500" y="571499"/>
            <a:ext cx="21772770" cy="11168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dirty="0"/>
              <a:t>To compere MC result to real data with clustering</a:t>
            </a:r>
            <a:endParaRPr sz="6000" dirty="0"/>
          </a:p>
        </p:txBody>
      </p:sp>
      <p:sp>
        <p:nvSpPr>
          <p:cNvPr id="83" name="[Your name]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[</a:t>
            </a:r>
            <a:r>
              <a:rPr lang="en-US" dirty="0"/>
              <a:t>Tomoya Kato</a:t>
            </a:r>
            <a:r>
              <a:rPr dirty="0"/>
              <a:t>]</a:t>
            </a:r>
          </a:p>
          <a:p>
            <a:pPr>
              <a:spcBef>
                <a:spcPts val="0"/>
              </a:spcBef>
            </a:pPr>
            <a:r>
              <a:rPr dirty="0"/>
              <a:t>(</a:t>
            </a:r>
            <a:r>
              <a:rPr lang="en-US" dirty="0" err="1"/>
              <a:t>Rikkyo</a:t>
            </a:r>
            <a:r>
              <a:rPr lang="en-US" dirty="0"/>
              <a:t> Uni</a:t>
            </a:r>
            <a:r>
              <a:rPr dirty="0"/>
              <a:t>)</a:t>
            </a:r>
          </a:p>
        </p:txBody>
      </p:sp>
      <p:sp>
        <p:nvSpPr>
          <p:cNvPr id="86" name="Towards ← put it if you want"/>
          <p:cNvSpPr txBox="1"/>
          <p:nvPr/>
        </p:nvSpPr>
        <p:spPr>
          <a:xfrm>
            <a:off x="1206500" y="202493"/>
            <a:ext cx="1330492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Towards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53D59A-2EC7-073C-DD4E-996393B73387}"/>
              </a:ext>
            </a:extLst>
          </p:cNvPr>
          <p:cNvCxnSpPr>
            <a:cxnSpLocks/>
          </p:cNvCxnSpPr>
          <p:nvPr/>
        </p:nvCxnSpPr>
        <p:spPr>
          <a:xfrm>
            <a:off x="1318034" y="1693838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74AB88A-0226-81BC-17BD-73ED89BA44E2}"/>
              </a:ext>
            </a:extLst>
          </p:cNvPr>
          <p:cNvGrpSpPr/>
          <p:nvPr/>
        </p:nvGrpSpPr>
        <p:grpSpPr>
          <a:xfrm>
            <a:off x="199280" y="2088121"/>
            <a:ext cx="27168407" cy="8402131"/>
            <a:chOff x="5964290" y="3594882"/>
            <a:chExt cx="15427309" cy="7184550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B801A69-909D-B9E2-D05E-1B99DE86E0A4}"/>
                </a:ext>
              </a:extLst>
            </p:cNvPr>
            <p:cNvGrpSpPr/>
            <p:nvPr/>
          </p:nvGrpSpPr>
          <p:grpSpPr>
            <a:xfrm>
              <a:off x="5964290" y="3594882"/>
              <a:ext cx="9713876" cy="7068542"/>
              <a:chOff x="10483891" y="4184614"/>
              <a:chExt cx="9713876" cy="7068542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2E0A43A4-3374-9A31-A51E-0288682E2636}"/>
                  </a:ext>
                </a:extLst>
              </p:cNvPr>
              <p:cNvGrpSpPr/>
              <p:nvPr/>
            </p:nvGrpSpPr>
            <p:grpSpPr>
              <a:xfrm>
                <a:off x="11615595" y="4184614"/>
                <a:ext cx="8582172" cy="5539048"/>
                <a:chOff x="11814378" y="4600664"/>
                <a:chExt cx="8582172" cy="5539048"/>
              </a:xfrm>
            </p:grpSpPr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C1122C41-911F-7EC8-CD0F-3F09813E80FE}"/>
                    </a:ext>
                  </a:extLst>
                </p:cNvPr>
                <p:cNvSpPr/>
                <p:nvPr/>
              </p:nvSpPr>
              <p:spPr>
                <a:xfrm>
                  <a:off x="16037187" y="7879792"/>
                  <a:ext cx="2862470" cy="84125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Montecarlo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45BB312D-8D18-7933-6B02-BAA036FAE0FB}"/>
                    </a:ext>
                  </a:extLst>
                </p:cNvPr>
                <p:cNvSpPr/>
                <p:nvPr/>
              </p:nvSpPr>
              <p:spPr>
                <a:xfrm>
                  <a:off x="11814378" y="7920400"/>
                  <a:ext cx="2862470" cy="84125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data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8C37AF0E-E5DB-F175-67BC-1DAE499BA2C6}"/>
                    </a:ext>
                  </a:extLst>
                </p:cNvPr>
                <p:cNvSpPr/>
                <p:nvPr/>
              </p:nvSpPr>
              <p:spPr>
                <a:xfrm>
                  <a:off x="16051476" y="4600664"/>
                  <a:ext cx="2862470" cy="719347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dirty="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Phobos result </a:t>
                  </a:r>
                  <a:endParaRPr kumimoji="0" lang="ja-JP" altLang="en-US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" name="矢印: 上カーブ 5">
                  <a:extLst>
                    <a:ext uri="{FF2B5EF4-FFF2-40B4-BE49-F238E27FC236}">
                      <a16:creationId xmlns:a16="http://schemas.microsoft.com/office/drawing/2014/main" id="{7BEE24BC-4F5D-8A01-24E2-673C81DF044D}"/>
                    </a:ext>
                  </a:extLst>
                </p:cNvPr>
                <p:cNvSpPr/>
                <p:nvPr/>
              </p:nvSpPr>
              <p:spPr>
                <a:xfrm>
                  <a:off x="13835271" y="8694750"/>
                  <a:ext cx="2756452" cy="841256"/>
                </a:xfrm>
                <a:prstGeom prst="curvedUpArrow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FA8017F8-2200-D2FB-DF56-F034CA04BE8B}"/>
                    </a:ext>
                  </a:extLst>
                </p:cNvPr>
                <p:cNvSpPr txBox="1"/>
                <p:nvPr/>
              </p:nvSpPr>
              <p:spPr>
                <a:xfrm>
                  <a:off x="12657280" y="8979546"/>
                  <a:ext cx="7739270" cy="1160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ja-JP" altLang="en-US" sz="4400" dirty="0"/>
                    <a:t>・</a:t>
                  </a:r>
                  <a:r>
                    <a:rPr lang="en-US" altLang="ja-JP" sz="4400" dirty="0"/>
                    <a:t>compare number of cluster </a:t>
                  </a:r>
                  <a:endParaRPr kumimoji="0" lang="ja-JP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p:grp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86804AA-22B4-E47A-603B-E573AAC04129}"/>
                  </a:ext>
                </a:extLst>
              </p:cNvPr>
              <p:cNvSpPr txBox="1"/>
              <p:nvPr/>
            </p:nvSpPr>
            <p:spPr>
              <a:xfrm>
                <a:off x="10483891" y="9522776"/>
                <a:ext cx="5853785" cy="173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4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ja-JP" sz="4400" baseline="30000" dirty="0">
                    <a:solidFill>
                      <a:srgbClr val="FF0000"/>
                    </a:solidFill>
                  </a:rPr>
                  <a:t>st</a:t>
                </a:r>
                <a:r>
                  <a:rPr lang="en-US" altLang="ja-JP" sz="4400" dirty="0">
                    <a:solidFill>
                      <a:srgbClr val="FF0000"/>
                    </a:solidFill>
                  </a:rPr>
                  <a:t> Remove adc0 before clustering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4400" dirty="0"/>
                  <a:t>1</a:t>
                </a:r>
                <a:r>
                  <a:rPr lang="en-US" altLang="ja-JP" sz="4400" baseline="30000" dirty="0"/>
                  <a:t>st</a:t>
                </a:r>
                <a:r>
                  <a:rPr lang="en-US" altLang="ja-JP" sz="4400" dirty="0"/>
                  <a:t> Plot  multiplicity data and </a:t>
                </a:r>
                <a:r>
                  <a:rPr lang="en-US" altLang="ja-JP" sz="4400" dirty="0" err="1"/>
                  <a:t>simlation</a:t>
                </a:r>
                <a:endParaRPr lang="en-US" altLang="ja-JP" sz="4400" dirty="0"/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E1834EF-53D4-A53E-815C-BD68B01601A6}"/>
                </a:ext>
              </a:extLst>
            </p:cNvPr>
            <p:cNvSpPr txBox="1"/>
            <p:nvPr/>
          </p:nvSpPr>
          <p:spPr>
            <a:xfrm>
              <a:off x="11744570" y="9162218"/>
              <a:ext cx="9647029" cy="161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1500"/>
                </a:spcBef>
              </a:pPr>
              <a:r>
                <a:rPr lang="en-US" altLang="ja-JP" sz="4400" b="0" i="0" u="sng" dirty="0">
                  <a:solidFill>
                    <a:srgbClr val="374151"/>
                  </a:solidFill>
                  <a:effectLst/>
                  <a:latin typeface="Söhne"/>
                </a:rPr>
                <a:t>Verify the correctness of MC.</a:t>
              </a:r>
            </a:p>
            <a:p>
              <a:pPr>
                <a:spcBef>
                  <a:spcPts val="1500"/>
                </a:spcBef>
              </a:pPr>
              <a:r>
                <a:rPr lang="en-US" altLang="ja-JP" sz="4400" b="0" i="0" dirty="0">
                  <a:solidFill>
                    <a:srgbClr val="374151"/>
                  </a:solidFill>
                  <a:effectLst/>
                  <a:latin typeface="Söhne"/>
                </a:rPr>
                <a:t>Vary the collision points to observe for inner and outer regions</a:t>
              </a:r>
              <a:r>
                <a:rPr lang="en-US" altLang="ja-JP" sz="7200" b="0" i="0" dirty="0">
                  <a:solidFill>
                    <a:srgbClr val="374151"/>
                  </a:solidFill>
                  <a:effectLst/>
                  <a:latin typeface="Söhne"/>
                </a:rPr>
                <a:t>.</a:t>
              </a:r>
              <a:r>
                <a:rPr lang="en-US" altLang="ja-JP" sz="4400" b="0" i="0" dirty="0">
                  <a:solidFill>
                    <a:srgbClr val="374151"/>
                  </a:solidFill>
                  <a:effectLst/>
                  <a:latin typeface="Söhne"/>
                </a:rPr>
                <a:t> 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90BB02-1387-98B2-04C4-0250EB2B0687}"/>
              </a:ext>
            </a:extLst>
          </p:cNvPr>
          <p:cNvSpPr txBox="1"/>
          <p:nvPr/>
        </p:nvSpPr>
        <p:spPr>
          <a:xfrm>
            <a:off x="11899457" y="3440417"/>
            <a:ext cx="10047981" cy="1888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</a:rPr>
              <a:t>To understand</a:t>
            </a:r>
          </a:p>
          <a:p>
            <a:r>
              <a:rPr lang="en-US" altLang="ja-JP" sz="4400" dirty="0"/>
              <a:t>Read the paper's clustering method</a:t>
            </a:r>
            <a:endParaRPr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2A5E3A7-7C13-BC63-CBF5-ED4FA9BE9FBE}"/>
              </a:ext>
            </a:extLst>
          </p:cNvPr>
          <p:cNvSpPr txBox="1"/>
          <p:nvPr/>
        </p:nvSpPr>
        <p:spPr>
          <a:xfrm>
            <a:off x="886733" y="12977976"/>
            <a:ext cx="13550348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en-US" altLang="ja-JP" sz="3200" dirty="0"/>
              <a:t>I’d like to write document About Expert GUI  (if possible)</a:t>
            </a:r>
          </a:p>
        </p:txBody>
      </p:sp>
      <p:sp>
        <p:nvSpPr>
          <p:cNvPr id="28" name="矢印: 上下 27">
            <a:extLst>
              <a:ext uri="{FF2B5EF4-FFF2-40B4-BE49-F238E27FC236}">
                <a16:creationId xmlns:a16="http://schemas.microsoft.com/office/drawing/2014/main" id="{C210344D-8AB0-FA50-C997-9D8421097773}"/>
              </a:ext>
            </a:extLst>
          </p:cNvPr>
          <p:cNvSpPr/>
          <p:nvPr/>
        </p:nvSpPr>
        <p:spPr>
          <a:xfrm>
            <a:off x="10880035" y="3445565"/>
            <a:ext cx="689113" cy="1988027"/>
          </a:xfrm>
          <a:prstGeom prst="up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F3A8A54-2C35-466D-D672-6AEEAF31C796}"/>
              </a:ext>
            </a:extLst>
          </p:cNvPr>
          <p:cNvGrpSpPr/>
          <p:nvPr/>
        </p:nvGrpSpPr>
        <p:grpSpPr>
          <a:xfrm>
            <a:off x="20633765" y="2057321"/>
            <a:ext cx="3606985" cy="5715724"/>
            <a:chOff x="20633765" y="2057321"/>
            <a:chExt cx="3606985" cy="571572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707CE18-DB1F-6CDD-87E7-BC7E54A02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33765" y="2057321"/>
              <a:ext cx="3606985" cy="501040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E078D59-BCF5-ACB7-A800-BBE41B6B17BE}"/>
                </a:ext>
              </a:extLst>
            </p:cNvPr>
            <p:cNvSpPr txBox="1"/>
            <p:nvPr/>
          </p:nvSpPr>
          <p:spPr>
            <a:xfrm>
              <a:off x="21139741" y="6428574"/>
              <a:ext cx="3101009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PHOBOS</a:t>
              </a:r>
              <a:endParaRPr kumimoji="0" lang="ja-JP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44BB8269-C4EF-A63D-531F-504FC386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958" y="6067555"/>
            <a:ext cx="6220712" cy="2392325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D5EAB62-364A-D313-43F0-DE48A3E86ABA}"/>
              </a:ext>
            </a:extLst>
          </p:cNvPr>
          <p:cNvGrpSpPr/>
          <p:nvPr/>
        </p:nvGrpSpPr>
        <p:grpSpPr>
          <a:xfrm>
            <a:off x="16425076" y="1389809"/>
            <a:ext cx="3912605" cy="3546839"/>
            <a:chOff x="16425076" y="1389809"/>
            <a:chExt cx="3912605" cy="354683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72AC1BF6-54A3-5D4F-46C7-8CB08C59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5076" y="2158557"/>
              <a:ext cx="3191540" cy="2778091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A273887-92DA-A871-1CFF-905CEBA7AF47}"/>
                </a:ext>
              </a:extLst>
            </p:cNvPr>
            <p:cNvSpPr txBox="1"/>
            <p:nvPr/>
          </p:nvSpPr>
          <p:spPr>
            <a:xfrm>
              <a:off x="16923447" y="1389809"/>
              <a:ext cx="3414234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/>
                <a:t>BRAHMS</a:t>
              </a:r>
              <a:endParaRPr kumimoji="0" lang="ja-JP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4659683D-E01E-6091-9116-A3051BA36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679" y="2006601"/>
            <a:ext cx="7125066" cy="42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83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B8AC1-5556-8AAE-56AE-D71B40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98" y="1079500"/>
            <a:ext cx="21971000" cy="1433163"/>
          </a:xfrm>
        </p:spPr>
        <p:txBody>
          <a:bodyPr>
            <a:noAutofit/>
          </a:bodyPr>
          <a:lstStyle/>
          <a:p>
            <a:r>
              <a:rPr kumimoji="1" lang="en-US" altLang="ja-JP" sz="6000" dirty="0"/>
              <a:t>Compare(confirm)  PHOBOS(</a:t>
            </a:r>
            <a:r>
              <a:rPr lang="en-US" altLang="ja-JP" sz="6000" dirty="0"/>
              <a:t>BRAHMS</a:t>
            </a:r>
            <a:r>
              <a:rPr kumimoji="1" lang="en-US" altLang="ja-JP" sz="6000" dirty="0"/>
              <a:t>)  to Montecarlo  </a:t>
            </a:r>
            <a:endParaRPr kumimoji="1" lang="ja-JP" altLang="en-US" sz="60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BC9358-96CD-B016-9FB5-6103FC3F9B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8012" y="2904298"/>
            <a:ext cx="21971000" cy="934780"/>
          </a:xfrm>
        </p:spPr>
        <p:txBody>
          <a:bodyPr/>
          <a:lstStyle/>
          <a:p>
            <a:r>
              <a:rPr kumimoji="1" lang="en-US" altLang="ja-JP" dirty="0"/>
              <a:t>Paper result and Montecarlo  are similar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D4908A5-47E5-9D4D-F4E9-078EC1A3A80C}"/>
              </a:ext>
            </a:extLst>
          </p:cNvPr>
          <p:cNvGrpSpPr/>
          <p:nvPr/>
        </p:nvGrpSpPr>
        <p:grpSpPr>
          <a:xfrm>
            <a:off x="4477317" y="3534590"/>
            <a:ext cx="7224353" cy="7277112"/>
            <a:chOff x="16425076" y="1389809"/>
            <a:chExt cx="3912605" cy="354683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13150C8-F2BC-752A-EEAF-3443EF615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25076" y="2158557"/>
              <a:ext cx="3191540" cy="2778091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A2F9044-F85B-67EF-32EC-E3E0F0E98B2E}"/>
                </a:ext>
              </a:extLst>
            </p:cNvPr>
            <p:cNvSpPr txBox="1"/>
            <p:nvPr/>
          </p:nvSpPr>
          <p:spPr>
            <a:xfrm>
              <a:off x="16923447" y="1389809"/>
              <a:ext cx="3414234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/>
                <a:t>BRAHMS</a:t>
              </a:r>
              <a:endParaRPr kumimoji="0" lang="ja-JP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9BBDA71-582C-EBBB-5DA0-1E0AB4025756}"/>
              </a:ext>
            </a:extLst>
          </p:cNvPr>
          <p:cNvGrpSpPr/>
          <p:nvPr/>
        </p:nvGrpSpPr>
        <p:grpSpPr>
          <a:xfrm>
            <a:off x="711306" y="4230713"/>
            <a:ext cx="3606985" cy="5993048"/>
            <a:chOff x="20764066" y="1048191"/>
            <a:chExt cx="3606985" cy="599304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5BA6AF6-F1B1-21B0-72A7-71E25943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64066" y="2030832"/>
              <a:ext cx="3606985" cy="5010407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D771045-AED8-D86E-FA38-7475851C37D5}"/>
                </a:ext>
              </a:extLst>
            </p:cNvPr>
            <p:cNvSpPr txBox="1"/>
            <p:nvPr/>
          </p:nvSpPr>
          <p:spPr>
            <a:xfrm>
              <a:off x="21270042" y="1048191"/>
              <a:ext cx="3101009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PHOBOS</a:t>
              </a:r>
              <a:endParaRPr kumimoji="0" lang="ja-JP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638E36B4-3A02-4565-01E7-0E44914A7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966" y="4209347"/>
            <a:ext cx="12948616" cy="49797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92116E-E93E-12F1-3E87-538FF200E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9028" y="10321788"/>
            <a:ext cx="5113666" cy="335291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CA4BC6-DFE4-85A3-47C4-EDB35393A4B0}"/>
              </a:ext>
            </a:extLst>
          </p:cNvPr>
          <p:cNvSpPr txBox="1"/>
          <p:nvPr/>
        </p:nvSpPr>
        <p:spPr>
          <a:xfrm>
            <a:off x="13364430" y="8926459"/>
            <a:ext cx="10281152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Select top5%Ncluster(&gt;4500) , include </a:t>
            </a:r>
            <a:r>
              <a:rPr kumimoji="0" lang="en-US" altLang="ja-JP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inner+outer</a:t>
            </a:r>
            <a:r>
              <a:rPr kumimoji="0" lang="en-US" altLang="ja-JP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layer</a:t>
            </a:r>
            <a:endParaRPr kumimoji="0" lang="ja-JP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9F050A-C4FD-F833-30D5-582BAAC2CA79}"/>
              </a:ext>
            </a:extLst>
          </p:cNvPr>
          <p:cNvSpPr txBox="1"/>
          <p:nvPr/>
        </p:nvSpPr>
        <p:spPr>
          <a:xfrm>
            <a:off x="15726326" y="8276569"/>
            <a:ext cx="560068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X axis :eta</a:t>
            </a:r>
            <a:endParaRPr kumimoji="0" lang="ja-JP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11BBF1-E91F-ED0A-258D-69C44249EDD2}"/>
              </a:ext>
            </a:extLst>
          </p:cNvPr>
          <p:cNvSpPr txBox="1"/>
          <p:nvPr/>
        </p:nvSpPr>
        <p:spPr>
          <a:xfrm>
            <a:off x="10529300" y="4209347"/>
            <a:ext cx="1344471" cy="4801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Y axis :</a:t>
            </a:r>
            <a:r>
              <a:rPr kumimoji="0" lang="en-US" altLang="ja-JP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Ncluster</a:t>
            </a:r>
            <a:endParaRPr kumimoji="0" lang="ja-JP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972283B-E8EB-0287-9F49-517F2FFE0990}"/>
              </a:ext>
            </a:extLst>
          </p:cNvPr>
          <p:cNvSpPr/>
          <p:nvPr/>
        </p:nvSpPr>
        <p:spPr>
          <a:xfrm>
            <a:off x="12311270" y="11395406"/>
            <a:ext cx="6135756" cy="65659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Now I try to separate at layer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290412-7F4D-E304-F5DB-A7FCF6DACD50}"/>
              </a:ext>
            </a:extLst>
          </p:cNvPr>
          <p:cNvSpPr txBox="1"/>
          <p:nvPr/>
        </p:nvSpPr>
        <p:spPr>
          <a:xfrm>
            <a:off x="15266689" y="3626521"/>
            <a:ext cx="5698435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+mn-lt"/>
                <a:ea typeface="+mn-ea"/>
                <a:cs typeface="+mn-cs"/>
                <a:sym typeface="Helvetica Neue"/>
              </a:rPr>
              <a:t>Montecarlo data</a:t>
            </a:r>
            <a:endParaRPr kumimoji="0" lang="ja-JP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93427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09D5D-B4A5-6844-ABB6-1DE630FA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8EBD29-EB18-622E-121D-E2FF75F623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6EC691-640A-D29C-13C2-D6A5E16A0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30" y="8879546"/>
            <a:ext cx="21971000" cy="2379855"/>
          </a:xfrm>
        </p:spPr>
        <p:txBody>
          <a:bodyPr/>
          <a:lstStyle/>
          <a:p>
            <a:r>
              <a:rPr kumimoji="1" lang="en-US" altLang="ja-JP" dirty="0"/>
              <a:t>I </a:t>
            </a:r>
            <a:r>
              <a:rPr kumimoji="1" lang="en-US" altLang="ja-JP"/>
              <a:t>borrow Misaki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75DAE4-B958-4A72-80E5-32F6CF62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1" y="3591340"/>
            <a:ext cx="11684601" cy="49913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87AEFE9-D061-3EE4-329D-86B51199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422" y="3591340"/>
            <a:ext cx="12948616" cy="49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8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40DBB-B39C-25A9-E2EF-B1D97CEE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F991D9-4742-5747-39BC-2AAE5D0AD5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06154C-0A01-C917-EF33-53F7E475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169" y="4089478"/>
            <a:ext cx="7698961" cy="825601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BF53C7-4E17-5E4D-BDF5-9113CD0D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74" y="3586037"/>
            <a:ext cx="15231393" cy="681706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603DD5-EE76-7FA2-641B-3C4F6FB7AE5E}"/>
              </a:ext>
            </a:extLst>
          </p:cNvPr>
          <p:cNvSpPr txBox="1"/>
          <p:nvPr/>
        </p:nvSpPr>
        <p:spPr>
          <a:xfrm>
            <a:off x="9855865" y="10049863"/>
            <a:ext cx="14073809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All adc0 was </a:t>
            </a:r>
            <a:r>
              <a:rPr lang="en-US" altLang="ja-JP" dirty="0" err="1"/>
              <a:t>cuted</a:t>
            </a:r>
            <a:r>
              <a:rPr lang="en-US" altLang="ja-JP" dirty="0"/>
              <a:t>. 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I remove cluster that has </a:t>
            </a:r>
            <a:r>
              <a:rPr lang="en-US" altLang="ja-JP" dirty="0" err="1"/>
              <a:t>adc</a:t>
            </a:r>
            <a:r>
              <a:rPr lang="en-US" altLang="ja-JP" dirty="0"/>
              <a:t>&lt;size*30</a:t>
            </a:r>
            <a:endParaRPr kumimoji="0" lang="ja-JP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325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etection efficiency using cosmic ray data"/>
          <p:cNvSpPr txBox="1">
            <a:spLocks noGrp="1"/>
          </p:cNvSpPr>
          <p:nvPr>
            <p:ph type="title"/>
          </p:nvPr>
        </p:nvSpPr>
        <p:spPr>
          <a:xfrm>
            <a:off x="1206500" y="571500"/>
            <a:ext cx="18087179" cy="1434949"/>
          </a:xfrm>
          <a:prstGeom prst="rect">
            <a:avLst/>
          </a:prstGeom>
        </p:spPr>
        <p:txBody>
          <a:bodyPr/>
          <a:lstStyle>
            <a:lvl1pPr defTabSz="2072588">
              <a:defRPr sz="7225" spc="-144"/>
            </a:lvl1pPr>
          </a:lstStyle>
          <a:p>
            <a:r>
              <a:t>Detection efficiency using cosmic ray data</a:t>
            </a:r>
          </a:p>
        </p:txBody>
      </p:sp>
      <p:sp>
        <p:nvSpPr>
          <p:cNvPr id="90" name="Genki Nukazuka…"/>
          <p:cNvSpPr txBox="1">
            <a:spLocks noGrp="1"/>
          </p:cNvSpPr>
          <p:nvPr>
            <p:ph type="body" idx="21"/>
          </p:nvPr>
        </p:nvSpPr>
        <p:spPr>
          <a:xfrm>
            <a:off x="19587866" y="571500"/>
            <a:ext cx="4719145" cy="143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t>Genki Nukazuka</a:t>
            </a:r>
          </a:p>
          <a:p>
            <a:pPr>
              <a:spcBef>
                <a:spcPts val="0"/>
              </a:spcBef>
            </a:pPr>
            <a:r>
              <a:t>(RIKEN/RBRC)</a:t>
            </a:r>
          </a:p>
        </p:txBody>
      </p:sp>
      <p:sp>
        <p:nvSpPr>
          <p:cNvPr id="91" name="Determination of detection efficiency of INTT using cosmic ray data as a function of half-ladder/chip/channel.…"/>
          <p:cNvSpPr txBox="1">
            <a:spLocks noGrp="1"/>
          </p:cNvSpPr>
          <p:nvPr>
            <p:ph type="body" idx="1"/>
          </p:nvPr>
        </p:nvSpPr>
        <p:spPr>
          <a:xfrm>
            <a:off x="1206499" y="2158558"/>
            <a:ext cx="21971001" cy="1141002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t>Determination of detection efficiency of INTT using cosmic ray data as a function of half-ladder/chip/channel.</a:t>
            </a:r>
          </a:p>
          <a:p>
            <a:pPr marL="0" indent="0">
              <a:spcBef>
                <a:spcPts val="2000"/>
              </a:spcBef>
              <a:buSzTx/>
              <a:buNone/>
            </a:pPr>
            <a:r>
              <a:rPr b="1"/>
              <a:t>Goal in this workshop</a:t>
            </a:r>
            <a:r>
              <a:t>: Checking data, Migration to Fun4All framework, stability check of runs</a:t>
            </a:r>
          </a:p>
          <a:p>
            <a:pPr marL="0" indent="0">
              <a:spcBef>
                <a:spcPts val="2000"/>
              </a:spcBef>
              <a:buSzTx/>
              <a:buNone/>
              <a:defRPr b="1"/>
            </a:pPr>
            <a:r>
              <a:t>My To-Do List</a:t>
            </a:r>
          </a:p>
          <a:p>
            <a:pPr>
              <a:spcBef>
                <a:spcPts val="1500"/>
              </a:spcBef>
            </a:pPr>
            <a:r>
              <a:t>Checking whether all cosmic ray data was transferred to the SDCC storage</a:t>
            </a:r>
          </a:p>
          <a:p>
            <a:pPr>
              <a:spcBef>
                <a:spcPts val="1500"/>
              </a:spcBef>
            </a:pPr>
            <a:r>
              <a:t>Processing all cosmic ray data with the latest decoder (DST production?)</a:t>
            </a:r>
          </a:p>
          <a:p>
            <a:pPr>
              <a:spcBef>
                <a:spcPts val="1500"/>
              </a:spcBef>
            </a:pPr>
            <a:r>
              <a:t>Running a sample Fun4All macro</a:t>
            </a:r>
          </a:p>
          <a:p>
            <a:pPr>
              <a:spcBef>
                <a:spcPts val="1500"/>
              </a:spcBef>
            </a:pPr>
            <a:r>
              <a:t>A very simple analysis within the Fun4All framework (with the input of the event-base TTree or DST?)</a:t>
            </a:r>
          </a:p>
          <a:p>
            <a:pPr lvl="1">
              <a:spcBef>
                <a:spcPts val="1500"/>
              </a:spcBef>
              <a:defRPr sz="3000"/>
            </a:pPr>
            <a:r>
              <a:t>Giving INTT hits, clustering, converting clusters to hits (in the sPHENIX tracking framework?)</a:t>
            </a:r>
          </a:p>
          <a:p>
            <a:pPr lvl="1">
              <a:spcBef>
                <a:spcPts val="1500"/>
              </a:spcBef>
              <a:defRPr sz="3000"/>
            </a:pPr>
            <a:r>
              <a:t>Applying a hot channel map</a:t>
            </a:r>
          </a:p>
          <a:p>
            <a:pPr lvl="1">
              <a:spcBef>
                <a:spcPts val="1500"/>
              </a:spcBef>
              <a:defRPr sz="3000"/>
            </a:pPr>
            <a:r>
              <a:t>Applying the latest geometry correction from the survey data</a:t>
            </a:r>
          </a:p>
          <a:p>
            <a:pPr lvl="1">
              <a:spcBef>
                <a:spcPts val="1500"/>
              </a:spcBef>
              <a:defRPr sz="3000"/>
            </a:pPr>
            <a:r>
              <a:t>Checking hit position distribution (x, y, z)</a:t>
            </a:r>
          </a:p>
          <a:p>
            <a:pPr lvl="1">
              <a:spcBef>
                <a:spcPts val="1500"/>
              </a:spcBef>
              <a:defRPr sz="3000"/>
            </a:pPr>
            <a:r>
              <a:t>Checking ADC distribution</a:t>
            </a:r>
          </a:p>
          <a:p>
            <a:pPr>
              <a:spcBef>
                <a:spcPts val="1500"/>
              </a:spcBef>
            </a:pPr>
            <a:r>
              <a:t>Event selections for finding cosmic track</a:t>
            </a:r>
          </a:p>
          <a:p>
            <a:pPr>
              <a:spcBef>
                <a:spcPts val="1500"/>
              </a:spcBef>
            </a:pPr>
            <a:r>
              <a:t>A study using reconstructed cosmic tracks</a:t>
            </a:r>
          </a:p>
          <a:p>
            <a:pPr marL="1625600" lvl="1" indent="-609600">
              <a:spcBef>
                <a:spcPts val="1500"/>
              </a:spcBef>
              <a:defRPr sz="3000"/>
            </a:pPr>
            <a:r>
              <a:t>Checking angle (both θ and φ) distributions</a:t>
            </a:r>
          </a:p>
          <a:p>
            <a:pPr marL="1625600" lvl="1" indent="-609600">
              <a:spcBef>
                <a:spcPts val="1500"/>
              </a:spcBef>
              <a:defRPr sz="3000"/>
            </a:pPr>
            <a:r>
              <a:t>Checking cluster size distribution</a:t>
            </a:r>
          </a:p>
        </p:txBody>
      </p:sp>
      <p:sp>
        <p:nvSpPr>
          <p:cNvPr id="92" name="Towards"/>
          <p:cNvSpPr txBox="1"/>
          <p:nvPr/>
        </p:nvSpPr>
        <p:spPr>
          <a:xfrm>
            <a:off x="1206500" y="190058"/>
            <a:ext cx="1301750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Towards</a:t>
            </a:r>
          </a:p>
        </p:txBody>
      </p:sp>
      <p:pic>
        <p:nvPicPr>
          <p:cNvPr id="93" name="Bowl of salad with fried rice, boiled eggs, and chopsticks" descr="Bowl of salad with fried rice, boiled eggs, and chopsticks"/>
          <p:cNvPicPr>
            <a:picLocks noChangeAspect="1"/>
          </p:cNvPicPr>
          <p:nvPr/>
        </p:nvPicPr>
        <p:blipFill>
          <a:blip r:embed="rId2"/>
          <a:srcRect t="4437" b="4437"/>
          <a:stretch>
            <a:fillRect/>
          </a:stretch>
        </p:blipFill>
        <p:spPr>
          <a:xfrm>
            <a:off x="16758226" y="7438189"/>
            <a:ext cx="7423449" cy="54102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A figure for an explanation if needed."/>
          <p:cNvSpPr txBox="1"/>
          <p:nvPr/>
        </p:nvSpPr>
        <p:spPr>
          <a:xfrm>
            <a:off x="17068813" y="12946605"/>
            <a:ext cx="680237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="1"/>
            </a:lvl1pPr>
          </a:lstStyle>
          <a:p>
            <a:r>
              <a:t>A figure for an explanation if needed.</a:t>
            </a:r>
          </a:p>
        </p:txBody>
      </p:sp>
      <p:sp>
        <p:nvSpPr>
          <p:cNvPr id="95" name="EXAMPLE"/>
          <p:cNvSpPr txBox="1"/>
          <p:nvPr/>
        </p:nvSpPr>
        <p:spPr>
          <a:xfrm rot="19800000">
            <a:off x="3573960" y="5698108"/>
            <a:ext cx="17472661" cy="45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chemeClr val="accent5">
                    <a:hueOff val="-152895"/>
                    <a:lumOff val="12368"/>
                    <a:alpha val="48281"/>
                  </a:schemeClr>
                </a:solidFill>
              </a:defRPr>
            </a:lvl1pPr>
          </a:lstStyle>
          <a:p>
            <a:r>
              <a:t>EXAMPLE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DFEFD96-A7A9-90AE-CF62-21F9D4CF52CF}"/>
              </a:ext>
            </a:extLst>
          </p:cNvPr>
          <p:cNvCxnSpPr>
            <a:cxnSpLocks/>
          </p:cNvCxnSpPr>
          <p:nvPr/>
        </p:nvCxnSpPr>
        <p:spPr>
          <a:xfrm>
            <a:off x="1206500" y="2787805"/>
            <a:ext cx="21162846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542</Words>
  <Application>Microsoft Office PowerPoint</Application>
  <PresentationFormat>ユーザー設定</PresentationFormat>
  <Paragraphs>85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Helvetica Neue</vt:lpstr>
      <vt:lpstr>Helvetica Neue Medium</vt:lpstr>
      <vt:lpstr>Söhne</vt:lpstr>
      <vt:lpstr>21_BasicWhite</vt:lpstr>
      <vt:lpstr>To compere MC result to real data with clustering</vt:lpstr>
      <vt:lpstr>To compere MC result to real data with clustering</vt:lpstr>
      <vt:lpstr>To compere MC result to real data with clustering</vt:lpstr>
      <vt:lpstr>Compare(confirm)  PHOBOS(BRAHMS)  to Montecarlo  </vt:lpstr>
      <vt:lpstr>PowerPoint プレゼンテーション</vt:lpstr>
      <vt:lpstr>PowerPoint プレゼンテーション</vt:lpstr>
      <vt:lpstr>Detection efficiency using cosmic ray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topic</dc:title>
  <cp:lastModifiedBy>智也 加藤</cp:lastModifiedBy>
  <cp:revision>41</cp:revision>
  <dcterms:modified xsi:type="dcterms:W3CDTF">2023-11-09T06:38:59Z</dcterms:modified>
</cp:coreProperties>
</file>