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80" r:id="rId3"/>
  </p:sldMasterIdLst>
  <p:notesMasterIdLst>
    <p:notesMasterId r:id="rId8"/>
  </p:notesMasterIdLst>
  <p:sldIdLst>
    <p:sldId id="257" r:id="rId4"/>
    <p:sldId id="311" r:id="rId5"/>
    <p:sldId id="312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ED5"/>
    <a:srgbClr val="FFFFFF"/>
    <a:srgbClr val="F08900"/>
    <a:srgbClr val="003088"/>
    <a:srgbClr val="FF6900"/>
    <a:srgbClr val="1E5DF8"/>
    <a:srgbClr val="626262"/>
    <a:srgbClr val="C13D33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/>
    <p:restoredTop sz="94574"/>
  </p:normalViewPr>
  <p:slideViewPr>
    <p:cSldViewPr snapToGrid="0" snapToObjects="1">
      <p:cViewPr>
        <p:scale>
          <a:sx n="100" d="100"/>
          <a:sy n="100" d="100"/>
        </p:scale>
        <p:origin x="522" y="186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1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1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92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145990" y="2160730"/>
            <a:ext cx="670677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 Update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145990" y="3593365"/>
            <a:ext cx="692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24/10/23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ER1 Tests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128423"/>
            <a:ext cx="4150187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Chips have arrived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 complete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ship to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UoB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bonding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at DL?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microchip&#10;&#10;Description automatically generated">
            <a:extLst>
              <a:ext uri="{FF2B5EF4-FFF2-40B4-BE49-F238E27FC236}">
                <a16:creationId xmlns:a16="http://schemas.microsoft.com/office/drawing/2014/main" id="{BD488B16-9435-F708-03EE-3D9775EBE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4" t="11809" r="31889" b="6855"/>
          <a:stretch/>
        </p:blipFill>
        <p:spPr>
          <a:xfrm rot="21540000">
            <a:off x="6194838" y="639955"/>
            <a:ext cx="5545568" cy="5578091"/>
          </a:xfrm>
          <a:prstGeom prst="rect">
            <a:avLst/>
          </a:prstGeom>
        </p:spPr>
      </p:pic>
      <p:pic>
        <p:nvPicPr>
          <p:cNvPr id="8" name="Picture 7" descr="A green electronic board with wires and wires&#10;&#10;Description automatically generated with medium confidence">
            <a:extLst>
              <a:ext uri="{FF2B5EF4-FFF2-40B4-BE49-F238E27FC236}">
                <a16:creationId xmlns:a16="http://schemas.microsoft.com/office/drawing/2014/main" id="{154D4C31-467B-0179-A258-4957D2C0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45401" y="2939214"/>
            <a:ext cx="3027513" cy="34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9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128423"/>
            <a:ext cx="4502035" cy="428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Libraries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Co-ordinating work on LLDFM cells for MOSAIX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Schematics complete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on layout distribution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Arranging to have Roy Wastie as Visiting Scientist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1CE40-C08B-239D-93D4-EECAC6C49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4500269"/>
            <a:ext cx="5019676" cy="1229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4DC953-0EA4-EA46-50B1-61905C192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23"/>
          <a:stretch/>
        </p:blipFill>
        <p:spPr>
          <a:xfrm>
            <a:off x="7286624" y="1581010"/>
            <a:ext cx="4677428" cy="2467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FD5B27-47AD-23D7-2906-F44B68B00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410" y="364459"/>
            <a:ext cx="7262642" cy="1049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5687D5-60B0-A636-443A-C0CD5FFEB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095" y="4235989"/>
            <a:ext cx="4670958" cy="23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8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5992</TotalTime>
  <Words>107</Words>
  <Application>Microsoft Office PowerPoint</Application>
  <PresentationFormat>Widescreen</PresentationFormat>
  <Paragraphs>22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2_Office Theme</vt:lpstr>
      <vt:lpstr>MASTER 2 WHITE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Sedgwick, Iain (STFC,RAL,TECH)</cp:lastModifiedBy>
  <cp:revision>265</cp:revision>
  <cp:lastPrinted>2019-10-02T08:27:37Z</cp:lastPrinted>
  <dcterms:created xsi:type="dcterms:W3CDTF">2019-09-17T08:04:08Z</dcterms:created>
  <dcterms:modified xsi:type="dcterms:W3CDTF">2023-10-24T10:10:54Z</dcterms:modified>
</cp:coreProperties>
</file>