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15"/>
  </p:notesMasterIdLst>
  <p:sldIdLst>
    <p:sldId id="316" r:id="rId6"/>
    <p:sldId id="3959" r:id="rId7"/>
    <p:sldId id="3965" r:id="rId8"/>
    <p:sldId id="3966" r:id="rId9"/>
    <p:sldId id="3967" r:id="rId10"/>
    <p:sldId id="3968" r:id="rId11"/>
    <p:sldId id="3953" r:id="rId12"/>
    <p:sldId id="256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56" d="100"/>
          <a:sy n="56" d="100"/>
        </p:scale>
        <p:origin x="72" y="3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5B3DF3A4-4E13-43D2-959A-7EBBDAEF3D3A}"/>
    <pc:docChg chg="undo custSel delSld modSld sldOrd modMainMaster">
      <pc:chgData name="Fernando Barbosa" userId="26e508f0-5e45-4ff3-9cbc-2459c82fe5c2" providerId="ADAL" clId="{5B3DF3A4-4E13-43D2-959A-7EBBDAEF3D3A}" dt="2023-10-18T23:35:19.199" v="2112" actId="20577"/>
      <pc:docMkLst>
        <pc:docMk/>
      </pc:docMkLst>
      <pc:sldChg chg="addSp delSp modSp del">
        <pc:chgData name="Fernando Barbosa" userId="26e508f0-5e45-4ff3-9cbc-2459c82fe5c2" providerId="ADAL" clId="{5B3DF3A4-4E13-43D2-959A-7EBBDAEF3D3A}" dt="2023-10-17T20:07:48.729" v="1535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5B3DF3A4-4E13-43D2-959A-7EBBDAEF3D3A}" dt="2023-10-17T18:54:58.981" v="1320" actId="20577"/>
          <ac:spMkLst>
            <pc:docMk/>
            <pc:sldMk cId="1123033345" sldId="256"/>
            <ac:spMk id="4" creationId="{2C06C2F1-AEC3-43DA-AF9B-B6A94F0BD6EE}"/>
          </ac:spMkLst>
        </pc:spChg>
        <pc:spChg chg="mod">
          <ac:chgData name="Fernando Barbosa" userId="26e508f0-5e45-4ff3-9cbc-2459c82fe5c2" providerId="ADAL" clId="{5B3DF3A4-4E13-43D2-959A-7EBBDAEF3D3A}" dt="2023-10-17T19:59:57.605" v="1437" actId="1076"/>
          <ac:spMkLst>
            <pc:docMk/>
            <pc:sldMk cId="1123033345" sldId="256"/>
            <ac:spMk id="13" creationId="{8C20BAA1-72D0-4628-963E-AF851FA43910}"/>
          </ac:spMkLst>
        </pc:spChg>
        <pc:spChg chg="mod">
          <ac:chgData name="Fernando Barbosa" userId="26e508f0-5e45-4ff3-9cbc-2459c82fe5c2" providerId="ADAL" clId="{5B3DF3A4-4E13-43D2-959A-7EBBDAEF3D3A}" dt="2023-10-17T20:07:48.729" v="1535" actId="20577"/>
          <ac:spMkLst>
            <pc:docMk/>
            <pc:sldMk cId="1123033345" sldId="256"/>
            <ac:spMk id="15" creationId="{5742C9BD-30AA-4276-AA6D-F6F83C879FD0}"/>
          </ac:spMkLst>
        </pc:spChg>
        <pc:spChg chg="add del">
          <ac:chgData name="Fernando Barbosa" userId="26e508f0-5e45-4ff3-9cbc-2459c82fe5c2" providerId="ADAL" clId="{5B3DF3A4-4E13-43D2-959A-7EBBDAEF3D3A}" dt="2023-10-17T18:54:14.717" v="1298"/>
          <ac:spMkLst>
            <pc:docMk/>
            <pc:sldMk cId="1123033345" sldId="256"/>
            <ac:spMk id="16" creationId="{DDFE62D8-0105-49F2-940C-7CDB921F865D}"/>
          </ac:spMkLst>
        </pc:spChg>
        <pc:spChg chg="add mod">
          <ac:chgData name="Fernando Barbosa" userId="26e508f0-5e45-4ff3-9cbc-2459c82fe5c2" providerId="ADAL" clId="{5B3DF3A4-4E13-43D2-959A-7EBBDAEF3D3A}" dt="2023-10-17T18:54:35.351" v="1316" actId="20577"/>
          <ac:spMkLst>
            <pc:docMk/>
            <pc:sldMk cId="1123033345" sldId="256"/>
            <ac:spMk id="17" creationId="{5CE149BA-F25A-4330-870E-528299409899}"/>
          </ac:spMkLst>
        </pc:spChg>
      </pc:sldChg>
      <pc:sldChg chg="addSp delSp modSp del">
        <pc:chgData name="Fernando Barbosa" userId="26e508f0-5e45-4ff3-9cbc-2459c82fe5c2" providerId="ADAL" clId="{5B3DF3A4-4E13-43D2-959A-7EBBDAEF3D3A}" dt="2023-10-18T23:29:07.421" v="2038" actId="113"/>
        <pc:sldMkLst>
          <pc:docMk/>
          <pc:sldMk cId="4060108288" sldId="257"/>
        </pc:sldMkLst>
        <pc:spChg chg="del mod">
          <ac:chgData name="Fernando Barbosa" userId="26e508f0-5e45-4ff3-9cbc-2459c82fe5c2" providerId="ADAL" clId="{5B3DF3A4-4E13-43D2-959A-7EBBDAEF3D3A}" dt="2023-10-17T20:10:36.905" v="1566"/>
          <ac:spMkLst>
            <pc:docMk/>
            <pc:sldMk cId="4060108288" sldId="257"/>
            <ac:spMk id="4" creationId="{2C06C2F1-AEC3-43DA-AF9B-B6A94F0BD6EE}"/>
          </ac:spMkLst>
        </pc:spChg>
        <pc:spChg chg="add mod">
          <ac:chgData name="Fernando Barbosa" userId="26e508f0-5e45-4ff3-9cbc-2459c82fe5c2" providerId="ADAL" clId="{5B3DF3A4-4E13-43D2-959A-7EBBDAEF3D3A}" dt="2023-10-17T18:57:49.608" v="1389" actId="20577"/>
          <ac:spMkLst>
            <pc:docMk/>
            <pc:sldMk cId="4060108288" sldId="257"/>
            <ac:spMk id="6" creationId="{47FB2AA6-EA79-4745-9037-E780D181CAAC}"/>
          </ac:spMkLst>
        </pc:spChg>
        <pc:spChg chg="mod">
          <ac:chgData name="Fernando Barbosa" userId="26e508f0-5e45-4ff3-9cbc-2459c82fe5c2" providerId="ADAL" clId="{5B3DF3A4-4E13-43D2-959A-7EBBDAEF3D3A}" dt="2023-10-18T23:29:07.421" v="2038" actId="113"/>
          <ac:spMkLst>
            <pc:docMk/>
            <pc:sldMk cId="4060108288" sldId="257"/>
            <ac:spMk id="15" creationId="{5742C9BD-30AA-4276-AA6D-F6F83C879FD0}"/>
          </ac:spMkLst>
        </pc:spChg>
        <pc:spChg chg="del">
          <ac:chgData name="Fernando Barbosa" userId="26e508f0-5e45-4ff3-9cbc-2459c82fe5c2" providerId="ADAL" clId="{5B3DF3A4-4E13-43D2-959A-7EBBDAEF3D3A}" dt="2023-10-17T20:09:05.290" v="1540"/>
          <ac:spMkLst>
            <pc:docMk/>
            <pc:sldMk cId="4060108288" sldId="257"/>
            <ac:spMk id="16" creationId="{B1046D50-865F-4A79-A1C3-7B9AAEFD13B4}"/>
          </ac:spMkLst>
        </pc:spChg>
        <pc:spChg chg="del mod">
          <ac:chgData name="Fernando Barbosa" userId="26e508f0-5e45-4ff3-9cbc-2459c82fe5c2" providerId="ADAL" clId="{5B3DF3A4-4E13-43D2-959A-7EBBDAEF3D3A}" dt="2023-10-17T20:09:27.664" v="1543"/>
          <ac:spMkLst>
            <pc:docMk/>
            <pc:sldMk cId="4060108288" sldId="257"/>
            <ac:spMk id="17" creationId="{7AD4FF2A-1577-481E-B9F5-28F4F192664B}"/>
          </ac:spMkLst>
        </pc:spChg>
      </pc:sldChg>
      <pc:sldChg chg="modSp">
        <pc:chgData name="Fernando Barbosa" userId="26e508f0-5e45-4ff3-9cbc-2459c82fe5c2" providerId="ADAL" clId="{5B3DF3A4-4E13-43D2-959A-7EBBDAEF3D3A}" dt="2023-10-17T18:46:42.913" v="1175"/>
        <pc:sldMkLst>
          <pc:docMk/>
          <pc:sldMk cId="700661312" sldId="316"/>
        </pc:sldMkLst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k cId="700661312" sldId="316"/>
            <ac:spMk id="2" creationId="{00000000-0000-0000-0000-000000000000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k cId="700661312" sldId="316"/>
            <ac:spMk id="3" creationId="{00000000-0000-0000-0000-000000000000}"/>
          </ac:spMkLst>
        </pc:spChg>
      </pc:sldChg>
      <pc:sldChg chg="delSp modSp ord">
        <pc:chgData name="Fernando Barbosa" userId="26e508f0-5e45-4ff3-9cbc-2459c82fe5c2" providerId="ADAL" clId="{5B3DF3A4-4E13-43D2-959A-7EBBDAEF3D3A}" dt="2023-10-18T00:38:02.607" v="1854" actId="20577"/>
        <pc:sldMkLst>
          <pc:docMk/>
          <pc:sldMk cId="757414906" sldId="3953"/>
        </pc:sldMkLst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k cId="757414906" sldId="3953"/>
            <ac:spMk id="6" creationId="{53BF5932-DA33-45EF-9BAF-1D0A6F96044C}"/>
          </ac:spMkLst>
        </pc:spChg>
        <pc:spChg chg="mod">
          <ac:chgData name="Fernando Barbosa" userId="26e508f0-5e45-4ff3-9cbc-2459c82fe5c2" providerId="ADAL" clId="{5B3DF3A4-4E13-43D2-959A-7EBBDAEF3D3A}" dt="2023-10-18T00:38:02.607" v="1854" actId="20577"/>
          <ac:spMkLst>
            <pc:docMk/>
            <pc:sldMk cId="757414906" sldId="3953"/>
            <ac:spMk id="9" creationId="{57A58BFA-C3AA-49C7-857D-470BBEEB35D6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k cId="757414906" sldId="3953"/>
            <ac:spMk id="10" creationId="{F8A86D18-0E9B-4F7F-A215-C78ABAA4D768}"/>
          </ac:spMkLst>
        </pc:spChg>
        <pc:spChg chg="del">
          <ac:chgData name="Fernando Barbosa" userId="26e508f0-5e45-4ff3-9cbc-2459c82fe5c2" providerId="ADAL" clId="{5B3DF3A4-4E13-43D2-959A-7EBBDAEF3D3A}" dt="2023-10-17T18:26:07.081" v="785"/>
          <ac:spMkLst>
            <pc:docMk/>
            <pc:sldMk cId="757414906" sldId="3953"/>
            <ac:spMk id="11" creationId="{0625E7CE-5860-4658-A172-F23DF686F938}"/>
          </ac:spMkLst>
        </pc:spChg>
        <pc:graphicFrameChg chg="del">
          <ac:chgData name="Fernando Barbosa" userId="26e508f0-5e45-4ff3-9cbc-2459c82fe5c2" providerId="ADAL" clId="{5B3DF3A4-4E13-43D2-959A-7EBBDAEF3D3A}" dt="2023-10-17T18:20:02.978" v="670"/>
          <ac:graphicFrameMkLst>
            <pc:docMk/>
            <pc:sldMk cId="757414906" sldId="3953"/>
            <ac:graphicFrameMk id="7" creationId="{29CC2D07-FC88-44F7-99C5-EAA809910A80}"/>
          </ac:graphicFrameMkLst>
        </pc:graphicFrameChg>
        <pc:graphicFrameChg chg="mod">
          <ac:chgData name="Fernando Barbosa" userId="26e508f0-5e45-4ff3-9cbc-2459c82fe5c2" providerId="ADAL" clId="{5B3DF3A4-4E13-43D2-959A-7EBBDAEF3D3A}" dt="2023-10-17T18:46:42.913" v="1175"/>
          <ac:graphicFrameMkLst>
            <pc:docMk/>
            <pc:sldMk cId="757414906" sldId="3953"/>
            <ac:graphicFrameMk id="12" creationId="{C1CFD6ED-F99B-427D-A0E3-99221BCF01E8}"/>
          </ac:graphicFrameMkLst>
        </pc:graphicFrameChg>
        <pc:cxnChg chg="mod">
          <ac:chgData name="Fernando Barbosa" userId="26e508f0-5e45-4ff3-9cbc-2459c82fe5c2" providerId="ADAL" clId="{5B3DF3A4-4E13-43D2-959A-7EBBDAEF3D3A}" dt="2023-10-17T18:46:42.913" v="1175"/>
          <ac:cxnSpMkLst>
            <pc:docMk/>
            <pc:sldMk cId="757414906" sldId="3953"/>
            <ac:cxnSpMk id="3" creationId="{5EDA4651-2940-444E-93DF-FA2C610545E7}"/>
          </ac:cxnSpMkLst>
        </pc:cxnChg>
      </pc:sldChg>
      <pc:sldChg chg="modSp">
        <pc:chgData name="Fernando Barbosa" userId="26e508f0-5e45-4ff3-9cbc-2459c82fe5c2" providerId="ADAL" clId="{5B3DF3A4-4E13-43D2-959A-7EBBDAEF3D3A}" dt="2023-10-17T18:57:37.950" v="1377" actId="20577"/>
        <pc:sldMkLst>
          <pc:docMk/>
          <pc:sldMk cId="3149003269" sldId="3959"/>
        </pc:sldMkLst>
        <pc:spChg chg="mod">
          <ac:chgData name="Fernando Barbosa" userId="26e508f0-5e45-4ff3-9cbc-2459c82fe5c2" providerId="ADAL" clId="{5B3DF3A4-4E13-43D2-959A-7EBBDAEF3D3A}" dt="2023-10-17T18:48:51.134" v="1195" actId="1076"/>
          <ac:spMkLst>
            <pc:docMk/>
            <pc:sldMk cId="3149003269" sldId="3959"/>
            <ac:spMk id="18" creationId="{3BECA5DA-D417-4347-AA80-C703A86EFB56}"/>
          </ac:spMkLst>
        </pc:spChg>
        <pc:spChg chg="mod">
          <ac:chgData name="Fernando Barbosa" userId="26e508f0-5e45-4ff3-9cbc-2459c82fe5c2" providerId="ADAL" clId="{5B3DF3A4-4E13-43D2-959A-7EBBDAEF3D3A}" dt="2023-10-17T18:57:37.950" v="1377" actId="20577"/>
          <ac:spMkLst>
            <pc:docMk/>
            <pc:sldMk cId="3149003269" sldId="3959"/>
            <ac:spMk id="19" creationId="{F2D77FD4-8FFC-42FF-80DA-E7FDD6977394}"/>
          </ac:spMkLst>
        </pc:spChg>
      </pc:sldChg>
      <pc:sldChg chg="addSp delSp modSp">
        <pc:chgData name="Fernando Barbosa" userId="26e508f0-5e45-4ff3-9cbc-2459c82fe5c2" providerId="ADAL" clId="{5B3DF3A4-4E13-43D2-959A-7EBBDAEF3D3A}" dt="2023-10-18T23:35:19.199" v="2112" actId="20577"/>
        <pc:sldMkLst>
          <pc:docMk/>
          <pc:sldMk cId="106446372" sldId="3965"/>
        </pc:sldMkLst>
        <pc:spChg chg="add del">
          <ac:chgData name="Fernando Barbosa" userId="26e508f0-5e45-4ff3-9cbc-2459c82fe5c2" providerId="ADAL" clId="{5B3DF3A4-4E13-43D2-959A-7EBBDAEF3D3A}" dt="2023-10-17T17:27:35.375" v="2"/>
          <ac:spMkLst>
            <pc:docMk/>
            <pc:sldMk cId="106446372" sldId="3965"/>
            <ac:spMk id="5" creationId="{70C65E97-DF49-4664-A7C7-CDCD2E2F28D0}"/>
          </ac:spMkLst>
        </pc:spChg>
        <pc:spChg chg="add mod">
          <ac:chgData name="Fernando Barbosa" userId="26e508f0-5e45-4ff3-9cbc-2459c82fe5c2" providerId="ADAL" clId="{5B3DF3A4-4E13-43D2-959A-7EBBDAEF3D3A}" dt="2023-10-18T23:35:19.199" v="2112" actId="20577"/>
          <ac:spMkLst>
            <pc:docMk/>
            <pc:sldMk cId="106446372" sldId="3965"/>
            <ac:spMk id="7" creationId="{0BBC21D1-3C29-48E4-B02E-7AFB7931F993}"/>
          </ac:spMkLst>
        </pc:spChg>
        <pc:spChg chg="mod">
          <ac:chgData name="Fernando Barbosa" userId="26e508f0-5e45-4ff3-9cbc-2459c82fe5c2" providerId="ADAL" clId="{5B3DF3A4-4E13-43D2-959A-7EBBDAEF3D3A}" dt="2023-10-18T23:30:59.990" v="2078" actId="255"/>
          <ac:spMkLst>
            <pc:docMk/>
            <pc:sldMk cId="106446372" sldId="3965"/>
            <ac:spMk id="18" creationId="{3BECA5DA-D417-4347-AA80-C703A86EFB56}"/>
          </ac:spMkLst>
        </pc:spChg>
        <pc:spChg chg="del">
          <ac:chgData name="Fernando Barbosa" userId="26e508f0-5e45-4ff3-9cbc-2459c82fe5c2" providerId="ADAL" clId="{5B3DF3A4-4E13-43D2-959A-7EBBDAEF3D3A}" dt="2023-10-17T17:27:19.620" v="0"/>
          <ac:spMkLst>
            <pc:docMk/>
            <pc:sldMk cId="106446372" sldId="3965"/>
            <ac:spMk id="19" creationId="{F2D77FD4-8FFC-42FF-80DA-E7FDD6977394}"/>
          </ac:spMkLst>
        </pc:sp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106446372" sldId="3965"/>
            <ac:picMk id="2" creationId="{E9325401-832D-4CAB-A65E-8601AEEEB89F}"/>
          </ac:picMkLst>
        </pc:picChg>
        <pc:cxnChg chg="add mo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446372" sldId="3965"/>
            <ac:cxnSpMk id="6" creationId="{F5337761-70BD-4B1B-AC28-3B280C713722}"/>
          </ac:cxnSpMkLst>
        </pc:cxnChg>
        <pc:cxnChg chg="add mo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446372" sldId="3965"/>
            <ac:cxnSpMk id="11" creationId="{DF8BD74A-F643-46C1-86E6-6D92F77A9F81}"/>
          </ac:cxnSpMkLst>
        </pc:cxnChg>
        <pc:cxnChg chg="add mo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446372" sldId="3965"/>
            <ac:cxnSpMk id="12" creationId="{05EE0CB9-5F9B-4C3F-8944-9CBA0DE979F2}"/>
          </ac:cxnSpMkLst>
        </pc:cxnChg>
        <pc:cxnChg chg="add mo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446372" sldId="3965"/>
            <ac:cxnSpMk id="13" creationId="{25F037A0-9304-43DD-8805-ED4AAE31D1A2}"/>
          </ac:cxnSpMkLst>
        </pc:cxnChg>
      </pc:sldChg>
      <pc:sldChg chg="addSp delSp modSp">
        <pc:chgData name="Fernando Barbosa" userId="26e508f0-5e45-4ff3-9cbc-2459c82fe5c2" providerId="ADAL" clId="{5B3DF3A4-4E13-43D2-959A-7EBBDAEF3D3A}" dt="2023-10-17T18:48:44.238" v="1191"/>
        <pc:sldMkLst>
          <pc:docMk/>
          <pc:sldMk cId="3118034460" sldId="3966"/>
        </pc:sldMkLst>
        <pc:spChg chg="add del mod">
          <ac:chgData name="Fernando Barbosa" userId="26e508f0-5e45-4ff3-9cbc-2459c82fe5c2" providerId="ADAL" clId="{5B3DF3A4-4E13-43D2-959A-7EBBDAEF3D3A}" dt="2023-10-17T17:55:58.498" v="516"/>
          <ac:spMkLst>
            <pc:docMk/>
            <pc:sldMk cId="3118034460" sldId="3966"/>
            <ac:spMk id="3" creationId="{9B9CE2C5-4CF9-4C6B-9FAD-B7249A7D2D49}"/>
          </ac:spMkLst>
        </pc:spChg>
        <pc:spChg chg="add del mod">
          <ac:chgData name="Fernando Barbosa" userId="26e508f0-5e45-4ff3-9cbc-2459c82fe5c2" providerId="ADAL" clId="{5B3DF3A4-4E13-43D2-959A-7EBBDAEF3D3A}" dt="2023-10-17T18:48:44.238" v="1191"/>
          <ac:spMkLst>
            <pc:docMk/>
            <pc:sldMk cId="3118034460" sldId="3966"/>
            <ac:spMk id="5" creationId="{0AF0DCE3-7C9E-4575-AB06-021829A7D258}"/>
          </ac:spMkLst>
        </pc:spChg>
        <pc:spChg chg="add del mod">
          <ac:chgData name="Fernando Barbosa" userId="26e508f0-5e45-4ff3-9cbc-2459c82fe5c2" providerId="ADAL" clId="{5B3DF3A4-4E13-43D2-959A-7EBBDAEF3D3A}" dt="2023-10-17T18:48:44.238" v="1191"/>
          <ac:spMkLst>
            <pc:docMk/>
            <pc:sldMk cId="3118034460" sldId="3966"/>
            <ac:spMk id="7" creationId="{56D26D2F-284F-45EA-96EE-C52F7494A74F}"/>
          </ac:spMkLst>
        </pc:spChg>
        <pc:spChg chg="del mod">
          <ac:chgData name="Fernando Barbosa" userId="26e508f0-5e45-4ff3-9cbc-2459c82fe5c2" providerId="ADAL" clId="{5B3DF3A4-4E13-43D2-959A-7EBBDAEF3D3A}" dt="2023-10-17T17:55:55.491" v="515"/>
          <ac:spMkLst>
            <pc:docMk/>
            <pc:sldMk cId="3118034460" sldId="3966"/>
            <ac:spMk id="18" creationId="{3BECA5DA-D417-4347-AA80-C703A86EFB56}"/>
          </ac:spMkLst>
        </pc:spChg>
        <pc:spChg chg="del mod">
          <ac:chgData name="Fernando Barbosa" userId="26e508f0-5e45-4ff3-9cbc-2459c82fe5c2" providerId="ADAL" clId="{5B3DF3A4-4E13-43D2-959A-7EBBDAEF3D3A}" dt="2023-10-17T17:46:26.642" v="257"/>
          <ac:spMkLst>
            <pc:docMk/>
            <pc:sldMk cId="3118034460" sldId="3966"/>
            <ac:spMk id="19" creationId="{F2D77FD4-8FFC-42FF-80DA-E7FDD6977394}"/>
          </ac:spMkLst>
        </pc:sp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3118034460" sldId="3966"/>
            <ac:picMk id="2" creationId="{59DD0F02-5126-414E-9FA9-A48407A535C3}"/>
          </ac:picMkLst>
        </pc:picChg>
      </pc:sldChg>
      <pc:sldChg chg="addSp delSp modSp">
        <pc:chgData name="Fernando Barbosa" userId="26e508f0-5e45-4ff3-9cbc-2459c82fe5c2" providerId="ADAL" clId="{5B3DF3A4-4E13-43D2-959A-7EBBDAEF3D3A}" dt="2023-10-18T00:34:47.095" v="1842" actId="1076"/>
        <pc:sldMkLst>
          <pc:docMk/>
          <pc:sldMk cId="88990040" sldId="3967"/>
        </pc:sldMkLst>
        <pc:spChg chg="add mod">
          <ac:chgData name="Fernando Barbosa" userId="26e508f0-5e45-4ff3-9cbc-2459c82fe5c2" providerId="ADAL" clId="{5B3DF3A4-4E13-43D2-959A-7EBBDAEF3D3A}" dt="2023-10-17T18:46:42.913" v="1175"/>
          <ac:spMkLst>
            <pc:docMk/>
            <pc:sldMk cId="88990040" sldId="3967"/>
            <ac:spMk id="5" creationId="{F078B2F5-255A-46E5-82B7-2572DBA69E77}"/>
          </ac:spMkLst>
        </pc:spChg>
        <pc:spChg chg="add del mod">
          <ac:chgData name="Fernando Barbosa" userId="26e508f0-5e45-4ff3-9cbc-2459c82fe5c2" providerId="ADAL" clId="{5B3DF3A4-4E13-43D2-959A-7EBBDAEF3D3A}" dt="2023-10-17T18:48:42.839" v="1189"/>
          <ac:spMkLst>
            <pc:docMk/>
            <pc:sldMk cId="88990040" sldId="3967"/>
            <ac:spMk id="7" creationId="{56D26D2F-284F-45EA-96EE-C52F7494A74F}"/>
          </ac:spMkLst>
        </pc:spChg>
        <pc:spChg chg="add del mod">
          <ac:chgData name="Fernando Barbosa" userId="26e508f0-5e45-4ff3-9cbc-2459c82fe5c2" providerId="ADAL" clId="{5B3DF3A4-4E13-43D2-959A-7EBBDAEF3D3A}" dt="2023-10-17T18:48:42.839" v="1189"/>
          <ac:spMkLst>
            <pc:docMk/>
            <pc:sldMk cId="88990040" sldId="3967"/>
            <ac:spMk id="21" creationId="{F8B28A5C-FA34-4BE9-BE39-348185A2B70F}"/>
          </ac:spMkLst>
        </pc:spChg>
        <pc:spChg chg="add mod">
          <ac:chgData name="Fernando Barbosa" userId="26e508f0-5e45-4ff3-9cbc-2459c82fe5c2" providerId="ADAL" clId="{5B3DF3A4-4E13-43D2-959A-7EBBDAEF3D3A}" dt="2023-10-18T00:34:23.337" v="1841" actId="12"/>
          <ac:spMkLst>
            <pc:docMk/>
            <pc:sldMk cId="88990040" sldId="3967"/>
            <ac:spMk id="22" creationId="{97CA2398-2356-4B5F-AEC6-CD5C77CC7424}"/>
          </ac:spMkLst>
        </pc:spChg>
        <pc:spChg chg="add mod">
          <ac:chgData name="Fernando Barbosa" userId="26e508f0-5e45-4ff3-9cbc-2459c82fe5c2" providerId="ADAL" clId="{5B3DF3A4-4E13-43D2-959A-7EBBDAEF3D3A}" dt="2023-10-18T00:34:47.095" v="1842" actId="1076"/>
          <ac:spMkLst>
            <pc:docMk/>
            <pc:sldMk cId="88990040" sldId="3967"/>
            <ac:spMk id="24" creationId="{15B8643E-BCEA-42A4-8238-4382B91CDAF4}"/>
          </ac:spMkLst>
        </pc:spChg>
        <pc:spChg chg="add mod">
          <ac:chgData name="Fernando Barbosa" userId="26e508f0-5e45-4ff3-9cbc-2459c82fe5c2" providerId="ADAL" clId="{5B3DF3A4-4E13-43D2-959A-7EBBDAEF3D3A}" dt="2023-10-18T00:33:38.615" v="1836" actId="11529"/>
          <ac:spMkLst>
            <pc:docMk/>
            <pc:sldMk cId="88990040" sldId="3967"/>
            <ac:spMk id="25" creationId="{7C114A08-564C-4035-8D4E-27A1D7F6E1D3}"/>
          </ac:spMkLst>
        </pc:spChg>
        <pc:grpChg chg="add mod">
          <ac:chgData name="Fernando Barbosa" userId="26e508f0-5e45-4ff3-9cbc-2459c82fe5c2" providerId="ADAL" clId="{5B3DF3A4-4E13-43D2-959A-7EBBDAEF3D3A}" dt="2023-10-18T00:30:38.865" v="1755" actId="164"/>
          <ac:grpSpMkLst>
            <pc:docMk/>
            <pc:sldMk cId="88990040" sldId="3967"/>
            <ac:grpSpMk id="23" creationId="{2F9D2907-AF5D-46B9-8801-07D298BE7ECE}"/>
          </ac:grpSpMkLst>
        </pc:grpChg>
        <pc:picChg chg="del">
          <ac:chgData name="Fernando Barbosa" userId="26e508f0-5e45-4ff3-9cbc-2459c82fe5c2" providerId="ADAL" clId="{5B3DF3A4-4E13-43D2-959A-7EBBDAEF3D3A}" dt="2023-10-17T17:56:36.283" v="526"/>
          <ac:picMkLst>
            <pc:docMk/>
            <pc:sldMk cId="88990040" sldId="3967"/>
            <ac:picMk id="2" creationId="{59DD0F02-5126-414E-9FA9-A48407A535C3}"/>
          </ac:picMkLst>
        </pc:picChg>
        <pc:picChg chg="add mod">
          <ac:chgData name="Fernando Barbosa" userId="26e508f0-5e45-4ff3-9cbc-2459c82fe5c2" providerId="ADAL" clId="{5B3DF3A4-4E13-43D2-959A-7EBBDAEF3D3A}" dt="2023-10-18T00:30:38.865" v="1755" actId="164"/>
          <ac:picMkLst>
            <pc:docMk/>
            <pc:sldMk cId="88990040" sldId="3967"/>
            <ac:picMk id="3" creationId="{42A8CB32-5CD7-47B4-A3E8-89FCABCC212D}"/>
          </ac:picMkLst>
        </pc:picChg>
        <pc:picChg chg="add mod">
          <ac:chgData name="Fernando Barbosa" userId="26e508f0-5e45-4ff3-9cbc-2459c82fe5c2" providerId="ADAL" clId="{5B3DF3A4-4E13-43D2-959A-7EBBDAEF3D3A}" dt="2023-10-18T00:30:38.865" v="1755" actId="164"/>
          <ac:picMkLst>
            <pc:docMk/>
            <pc:sldMk cId="88990040" sldId="3967"/>
            <ac:picMk id="6" creationId="{D7670F55-FA69-4BAE-BCDD-14214D594BE6}"/>
          </ac:picMkLst>
        </pc:picChg>
        <pc:picChg chg="add mod">
          <ac:chgData name="Fernando Barbosa" userId="26e508f0-5e45-4ff3-9cbc-2459c82fe5c2" providerId="ADAL" clId="{5B3DF3A4-4E13-43D2-959A-7EBBDAEF3D3A}" dt="2023-10-18T00:30:38.865" v="1755" actId="164"/>
          <ac:picMkLst>
            <pc:docMk/>
            <pc:sldMk cId="88990040" sldId="3967"/>
            <ac:picMk id="8" creationId="{008B7B37-5CE4-4FF3-81F5-BB6B1AF520DF}"/>
          </ac:picMkLst>
        </pc:pic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0" creationId="{0277B9C2-3D29-407C-B9B6-895F92F85539}"/>
          </ac:cxnSpMkLst>
        </pc:cxn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1" creationId="{63B8312D-0D9B-499D-A763-CFF301B48AEE}"/>
          </ac:cxnSpMkLst>
        </pc:cxn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3" creationId="{6574CDDA-7789-4AD4-870E-B0BF886038AD}"/>
          </ac:cxnSpMkLst>
        </pc:cxn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5" creationId="{5569A1B4-1458-49D5-A871-27F0E3839C9C}"/>
          </ac:cxnSpMkLst>
        </pc:cxn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7" creationId="{EB483BFC-B840-4667-BFB3-64246E57F60E}"/>
          </ac:cxnSpMkLst>
        </pc:cxnChg>
        <pc:cxnChg chg="add mod">
          <ac:chgData name="Fernando Barbosa" userId="26e508f0-5e45-4ff3-9cbc-2459c82fe5c2" providerId="ADAL" clId="{5B3DF3A4-4E13-43D2-959A-7EBBDAEF3D3A}" dt="2023-10-18T00:30:38.865" v="1755" actId="164"/>
          <ac:cxnSpMkLst>
            <pc:docMk/>
            <pc:sldMk cId="88990040" sldId="3967"/>
            <ac:cxnSpMk id="19" creationId="{A4D6BC89-A8DC-4BDA-BAB2-456BECBFE294}"/>
          </ac:cxnSpMkLst>
        </pc:cxnChg>
      </pc:sldChg>
      <pc:sldChg chg="addSp delSp modSp">
        <pc:chgData name="Fernando Barbosa" userId="26e508f0-5e45-4ff3-9cbc-2459c82fe5c2" providerId="ADAL" clId="{5B3DF3A4-4E13-43D2-959A-7EBBDAEF3D3A}" dt="2023-10-18T00:28:45.835" v="1731" actId="20577"/>
        <pc:sldMkLst>
          <pc:docMk/>
          <pc:sldMk cId="1065551782" sldId="3968"/>
        </pc:sldMkLst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k cId="1065551782" sldId="3968"/>
            <ac:spMk id="5" creationId="{F078B2F5-255A-46E5-82B7-2572DBA69E77}"/>
          </ac:spMkLst>
        </pc:spChg>
        <pc:spChg chg="add del mod">
          <ac:chgData name="Fernando Barbosa" userId="26e508f0-5e45-4ff3-9cbc-2459c82fe5c2" providerId="ADAL" clId="{5B3DF3A4-4E13-43D2-959A-7EBBDAEF3D3A}" dt="2023-10-17T18:48:40.196" v="1187"/>
          <ac:spMkLst>
            <pc:docMk/>
            <pc:sldMk cId="1065551782" sldId="3968"/>
            <ac:spMk id="7" creationId="{56D26D2F-284F-45EA-96EE-C52F7494A74F}"/>
          </ac:spMkLst>
        </pc:spChg>
        <pc:spChg chg="add del mod">
          <ac:chgData name="Fernando Barbosa" userId="26e508f0-5e45-4ff3-9cbc-2459c82fe5c2" providerId="ADAL" clId="{5B3DF3A4-4E13-43D2-959A-7EBBDAEF3D3A}" dt="2023-10-17T18:48:40.196" v="1187"/>
          <ac:spMkLst>
            <pc:docMk/>
            <pc:sldMk cId="1065551782" sldId="3968"/>
            <ac:spMk id="29" creationId="{CB3A26A3-3903-4B55-B5B1-B9BF59D8C5E7}"/>
          </ac:spMkLst>
        </pc:spChg>
        <pc:spChg chg="add mod">
          <ac:chgData name="Fernando Barbosa" userId="26e508f0-5e45-4ff3-9cbc-2459c82fe5c2" providerId="ADAL" clId="{5B3DF3A4-4E13-43D2-959A-7EBBDAEF3D3A}" dt="2023-10-18T00:20:21.568" v="1626" actId="11529"/>
          <ac:spMkLst>
            <pc:docMk/>
            <pc:sldMk cId="1065551782" sldId="3968"/>
            <ac:spMk id="30" creationId="{971C7252-4918-4D0A-81A2-D98B4A5524C7}"/>
          </ac:spMkLst>
        </pc:spChg>
        <pc:spChg chg="add mod">
          <ac:chgData name="Fernando Barbosa" userId="26e508f0-5e45-4ff3-9cbc-2459c82fe5c2" providerId="ADAL" clId="{5B3DF3A4-4E13-43D2-959A-7EBBDAEF3D3A}" dt="2023-10-18T00:27:37.156" v="1705" actId="20577"/>
          <ac:spMkLst>
            <pc:docMk/>
            <pc:sldMk cId="1065551782" sldId="3968"/>
            <ac:spMk id="31" creationId="{265CCCF7-F200-4A0B-91AB-6C109867212B}"/>
          </ac:spMkLst>
        </pc:spChg>
        <pc:spChg chg="add mod">
          <ac:chgData name="Fernando Barbosa" userId="26e508f0-5e45-4ff3-9cbc-2459c82fe5c2" providerId="ADAL" clId="{5B3DF3A4-4E13-43D2-959A-7EBBDAEF3D3A}" dt="2023-10-18T00:25:31.550" v="1666" actId="1076"/>
          <ac:spMkLst>
            <pc:docMk/>
            <pc:sldMk cId="1065551782" sldId="3968"/>
            <ac:spMk id="32" creationId="{911C242D-A916-4336-A72C-96EA408BB819}"/>
          </ac:spMkLst>
        </pc:spChg>
        <pc:spChg chg="add mod">
          <ac:chgData name="Fernando Barbosa" userId="26e508f0-5e45-4ff3-9cbc-2459c82fe5c2" providerId="ADAL" clId="{5B3DF3A4-4E13-43D2-959A-7EBBDAEF3D3A}" dt="2023-10-18T00:28:45.835" v="1731" actId="20577"/>
          <ac:spMkLst>
            <pc:docMk/>
            <pc:sldMk cId="1065551782" sldId="3968"/>
            <ac:spMk id="33" creationId="{B04441F9-B29A-4D9D-B6E3-7290A691AE7E}"/>
          </ac:spMkLst>
        </pc:spChg>
        <pc:picChg chg="add del">
          <ac:chgData name="Fernando Barbosa" userId="26e508f0-5e45-4ff3-9cbc-2459c82fe5c2" providerId="ADAL" clId="{5B3DF3A4-4E13-43D2-959A-7EBBDAEF3D3A}" dt="2023-10-17T18:06:49.718" v="617"/>
          <ac:picMkLst>
            <pc:docMk/>
            <pc:sldMk cId="1065551782" sldId="3968"/>
            <ac:picMk id="2" creationId="{87062518-4BC7-4C97-9A65-03E623901CF8}"/>
          </ac:picMkLst>
        </pc:picChg>
        <pc:picChg chg="del">
          <ac:chgData name="Fernando Barbosa" userId="26e508f0-5e45-4ff3-9cbc-2459c82fe5c2" providerId="ADAL" clId="{5B3DF3A4-4E13-43D2-959A-7EBBDAEF3D3A}" dt="2023-10-17T18:05:54.804" v="607" actId="478"/>
          <ac:picMkLst>
            <pc:docMk/>
            <pc:sldMk cId="1065551782" sldId="3968"/>
            <ac:picMk id="3" creationId="{42A8CB32-5CD7-47B4-A3E8-89FCABCC212D}"/>
          </ac:picMkLst>
        </pc:picChg>
        <pc:picChg chg="del">
          <ac:chgData name="Fernando Barbosa" userId="26e508f0-5e45-4ff3-9cbc-2459c82fe5c2" providerId="ADAL" clId="{5B3DF3A4-4E13-43D2-959A-7EBBDAEF3D3A}" dt="2023-10-17T18:05:56.589" v="608" actId="478"/>
          <ac:picMkLst>
            <pc:docMk/>
            <pc:sldMk cId="1065551782" sldId="3968"/>
            <ac:picMk id="6" creationId="{D7670F55-FA69-4BAE-BCDD-14214D594BE6}"/>
          </ac:picMkLst>
        </pc:picChg>
        <pc:picChg chg="del">
          <ac:chgData name="Fernando Barbosa" userId="26e508f0-5e45-4ff3-9cbc-2459c82fe5c2" providerId="ADAL" clId="{5B3DF3A4-4E13-43D2-959A-7EBBDAEF3D3A}" dt="2023-10-17T18:05:58.779" v="609" actId="478"/>
          <ac:picMkLst>
            <pc:docMk/>
            <pc:sldMk cId="1065551782" sldId="3968"/>
            <ac:picMk id="8" creationId="{008B7B37-5CE4-4FF3-81F5-BB6B1AF520DF}"/>
          </ac:picMkLst>
        </pc:pic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1065551782" sldId="3968"/>
            <ac:picMk id="9" creationId="{6EBC52CF-AF27-49B0-BCEF-28AB5ADB95C5}"/>
          </ac:picMkLst>
        </pc:pic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1065551782" sldId="3968"/>
            <ac:picMk id="12" creationId="{91ED776E-1C41-4DD9-AE5B-1E22D31AF956}"/>
          </ac:picMkLst>
        </pc:pic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1065551782" sldId="3968"/>
            <ac:picMk id="14" creationId="{A6CC72FB-652E-49AA-844B-371D9FF57EF8}"/>
          </ac:picMkLst>
        </pc:picChg>
        <pc:picChg chg="add mod">
          <ac:chgData name="Fernando Barbosa" userId="26e508f0-5e45-4ff3-9cbc-2459c82fe5c2" providerId="ADAL" clId="{5B3DF3A4-4E13-43D2-959A-7EBBDAEF3D3A}" dt="2023-10-17T18:46:42.913" v="1175"/>
          <ac:picMkLst>
            <pc:docMk/>
            <pc:sldMk cId="1065551782" sldId="3968"/>
            <ac:picMk id="16" creationId="{6E872A5D-5F30-4A6B-B6AA-226215D7C235}"/>
          </ac:picMkLst>
        </pc:pic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0" creationId="{0277B9C2-3D29-407C-B9B6-895F92F85539}"/>
          </ac:cxnSpMkLst>
        </pc:cxn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1" creationId="{63B8312D-0D9B-499D-A763-CFF301B48AEE}"/>
          </ac:cxnSpMkLst>
        </pc:cxn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3" creationId="{6574CDDA-7789-4AD4-870E-B0BF886038AD}"/>
          </ac:cxnSpMkLst>
        </pc:cxn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5" creationId="{5569A1B4-1458-49D5-A871-27F0E3839C9C}"/>
          </ac:cxnSpMkLst>
        </pc:cxn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7" creationId="{EB483BFC-B840-4667-BFB3-64246E57F60E}"/>
          </ac:cxnSpMkLst>
        </pc:cxnChg>
        <pc:cxnChg chg="mod or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19" creationId="{A4D6BC89-A8DC-4BDA-BAB2-456BECBFE294}"/>
          </ac:cxnSpMkLst>
        </pc:cxnChg>
        <pc:cxnChg chg="add mod">
          <ac:chgData name="Fernando Barbosa" userId="26e508f0-5e45-4ff3-9cbc-2459c82fe5c2" providerId="ADAL" clId="{5B3DF3A4-4E13-43D2-959A-7EBBDAEF3D3A}" dt="2023-10-17T18:46:42.913" v="1175"/>
          <ac:cxnSpMkLst>
            <pc:docMk/>
            <pc:sldMk cId="1065551782" sldId="3968"/>
            <ac:cxnSpMk id="27" creationId="{D6C7B2AF-E945-494F-A5BD-811AD974519D}"/>
          </ac:cxnSpMkLst>
        </pc:cxnChg>
      </pc:sldChg>
      <pc:sldMasterChg chg="modSp modSldLayout">
        <pc:chgData name="Fernando Barbosa" userId="26e508f0-5e45-4ff3-9cbc-2459c82fe5c2" providerId="ADAL" clId="{5B3DF3A4-4E13-43D2-959A-7EBBDAEF3D3A}" dt="2023-10-17T18:46:42.913" v="1175"/>
        <pc:sldMasterMkLst>
          <pc:docMk/>
          <pc:sldMasterMk cId="1092360907" sldId="2147483660"/>
        </pc:sldMasterMkLst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asterMk cId="1092360907" sldId="2147483660"/>
            <ac:spMk id="2" creationId="{00000000-0000-0000-0000-000000000000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asterMk cId="1092360907" sldId="2147483660"/>
            <ac:spMk id="3" creationId="{00000000-0000-0000-0000-000000000000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asterMk cId="1092360907" sldId="2147483660"/>
            <ac:spMk id="4" creationId="{00000000-0000-0000-0000-000000000000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asterMk cId="1092360907" sldId="2147483660"/>
            <ac:spMk id="5" creationId="{00000000-0000-0000-0000-000000000000}"/>
          </ac:spMkLst>
        </pc:spChg>
        <pc:spChg chg="mod">
          <ac:chgData name="Fernando Barbosa" userId="26e508f0-5e45-4ff3-9cbc-2459c82fe5c2" providerId="ADAL" clId="{5B3DF3A4-4E13-43D2-959A-7EBBDAEF3D3A}" dt="2023-10-17T18:46:42.913" v="1175"/>
          <ac:spMkLst>
            <pc:docMk/>
            <pc:sldMasterMk cId="1092360907" sldId="2147483660"/>
            <ac:spMk id="6" creationId="{00000000-0000-0000-0000-000000000000}"/>
          </ac:spMkLst>
        </pc:spChg>
        <pc:picChg chg="mod">
          <ac:chgData name="Fernando Barbosa" userId="26e508f0-5e45-4ff3-9cbc-2459c82fe5c2" providerId="ADAL" clId="{5B3DF3A4-4E13-43D2-959A-7EBBDAEF3D3A}" dt="2023-10-17T18:46:42.913" v="1175"/>
          <ac:picMkLst>
            <pc:docMk/>
            <pc:sldMasterMk cId="1092360907" sldId="2147483660"/>
            <ac:picMk id="7" creationId="{00000000-0000-0000-0000-000000000000}"/>
          </ac:picMkLst>
        </pc:picChg>
        <pc:picChg chg="mod">
          <ac:chgData name="Fernando Barbosa" userId="26e508f0-5e45-4ff3-9cbc-2459c82fe5c2" providerId="ADAL" clId="{5B3DF3A4-4E13-43D2-959A-7EBBDAEF3D3A}" dt="2023-10-17T18:46:42.913" v="1175"/>
          <ac:picMkLst>
            <pc:docMk/>
            <pc:sldMasterMk cId="1092360907" sldId="2147483660"/>
            <ac:picMk id="8" creationId="{00000000-0000-0000-0000-000000000000}"/>
          </ac:picMkLst>
        </pc:pic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1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1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1"/>
              <ac:spMk id="3" creationId="{00000000-0000-0000-0000-000000000000}"/>
            </ac:spMkLst>
          </pc:spChg>
          <pc:picChg chg="mod">
            <ac:chgData name="Fernando Barbosa" userId="26e508f0-5e45-4ff3-9cbc-2459c82fe5c2" providerId="ADAL" clId="{5B3DF3A4-4E13-43D2-959A-7EBBDAEF3D3A}" dt="2023-10-17T18:46:42.913" v="1175"/>
            <ac:picMkLst>
              <pc:docMk/>
              <pc:sldMasterMk cId="1092360907" sldId="2147483660"/>
              <pc:sldLayoutMk cId="0" sldId="2147483661"/>
              <ac:picMk id="7" creationId="{00000000-0000-0000-0000-000000000000}"/>
            </ac:picMkLst>
          </pc:pic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3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3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3"/>
              <ac:spMk id="3" creationId="{00000000-0000-0000-0000-000000000000}"/>
            </ac:spMkLst>
          </pc:sp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4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4"/>
              <ac:spMk id="3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4"/>
              <ac:spMk id="4" creationId="{00000000-0000-0000-0000-000000000000}"/>
            </ac:spMkLst>
          </pc:sp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5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5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5"/>
              <ac:spMk id="3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5"/>
              <ac:spMk id="4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5"/>
              <ac:spMk id="5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5"/>
              <ac:spMk id="6" creationId="{00000000-0000-0000-0000-000000000000}"/>
            </ac:spMkLst>
          </pc:sp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8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8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8"/>
              <ac:spMk id="3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8"/>
              <ac:spMk id="4" creationId="{00000000-0000-0000-0000-000000000000}"/>
            </ac:spMkLst>
          </pc:sp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69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9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9"/>
              <ac:spMk id="3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69"/>
              <ac:spMk id="4" creationId="{00000000-0000-0000-0000-000000000000}"/>
            </ac:spMkLst>
          </pc:spChg>
        </pc:sldLayoutChg>
        <pc:sldLayoutChg chg="modSp">
          <pc:chgData name="Fernando Barbosa" userId="26e508f0-5e45-4ff3-9cbc-2459c82fe5c2" providerId="ADAL" clId="{5B3DF3A4-4E13-43D2-959A-7EBBDAEF3D3A}" dt="2023-10-17T18:46:42.913" v="1175"/>
          <pc:sldLayoutMkLst>
            <pc:docMk/>
            <pc:sldMasterMk cId="1092360907" sldId="2147483660"/>
            <pc:sldLayoutMk cId="0" sldId="2147483671"/>
          </pc:sldLayoutMkLst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71"/>
              <ac:spMk id="2" creationId="{00000000-0000-0000-0000-000000000000}"/>
            </ac:spMkLst>
          </pc:spChg>
          <pc:spChg chg="mod">
            <ac:chgData name="Fernando Barbosa" userId="26e508f0-5e45-4ff3-9cbc-2459c82fe5c2" providerId="ADAL" clId="{5B3DF3A4-4E13-43D2-959A-7EBBDAEF3D3A}" dt="2023-10-17T18:46:42.913" v="1175"/>
            <ac:spMkLst>
              <pc:docMk/>
              <pc:sldMasterMk cId="1092360907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Fernando Barbosa" userId="26e508f0-5e45-4ff3-9cbc-2459c82fe5c2" providerId="ADAL" clId="{61A201B2-CE84-4C05-AB3F-AF2D8260053D}"/>
    <pc:docChg chg="custSel modSld">
      <pc:chgData name="Fernando Barbosa" userId="26e508f0-5e45-4ff3-9cbc-2459c82fe5c2" providerId="ADAL" clId="{61A201B2-CE84-4C05-AB3F-AF2D8260053D}" dt="2023-10-19T11:49:18.563" v="0" actId="313"/>
      <pc:docMkLst>
        <pc:docMk/>
      </pc:docMkLst>
      <pc:sldChg chg="modSp">
        <pc:chgData name="Fernando Barbosa" userId="26e508f0-5e45-4ff3-9cbc-2459c82fe5c2" providerId="ADAL" clId="{61A201B2-CE84-4C05-AB3F-AF2D8260053D}" dt="2023-10-19T11:49:18.563" v="0" actId="313"/>
        <pc:sldMkLst>
          <pc:docMk/>
          <pc:sldMk cId="3149003269" sldId="3959"/>
        </pc:sldMkLst>
        <pc:spChg chg="mod">
          <ac:chgData name="Fernando Barbosa" userId="26e508f0-5e45-4ff3-9cbc-2459c82fe5c2" providerId="ADAL" clId="{61A201B2-CE84-4C05-AB3F-AF2D8260053D}" dt="2023-10-19T11:49:18.563" v="0" actId="313"/>
          <ac:spMkLst>
            <pc:docMk/>
            <pc:sldMk cId="3149003269" sldId="3959"/>
            <ac:spMk id="19" creationId="{F2D77FD4-8FFC-42FF-80DA-E7FDD69773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urldefense.proofpoint.com/v2/url?u=https-3A__brookhavenlab.sharepoint.com_-3Af-3A_s_EICPublicSharingDocs_EvgJ-5FrNRwWhOsjzDSq6tpZsB0BAvTjdVytAKFF3HOPwyoA-3Fe-3D1CaREG&amp;d=DwMGaQ&amp;c=CJqEzB1piLOyyvZjb8YUQw&amp;r=nY4KftpcqEp6IZRNMspgAG3-AMC79Hmhu7On80m3D9s&amp;m=u5OS8OE9dfdEB5xOUT9oo1ws5TkaY58TsR7KLO7amgywNk_GsaMIqcka8aYvKa7M&amp;s=mqAhDTMdqjhXxSk15bPq9JfdBz2MQN2skqSvBNnO7Yg&amp;e=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rldefense.proofpoint.com/v2/url?u=https-3A__brookhavenlab.sharepoint.com_-3Af-3A_s_EICPublicSharingDocs_EvgJ-5FrNRwWhOsjzDSq6tpZsB0BAvTjdVytAKFF3HOPwyoA-3Fe-3D1CaREG&amp;d=DwMGaQ&amp;c=CJqEzB1piLOyyvZjb8YUQw&amp;r=nY4KftpcqEp6IZRNMspgAG3-AMC79Hmhu7On80m3D9s&amp;m=u5OS8OE9dfdEB5xOUT9oo1ws5TkaY58TsR7KLO7amgywNk_GsaMIqcka8aYvKa7M&amp;s=mqAhDTMdqjhXxSk15bPq9JfdBz2MQN2skqSvBNnO7Yg&amp;e=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19 October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2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198019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2308145" y="1002577"/>
            <a:ext cx="9360691" cy="5316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Welcome &amp; News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Report from CD-3A Director’s Review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000FF"/>
                </a:solidFill>
              </a:rPr>
              <a:t>(extracts from Jeff’s presentation to </a:t>
            </a:r>
            <a:r>
              <a:rPr lang="en-US" sz="1600" dirty="0" err="1">
                <a:solidFill>
                  <a:srgbClr val="0000FF"/>
                </a:solidFill>
              </a:rPr>
              <a:t>ePIC</a:t>
            </a:r>
            <a:r>
              <a:rPr lang="en-US" sz="1600" dirty="0">
                <a:solidFill>
                  <a:srgbClr val="0000FF"/>
                </a:solidFill>
              </a:rPr>
              <a:t> Streaming Computing Model WG – 17 October 2023)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FY24 eRD109 Update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VTRX+ Update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Requests for Input updates: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VTRX+ quantities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rgbClr val="0000FF"/>
                </a:solidFill>
              </a:rPr>
              <a:t>Qmin</a:t>
            </a:r>
            <a:r>
              <a:rPr lang="en-US" sz="2000" dirty="0">
                <a:solidFill>
                  <a:srgbClr val="0000FF"/>
                </a:solidFill>
              </a:rPr>
              <a:t>/</a:t>
            </a:r>
            <a:r>
              <a:rPr lang="en-US" sz="2000" dirty="0" err="1">
                <a:solidFill>
                  <a:srgbClr val="0000FF"/>
                </a:solidFill>
              </a:rPr>
              <a:t>Qmax</a:t>
            </a:r>
            <a:endParaRPr lang="en-US" sz="20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Institution/Group commitments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AOB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00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3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8448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Report from CD-3A Director’s Review – </a:t>
            </a:r>
            <a:r>
              <a:rPr lang="en-US" sz="1400" dirty="0"/>
              <a:t>Refer to Jeff’s slides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325401-832D-4CAB-A65E-8601AEEEB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781" y="606423"/>
            <a:ext cx="8241681" cy="4495462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BC21D1-3C29-48E4-B02E-7AFB7931F993}"/>
              </a:ext>
            </a:extLst>
          </p:cNvPr>
          <p:cNvSpPr txBox="1">
            <a:spLocks/>
          </p:cNvSpPr>
          <p:nvPr/>
        </p:nvSpPr>
        <p:spPr>
          <a:xfrm>
            <a:off x="1991544" y="5011383"/>
            <a:ext cx="7679670" cy="1435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0000FF"/>
                </a:solidFill>
              </a:rPr>
              <a:t>R&amp;D – to April 2025 (CD-2/3, eRD109 until April 2027)</a:t>
            </a:r>
          </a:p>
          <a:p>
            <a:r>
              <a:rPr lang="en-US" sz="1800" dirty="0">
                <a:solidFill>
                  <a:srgbClr val="0000FF"/>
                </a:solidFill>
              </a:rPr>
              <a:t>Design – to October 2028</a:t>
            </a:r>
          </a:p>
          <a:p>
            <a:r>
              <a:rPr lang="en-US" sz="1800" dirty="0">
                <a:solidFill>
                  <a:srgbClr val="0000FF"/>
                </a:solidFill>
              </a:rPr>
              <a:t>Construction &amp; Installation – to April 2031</a:t>
            </a:r>
          </a:p>
          <a:p>
            <a:r>
              <a:rPr lang="en-US" sz="1800" dirty="0">
                <a:solidFill>
                  <a:srgbClr val="0000FF"/>
                </a:solidFill>
              </a:rPr>
              <a:t>Commissioning &amp; Pre-Ops – to October 2032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5337761-70BD-4B1B-AC28-3B280C713722}"/>
              </a:ext>
            </a:extLst>
          </p:cNvPr>
          <p:cNvCxnSpPr>
            <a:cxnSpLocks/>
          </p:cNvCxnSpPr>
          <p:nvPr/>
        </p:nvCxnSpPr>
        <p:spPr>
          <a:xfrm flipH="1">
            <a:off x="5288002" y="2219093"/>
            <a:ext cx="80799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F8BD74A-F643-46C1-86E6-6D92F77A9F81}"/>
              </a:ext>
            </a:extLst>
          </p:cNvPr>
          <p:cNvCxnSpPr>
            <a:cxnSpLocks/>
          </p:cNvCxnSpPr>
          <p:nvPr/>
        </p:nvCxnSpPr>
        <p:spPr>
          <a:xfrm flipH="1">
            <a:off x="6867758" y="3241288"/>
            <a:ext cx="80799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EE0CB9-5F9B-4C3F-8944-9CBA0DE979F2}"/>
              </a:ext>
            </a:extLst>
          </p:cNvPr>
          <p:cNvCxnSpPr>
            <a:cxnSpLocks/>
          </p:cNvCxnSpPr>
          <p:nvPr/>
        </p:nvCxnSpPr>
        <p:spPr>
          <a:xfrm flipH="1">
            <a:off x="7954824" y="3921513"/>
            <a:ext cx="80799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5F037A0-9304-43DD-8805-ED4AAE31D1A2}"/>
              </a:ext>
            </a:extLst>
          </p:cNvPr>
          <p:cNvCxnSpPr>
            <a:cxnSpLocks/>
          </p:cNvCxnSpPr>
          <p:nvPr/>
        </p:nvCxnSpPr>
        <p:spPr>
          <a:xfrm flipH="1">
            <a:off x="8640802" y="4334107"/>
            <a:ext cx="80799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4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DD0F02-5126-414E-9FA9-A48407A53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990" y="1013263"/>
            <a:ext cx="8512021" cy="49025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6D26D2F-284F-45EA-96EE-C52F7494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8448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Report from CD-3A Director’s Review (cont.)</a:t>
            </a:r>
          </a:p>
        </p:txBody>
      </p:sp>
    </p:spTree>
    <p:extLst>
      <p:ext uri="{BB962C8B-B14F-4D97-AF65-F5344CB8AC3E}">
        <p14:creationId xmlns:p14="http://schemas.microsoft.com/office/powerpoint/2010/main" val="311803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5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D26D2F-284F-45EA-96EE-C52F7494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8448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Report from CD-3A Director’s Review (cont.)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078B2F5-255A-46E5-82B7-2572DBA69E77}"/>
              </a:ext>
            </a:extLst>
          </p:cNvPr>
          <p:cNvSpPr txBox="1">
            <a:spLocks/>
          </p:cNvSpPr>
          <p:nvPr/>
        </p:nvSpPr>
        <p:spPr>
          <a:xfrm>
            <a:off x="1991544" y="560894"/>
            <a:ext cx="7360938" cy="800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400" dirty="0"/>
              <a:t>General Committee Remarks: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F9D2907-AF5D-46B9-8801-07D298BE7ECE}"/>
              </a:ext>
            </a:extLst>
          </p:cNvPr>
          <p:cNvGrpSpPr/>
          <p:nvPr/>
        </p:nvGrpSpPr>
        <p:grpSpPr>
          <a:xfrm>
            <a:off x="1276406" y="1285791"/>
            <a:ext cx="6774207" cy="4650523"/>
            <a:chOff x="1276406" y="1285791"/>
            <a:chExt cx="6774207" cy="465052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2A8CB32-5CD7-47B4-A3E8-89FCABCC2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6406" y="1285791"/>
              <a:ext cx="6774206" cy="190377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7670F55-FA69-4BAE-BCDD-14214D594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76406" y="3399254"/>
              <a:ext cx="6774206" cy="162464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08B7B37-5CE4-4FF3-81F5-BB6B1AF520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76407" y="5333678"/>
              <a:ext cx="6774206" cy="602636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277B9C2-3D29-407C-B9B6-895F92F85539}"/>
                </a:ext>
              </a:extLst>
            </p:cNvPr>
            <p:cNvCxnSpPr/>
            <p:nvPr/>
          </p:nvCxnSpPr>
          <p:spPr>
            <a:xfrm>
              <a:off x="4789810" y="1594941"/>
              <a:ext cx="1271239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3B8312D-0D9B-499D-A763-CFF301B48AEE}"/>
                </a:ext>
              </a:extLst>
            </p:cNvPr>
            <p:cNvCxnSpPr>
              <a:cxnSpLocks/>
            </p:cNvCxnSpPr>
            <p:nvPr/>
          </p:nvCxnSpPr>
          <p:spPr>
            <a:xfrm>
              <a:off x="2946142" y="2115332"/>
              <a:ext cx="152028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574CDDA-7789-4AD4-870E-B0BF886038AD}"/>
                </a:ext>
              </a:extLst>
            </p:cNvPr>
            <p:cNvCxnSpPr>
              <a:cxnSpLocks/>
            </p:cNvCxnSpPr>
            <p:nvPr/>
          </p:nvCxnSpPr>
          <p:spPr>
            <a:xfrm>
              <a:off x="6779374" y="2371809"/>
              <a:ext cx="508309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569A1B4-1458-49D5-A871-27F0E3839C9C}"/>
                </a:ext>
              </a:extLst>
            </p:cNvPr>
            <p:cNvCxnSpPr>
              <a:cxnSpLocks/>
            </p:cNvCxnSpPr>
            <p:nvPr/>
          </p:nvCxnSpPr>
          <p:spPr>
            <a:xfrm>
              <a:off x="4117020" y="2650590"/>
              <a:ext cx="1854819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B483BFC-B840-4667-BFB3-64246E57F60E}"/>
                </a:ext>
              </a:extLst>
            </p:cNvPr>
            <p:cNvCxnSpPr>
              <a:cxnSpLocks/>
            </p:cNvCxnSpPr>
            <p:nvPr/>
          </p:nvCxnSpPr>
          <p:spPr>
            <a:xfrm>
              <a:off x="1853322" y="4011038"/>
              <a:ext cx="252389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4D6BC89-A8DC-4BDA-BAB2-456BECBFE294}"/>
                </a:ext>
              </a:extLst>
            </p:cNvPr>
            <p:cNvCxnSpPr>
              <a:cxnSpLocks/>
            </p:cNvCxnSpPr>
            <p:nvPr/>
          </p:nvCxnSpPr>
          <p:spPr>
            <a:xfrm>
              <a:off x="2578152" y="5750629"/>
              <a:ext cx="1128131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7CA2398-2356-4B5F-AEC6-CD5C77CC7424}"/>
              </a:ext>
            </a:extLst>
          </p:cNvPr>
          <p:cNvSpPr txBox="1"/>
          <p:nvPr/>
        </p:nvSpPr>
        <p:spPr>
          <a:xfrm>
            <a:off x="8597793" y="1444552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Outstanding progress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Well-focused R&amp;D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track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Confidence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B8643E-BCEA-42A4-8238-4382B91CDAF4}"/>
              </a:ext>
            </a:extLst>
          </p:cNvPr>
          <p:cNvSpPr txBox="1"/>
          <p:nvPr/>
        </p:nvSpPr>
        <p:spPr>
          <a:xfrm>
            <a:off x="8597793" y="3736067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Pivot to a project-oriented approach.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7C114A08-564C-4035-8D4E-27A1D7F6E1D3}"/>
              </a:ext>
            </a:extLst>
          </p:cNvPr>
          <p:cNvSpPr/>
          <p:nvPr/>
        </p:nvSpPr>
        <p:spPr>
          <a:xfrm>
            <a:off x="8325134" y="1285791"/>
            <a:ext cx="272659" cy="14912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0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6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D26D2F-284F-45EA-96EE-C52F7494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8448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Report from CD-3A Director’s Review (cont.)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078B2F5-255A-46E5-82B7-2572DBA69E77}"/>
              </a:ext>
            </a:extLst>
          </p:cNvPr>
          <p:cNvSpPr txBox="1">
            <a:spLocks/>
          </p:cNvSpPr>
          <p:nvPr/>
        </p:nvSpPr>
        <p:spPr>
          <a:xfrm>
            <a:off x="1991544" y="560894"/>
            <a:ext cx="7360938" cy="800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400" dirty="0"/>
              <a:t>Detector Committee Remarks: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BC52CF-AF27-49B0-BCEF-28AB5ADB9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544" y="1409178"/>
            <a:ext cx="7360938" cy="8567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1ED776E-1C41-4DD9-AE5B-1E22D31AF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544" y="2483194"/>
            <a:ext cx="7360938" cy="84730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CC72FB-652E-49AA-844B-371D9FF57E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1544" y="3667762"/>
            <a:ext cx="7360938" cy="68756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E872A5D-5F30-4A6B-B6AA-226215D7C2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1545" y="4707882"/>
            <a:ext cx="7414509" cy="98157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277B9C2-3D29-407C-B9B6-895F92F85539}"/>
              </a:ext>
            </a:extLst>
          </p:cNvPr>
          <p:cNvCxnSpPr>
            <a:cxnSpLocks/>
          </p:cNvCxnSpPr>
          <p:nvPr/>
        </p:nvCxnSpPr>
        <p:spPr>
          <a:xfrm>
            <a:off x="5919632" y="1789771"/>
            <a:ext cx="269096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74CDDA-7789-4AD4-870E-B0BF886038AD}"/>
              </a:ext>
            </a:extLst>
          </p:cNvPr>
          <p:cNvCxnSpPr>
            <a:cxnSpLocks/>
          </p:cNvCxnSpPr>
          <p:nvPr/>
        </p:nvCxnSpPr>
        <p:spPr>
          <a:xfrm>
            <a:off x="2423634" y="2028035"/>
            <a:ext cx="76914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3B8312D-0D9B-499D-A763-CFF301B48AEE}"/>
              </a:ext>
            </a:extLst>
          </p:cNvPr>
          <p:cNvCxnSpPr>
            <a:cxnSpLocks/>
          </p:cNvCxnSpPr>
          <p:nvPr/>
        </p:nvCxnSpPr>
        <p:spPr>
          <a:xfrm>
            <a:off x="2331820" y="2815312"/>
            <a:ext cx="471287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69A1B4-1458-49D5-A871-27F0E3839C9C}"/>
              </a:ext>
            </a:extLst>
          </p:cNvPr>
          <p:cNvCxnSpPr>
            <a:cxnSpLocks/>
          </p:cNvCxnSpPr>
          <p:nvPr/>
        </p:nvCxnSpPr>
        <p:spPr>
          <a:xfrm>
            <a:off x="2534208" y="4059198"/>
            <a:ext cx="23959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4D6BC89-A8DC-4BDA-BAB2-456BECBFE294}"/>
              </a:ext>
            </a:extLst>
          </p:cNvPr>
          <p:cNvCxnSpPr>
            <a:cxnSpLocks/>
          </p:cNvCxnSpPr>
          <p:nvPr/>
        </p:nvCxnSpPr>
        <p:spPr>
          <a:xfrm>
            <a:off x="3966310" y="4355322"/>
            <a:ext cx="22668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483BFC-B840-4667-BFB3-64246E57F60E}"/>
              </a:ext>
            </a:extLst>
          </p:cNvPr>
          <p:cNvCxnSpPr>
            <a:cxnSpLocks/>
          </p:cNvCxnSpPr>
          <p:nvPr/>
        </p:nvCxnSpPr>
        <p:spPr>
          <a:xfrm>
            <a:off x="2575842" y="5101589"/>
            <a:ext cx="533752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6C7B2AF-E945-494F-A5BD-811AD974519D}"/>
              </a:ext>
            </a:extLst>
          </p:cNvPr>
          <p:cNvCxnSpPr>
            <a:cxnSpLocks/>
          </p:cNvCxnSpPr>
          <p:nvPr/>
        </p:nvCxnSpPr>
        <p:spPr>
          <a:xfrm>
            <a:off x="2598750" y="5570712"/>
            <a:ext cx="136756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ight Brace 29">
            <a:extLst>
              <a:ext uri="{FF2B5EF4-FFF2-40B4-BE49-F238E27FC236}">
                <a16:creationId xmlns:a16="http://schemas.microsoft.com/office/drawing/2014/main" id="{971C7252-4918-4D0A-81A2-D98B4A5524C7}"/>
              </a:ext>
            </a:extLst>
          </p:cNvPr>
          <p:cNvSpPr/>
          <p:nvPr/>
        </p:nvSpPr>
        <p:spPr>
          <a:xfrm>
            <a:off x="9512490" y="2483194"/>
            <a:ext cx="45719" cy="187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5CCCF7-F200-4A0B-91AB-6C109867212B}"/>
              </a:ext>
            </a:extLst>
          </p:cNvPr>
          <p:cNvSpPr txBox="1"/>
          <p:nvPr/>
        </p:nvSpPr>
        <p:spPr>
          <a:xfrm>
            <a:off x="9692759" y="3065315"/>
            <a:ext cx="21944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 of some materials early, plenary.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1C242D-A916-4336-A72C-96EA408BB819}"/>
              </a:ext>
            </a:extLst>
          </p:cNvPr>
          <p:cNvSpPr txBox="1"/>
          <p:nvPr/>
        </p:nvSpPr>
        <p:spPr>
          <a:xfrm>
            <a:off x="9692759" y="4998612"/>
            <a:ext cx="219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if?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04441F9-B29A-4D9D-B6E3-7290A691AE7E}"/>
              </a:ext>
            </a:extLst>
          </p:cNvPr>
          <p:cNvSpPr txBox="1"/>
          <p:nvPr/>
        </p:nvSpPr>
        <p:spPr>
          <a:xfrm>
            <a:off x="9692759" y="1589716"/>
            <a:ext cx="219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A credible plan.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5551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150A8-C747-49CA-8CCB-2C71D245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C5830-40F3-F04E-B2E3-10E6672BA8FF}" type="slidenum">
              <a:rPr lang="en-US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BF5932-DA33-45EF-9BAF-1D0A6F96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652" y="196942"/>
            <a:ext cx="3646404" cy="510417"/>
          </a:xfrm>
        </p:spPr>
        <p:txBody>
          <a:bodyPr>
            <a:normAutofit/>
          </a:bodyPr>
          <a:lstStyle/>
          <a:p>
            <a:r>
              <a:rPr lang="en-US" sz="2400" dirty="0"/>
              <a:t>FY24 eRD109 Update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A58BFA-C3AA-49C7-857D-470BBEEB35D6}"/>
              </a:ext>
            </a:extLst>
          </p:cNvPr>
          <p:cNvSpPr txBox="1"/>
          <p:nvPr/>
        </p:nvSpPr>
        <p:spPr>
          <a:xfrm>
            <a:off x="2228851" y="705943"/>
            <a:ext cx="765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prstClr val="black"/>
                </a:solidFill>
              </a:rPr>
              <a:t>FY23 – All contracts have been awarded.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prstClr val="black"/>
                </a:solidFill>
              </a:rPr>
              <a:t>FY24 – Proposals, DAC reviewed 28-31 August 2023: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A86D18-0E9B-4F7F-A215-C78ABAA4D768}"/>
              </a:ext>
            </a:extLst>
          </p:cNvPr>
          <p:cNvSpPr txBox="1"/>
          <p:nvPr/>
        </p:nvSpPr>
        <p:spPr>
          <a:xfrm>
            <a:off x="2228850" y="3630748"/>
            <a:ext cx="7658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</a:rPr>
              <a:t>The synergies, commitments and responsibilities of the various groups working on the clock and GTU will be considered at an upcoming Electronics &amp; DAQ WG meeting.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endParaRPr lang="en-US" sz="2000" kern="0" dirty="0">
              <a:solidFill>
                <a:srgbClr val="0000FF"/>
              </a:solidFill>
            </a:endParaRPr>
          </a:p>
          <a:p>
            <a:pPr marL="342900" indent="-342900" defTabSz="457200">
              <a:buFont typeface="Wingdings" panose="05000000000000000000" pitchFamily="2" charset="2"/>
              <a:buChar char="ü"/>
              <a:defRPr/>
            </a:pPr>
            <a:r>
              <a:rPr lang="en-US" sz="2000" kern="0" dirty="0">
                <a:solidFill>
                  <a:srgbClr val="00B050"/>
                </a:solidFill>
              </a:rPr>
              <a:t>Present plan is to award eRD109 proposals as requested, unless there is a budget shortfall.</a:t>
            </a:r>
          </a:p>
          <a:p>
            <a:pPr marL="342900" indent="-342900" defTabSz="457200">
              <a:buFont typeface="Wingdings" panose="05000000000000000000" pitchFamily="2" charset="2"/>
              <a:buChar char="ü"/>
              <a:defRPr/>
            </a:pPr>
            <a:endParaRPr lang="en-US" sz="2000" kern="0" dirty="0">
              <a:solidFill>
                <a:srgbClr val="00B050"/>
              </a:solidFill>
            </a:endParaRPr>
          </a:p>
          <a:p>
            <a:pPr marL="342900" indent="-342900" defTabSz="457200">
              <a:buFont typeface="Wingdings" panose="05000000000000000000" pitchFamily="2" charset="2"/>
              <a:buChar char="ü"/>
              <a:defRPr/>
            </a:pPr>
            <a:r>
              <a:rPr lang="en-US" sz="2000" kern="0" dirty="0">
                <a:solidFill>
                  <a:srgbClr val="00B050"/>
                </a:solidFill>
              </a:rPr>
              <a:t>eRD109 initiatives should continue uninterrupted – High Priority.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1CFD6ED-F99B-427D-A0E3-99221BCF0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47925"/>
              </p:ext>
            </p:extLst>
          </p:nvPr>
        </p:nvGraphicFramePr>
        <p:xfrm>
          <a:off x="3045360" y="1478651"/>
          <a:ext cx="5884760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378366">
                  <a:extLst>
                    <a:ext uri="{9D8B030D-6E8A-4147-A177-3AD203B41FA5}">
                      <a16:colId xmlns:a16="http://schemas.microsoft.com/office/drawing/2014/main" val="3114724028"/>
                    </a:ext>
                  </a:extLst>
                </a:gridCol>
                <a:gridCol w="1450950">
                  <a:extLst>
                    <a:ext uri="{9D8B030D-6E8A-4147-A177-3AD203B41FA5}">
                      <a16:colId xmlns:a16="http://schemas.microsoft.com/office/drawing/2014/main" val="1230121553"/>
                    </a:ext>
                  </a:extLst>
                </a:gridCol>
                <a:gridCol w="1915885">
                  <a:extLst>
                    <a:ext uri="{9D8B030D-6E8A-4147-A177-3AD203B41FA5}">
                      <a16:colId xmlns:a16="http://schemas.microsoft.com/office/drawing/2014/main" val="2435463164"/>
                    </a:ext>
                  </a:extLst>
                </a:gridCol>
                <a:gridCol w="2139559">
                  <a:extLst>
                    <a:ext uri="{9D8B030D-6E8A-4147-A177-3AD203B41FA5}">
                      <a16:colId xmlns:a16="http://schemas.microsoft.com/office/drawing/2014/main" val="4234082765"/>
                    </a:ext>
                  </a:extLst>
                </a:gridCol>
              </a:tblGrid>
              <a:tr h="3327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Detector/Technology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Discrete/ASIC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54756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IUCF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386455"/>
                  </a:ext>
                </a:extLst>
              </a:tr>
              <a:tr h="102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HGCROC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376927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INFN – BO, 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332010"/>
                  </a:ext>
                </a:extLst>
              </a:tr>
              <a:tr h="21431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AC-LGAD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Omega/IN2P3/</a:t>
                      </a:r>
                      <a:r>
                        <a:rPr lang="en-US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IJCLab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/CEA/IRFU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90916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FCFD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FNAL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63330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Barrel L-M Serv. Hybrid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92577"/>
                  </a:ext>
                </a:extLst>
              </a:tr>
              <a:tr h="323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Precision Clock Distribution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BNL/Rice/UIC/ORNL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602147"/>
                  </a:ext>
                </a:extLst>
              </a:tr>
              <a:tr h="1174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MPGD/µ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RWell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185289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USP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398525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EDA4651-2940-444E-93DF-FA2C610545E7}"/>
              </a:ext>
            </a:extLst>
          </p:cNvPr>
          <p:cNvCxnSpPr>
            <a:cxnSpLocks/>
          </p:cNvCxnSpPr>
          <p:nvPr/>
        </p:nvCxnSpPr>
        <p:spPr>
          <a:xfrm flipH="1">
            <a:off x="9011248" y="3081543"/>
            <a:ext cx="4898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414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1DD238A-A0A7-45E9-B89B-F103C840C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611" y="1391884"/>
            <a:ext cx="3995740" cy="28771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6C2F1-AEC3-43DA-AF9B-B6A94F0BD6EE}"/>
              </a:ext>
            </a:extLst>
          </p:cNvPr>
          <p:cNvSpPr txBox="1"/>
          <p:nvPr/>
        </p:nvSpPr>
        <p:spPr>
          <a:xfrm>
            <a:off x="750627" y="627796"/>
            <a:ext cx="4866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VTRX+ - Versatile Link + Optical Link Module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C73C9C-8B06-4A6A-832A-4A45584EB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957" y="1095375"/>
            <a:ext cx="2962275" cy="233362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33EF631-1C34-4FEA-ABD3-B651F461A6FE}"/>
              </a:ext>
            </a:extLst>
          </p:cNvPr>
          <p:cNvSpPr/>
          <p:nvPr/>
        </p:nvSpPr>
        <p:spPr>
          <a:xfrm>
            <a:off x="2464904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C07B16-F2F3-447E-AE35-470035CADE72}"/>
              </a:ext>
            </a:extLst>
          </p:cNvPr>
          <p:cNvSpPr/>
          <p:nvPr/>
        </p:nvSpPr>
        <p:spPr>
          <a:xfrm>
            <a:off x="3030756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2E4B9C-8ED1-4931-A54A-890F45580619}"/>
              </a:ext>
            </a:extLst>
          </p:cNvPr>
          <p:cNvSpPr txBox="1"/>
          <p:nvPr/>
        </p:nvSpPr>
        <p:spPr>
          <a:xfrm>
            <a:off x="1093255" y="3492812"/>
            <a:ext cx="161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Rad Hard ASICs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26F048-5149-4594-931D-A9E2B083FD41}"/>
              </a:ext>
            </a:extLst>
          </p:cNvPr>
          <p:cNvSpPr txBox="1"/>
          <p:nvPr/>
        </p:nvSpPr>
        <p:spPr>
          <a:xfrm>
            <a:off x="1312460" y="1608526"/>
            <a:ext cx="5998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RX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Tx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519DB9-F0C5-4613-8009-1E31D5528ED3}"/>
              </a:ext>
            </a:extLst>
          </p:cNvPr>
          <p:cNvSpPr txBox="1"/>
          <p:nvPr/>
        </p:nvSpPr>
        <p:spPr>
          <a:xfrm>
            <a:off x="3633730" y="3492812"/>
            <a:ext cx="244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COTs – Rad Tol screened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437F0C-42AC-4B59-A27F-BFFC086A3FBE}"/>
              </a:ext>
            </a:extLst>
          </p:cNvPr>
          <p:cNvSpPr txBox="1"/>
          <p:nvPr/>
        </p:nvSpPr>
        <p:spPr>
          <a:xfrm>
            <a:off x="4452779" y="2461138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Multi-Mode Fiber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20BAA1-72D0-4628-963E-AF851FA43910}"/>
              </a:ext>
            </a:extLst>
          </p:cNvPr>
          <p:cNvSpPr txBox="1"/>
          <p:nvPr/>
        </p:nvSpPr>
        <p:spPr>
          <a:xfrm>
            <a:off x="7177850" y="784859"/>
            <a:ext cx="29081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TX: 5-10 Gbps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Rx: 2.5 – 5 Gbps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 ~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320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mW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mm x 10 mm x 2.5 mm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 $150.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587951" y="3910646"/>
            <a:ext cx="1034059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CERN-initiated production to start in early 2024.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Ken Wyllie is managing production requests for us on needed documentation to commit to production, to purchase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, etc.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need input from you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regarding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fit, needs and quantities.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Refer to latest VTRxPlus_spec.pdf here </a:t>
            </a:r>
            <a:r>
              <a:rPr lang="en-US" u="sng" dirty="0" err="1">
                <a:hlinkClick r:id="rId4"/>
              </a:rPr>
              <a:t>DAQ&amp;Electronics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150548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VTRX+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Update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34059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b="1" dirty="0">
                <a:solidFill>
                  <a:prstClr val="black"/>
                </a:solidFill>
              </a:rPr>
              <a:t>1 – VTRX+ quantities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31 October 2023</a:t>
            </a:r>
          </a:p>
          <a:p>
            <a:pPr lvl="0">
              <a:defRPr/>
            </a:pPr>
            <a:r>
              <a:rPr lang="en-US" sz="2000" b="1" dirty="0">
                <a:solidFill>
                  <a:prstClr val="black"/>
                </a:solidFill>
              </a:rPr>
              <a:t>2 – </a:t>
            </a:r>
            <a:r>
              <a:rPr lang="en-US" sz="2000" b="1" dirty="0" err="1">
                <a:solidFill>
                  <a:prstClr val="black"/>
                </a:solidFill>
              </a:rPr>
              <a:t>Qmin</a:t>
            </a:r>
            <a:r>
              <a:rPr lang="en-US" sz="2000" b="1" dirty="0">
                <a:solidFill>
                  <a:prstClr val="black"/>
                </a:solidFill>
              </a:rPr>
              <a:t> – </a:t>
            </a:r>
            <a:r>
              <a:rPr lang="en-US" sz="2000" b="1" dirty="0" err="1">
                <a:solidFill>
                  <a:prstClr val="black"/>
                </a:solidFill>
              </a:rPr>
              <a:t>Qmax</a:t>
            </a:r>
            <a:r>
              <a:rPr lang="en-US" sz="2000" b="1" dirty="0">
                <a:solidFill>
                  <a:prstClr val="black"/>
                </a:solidFill>
              </a:rPr>
              <a:t>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1 December 2023</a:t>
            </a:r>
            <a:endParaRPr kumimoji="0" lang="en-US" sz="240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need to finalize the specifications/requirements for the ASICs: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Minimum signal of interest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Maximum expected signal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Maximum rates per channel (Elke).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Sub-Detector groups to provide these specs (from simulations, tests, …).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quantities need to be finalized this Fall 2023.</a:t>
            </a:r>
          </a:p>
          <a:p>
            <a:r>
              <a:rPr lang="en-US" sz="2000" b="1" dirty="0">
                <a:solidFill>
                  <a:prstClr val="black"/>
                </a:solidFill>
              </a:rPr>
              <a:t>3 – Development Commitments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19 January 2024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We need to assess and establish responsibilities for development of the electronics &amp; DAQ </a:t>
            </a:r>
            <a:r>
              <a:rPr lang="en-US" sz="2400" u="sng" dirty="0">
                <a:solidFill>
                  <a:srgbClr val="0000FF"/>
                </a:solidFill>
              </a:rPr>
              <a:t>HW/FW</a:t>
            </a:r>
            <a:r>
              <a:rPr lang="en-US" sz="2400" dirty="0">
                <a:solidFill>
                  <a:prstClr val="black"/>
                </a:solidFill>
              </a:rPr>
              <a:t>/SW for all the sub-detectors: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u="sng" dirty="0">
                <a:solidFill>
                  <a:srgbClr val="0000FF"/>
                </a:solidFill>
              </a:rPr>
              <a:t>Adapter, FEB, RDO, GTU, DAM</a:t>
            </a:r>
            <a:r>
              <a:rPr lang="en-US" sz="2400" dirty="0">
                <a:solidFill>
                  <a:prstClr val="black"/>
                </a:solidFill>
              </a:rPr>
              <a:t>, cabling, tests, …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Parts or full RO chain.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List of sub-detectors with institutions, groups, people, …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Enter values into </a:t>
            </a:r>
            <a:r>
              <a:rPr lang="en-US" sz="2400" dirty="0" err="1">
                <a:solidFill>
                  <a:prstClr val="black"/>
                </a:solidFill>
              </a:rPr>
              <a:t>ePIC</a:t>
            </a:r>
            <a:r>
              <a:rPr lang="en-US" sz="2400" dirty="0">
                <a:solidFill>
                  <a:prstClr val="black"/>
                </a:solidFill>
              </a:rPr>
              <a:t> Detector Information Request.xlsx here </a:t>
            </a:r>
            <a:r>
              <a:rPr lang="en-US" u="sng" dirty="0" err="1">
                <a:hlinkClick r:id="rId2"/>
              </a:rPr>
              <a:t>DAQ&amp;Electronics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7FB2AA6-EA79-4745-9037-E780D181CAAC}"/>
              </a:ext>
            </a:extLst>
          </p:cNvPr>
          <p:cNvSpPr txBox="1">
            <a:spLocks/>
          </p:cNvSpPr>
          <p:nvPr/>
        </p:nvSpPr>
        <p:spPr>
          <a:xfrm>
            <a:off x="750627" y="150548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Requests for Input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10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2" ma:contentTypeDescription="Create a new document." ma:contentTypeScope="" ma:versionID="470862fbaf5568658fb819899f066ca7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287720239c1b6a8db7e21d9ab43ac6bd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5677DAA8-1418-4C8B-BAB2-EC57744EDB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426b74de-0581-4e94-90c0-1abf6215444e"/>
    <ds:schemaRef ds:uri="http://www.w3.org/XML/1998/namespace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dcff909e-542d-4672-8557-4ef8d9009dc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129426</TotalTime>
  <Words>577</Words>
  <Application>Microsoft Office PowerPoint</Application>
  <PresentationFormat>Widescreen</PresentationFormat>
  <Paragraphs>117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1_Office Theme</vt:lpstr>
      <vt:lpstr>Electronics &amp; DAQ WG </vt:lpstr>
      <vt:lpstr>Agenda</vt:lpstr>
      <vt:lpstr>Report from CD-3A Director’s Review – Refer to Jeff’s slides</vt:lpstr>
      <vt:lpstr>Report from CD-3A Director’s Review (cont.)</vt:lpstr>
      <vt:lpstr>Report from CD-3A Director’s Review (cont.)</vt:lpstr>
      <vt:lpstr>Report from CD-3A Director’s Review (cont.)</vt:lpstr>
      <vt:lpstr>FY24 eRD109 Update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467</cp:revision>
  <dcterms:created xsi:type="dcterms:W3CDTF">2020-03-06T15:05:08Z</dcterms:created>
  <dcterms:modified xsi:type="dcterms:W3CDTF">2023-10-19T11:49:31Z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