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F57E7-24F0-473D-92F1-DF22BB3E3751}" v="19" dt="2023-10-22T14:18:43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nanvo, Kondo (kg6cq)" userId="cf2a00cd-5d4a-477d-a52f-af039bcf1853" providerId="ADAL" clId="{D0CC1D23-D25E-450A-B13A-3695A7833449}"/>
    <pc:docChg chg="undo redo custSel addSld modSld sldOrd">
      <pc:chgData name="Gnanvo, Kondo (kg6cq)" userId="cf2a00cd-5d4a-477d-a52f-af039bcf1853" providerId="ADAL" clId="{D0CC1D23-D25E-450A-B13A-3695A7833449}" dt="2023-09-28T14:59:15.187" v="4978" actId="20577"/>
      <pc:docMkLst>
        <pc:docMk/>
      </pc:docMkLst>
      <pc:sldChg chg="modSp mod">
        <pc:chgData name="Gnanvo, Kondo (kg6cq)" userId="cf2a00cd-5d4a-477d-a52f-af039bcf1853" providerId="ADAL" clId="{D0CC1D23-D25E-450A-B13A-3695A7833449}" dt="2023-09-26T15:54:06.158" v="4605" actId="20577"/>
        <pc:sldMkLst>
          <pc:docMk/>
          <pc:sldMk cId="27556663" sldId="256"/>
        </pc:sldMkLst>
        <pc:spChg chg="mod">
          <ac:chgData name="Gnanvo, Kondo (kg6cq)" userId="cf2a00cd-5d4a-477d-a52f-af039bcf1853" providerId="ADAL" clId="{D0CC1D23-D25E-450A-B13A-3695A7833449}" dt="2023-09-26T15:54:06.158" v="4605" actId="20577"/>
          <ac:spMkLst>
            <pc:docMk/>
            <pc:sldMk cId="27556663" sldId="256"/>
            <ac:spMk id="5" creationId="{334B5215-CE92-4649-9A88-E434AA1EA08B}"/>
          </ac:spMkLst>
        </pc:spChg>
      </pc:sldChg>
      <pc:sldChg chg="modSp mod ord">
        <pc:chgData name="Gnanvo, Kondo (kg6cq)" userId="cf2a00cd-5d4a-477d-a52f-af039bcf1853" providerId="ADAL" clId="{D0CC1D23-D25E-450A-B13A-3695A7833449}" dt="2023-09-28T14:21:59.737" v="4943" actId="207"/>
        <pc:sldMkLst>
          <pc:docMk/>
          <pc:sldMk cId="688615249" sldId="257"/>
        </pc:sldMkLst>
        <pc:spChg chg="mod">
          <ac:chgData name="Gnanvo, Kondo (kg6cq)" userId="cf2a00cd-5d4a-477d-a52f-af039bcf1853" providerId="ADAL" clId="{D0CC1D23-D25E-450A-B13A-3695A7833449}" dt="2023-09-28T14:21:59.737" v="4943" actId="207"/>
          <ac:spMkLst>
            <pc:docMk/>
            <pc:sldMk cId="688615249" sldId="257"/>
            <ac:spMk id="4" creationId="{8403CBA4-FA6A-4EB2-B4EA-7515DF47FA7E}"/>
          </ac:spMkLst>
        </pc:spChg>
      </pc:sldChg>
      <pc:sldChg chg="addSp delSp modSp add mod">
        <pc:chgData name="Gnanvo, Kondo (kg6cq)" userId="cf2a00cd-5d4a-477d-a52f-af039bcf1853" providerId="ADAL" clId="{D0CC1D23-D25E-450A-B13A-3695A7833449}" dt="2023-09-26T15:38:32.970" v="3411" actId="20577"/>
        <pc:sldMkLst>
          <pc:docMk/>
          <pc:sldMk cId="459340768" sldId="258"/>
        </pc:sldMkLst>
        <pc:spChg chg="mod">
          <ac:chgData name="Gnanvo, Kondo (kg6cq)" userId="cf2a00cd-5d4a-477d-a52f-af039bcf1853" providerId="ADAL" clId="{D0CC1D23-D25E-450A-B13A-3695A7833449}" dt="2023-09-26T15:20:37.076" v="2396" actId="207"/>
          <ac:spMkLst>
            <pc:docMk/>
            <pc:sldMk cId="459340768" sldId="258"/>
            <ac:spMk id="2" creationId="{BFE36308-6A31-4F7C-8CC2-F0B48BCF8F63}"/>
          </ac:spMkLst>
        </pc:spChg>
        <pc:spChg chg="del mod">
          <ac:chgData name="Gnanvo, Kondo (kg6cq)" userId="cf2a00cd-5d4a-477d-a52f-af039bcf1853" providerId="ADAL" clId="{D0CC1D23-D25E-450A-B13A-3695A7833449}" dt="2023-09-26T15:20:40.799" v="2397" actId="478"/>
          <ac:spMkLst>
            <pc:docMk/>
            <pc:sldMk cId="459340768" sldId="258"/>
            <ac:spMk id="4" creationId="{8403CBA4-FA6A-4EB2-B4EA-7515DF47FA7E}"/>
          </ac:spMkLst>
        </pc:spChg>
        <pc:spChg chg="add mod">
          <ac:chgData name="Gnanvo, Kondo (kg6cq)" userId="cf2a00cd-5d4a-477d-a52f-af039bcf1853" providerId="ADAL" clId="{D0CC1D23-D25E-450A-B13A-3695A7833449}" dt="2023-09-26T15:38:32.970" v="3411" actId="20577"/>
          <ac:spMkLst>
            <pc:docMk/>
            <pc:sldMk cId="459340768" sldId="258"/>
            <ac:spMk id="5" creationId="{9FA59122-1728-4494-8AFA-FE1E94411BBD}"/>
          </ac:spMkLst>
        </pc:spChg>
      </pc:sldChg>
      <pc:sldChg chg="modSp add mod">
        <pc:chgData name="Gnanvo, Kondo (kg6cq)" userId="cf2a00cd-5d4a-477d-a52f-af039bcf1853" providerId="ADAL" clId="{D0CC1D23-D25E-450A-B13A-3695A7833449}" dt="2023-09-28T14:59:15.187" v="4978" actId="20577"/>
        <pc:sldMkLst>
          <pc:docMk/>
          <pc:sldMk cId="4206879251" sldId="259"/>
        </pc:sldMkLst>
        <pc:spChg chg="mod">
          <ac:chgData name="Gnanvo, Kondo (kg6cq)" userId="cf2a00cd-5d4a-477d-a52f-af039bcf1853" providerId="ADAL" clId="{D0CC1D23-D25E-450A-B13A-3695A7833449}" dt="2023-09-28T14:59:15.187" v="4978" actId="20577"/>
          <ac:spMkLst>
            <pc:docMk/>
            <pc:sldMk cId="4206879251" sldId="259"/>
            <ac:spMk id="4" creationId="{8403CBA4-FA6A-4EB2-B4EA-7515DF47FA7E}"/>
          </ac:spMkLst>
        </pc:spChg>
      </pc:sldChg>
      <pc:sldChg chg="addSp delSp modSp add mod">
        <pc:chgData name="Gnanvo, Kondo (kg6cq)" userId="cf2a00cd-5d4a-477d-a52f-af039bcf1853" providerId="ADAL" clId="{D0CC1D23-D25E-450A-B13A-3695A7833449}" dt="2023-09-28T14:23:18.708" v="4977" actId="15"/>
        <pc:sldMkLst>
          <pc:docMk/>
          <pc:sldMk cId="1597297151" sldId="260"/>
        </pc:sldMkLst>
        <pc:spChg chg="add mod">
          <ac:chgData name="Gnanvo, Kondo (kg6cq)" userId="cf2a00cd-5d4a-477d-a52f-af039bcf1853" providerId="ADAL" clId="{D0CC1D23-D25E-450A-B13A-3695A7833449}" dt="2023-09-28T14:23:18.708" v="4977" actId="15"/>
          <ac:spMkLst>
            <pc:docMk/>
            <pc:sldMk cId="1597297151" sldId="260"/>
            <ac:spMk id="4" creationId="{8E4C9902-A075-408B-A5EA-064A285485B7}"/>
          </ac:spMkLst>
        </pc:spChg>
        <pc:spChg chg="del">
          <ac:chgData name="Gnanvo, Kondo (kg6cq)" userId="cf2a00cd-5d4a-477d-a52f-af039bcf1853" providerId="ADAL" clId="{D0CC1D23-D25E-450A-B13A-3695A7833449}" dt="2023-09-26T15:38:42.452" v="3413" actId="478"/>
          <ac:spMkLst>
            <pc:docMk/>
            <pc:sldMk cId="1597297151" sldId="260"/>
            <ac:spMk id="5" creationId="{9FA59122-1728-4494-8AFA-FE1E94411BBD}"/>
          </ac:spMkLst>
        </pc:spChg>
      </pc:sldChg>
      <pc:sldChg chg="modSp add mod">
        <pc:chgData name="Gnanvo, Kondo (kg6cq)" userId="cf2a00cd-5d4a-477d-a52f-af039bcf1853" providerId="ADAL" clId="{D0CC1D23-D25E-450A-B13A-3695A7833449}" dt="2023-09-26T16:01:03.113" v="4873" actId="20577"/>
        <pc:sldMkLst>
          <pc:docMk/>
          <pc:sldMk cId="1051700246" sldId="261"/>
        </pc:sldMkLst>
        <pc:spChg chg="mod">
          <ac:chgData name="Gnanvo, Kondo (kg6cq)" userId="cf2a00cd-5d4a-477d-a52f-af039bcf1853" providerId="ADAL" clId="{D0CC1D23-D25E-450A-B13A-3695A7833449}" dt="2023-09-26T15:58:21.705" v="4608" actId="207"/>
          <ac:spMkLst>
            <pc:docMk/>
            <pc:sldMk cId="1051700246" sldId="261"/>
            <ac:spMk id="2" creationId="{BFE36308-6A31-4F7C-8CC2-F0B48BCF8F63}"/>
          </ac:spMkLst>
        </pc:spChg>
        <pc:spChg chg="mod">
          <ac:chgData name="Gnanvo, Kondo (kg6cq)" userId="cf2a00cd-5d4a-477d-a52f-af039bcf1853" providerId="ADAL" clId="{D0CC1D23-D25E-450A-B13A-3695A7833449}" dt="2023-09-26T16:01:03.113" v="4873" actId="20577"/>
          <ac:spMkLst>
            <pc:docMk/>
            <pc:sldMk cId="1051700246" sldId="261"/>
            <ac:spMk id="4" creationId="{8E4C9902-A075-408B-A5EA-064A285485B7}"/>
          </ac:spMkLst>
        </pc:spChg>
      </pc:sldChg>
    </pc:docChg>
  </pc:docChgLst>
  <pc:docChgLst>
    <pc:chgData name="Gnanvo, Kondo (kg6cq)" userId="cf2a00cd-5d4a-477d-a52f-af039bcf1853" providerId="ADAL" clId="{DD4F57E7-24F0-473D-92F1-DF22BB3E3751}"/>
    <pc:docChg chg="undo custSel addSld delSld modSld">
      <pc:chgData name="Gnanvo, Kondo (kg6cq)" userId="cf2a00cd-5d4a-477d-a52f-af039bcf1853" providerId="ADAL" clId="{DD4F57E7-24F0-473D-92F1-DF22BB3E3751}" dt="2023-10-22T14:27:19.077" v="3177" actId="20577"/>
      <pc:docMkLst>
        <pc:docMk/>
      </pc:docMkLst>
      <pc:sldChg chg="modSp del mod">
        <pc:chgData name="Gnanvo, Kondo (kg6cq)" userId="cf2a00cd-5d4a-477d-a52f-af039bcf1853" providerId="ADAL" clId="{DD4F57E7-24F0-473D-92F1-DF22BB3E3751}" dt="2023-10-21T18:23:28.253" v="2834" actId="47"/>
        <pc:sldMkLst>
          <pc:docMk/>
          <pc:sldMk cId="27556663" sldId="256"/>
        </pc:sldMkLst>
        <pc:spChg chg="mod">
          <ac:chgData name="Gnanvo, Kondo (kg6cq)" userId="cf2a00cd-5d4a-477d-a52f-af039bcf1853" providerId="ADAL" clId="{DD4F57E7-24F0-473D-92F1-DF22BB3E3751}" dt="2023-10-20T21:57:44.502" v="60" actId="20577"/>
          <ac:spMkLst>
            <pc:docMk/>
            <pc:sldMk cId="27556663" sldId="256"/>
            <ac:spMk id="4" creationId="{90FB9DC4-AE6D-4D6F-859A-02339A173C0B}"/>
          </ac:spMkLst>
        </pc:spChg>
      </pc:sldChg>
      <pc:sldChg chg="del">
        <pc:chgData name="Gnanvo, Kondo (kg6cq)" userId="cf2a00cd-5d4a-477d-a52f-af039bcf1853" providerId="ADAL" clId="{DD4F57E7-24F0-473D-92F1-DF22BB3E3751}" dt="2023-10-21T17:33:50.075" v="62" actId="47"/>
        <pc:sldMkLst>
          <pc:docMk/>
          <pc:sldMk cId="688615249" sldId="257"/>
        </pc:sldMkLst>
      </pc:sldChg>
      <pc:sldChg chg="del">
        <pc:chgData name="Gnanvo, Kondo (kg6cq)" userId="cf2a00cd-5d4a-477d-a52f-af039bcf1853" providerId="ADAL" clId="{DD4F57E7-24F0-473D-92F1-DF22BB3E3751}" dt="2023-10-21T17:33:50.269" v="63" actId="47"/>
        <pc:sldMkLst>
          <pc:docMk/>
          <pc:sldMk cId="459340768" sldId="258"/>
        </pc:sldMkLst>
      </pc:sldChg>
      <pc:sldChg chg="del">
        <pc:chgData name="Gnanvo, Kondo (kg6cq)" userId="cf2a00cd-5d4a-477d-a52f-af039bcf1853" providerId="ADAL" clId="{DD4F57E7-24F0-473D-92F1-DF22BB3E3751}" dt="2023-10-21T17:33:49.876" v="61" actId="47"/>
        <pc:sldMkLst>
          <pc:docMk/>
          <pc:sldMk cId="4206879251" sldId="259"/>
        </pc:sldMkLst>
      </pc:sldChg>
      <pc:sldChg chg="del">
        <pc:chgData name="Gnanvo, Kondo (kg6cq)" userId="cf2a00cd-5d4a-477d-a52f-af039bcf1853" providerId="ADAL" clId="{DD4F57E7-24F0-473D-92F1-DF22BB3E3751}" dt="2023-10-21T17:33:50.443" v="64" actId="47"/>
        <pc:sldMkLst>
          <pc:docMk/>
          <pc:sldMk cId="1597297151" sldId="260"/>
        </pc:sldMkLst>
      </pc:sldChg>
      <pc:sldChg chg="addSp delSp modSp mod">
        <pc:chgData name="Gnanvo, Kondo (kg6cq)" userId="cf2a00cd-5d4a-477d-a52f-af039bcf1853" providerId="ADAL" clId="{DD4F57E7-24F0-473D-92F1-DF22BB3E3751}" dt="2023-10-21T18:23:34.578" v="2835" actId="113"/>
        <pc:sldMkLst>
          <pc:docMk/>
          <pc:sldMk cId="1051700246" sldId="261"/>
        </pc:sldMkLst>
        <pc:spChg chg="add del mod">
          <ac:chgData name="Gnanvo, Kondo (kg6cq)" userId="cf2a00cd-5d4a-477d-a52f-af039bcf1853" providerId="ADAL" clId="{DD4F57E7-24F0-473D-92F1-DF22BB3E3751}" dt="2023-10-21T18:23:34.578" v="2835" actId="113"/>
          <ac:spMkLst>
            <pc:docMk/>
            <pc:sldMk cId="1051700246" sldId="261"/>
            <ac:spMk id="2" creationId="{BFE36308-6A31-4F7C-8CC2-F0B48BCF8F63}"/>
          </ac:spMkLst>
        </pc:spChg>
        <pc:spChg chg="del mod">
          <ac:chgData name="Gnanvo, Kondo (kg6cq)" userId="cf2a00cd-5d4a-477d-a52f-af039bcf1853" providerId="ADAL" clId="{DD4F57E7-24F0-473D-92F1-DF22BB3E3751}" dt="2023-10-21T17:54:40.086" v="1053" actId="478"/>
          <ac:spMkLst>
            <pc:docMk/>
            <pc:sldMk cId="1051700246" sldId="261"/>
            <ac:spMk id="4" creationId="{8E4C9902-A075-408B-A5EA-064A285485B7}"/>
          </ac:spMkLst>
        </pc:spChg>
        <pc:spChg chg="add del mod">
          <ac:chgData name="Gnanvo, Kondo (kg6cq)" userId="cf2a00cd-5d4a-477d-a52f-af039bcf1853" providerId="ADAL" clId="{DD4F57E7-24F0-473D-92F1-DF22BB3E3751}" dt="2023-10-21T17:33:58.025" v="66" actId="478"/>
          <ac:spMkLst>
            <pc:docMk/>
            <pc:sldMk cId="1051700246" sldId="261"/>
            <ac:spMk id="5" creationId="{D6FD0EF3-87DC-4B4E-860D-9D1C69392EE8}"/>
          </ac:spMkLst>
        </pc:spChg>
        <pc:graphicFrameChg chg="add mod modGraphic">
          <ac:chgData name="Gnanvo, Kondo (kg6cq)" userId="cf2a00cd-5d4a-477d-a52f-af039bcf1853" providerId="ADAL" clId="{DD4F57E7-24F0-473D-92F1-DF22BB3E3751}" dt="2023-10-21T18:23:18.460" v="2833" actId="1076"/>
          <ac:graphicFrameMkLst>
            <pc:docMk/>
            <pc:sldMk cId="1051700246" sldId="261"/>
            <ac:graphicFrameMk id="6" creationId="{74322CDE-0FC0-425C-BFAA-967434CD0D2A}"/>
          </ac:graphicFrameMkLst>
        </pc:graphicFrameChg>
      </pc:sldChg>
      <pc:sldChg chg="addSp delSp modSp add mod">
        <pc:chgData name="Gnanvo, Kondo (kg6cq)" userId="cf2a00cd-5d4a-477d-a52f-af039bcf1853" providerId="ADAL" clId="{DD4F57E7-24F0-473D-92F1-DF22BB3E3751}" dt="2023-10-22T14:27:19.077" v="3177" actId="20577"/>
        <pc:sldMkLst>
          <pc:docMk/>
          <pc:sldMk cId="1064417229" sldId="262"/>
        </pc:sldMkLst>
        <pc:spChg chg="mod">
          <ac:chgData name="Gnanvo, Kondo (kg6cq)" userId="cf2a00cd-5d4a-477d-a52f-af039bcf1853" providerId="ADAL" clId="{DD4F57E7-24F0-473D-92F1-DF22BB3E3751}" dt="2023-10-22T14:18:05.752" v="2850" actId="20577"/>
          <ac:spMkLst>
            <pc:docMk/>
            <pc:sldMk cId="1064417229" sldId="262"/>
            <ac:spMk id="2" creationId="{BFE36308-6A31-4F7C-8CC2-F0B48BCF8F63}"/>
          </ac:spMkLst>
        </pc:spChg>
        <pc:spChg chg="add mod">
          <ac:chgData name="Gnanvo, Kondo (kg6cq)" userId="cf2a00cd-5d4a-477d-a52f-af039bcf1853" providerId="ADAL" clId="{DD4F57E7-24F0-473D-92F1-DF22BB3E3751}" dt="2023-10-22T14:27:19.077" v="3177" actId="20577"/>
          <ac:spMkLst>
            <pc:docMk/>
            <pc:sldMk cId="1064417229" sldId="262"/>
            <ac:spMk id="3" creationId="{FA1B2B98-CA24-4C4B-9548-FEEE7EAD9D17}"/>
          </ac:spMkLst>
        </pc:spChg>
        <pc:graphicFrameChg chg="del">
          <ac:chgData name="Gnanvo, Kondo (kg6cq)" userId="cf2a00cd-5d4a-477d-a52f-af039bcf1853" providerId="ADAL" clId="{DD4F57E7-24F0-473D-92F1-DF22BB3E3751}" dt="2023-10-22T14:18:09.746" v="2851" actId="478"/>
          <ac:graphicFrameMkLst>
            <pc:docMk/>
            <pc:sldMk cId="1064417229" sldId="262"/>
            <ac:graphicFrameMk id="6" creationId="{74322CDE-0FC0-425C-BFAA-967434CD0D2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CFA1-9E8F-4FAC-9382-EB61227BF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AF0F1-E7CC-4128-9457-20546E861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3DC6-1075-40C8-B0D1-30162C6B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9419-5018-4B59-A4CC-7D00EA98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B508A-8326-4C80-8F7F-F6E55B9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6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382-000F-47C2-99EB-1E1AC37F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336C2-1463-4766-91C9-0278C3942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4E88-5CCC-49DD-BFAE-8002ECAF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76F8E-2A71-4177-8689-78CAB602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0B710-7DFF-467F-8458-E3EF547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7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12240-B7AC-4789-A82F-54F49C59A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DDB6C-4BAA-4575-95BF-BA573574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F188-3263-4E2F-BB98-E8750867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E1C1-665F-46E8-BB4A-28D16EF5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3BF3-5A0E-4EF8-BD5A-DCECFA88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0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2C5A-EA45-4D92-B32F-2E5DFE2B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A35-F641-49A2-94C9-61BFAC62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1FD51-4649-46BD-AC1E-1A5BA7FC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E578-C264-44B1-B414-7463C59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325A-0AF7-49ED-AB70-62416A27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3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F55B-9E20-4478-9C87-8A81EB3D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9705B-643E-41F9-92D9-C531E855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B17B-6BA6-44EC-AC44-918FB57E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618D-F6E2-4FFF-915C-A643A691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8409-5494-4E32-8CCF-82ED89B9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6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886C-D663-49FF-ADB6-7A89AA2E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E5E0-00C1-460D-AE5E-92F4F3D76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30297-8E06-4A92-A05B-BDB2E4E99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80880-245E-47E4-8BFA-E2939A39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3D7DE-415A-483C-845E-3E5964C9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6A11A-9D1D-49BA-9BCE-334D25A8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EEDC-9B49-4249-B494-F7C6D4C8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8D5F-3807-4B2E-8E28-17392D27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6C55D-654E-4B5B-A47F-CA9FEC36E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578A8-39C8-4D7D-9FC1-F1C407F7F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ED2B-C90D-4639-B05A-764C541F8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42FF7-23F5-4ED1-B895-171F7FA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53712-B9B3-4B15-AD51-B2260223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416C-8D21-4DE1-ABBD-B57FEDE4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9526-DE6D-415D-BD9D-68F66BEB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4A154-6A3F-4B76-88E2-27EF773B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82152-F767-418C-9CA7-F22CA545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3BFE-A5F0-4422-9287-9AC980C0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4D56B-07CD-4738-9617-3A51A788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0B0B3-B04B-44F8-94BF-41C57600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491DE-6DD1-4C8C-AE34-45464B59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DDBB-4998-4335-BE36-18153951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B1F7-EE1B-4690-9F12-EC19E6F7C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8C8D3-3B6E-4C7E-8FD5-EC43F186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894B2-767D-4436-9FA7-AA8B54C0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FE2A1-524F-4AEF-A314-50E02E55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CC9B-AB81-492F-AA8E-7404BC31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8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BB41-B7A0-454D-9EA9-8791EA4D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C3CB-A400-4448-816F-A64FFCEDE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B3C2D-3968-4675-AF9F-3BF3D1CDA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C497-8E04-4D20-B715-42404A87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0380D-85E9-4F29-A7A5-C2194481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6579-E956-4D47-8855-6D214B74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826B7-3826-4A5F-B8BF-FAF3F577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EA40B-3EF8-4F1E-90E0-76561D5D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47CDA-D418-4A7E-83CA-4AC66EEBC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9A7D-C795-42E2-8025-F0A43FEA88A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D2D9-7D36-43DC-B9F0-887E17922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279F2-C1B6-44E9-8DE5-B1F13CD2D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2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0075"/>
          </a:xfrm>
          <a:solidFill>
            <a:srgbClr val="E50BCB">
              <a:alpha val="44706"/>
            </a:srgb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MPGD - Beam Test Plans 2024 and beyond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4322CDE-0FC0-425C-BFAA-967434CD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69112"/>
              </p:ext>
            </p:extLst>
          </p:nvPr>
        </p:nvGraphicFramePr>
        <p:xfrm>
          <a:off x="0" y="685800"/>
          <a:ext cx="12192000" cy="572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412972876"/>
                    </a:ext>
                  </a:extLst>
                </a:gridCol>
                <a:gridCol w="6486525">
                  <a:extLst>
                    <a:ext uri="{9D8B030D-6E8A-4147-A177-3AD203B41FA5}">
                      <a16:colId xmlns:a16="http://schemas.microsoft.com/office/drawing/2014/main" val="1725215510"/>
                    </a:ext>
                  </a:extLst>
                </a:gridCol>
                <a:gridCol w="4895850">
                  <a:extLst>
                    <a:ext uri="{9D8B030D-6E8A-4147-A177-3AD203B41FA5}">
                      <a16:colId xmlns:a16="http://schemas.microsoft.com/office/drawing/2014/main" val="3465873796"/>
                    </a:ext>
                  </a:extLst>
                </a:gridCol>
              </a:tblGrid>
              <a:tr h="52442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ePIC Planar uRWELL trackers (Thin gap / hybrid)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ePIC </a:t>
                      </a:r>
                      <a:r>
                        <a:rPr lang="en-US" dirty="0" err="1"/>
                        <a:t>Cyl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Micormegas</a:t>
                      </a:r>
                      <a:r>
                        <a:rPr lang="en-US" dirty="0"/>
                        <a:t> (Francesco Bossu / </a:t>
                      </a:r>
                      <a:r>
                        <a:rPr lang="en-US" dirty="0" err="1"/>
                        <a:t>Saclay</a:t>
                      </a:r>
                      <a:r>
                        <a:rPr lang="en-US" dirty="0"/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85846"/>
                  </a:ext>
                </a:extLst>
              </a:tr>
              <a:tr h="1565788">
                <a:tc>
                  <a:txBody>
                    <a:bodyPr/>
                    <a:lstStyle/>
                    <a:p>
                      <a:r>
                        <a:rPr lang="en-US" dirty="0"/>
                        <a:t>FY24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Design of full-size barrel outer µRWELL module &amp; end cap disc prototypes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b="1" dirty="0"/>
                        <a:t>No needs or plans for beam test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Will seek test beam opportunity at in Hall D @JLab (or at CERN) for test of existing small thin gap hybrid MPGD &amp; cylindrical µRWELL prototypes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Likely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 in Mainz (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driven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the R&amp;D for the P2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EIC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profit of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discussion on the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test in proton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Ressources and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manpower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stretched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77854"/>
                  </a:ext>
                </a:extLst>
              </a:tr>
              <a:tr h="2034113">
                <a:tc>
                  <a:txBody>
                    <a:bodyPr/>
                    <a:lstStyle/>
                    <a:p>
                      <a:r>
                        <a:rPr lang="en-US" dirty="0"/>
                        <a:t>FY25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2 - 4 weeks at Fermilab FTBF </a:t>
                      </a:r>
                      <a:r>
                        <a:rPr lang="en-US" dirty="0"/>
                        <a:t>for first characterization of full-size ePIC µRWELL prototypes (outer barrel and end cap)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Will also test small / medium size EIC Generic R&amp;D Thin gap Hybrid prototypes.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Beam: mainly 130 GeV primary protons, as well as lower energy secondary hadron beam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Would welcome opportunity for GeV electron beam @ JLab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2 - 4 weeks at Fermilab / CERN: </a:t>
                      </a:r>
                      <a:r>
                        <a:rPr lang="en-US" dirty="0"/>
                        <a:t>Tentatively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777692"/>
                  </a:ext>
                </a:extLst>
              </a:tr>
              <a:tr h="1601581">
                <a:tc>
                  <a:txBody>
                    <a:bodyPr/>
                    <a:lstStyle/>
                    <a:p>
                      <a:r>
                        <a:rPr lang="en-US" dirty="0"/>
                        <a:t>FY26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2 - 4 weeks at Fermilab FTBF </a:t>
                      </a:r>
                      <a:r>
                        <a:rPr lang="en-US" dirty="0"/>
                        <a:t>for complete characterization of full-size ePIC µRWELL prototypes (including readout electronics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Beam: mainly 130 GeV primary protons, as well as lower energy secondary hadron beam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Would welcome opportunity for GeV electron beam @ JLab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2 - 4 weeks at Fermilab / CERN: </a:t>
                      </a:r>
                      <a:r>
                        <a:rPr lang="en-US" dirty="0"/>
                        <a:t>Tentatively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0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70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0075"/>
          </a:xfrm>
          <a:solidFill>
            <a:srgbClr val="E50BCB">
              <a:alpha val="44706"/>
            </a:srgb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 settings for realistic background rate estimation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B2B98-CA24-4C4B-9548-FEEE7EAD9D17}"/>
              </a:ext>
            </a:extLst>
          </p:cNvPr>
          <p:cNvSpPr txBox="1"/>
          <p:nvPr/>
        </p:nvSpPr>
        <p:spPr>
          <a:xfrm>
            <a:off x="1" y="1304925"/>
            <a:ext cx="12192000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Threshold for all ePIC MPGD trackers is estimated </a:t>
            </a:r>
            <a:r>
              <a:rPr lang="en-US"/>
              <a:t>at </a:t>
            </a:r>
            <a:r>
              <a:rPr lang="en-US" b="1"/>
              <a:t>250 </a:t>
            </a:r>
            <a:r>
              <a:rPr lang="en-US" b="1" dirty="0"/>
              <a:t>eV.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number is based on a crude estimation of how signal develop in MPGD detectors and our current understanding on the parameters for the front-end electronics based on the SALSA chip for the gaseous trackers. </a:t>
            </a:r>
          </a:p>
        </p:txBody>
      </p:sp>
    </p:spTree>
    <p:extLst>
      <p:ext uri="{BB962C8B-B14F-4D97-AF65-F5344CB8AC3E}">
        <p14:creationId xmlns:p14="http://schemas.microsoft.com/office/powerpoint/2010/main" val="106441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2" ma:contentTypeDescription="Create a new document." ma:contentTypeScope="" ma:versionID="55540f45db6ca9e88c1807f0ec14e25b">
  <xsd:schema xmlns:xsd="http://www.w3.org/2001/XMLSchema" xmlns:xs="http://www.w3.org/2001/XMLSchema" xmlns:p="http://schemas.microsoft.com/office/2006/metadata/properties" xmlns:ns3="684df1fe-1cc2-4d1a-8e0a-b5b7db577906" targetNamespace="http://schemas.microsoft.com/office/2006/metadata/properties" ma:root="true" ma:fieldsID="221ba6d3e2ad58dd0c218ac104025e3d" ns3:_=""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75FC60-ABB7-4E46-A488-C14A8BF86AF8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684df1fe-1cc2-4d1a-8e0a-b5b7db577906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C3B885-EEAD-4D51-A880-20F8CF786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64CD5E-DA11-4BF5-A960-4DBB8548A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301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MPGD - Beam Test Plans 2024 and beyond</vt:lpstr>
      <vt:lpstr>Threshold settings for realistic background rate estimation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Elke’s email Sept 20</dc:title>
  <dc:creator>Gnanvo, Kondo (kg6cq)</dc:creator>
  <cp:lastModifiedBy>Gnanvo, Kondo (kg6cq)</cp:lastModifiedBy>
  <cp:revision>1</cp:revision>
  <dcterms:created xsi:type="dcterms:W3CDTF">2023-09-26T14:43:00Z</dcterms:created>
  <dcterms:modified xsi:type="dcterms:W3CDTF">2023-10-22T14:27:20Z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