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9" r:id="rId2"/>
    <p:sldId id="555" r:id="rId3"/>
    <p:sldId id="399" r:id="rId4"/>
    <p:sldId id="379" r:id="rId5"/>
    <p:sldId id="558" r:id="rId6"/>
    <p:sldId id="377" r:id="rId7"/>
    <p:sldId id="391" r:id="rId8"/>
    <p:sldId id="400" r:id="rId9"/>
    <p:sldId id="396" r:id="rId10"/>
    <p:sldId id="537" r:id="rId11"/>
    <p:sldId id="536" r:id="rId12"/>
    <p:sldId id="538" r:id="rId13"/>
    <p:sldId id="539" r:id="rId14"/>
    <p:sldId id="269" r:id="rId15"/>
    <p:sldId id="560" r:id="rId16"/>
    <p:sldId id="5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4BEED-47D9-43F8-8896-E95CB70BDCE5}" v="47" dt="2023-12-07T14:09:04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A7F4BEED-47D9-43F8-8896-E95CB70BDCE5}"/>
    <pc:docChg chg="undo custSel addSld delSld modSld">
      <pc:chgData name="Gu, Xiaofeng" userId="ab2c42ab-48b4-4edd-a896-b0601d2dab36" providerId="ADAL" clId="{A7F4BEED-47D9-43F8-8896-E95CB70BDCE5}" dt="2023-12-07T15:15:52.357" v="1094" actId="20577"/>
      <pc:docMkLst>
        <pc:docMk/>
      </pc:docMkLst>
      <pc:sldChg chg="addSp delSp modSp mod">
        <pc:chgData name="Gu, Xiaofeng" userId="ab2c42ab-48b4-4edd-a896-b0601d2dab36" providerId="ADAL" clId="{A7F4BEED-47D9-43F8-8896-E95CB70BDCE5}" dt="2023-12-06T17:37:31.290" v="557" actId="242"/>
        <pc:sldMkLst>
          <pc:docMk/>
          <pc:sldMk cId="3972903377" sldId="396"/>
        </pc:sldMkLst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1" creationId="{48B802CF-01B8-75C6-A71E-1D80A2A6A242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3" creationId="{2FA95919-BE97-D2D1-BB5F-CD1652F6B0BD}"/>
          </ac:spMkLst>
        </pc:spChg>
        <pc:spChg chg="add mod">
          <ac:chgData name="Gu, Xiaofeng" userId="ab2c42ab-48b4-4edd-a896-b0601d2dab36" providerId="ADAL" clId="{A7F4BEED-47D9-43F8-8896-E95CB70BDCE5}" dt="2023-12-06T17:33:16.103" v="531" actId="20577"/>
          <ac:spMkLst>
            <pc:docMk/>
            <pc:sldMk cId="3972903377" sldId="396"/>
            <ac:spMk id="14" creationId="{AEAACB1B-616A-D787-BEF3-612F6DEBE5BA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5" creationId="{9627C1D1-DA8C-B6FA-3DB0-0A265DE46FDE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6" creationId="{94D81648-13B6-6D89-2A6E-3BE39EF61B04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0" creationId="{FD9876CA-90F3-5FEF-D1D7-C58740E0398F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21" creationId="{406EE25F-221A-CD96-FBF2-B4C1298DA37B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2" creationId="{D98048A0-0990-7693-01E7-0879820A0362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3" creationId="{0069495D-9903-A35A-E347-5E650F4827F1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4" creationId="{CFBAD046-4E93-4A96-F24A-43220E82548C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25" creationId="{182E3DE9-9E6F-35BC-1543-59F32907D091}"/>
          </ac:spMkLst>
        </pc:spChg>
        <pc:spChg chg="add del mod">
          <ac:chgData name="Gu, Xiaofeng" userId="ab2c42ab-48b4-4edd-a896-b0601d2dab36" providerId="ADAL" clId="{A7F4BEED-47D9-43F8-8896-E95CB70BDCE5}" dt="2023-12-06T17:33:53.401" v="534" actId="478"/>
          <ac:spMkLst>
            <pc:docMk/>
            <pc:sldMk cId="3972903377" sldId="396"/>
            <ac:spMk id="26" creationId="{D5F37FF6-EFB1-9A9E-67C7-B332F5AB06F9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7" creationId="{1E3C3A7A-0C81-1BFC-D3F8-036A512F0799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8" creationId="{40C9A9D5-913D-7838-8DC6-378279A7EFF1}"/>
          </ac:spMkLst>
        </pc:spChg>
        <pc:spChg chg="add mod">
          <ac:chgData name="Gu, Xiaofeng" userId="ab2c42ab-48b4-4edd-a896-b0601d2dab36" providerId="ADAL" clId="{A7F4BEED-47D9-43F8-8896-E95CB70BDCE5}" dt="2023-12-06T17:34:10.089" v="539" actId="1076"/>
          <ac:spMkLst>
            <pc:docMk/>
            <pc:sldMk cId="3972903377" sldId="396"/>
            <ac:spMk id="29" creationId="{C48F258C-2E3B-8C35-9563-92EA1E3062B9}"/>
          </ac:spMkLst>
        </pc:spChg>
        <pc:spChg chg="add mod">
          <ac:chgData name="Gu, Xiaofeng" userId="ab2c42ab-48b4-4edd-a896-b0601d2dab36" providerId="ADAL" clId="{A7F4BEED-47D9-43F8-8896-E95CB70BDCE5}" dt="2023-12-06T17:34:31.713" v="540" actId="108"/>
          <ac:spMkLst>
            <pc:docMk/>
            <pc:sldMk cId="3972903377" sldId="396"/>
            <ac:spMk id="30" creationId="{CB8A9B23-5EC0-FBD7-E944-CB2F9CBE97E6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35" creationId="{6C033823-E16A-76BC-CB86-6C7CF007DB34}"/>
          </ac:spMkLst>
        </pc:spChg>
        <pc:spChg chg="add mod">
          <ac:chgData name="Gu, Xiaofeng" userId="ab2c42ab-48b4-4edd-a896-b0601d2dab36" providerId="ADAL" clId="{A7F4BEED-47D9-43F8-8896-E95CB70BDCE5}" dt="2023-12-06T17:36:36.568" v="551" actId="207"/>
          <ac:spMkLst>
            <pc:docMk/>
            <pc:sldMk cId="3972903377" sldId="396"/>
            <ac:spMk id="36" creationId="{61C03CD1-8541-00CE-50E5-5E0BAF1C9268}"/>
          </ac:spMkLst>
        </pc:spChg>
        <pc:spChg chg="add mod">
          <ac:chgData name="Gu, Xiaofeng" userId="ab2c42ab-48b4-4edd-a896-b0601d2dab36" providerId="ADAL" clId="{A7F4BEED-47D9-43F8-8896-E95CB70BDCE5}" dt="2023-12-06T17:34:51.691" v="542" actId="207"/>
          <ac:spMkLst>
            <pc:docMk/>
            <pc:sldMk cId="3972903377" sldId="396"/>
            <ac:spMk id="37" creationId="{DE0F34B9-A913-7087-5DD6-0D3E94B07D56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38" creationId="{2A6928F6-509B-2379-7E5C-B283670BBE50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39" creationId="{4D6FAE4B-63BE-1088-CE2C-12A1D6DE25F6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0" creationId="{E1118C33-B085-4E61-F1A4-DC6B48C7675C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1" creationId="{A5769097-B044-4BA3-581F-5EE3F2AE643C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2" creationId="{D9E27417-DAC2-A216-54C3-CCAE5D5D3369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3" creationId="{4E176990-93B7-0D54-9281-B6C0C7B753C5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44" creationId="{97E53AF9-794D-F594-19C5-269D9FF3A240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45" creationId="{2977CAFA-1444-AE6C-36FF-F73D2D427EA5}"/>
          </ac:spMkLst>
        </pc:spChg>
        <pc:spChg chg="add mod">
          <ac:chgData name="Gu, Xiaofeng" userId="ab2c42ab-48b4-4edd-a896-b0601d2dab36" providerId="ADAL" clId="{A7F4BEED-47D9-43F8-8896-E95CB70BDCE5}" dt="2023-12-06T17:31:51.474" v="519" actId="1076"/>
          <ac:spMkLst>
            <pc:docMk/>
            <pc:sldMk cId="3972903377" sldId="396"/>
            <ac:spMk id="46" creationId="{672A95CC-FC9A-B6B5-182E-4810F6EF07CE}"/>
          </ac:spMkLst>
        </pc:spChg>
        <pc:picChg chg="del">
          <ac:chgData name="Gu, Xiaofeng" userId="ab2c42ab-48b4-4edd-a896-b0601d2dab36" providerId="ADAL" clId="{A7F4BEED-47D9-43F8-8896-E95CB70BDCE5}" dt="2023-12-06T17:31:23.747" v="512" actId="478"/>
          <ac:picMkLst>
            <pc:docMk/>
            <pc:sldMk cId="3972903377" sldId="396"/>
            <ac:picMk id="4" creationId="{5259B296-A912-3843-F569-0DB834F996CF}"/>
          </ac:picMkLst>
        </pc:picChg>
        <pc:picChg chg="add mod">
          <ac:chgData name="Gu, Xiaofeng" userId="ab2c42ab-48b4-4edd-a896-b0601d2dab36" providerId="ADAL" clId="{A7F4BEED-47D9-43F8-8896-E95CB70BDCE5}" dt="2023-12-06T17:31:35.158" v="515" actId="1076"/>
          <ac:picMkLst>
            <pc:docMk/>
            <pc:sldMk cId="3972903377" sldId="396"/>
            <ac:picMk id="12" creationId="{4CF6BFDD-0451-0258-8B97-51AE7169DA35}"/>
          </ac:picMkLst>
        </pc:picChg>
        <pc:cxnChg chg="add mod">
          <ac:chgData name="Gu, Xiaofeng" userId="ab2c42ab-48b4-4edd-a896-b0601d2dab36" providerId="ADAL" clId="{A7F4BEED-47D9-43F8-8896-E95CB70BDCE5}" dt="2023-12-06T17:34:38.052" v="541" actId="208"/>
          <ac:cxnSpMkLst>
            <pc:docMk/>
            <pc:sldMk cId="3972903377" sldId="396"/>
            <ac:cxnSpMk id="31" creationId="{9893134C-77C8-548E-52AE-F15B7DE04590}"/>
          </ac:cxnSpMkLst>
        </pc:cxnChg>
        <pc:cxnChg chg="add mod">
          <ac:chgData name="Gu, Xiaofeng" userId="ab2c42ab-48b4-4edd-a896-b0601d2dab36" providerId="ADAL" clId="{A7F4BEED-47D9-43F8-8896-E95CB70BDCE5}" dt="2023-12-06T17:34:06.482" v="538" actId="14100"/>
          <ac:cxnSpMkLst>
            <pc:docMk/>
            <pc:sldMk cId="3972903377" sldId="396"/>
            <ac:cxnSpMk id="32" creationId="{AB21DB28-26C3-085D-E6FF-859A7AC4C24B}"/>
          </ac:cxnSpMkLst>
        </pc:cxnChg>
        <pc:cxnChg chg="add del mod">
          <ac:chgData name="Gu, Xiaofeng" userId="ab2c42ab-48b4-4edd-a896-b0601d2dab36" providerId="ADAL" clId="{A7F4BEED-47D9-43F8-8896-E95CB70BDCE5}" dt="2023-12-06T17:33:56.302" v="535" actId="478"/>
          <ac:cxnSpMkLst>
            <pc:docMk/>
            <pc:sldMk cId="3972903377" sldId="396"/>
            <ac:cxnSpMk id="33" creationId="{D0041AB2-C498-3323-CAFE-E83AB42E9ECA}"/>
          </ac:cxnSpMkLst>
        </pc:cxnChg>
        <pc:cxnChg chg="add del mod">
          <ac:chgData name="Gu, Xiaofeng" userId="ab2c42ab-48b4-4edd-a896-b0601d2dab36" providerId="ADAL" clId="{A7F4BEED-47D9-43F8-8896-E95CB70BDCE5}" dt="2023-12-06T17:33:58.730" v="536" actId="478"/>
          <ac:cxnSpMkLst>
            <pc:docMk/>
            <pc:sldMk cId="3972903377" sldId="396"/>
            <ac:cxnSpMk id="34" creationId="{E5D6A1E5-914F-BA2E-4D26-E6F5F62E34CE}"/>
          </ac:cxnSpMkLst>
        </pc:cxnChg>
        <pc:cxnChg chg="add mod">
          <ac:chgData name="Gu, Xiaofeng" userId="ab2c42ab-48b4-4edd-a896-b0601d2dab36" providerId="ADAL" clId="{A7F4BEED-47D9-43F8-8896-E95CB70BDCE5}" dt="2023-12-06T17:35:48.067" v="550" actId="208"/>
          <ac:cxnSpMkLst>
            <pc:docMk/>
            <pc:sldMk cId="3972903377" sldId="396"/>
            <ac:cxnSpMk id="47" creationId="{ACC6E749-F632-11D5-5567-61E0D4EE6F08}"/>
          </ac:cxnSpMkLst>
        </pc:cxnChg>
        <pc:cxnChg chg="add mod">
          <ac:chgData name="Gu, Xiaofeng" userId="ab2c42ab-48b4-4edd-a896-b0601d2dab36" providerId="ADAL" clId="{A7F4BEED-47D9-43F8-8896-E95CB70BDCE5}" dt="2023-12-06T17:35:39.394" v="549" actId="208"/>
          <ac:cxnSpMkLst>
            <pc:docMk/>
            <pc:sldMk cId="3972903377" sldId="396"/>
            <ac:cxnSpMk id="48" creationId="{24BF6D8B-5C85-E6CF-6745-F7141EBAF260}"/>
          </ac:cxnSpMkLst>
        </pc:cxnChg>
        <pc:cxnChg chg="add mod">
          <ac:chgData name="Gu, Xiaofeng" userId="ab2c42ab-48b4-4edd-a896-b0601d2dab36" providerId="ADAL" clId="{A7F4BEED-47D9-43F8-8896-E95CB70BDCE5}" dt="2023-12-06T17:35:31.658" v="548" actId="208"/>
          <ac:cxnSpMkLst>
            <pc:docMk/>
            <pc:sldMk cId="3972903377" sldId="396"/>
            <ac:cxnSpMk id="49" creationId="{623731ED-83CA-B4A8-F701-B0E9E59FD8CC}"/>
          </ac:cxnSpMkLst>
        </pc:cxnChg>
      </pc:sldChg>
      <pc:sldChg chg="addSp delSp modSp mod">
        <pc:chgData name="Gu, Xiaofeng" userId="ab2c42ab-48b4-4edd-a896-b0601d2dab36" providerId="ADAL" clId="{A7F4BEED-47D9-43F8-8896-E95CB70BDCE5}" dt="2023-12-07T15:15:52.357" v="1094" actId="20577"/>
        <pc:sldMkLst>
          <pc:docMk/>
          <pc:sldMk cId="3774227220" sldId="538"/>
        </pc:sldMkLst>
        <pc:spChg chg="add mod">
          <ac:chgData name="Gu, Xiaofeng" userId="ab2c42ab-48b4-4edd-a896-b0601d2dab36" providerId="ADAL" clId="{A7F4BEED-47D9-43F8-8896-E95CB70BDCE5}" dt="2023-12-07T14:11:42.086" v="1045" actId="1076"/>
          <ac:spMkLst>
            <pc:docMk/>
            <pc:sldMk cId="3774227220" sldId="538"/>
            <ac:spMk id="8" creationId="{BC96D202-3D10-E182-935E-6FA3717F0EF9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9" creationId="{62BEDC27-E94E-B27C-B496-34D6FEFD0D57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13" creationId="{9F6FEAF4-47F0-787B-900F-D655DC1F8CFF}"/>
          </ac:spMkLst>
        </pc:spChg>
        <pc:spChg chg="mod">
          <ac:chgData name="Gu, Xiaofeng" userId="ab2c42ab-48b4-4edd-a896-b0601d2dab36" providerId="ADAL" clId="{A7F4BEED-47D9-43F8-8896-E95CB70BDCE5}" dt="2023-12-07T15:15:52.357" v="1094" actId="20577"/>
          <ac:spMkLst>
            <pc:docMk/>
            <pc:sldMk cId="3774227220" sldId="538"/>
            <ac:spMk id="15" creationId="{00343FBC-83E5-ABDB-8814-F8C68B963AD9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0" creationId="{8DCC1FE4-53A9-059E-1061-2D02B32FD495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1" creationId="{B8AE6CFC-5E57-42A1-CF26-F3E60DA916FF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2" creationId="{47CF0222-80ED-51A8-EA2C-90152A653EEE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3" creationId="{254985E4-F897-2093-504F-AEF7138C9986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4" creationId="{B6EB87C1-4AD5-C2D6-2704-F23CE22981CE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5" creationId="{3BD2963C-CFBD-15BF-95FD-09340AD9C655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6" creationId="{308657D3-E7EC-97A9-5762-8649308E50D6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30" creationId="{803518DE-4901-BB5E-50EF-969600EFDA72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31" creationId="{B4C29E3F-E8ED-8206-4655-3F8A90A1A84B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1024" creationId="{790907DF-8098-B988-CDF5-28D300AFC594}"/>
          </ac:spMkLst>
        </pc:spChg>
        <pc:grpChg chg="add mod">
          <ac:chgData name="Gu, Xiaofeng" userId="ab2c42ab-48b4-4edd-a896-b0601d2dab36" providerId="ADAL" clId="{A7F4BEED-47D9-43F8-8896-E95CB70BDCE5}" dt="2023-12-07T14:14:53.124" v="1047" actId="1076"/>
          <ac:grpSpMkLst>
            <pc:docMk/>
            <pc:sldMk cId="3774227220" sldId="538"/>
            <ac:grpSpMk id="4" creationId="{F8CE785B-3AB4-202F-BA2D-44307B8AD3E5}"/>
          </ac:grpSpMkLst>
        </pc:grpChg>
        <pc:graphicFrameChg chg="mod">
          <ac:chgData name="Gu, Xiaofeng" userId="ab2c42ab-48b4-4edd-a896-b0601d2dab36" providerId="ADAL" clId="{A7F4BEED-47D9-43F8-8896-E95CB70BDCE5}" dt="2023-12-07T14:09:11.746" v="1013" actId="1076"/>
          <ac:graphicFrameMkLst>
            <pc:docMk/>
            <pc:sldMk cId="3774227220" sldId="538"/>
            <ac:graphicFrameMk id="3" creationId="{3DE677CC-07B7-DB93-B49B-537D7B27DA7D}"/>
          </ac:graphicFrameMkLst>
        </pc:graphicFrameChg>
        <pc:picChg chg="mod">
          <ac:chgData name="Gu, Xiaofeng" userId="ab2c42ab-48b4-4edd-a896-b0601d2dab36" providerId="ADAL" clId="{A7F4BEED-47D9-43F8-8896-E95CB70BDCE5}" dt="2023-12-07T14:09:04.396" v="1011" actId="164"/>
          <ac:picMkLst>
            <pc:docMk/>
            <pc:sldMk cId="3774227220" sldId="538"/>
            <ac:picMk id="29" creationId="{2008609C-46D0-4EBA-71EC-44D2AAA04E65}"/>
          </ac:picMkLst>
        </pc:picChg>
        <pc:picChg chg="del">
          <ac:chgData name="Gu, Xiaofeng" userId="ab2c42ab-48b4-4edd-a896-b0601d2dab36" providerId="ADAL" clId="{A7F4BEED-47D9-43F8-8896-E95CB70BDCE5}" dt="2023-12-07T13:56:44.360" v="876" actId="478"/>
          <ac:picMkLst>
            <pc:docMk/>
            <pc:sldMk cId="3774227220" sldId="538"/>
            <ac:picMk id="1030" creationId="{F086B998-2CE9-BC9C-5868-3CC8DC5F1B2F}"/>
          </ac:picMkLst>
        </pc:picChg>
        <pc:cxnChg chg="add mod">
          <ac:chgData name="Gu, Xiaofeng" userId="ab2c42ab-48b4-4edd-a896-b0601d2dab36" providerId="ADAL" clId="{A7F4BEED-47D9-43F8-8896-E95CB70BDCE5}" dt="2023-12-07T14:10:40.951" v="1035" actId="1037"/>
          <ac:cxnSpMkLst>
            <pc:docMk/>
            <pc:sldMk cId="3774227220" sldId="538"/>
            <ac:cxnSpMk id="6" creationId="{0AF1F37A-3FA0-60F9-5967-26171B011901}"/>
          </ac:cxnSpMkLst>
        </pc:cxnChg>
      </pc:sldChg>
      <pc:sldChg chg="addSp delSp modSp add del mod">
        <pc:chgData name="Gu, Xiaofeng" userId="ab2c42ab-48b4-4edd-a896-b0601d2dab36" providerId="ADAL" clId="{A7F4BEED-47D9-43F8-8896-E95CB70BDCE5}" dt="2023-12-07T14:16:51.967" v="1057" actId="47"/>
        <pc:sldMkLst>
          <pc:docMk/>
          <pc:sldMk cId="1882513388" sldId="561"/>
        </pc:sldMkLst>
        <pc:spChg chg="del">
          <ac:chgData name="Gu, Xiaofeng" userId="ab2c42ab-48b4-4edd-a896-b0601d2dab36" providerId="ADAL" clId="{A7F4BEED-47D9-43F8-8896-E95CB70BDCE5}" dt="2023-12-06T15:31:15.742" v="1" actId="478"/>
          <ac:spMkLst>
            <pc:docMk/>
            <pc:sldMk cId="1882513388" sldId="561"/>
            <ac:spMk id="7" creationId="{388F483A-4BFE-6058-8EDD-306BE8C0480B}"/>
          </ac:spMkLst>
        </pc:spChg>
        <pc:spChg chg="mod">
          <ac:chgData name="Gu, Xiaofeng" userId="ab2c42ab-48b4-4edd-a896-b0601d2dab36" providerId="ADAL" clId="{A7F4BEED-47D9-43F8-8896-E95CB70BDCE5}" dt="2023-12-06T15:43:57.762" v="87" actId="20577"/>
          <ac:spMkLst>
            <pc:docMk/>
            <pc:sldMk cId="1882513388" sldId="561"/>
            <ac:spMk id="10" creationId="{23FF407B-1C20-78B9-7C0F-52EF4C6415E6}"/>
          </ac:spMkLst>
        </pc:spChg>
        <pc:spChg chg="add del">
          <ac:chgData name="Gu, Xiaofeng" userId="ab2c42ab-48b4-4edd-a896-b0601d2dab36" providerId="ADAL" clId="{A7F4BEED-47D9-43F8-8896-E95CB70BDCE5}" dt="2023-12-06T15:33:33.672" v="7" actId="22"/>
          <ac:spMkLst>
            <pc:docMk/>
            <pc:sldMk cId="1882513388" sldId="561"/>
            <ac:spMk id="12" creationId="{E5F0FCC3-BC28-4005-7EEC-F991B6A19878}"/>
          </ac:spMkLst>
        </pc:spChg>
        <pc:spChg chg="add mod">
          <ac:chgData name="Gu, Xiaofeng" userId="ab2c42ab-48b4-4edd-a896-b0601d2dab36" providerId="ADAL" clId="{A7F4BEED-47D9-43F8-8896-E95CB70BDCE5}" dt="2023-12-06T15:46:07.753" v="90" actId="1076"/>
          <ac:spMkLst>
            <pc:docMk/>
            <pc:sldMk cId="1882513388" sldId="561"/>
            <ac:spMk id="16" creationId="{79E04BA2-4CA7-0E61-AC9D-32B60E7A78A8}"/>
          </ac:spMkLst>
        </pc:spChg>
        <pc:picChg chg="add mod">
          <ac:chgData name="Gu, Xiaofeng" userId="ab2c42ab-48b4-4edd-a896-b0601d2dab36" providerId="ADAL" clId="{A7F4BEED-47D9-43F8-8896-E95CB70BDCE5}" dt="2023-12-06T15:42:27.289" v="72" actId="1076"/>
          <ac:picMkLst>
            <pc:docMk/>
            <pc:sldMk cId="1882513388" sldId="561"/>
            <ac:picMk id="3" creationId="{929D8BDD-45FD-C6AC-6C05-5E923D9CDEE1}"/>
          </ac:picMkLst>
        </pc:picChg>
        <pc:picChg chg="add mod">
          <ac:chgData name="Gu, Xiaofeng" userId="ab2c42ab-48b4-4edd-a896-b0601d2dab36" providerId="ADAL" clId="{A7F4BEED-47D9-43F8-8896-E95CB70BDCE5}" dt="2023-12-06T15:42:28.402" v="73" actId="1076"/>
          <ac:picMkLst>
            <pc:docMk/>
            <pc:sldMk cId="1882513388" sldId="561"/>
            <ac:picMk id="6" creationId="{CB9C0E2F-D635-876E-7BED-EF7AA1EA3F5F}"/>
          </ac:picMkLst>
        </pc:picChg>
        <pc:picChg chg="add del mod">
          <ac:chgData name="Gu, Xiaofeng" userId="ab2c42ab-48b4-4edd-a896-b0601d2dab36" providerId="ADAL" clId="{A7F4BEED-47D9-43F8-8896-E95CB70BDCE5}" dt="2023-12-06T15:42:08.666" v="65" actId="478"/>
          <ac:picMkLst>
            <pc:docMk/>
            <pc:sldMk cId="1882513388" sldId="561"/>
            <ac:picMk id="14" creationId="{A3DFC1EA-F1B2-7A84-BDB3-15F15A3FD86C}"/>
          </ac:picMkLst>
        </pc:picChg>
        <pc:picChg chg="add mod">
          <ac:chgData name="Gu, Xiaofeng" userId="ab2c42ab-48b4-4edd-a896-b0601d2dab36" providerId="ADAL" clId="{A7F4BEED-47D9-43F8-8896-E95CB70BDCE5}" dt="2023-12-06T15:46:10.985" v="91" actId="1076"/>
          <ac:picMkLst>
            <pc:docMk/>
            <pc:sldMk cId="1882513388" sldId="561"/>
            <ac:picMk id="18" creationId="{AD7B109C-395D-39A8-3B80-F2F2DE9E1FF2}"/>
          </ac:picMkLst>
        </pc:picChg>
      </pc:sldChg>
      <pc:sldChg chg="addSp delSp modSp add del mod">
        <pc:chgData name="Gu, Xiaofeng" userId="ab2c42ab-48b4-4edd-a896-b0601d2dab36" providerId="ADAL" clId="{A7F4BEED-47D9-43F8-8896-E95CB70BDCE5}" dt="2023-12-07T14:16:52.674" v="1058" actId="47"/>
        <pc:sldMkLst>
          <pc:docMk/>
          <pc:sldMk cId="586244068" sldId="562"/>
        </pc:sldMkLst>
        <pc:spChg chg="mod">
          <ac:chgData name="Gu, Xiaofeng" userId="ab2c42ab-48b4-4edd-a896-b0601d2dab36" providerId="ADAL" clId="{A7F4BEED-47D9-43F8-8896-E95CB70BDCE5}" dt="2023-12-06T16:12:35.097" v="393" actId="20577"/>
          <ac:spMkLst>
            <pc:docMk/>
            <pc:sldMk cId="586244068" sldId="562"/>
            <ac:spMk id="10" creationId="{23FF407B-1C20-78B9-7C0F-52EF4C6415E6}"/>
          </ac:spMkLst>
        </pc:spChg>
        <pc:spChg chg="del mod">
          <ac:chgData name="Gu, Xiaofeng" userId="ab2c42ab-48b4-4edd-a896-b0601d2dab36" providerId="ADAL" clId="{A7F4BEED-47D9-43F8-8896-E95CB70BDCE5}" dt="2023-12-06T15:53:24.455" v="106" actId="478"/>
          <ac:spMkLst>
            <pc:docMk/>
            <pc:sldMk cId="586244068" sldId="562"/>
            <ac:spMk id="16" creationId="{79E04BA2-4CA7-0E61-AC9D-32B60E7A78A8}"/>
          </ac:spMkLst>
        </pc:spChg>
        <pc:spChg chg="add del mod">
          <ac:chgData name="Gu, Xiaofeng" userId="ab2c42ab-48b4-4edd-a896-b0601d2dab36" providerId="ADAL" clId="{A7F4BEED-47D9-43F8-8896-E95CB70BDCE5}" dt="2023-12-06T16:07:04.517" v="143" actId="478"/>
          <ac:spMkLst>
            <pc:docMk/>
            <pc:sldMk cId="586244068" sldId="562"/>
            <ac:spMk id="18" creationId="{54DDCC05-C885-EC94-F68B-D1441E4A8017}"/>
          </ac:spMkLst>
        </pc:spChg>
        <pc:spChg chg="add del">
          <ac:chgData name="Gu, Xiaofeng" userId="ab2c42ab-48b4-4edd-a896-b0601d2dab36" providerId="ADAL" clId="{A7F4BEED-47D9-43F8-8896-E95CB70BDCE5}" dt="2023-12-06T16:06:32.509" v="140" actId="478"/>
          <ac:spMkLst>
            <pc:docMk/>
            <pc:sldMk cId="586244068" sldId="562"/>
            <ac:spMk id="21" creationId="{B4CB7DEE-A088-C1D2-7FB7-CADE275567D5}"/>
          </ac:spMkLst>
        </pc:spChg>
        <pc:spChg chg="add del">
          <ac:chgData name="Gu, Xiaofeng" userId="ab2c42ab-48b4-4edd-a896-b0601d2dab36" providerId="ADAL" clId="{A7F4BEED-47D9-43F8-8896-E95CB70BDCE5}" dt="2023-12-06T16:08:11.336" v="148" actId="22"/>
          <ac:spMkLst>
            <pc:docMk/>
            <pc:sldMk cId="586244068" sldId="562"/>
            <ac:spMk id="25" creationId="{19090F36-4018-8CC1-E909-E1A7A8BF5F6E}"/>
          </ac:spMkLst>
        </pc:spChg>
        <pc:spChg chg="add mod">
          <ac:chgData name="Gu, Xiaofeng" userId="ab2c42ab-48b4-4edd-a896-b0601d2dab36" providerId="ADAL" clId="{A7F4BEED-47D9-43F8-8896-E95CB70BDCE5}" dt="2023-12-06T16:11:04.451" v="171" actId="14100"/>
          <ac:spMkLst>
            <pc:docMk/>
            <pc:sldMk cId="586244068" sldId="562"/>
            <ac:spMk id="30" creationId="{6D28B28D-E31F-E8F1-344F-11CA63BAF5B1}"/>
          </ac:spMkLst>
        </pc:spChg>
        <pc:spChg chg="add mod">
          <ac:chgData name="Gu, Xiaofeng" userId="ab2c42ab-48b4-4edd-a896-b0601d2dab36" providerId="ADAL" clId="{A7F4BEED-47D9-43F8-8896-E95CB70BDCE5}" dt="2023-12-06T16:11:26.306" v="289" actId="14100"/>
          <ac:spMkLst>
            <pc:docMk/>
            <pc:sldMk cId="586244068" sldId="562"/>
            <ac:spMk id="31" creationId="{70B1F87C-01D4-9D0C-5454-DDFD684A9A6F}"/>
          </ac:spMkLst>
        </pc:spChg>
        <pc:spChg chg="add mod">
          <ac:chgData name="Gu, Xiaofeng" userId="ab2c42ab-48b4-4edd-a896-b0601d2dab36" providerId="ADAL" clId="{A7F4BEED-47D9-43F8-8896-E95CB70BDCE5}" dt="2023-12-06T17:45:47.191" v="558" actId="1076"/>
          <ac:spMkLst>
            <pc:docMk/>
            <pc:sldMk cId="586244068" sldId="562"/>
            <ac:spMk id="32" creationId="{DAF2B5AA-4850-656D-95EA-FB5C0859DE65}"/>
          </ac:spMkLst>
        </pc:spChg>
        <pc:spChg chg="add mod">
          <ac:chgData name="Gu, Xiaofeng" userId="ab2c42ab-48b4-4edd-a896-b0601d2dab36" providerId="ADAL" clId="{A7F4BEED-47D9-43F8-8896-E95CB70BDCE5}" dt="2023-12-06T16:14:24.083" v="400" actId="14100"/>
          <ac:spMkLst>
            <pc:docMk/>
            <pc:sldMk cId="586244068" sldId="562"/>
            <ac:spMk id="33" creationId="{3C611D77-564D-06F3-23E1-74F96DB25747}"/>
          </ac:spMkLst>
        </pc:spChg>
        <pc:picChg chg="del">
          <ac:chgData name="Gu, Xiaofeng" userId="ab2c42ab-48b4-4edd-a896-b0601d2dab36" providerId="ADAL" clId="{A7F4BEED-47D9-43F8-8896-E95CB70BDCE5}" dt="2023-12-06T15:42:33.850" v="76" actId="478"/>
          <ac:picMkLst>
            <pc:docMk/>
            <pc:sldMk cId="586244068" sldId="562"/>
            <ac:picMk id="3" creationId="{929D8BDD-45FD-C6AC-6C05-5E923D9CDEE1}"/>
          </ac:picMkLst>
        </pc:picChg>
        <pc:picChg chg="add del mod">
          <ac:chgData name="Gu, Xiaofeng" userId="ab2c42ab-48b4-4edd-a896-b0601d2dab36" providerId="ADAL" clId="{A7F4BEED-47D9-43F8-8896-E95CB70BDCE5}" dt="2023-12-06T15:54:41.975" v="111" actId="478"/>
          <ac:picMkLst>
            <pc:docMk/>
            <pc:sldMk cId="586244068" sldId="562"/>
            <ac:picMk id="4" creationId="{C9186EE3-B582-C67B-EDB9-0455B1981A2A}"/>
          </ac:picMkLst>
        </pc:picChg>
        <pc:picChg chg="del">
          <ac:chgData name="Gu, Xiaofeng" userId="ab2c42ab-48b4-4edd-a896-b0601d2dab36" providerId="ADAL" clId="{A7F4BEED-47D9-43F8-8896-E95CB70BDCE5}" dt="2023-12-06T15:42:35.626" v="77" actId="478"/>
          <ac:picMkLst>
            <pc:docMk/>
            <pc:sldMk cId="586244068" sldId="562"/>
            <ac:picMk id="6" creationId="{CB9C0E2F-D635-876E-7BED-EF7AA1EA3F5F}"/>
          </ac:picMkLst>
        </pc:picChg>
        <pc:picChg chg="add mod">
          <ac:chgData name="Gu, Xiaofeng" userId="ab2c42ab-48b4-4edd-a896-b0601d2dab36" providerId="ADAL" clId="{A7F4BEED-47D9-43F8-8896-E95CB70BDCE5}" dt="2023-12-06T16:08:42.484" v="153" actId="1076"/>
          <ac:picMkLst>
            <pc:docMk/>
            <pc:sldMk cId="586244068" sldId="562"/>
            <ac:picMk id="11" creationId="{D17B1A6F-0357-1156-7399-48C75AACB363}"/>
          </ac:picMkLst>
        </pc:picChg>
        <pc:picChg chg="add del mod modCrop">
          <ac:chgData name="Gu, Xiaofeng" userId="ab2c42ab-48b4-4edd-a896-b0601d2dab36" providerId="ADAL" clId="{A7F4BEED-47D9-43F8-8896-E95CB70BDCE5}" dt="2023-12-06T16:07:01.829" v="142" actId="478"/>
          <ac:picMkLst>
            <pc:docMk/>
            <pc:sldMk cId="586244068" sldId="562"/>
            <ac:picMk id="13" creationId="{EF323D4F-8173-1B61-A56B-31B1925920DE}"/>
          </ac:picMkLst>
        </pc:picChg>
        <pc:picChg chg="add mod">
          <ac:chgData name="Gu, Xiaofeng" userId="ab2c42ab-48b4-4edd-a896-b0601d2dab36" providerId="ADAL" clId="{A7F4BEED-47D9-43F8-8896-E95CB70BDCE5}" dt="2023-12-06T16:08:40.005" v="152" actId="1076"/>
          <ac:picMkLst>
            <pc:docMk/>
            <pc:sldMk cId="586244068" sldId="562"/>
            <ac:picMk id="15" creationId="{6198617C-379A-EC7C-08BC-3786D3B53E49}"/>
          </ac:picMkLst>
        </pc:picChg>
        <pc:picChg chg="add del mod modCrop">
          <ac:chgData name="Gu, Xiaofeng" userId="ab2c42ab-48b4-4edd-a896-b0601d2dab36" providerId="ADAL" clId="{A7F4BEED-47D9-43F8-8896-E95CB70BDCE5}" dt="2023-12-06T16:06:38.453" v="141" actId="478"/>
          <ac:picMkLst>
            <pc:docMk/>
            <pc:sldMk cId="586244068" sldId="562"/>
            <ac:picMk id="19" creationId="{9D5C152B-1C8D-87D3-F271-8FCDC1F8E29A}"/>
          </ac:picMkLst>
        </pc:picChg>
        <pc:picChg chg="add mod">
          <ac:chgData name="Gu, Xiaofeng" userId="ab2c42ab-48b4-4edd-a896-b0601d2dab36" providerId="ADAL" clId="{A7F4BEED-47D9-43F8-8896-E95CB70BDCE5}" dt="2023-12-06T16:09:26.171" v="161" actId="14100"/>
          <ac:picMkLst>
            <pc:docMk/>
            <pc:sldMk cId="586244068" sldId="562"/>
            <ac:picMk id="23" creationId="{EF61E7D2-FA5B-6AFA-5883-26072DAAA3FF}"/>
          </ac:picMkLst>
        </pc:picChg>
        <pc:picChg chg="add mod">
          <ac:chgData name="Gu, Xiaofeng" userId="ab2c42ab-48b4-4edd-a896-b0601d2dab36" providerId="ADAL" clId="{A7F4BEED-47D9-43F8-8896-E95CB70BDCE5}" dt="2023-12-06T16:08:47.579" v="155" actId="14100"/>
          <ac:picMkLst>
            <pc:docMk/>
            <pc:sldMk cId="586244068" sldId="562"/>
            <ac:picMk id="27" creationId="{22F29360-7F8A-0A54-D9F9-10018E1D8A48}"/>
          </ac:picMkLst>
        </pc:picChg>
        <pc:picChg chg="add mod">
          <ac:chgData name="Gu, Xiaofeng" userId="ab2c42ab-48b4-4edd-a896-b0601d2dab36" providerId="ADAL" clId="{A7F4BEED-47D9-43F8-8896-E95CB70BDCE5}" dt="2023-12-06T16:10:56.187" v="170" actId="1076"/>
          <ac:picMkLst>
            <pc:docMk/>
            <pc:sldMk cId="586244068" sldId="562"/>
            <ac:picMk id="29" creationId="{D22422DF-14D3-90CE-EFEC-F034573CEA39}"/>
          </ac:picMkLst>
        </pc:picChg>
      </pc:sldChg>
      <pc:sldChg chg="addSp delSp modSp add del mod">
        <pc:chgData name="Gu, Xiaofeng" userId="ab2c42ab-48b4-4edd-a896-b0601d2dab36" providerId="ADAL" clId="{A7F4BEED-47D9-43F8-8896-E95CB70BDCE5}" dt="2023-12-07T14:16:53.228" v="1059" actId="47"/>
        <pc:sldMkLst>
          <pc:docMk/>
          <pc:sldMk cId="2413151738" sldId="563"/>
        </pc:sldMkLst>
        <pc:spChg chg="mod">
          <ac:chgData name="Gu, Xiaofeng" userId="ab2c42ab-48b4-4edd-a896-b0601d2dab36" providerId="ADAL" clId="{A7F4BEED-47D9-43F8-8896-E95CB70BDCE5}" dt="2023-12-06T16:42:55.202" v="420" actId="20577"/>
          <ac:spMkLst>
            <pc:docMk/>
            <pc:sldMk cId="2413151738" sldId="563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7:52:28.711" v="582" actId="20577"/>
          <ac:spMkLst>
            <pc:docMk/>
            <pc:sldMk cId="2413151738" sldId="563"/>
            <ac:spMk id="13" creationId="{4B5B10A1-8E61-136F-4865-636CDE853C9A}"/>
          </ac:spMkLst>
        </pc:spChg>
        <pc:spChg chg="add mod">
          <ac:chgData name="Gu, Xiaofeng" userId="ab2c42ab-48b4-4edd-a896-b0601d2dab36" providerId="ADAL" clId="{A7F4BEED-47D9-43F8-8896-E95CB70BDCE5}" dt="2023-12-06T17:50:42.537" v="577" actId="207"/>
          <ac:spMkLst>
            <pc:docMk/>
            <pc:sldMk cId="2413151738" sldId="563"/>
            <ac:spMk id="15" creationId="{25871577-D906-B207-F6CD-69B36E2AD11C}"/>
          </ac:spMkLst>
        </pc:spChg>
        <pc:spChg chg="del">
          <ac:chgData name="Gu, Xiaofeng" userId="ab2c42ab-48b4-4edd-a896-b0601d2dab36" providerId="ADAL" clId="{A7F4BEED-47D9-43F8-8896-E95CB70BDCE5}" dt="2023-12-06T16:40:48.310" v="401" actId="478"/>
          <ac:spMkLst>
            <pc:docMk/>
            <pc:sldMk cId="2413151738" sldId="563"/>
            <ac:spMk id="16" creationId="{79E04BA2-4CA7-0E61-AC9D-32B60E7A78A8}"/>
          </ac:spMkLst>
        </pc:spChg>
        <pc:picChg chg="del">
          <ac:chgData name="Gu, Xiaofeng" userId="ab2c42ab-48b4-4edd-a896-b0601d2dab36" providerId="ADAL" clId="{A7F4BEED-47D9-43F8-8896-E95CB70BDCE5}" dt="2023-12-06T15:42:38.344" v="78" actId="478"/>
          <ac:picMkLst>
            <pc:docMk/>
            <pc:sldMk cId="2413151738" sldId="563"/>
            <ac:picMk id="3" creationId="{929D8BDD-45FD-C6AC-6C05-5E923D9CDEE1}"/>
          </ac:picMkLst>
        </pc:picChg>
        <pc:picChg chg="add mod">
          <ac:chgData name="Gu, Xiaofeng" userId="ab2c42ab-48b4-4edd-a896-b0601d2dab36" providerId="ADAL" clId="{A7F4BEED-47D9-43F8-8896-E95CB70BDCE5}" dt="2023-12-06T16:51:44.338" v="447" actId="1076"/>
          <ac:picMkLst>
            <pc:docMk/>
            <pc:sldMk cId="2413151738" sldId="563"/>
            <ac:picMk id="4" creationId="{D4F60C52-2DEE-C241-2CB9-CFF79FD16BC3}"/>
          </ac:picMkLst>
        </pc:picChg>
        <pc:picChg chg="del">
          <ac:chgData name="Gu, Xiaofeng" userId="ab2c42ab-48b4-4edd-a896-b0601d2dab36" providerId="ADAL" clId="{A7F4BEED-47D9-43F8-8896-E95CB70BDCE5}" dt="2023-12-06T15:42:38.962" v="79" actId="478"/>
          <ac:picMkLst>
            <pc:docMk/>
            <pc:sldMk cId="2413151738" sldId="563"/>
            <ac:picMk id="6" creationId="{CB9C0E2F-D635-876E-7BED-EF7AA1EA3F5F}"/>
          </ac:picMkLst>
        </pc:picChg>
        <pc:picChg chg="add mod">
          <ac:chgData name="Gu, Xiaofeng" userId="ab2c42ab-48b4-4edd-a896-b0601d2dab36" providerId="ADAL" clId="{A7F4BEED-47D9-43F8-8896-E95CB70BDCE5}" dt="2023-12-06T16:51:42.922" v="446" actId="1076"/>
          <ac:picMkLst>
            <pc:docMk/>
            <pc:sldMk cId="2413151738" sldId="563"/>
            <ac:picMk id="11" creationId="{39C6779F-D33F-8944-A1E5-AAA40C5B874D}"/>
          </ac:picMkLst>
        </pc:picChg>
      </pc:sldChg>
      <pc:sldChg chg="addSp delSp modSp add del mod">
        <pc:chgData name="Gu, Xiaofeng" userId="ab2c42ab-48b4-4edd-a896-b0601d2dab36" providerId="ADAL" clId="{A7F4BEED-47D9-43F8-8896-E95CB70BDCE5}" dt="2023-12-07T14:16:53.751" v="1060" actId="47"/>
        <pc:sldMkLst>
          <pc:docMk/>
          <pc:sldMk cId="772805929" sldId="564"/>
        </pc:sldMkLst>
        <pc:spChg chg="mod">
          <ac:chgData name="Gu, Xiaofeng" userId="ab2c42ab-48b4-4edd-a896-b0601d2dab36" providerId="ADAL" clId="{A7F4BEED-47D9-43F8-8896-E95CB70BDCE5}" dt="2023-12-06T17:12:10.644" v="485" actId="6549"/>
          <ac:spMkLst>
            <pc:docMk/>
            <pc:sldMk cId="772805929" sldId="564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8:05:47.558" v="721" actId="207"/>
          <ac:spMkLst>
            <pc:docMk/>
            <pc:sldMk cId="772805929" sldId="564"/>
            <ac:spMk id="16" creationId="{C1D53971-702E-C96E-4402-7F20D158704D}"/>
          </ac:spMkLst>
        </pc:spChg>
        <pc:spChg chg="add mod">
          <ac:chgData name="Gu, Xiaofeng" userId="ab2c42ab-48b4-4edd-a896-b0601d2dab36" providerId="ADAL" clId="{A7F4BEED-47D9-43F8-8896-E95CB70BDCE5}" dt="2023-12-06T18:47:29.616" v="745" actId="1076"/>
          <ac:spMkLst>
            <pc:docMk/>
            <pc:sldMk cId="772805929" sldId="564"/>
            <ac:spMk id="18" creationId="{42BDD440-A989-3AE8-FFBA-62365222E5BE}"/>
          </ac:spMkLst>
        </pc:spChg>
        <pc:picChg chg="add mod">
          <ac:chgData name="Gu, Xiaofeng" userId="ab2c42ab-48b4-4edd-a896-b0601d2dab36" providerId="ADAL" clId="{A7F4BEED-47D9-43F8-8896-E95CB70BDCE5}" dt="2023-12-06T18:05:05.458" v="713" actId="14100"/>
          <ac:picMkLst>
            <pc:docMk/>
            <pc:sldMk cId="772805929" sldId="564"/>
            <ac:picMk id="3" creationId="{2AFD5BCA-369C-9D68-D45D-AA4999A2B978}"/>
          </ac:picMkLst>
        </pc:picChg>
        <pc:picChg chg="del">
          <ac:chgData name="Gu, Xiaofeng" userId="ab2c42ab-48b4-4edd-a896-b0601d2dab36" providerId="ADAL" clId="{A7F4BEED-47D9-43F8-8896-E95CB70BDCE5}" dt="2023-12-06T16:40:54.666" v="404" actId="478"/>
          <ac:picMkLst>
            <pc:docMk/>
            <pc:sldMk cId="772805929" sldId="564"/>
            <ac:picMk id="4" creationId="{D4F60C52-2DEE-C241-2CB9-CFF79FD16BC3}"/>
          </ac:picMkLst>
        </pc:picChg>
        <pc:picChg chg="add mod">
          <ac:chgData name="Gu, Xiaofeng" userId="ab2c42ab-48b4-4edd-a896-b0601d2dab36" providerId="ADAL" clId="{A7F4BEED-47D9-43F8-8896-E95CB70BDCE5}" dt="2023-12-06T18:05:08.329" v="715" actId="1076"/>
          <ac:picMkLst>
            <pc:docMk/>
            <pc:sldMk cId="772805929" sldId="564"/>
            <ac:picMk id="7" creationId="{352E477C-ECBB-A36D-9EC7-31C76C70027B}"/>
          </ac:picMkLst>
        </pc:picChg>
        <pc:picChg chg="add mod">
          <ac:chgData name="Gu, Xiaofeng" userId="ab2c42ab-48b4-4edd-a896-b0601d2dab36" providerId="ADAL" clId="{A7F4BEED-47D9-43F8-8896-E95CB70BDCE5}" dt="2023-12-06T18:05:22.561" v="718" actId="14100"/>
          <ac:picMkLst>
            <pc:docMk/>
            <pc:sldMk cId="772805929" sldId="564"/>
            <ac:picMk id="12" creationId="{3FD84CC8-0F93-6346-FE8D-826A2205A52A}"/>
          </ac:picMkLst>
        </pc:picChg>
        <pc:picChg chg="add mod">
          <ac:chgData name="Gu, Xiaofeng" userId="ab2c42ab-48b4-4edd-a896-b0601d2dab36" providerId="ADAL" clId="{A7F4BEED-47D9-43F8-8896-E95CB70BDCE5}" dt="2023-12-06T18:05:24.929" v="719" actId="14100"/>
          <ac:picMkLst>
            <pc:docMk/>
            <pc:sldMk cId="772805929" sldId="564"/>
            <ac:picMk id="14" creationId="{7E78D482-6145-B074-9882-496EC9C4293E}"/>
          </ac:picMkLst>
        </pc:picChg>
      </pc:sldChg>
      <pc:sldChg chg="addSp modSp add del mod">
        <pc:chgData name="Gu, Xiaofeng" userId="ab2c42ab-48b4-4edd-a896-b0601d2dab36" providerId="ADAL" clId="{A7F4BEED-47D9-43F8-8896-E95CB70BDCE5}" dt="2023-12-07T14:16:54.413" v="1061" actId="47"/>
        <pc:sldMkLst>
          <pc:docMk/>
          <pc:sldMk cId="2013842641" sldId="565"/>
        </pc:sldMkLst>
        <pc:spChg chg="add mod">
          <ac:chgData name="Gu, Xiaofeng" userId="ab2c42ab-48b4-4edd-a896-b0601d2dab36" providerId="ADAL" clId="{A7F4BEED-47D9-43F8-8896-E95CB70BDCE5}" dt="2023-12-06T17:59:47.102" v="686" actId="164"/>
          <ac:spMkLst>
            <pc:docMk/>
            <pc:sldMk cId="2013842641" sldId="565"/>
            <ac:spMk id="7" creationId="{66736984-F10F-360B-0058-6E5F2899F907}"/>
          </ac:spMkLst>
        </pc:spChg>
        <pc:spChg chg="mod">
          <ac:chgData name="Gu, Xiaofeng" userId="ab2c42ab-48b4-4edd-a896-b0601d2dab36" providerId="ADAL" clId="{A7F4BEED-47D9-43F8-8896-E95CB70BDCE5}" dt="2023-12-06T17:56:25.269" v="641" actId="20577"/>
          <ac:spMkLst>
            <pc:docMk/>
            <pc:sldMk cId="2013842641" sldId="565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8:07:28.369" v="726" actId="14100"/>
          <ac:spMkLst>
            <pc:docMk/>
            <pc:sldMk cId="2013842641" sldId="565"/>
            <ac:spMk id="16" creationId="{328BE075-7274-451D-7048-17BE275ABA97}"/>
          </ac:spMkLst>
        </pc:spChg>
        <pc:spChg chg="add mod">
          <ac:chgData name="Gu, Xiaofeng" userId="ab2c42ab-48b4-4edd-a896-b0601d2dab36" providerId="ADAL" clId="{A7F4BEED-47D9-43F8-8896-E95CB70BDCE5}" dt="2023-12-06T19:18:31.500" v="771" actId="1035"/>
          <ac:spMkLst>
            <pc:docMk/>
            <pc:sldMk cId="2013842641" sldId="565"/>
            <ac:spMk id="18" creationId="{99F6D0C1-ACDD-8AEB-E6C1-7F1FCD426DB1}"/>
          </ac:spMkLst>
        </pc:spChg>
        <pc:grpChg chg="add mod">
          <ac:chgData name="Gu, Xiaofeng" userId="ab2c42ab-48b4-4edd-a896-b0601d2dab36" providerId="ADAL" clId="{A7F4BEED-47D9-43F8-8896-E95CB70BDCE5}" dt="2023-12-06T17:59:47.102" v="686" actId="164"/>
          <ac:grpSpMkLst>
            <pc:docMk/>
            <pc:sldMk cId="2013842641" sldId="565"/>
            <ac:grpSpMk id="13" creationId="{D2DB8737-D616-F385-4ABA-EEBCB8B8E642}"/>
          </ac:grpSpMkLst>
        </pc:grpChg>
        <pc:picChg chg="add mod modCrop">
          <ac:chgData name="Gu, Xiaofeng" userId="ab2c42ab-48b4-4edd-a896-b0601d2dab36" providerId="ADAL" clId="{A7F4BEED-47D9-43F8-8896-E95CB70BDCE5}" dt="2023-12-06T18:08:14.400" v="731" actId="1076"/>
          <ac:picMkLst>
            <pc:docMk/>
            <pc:sldMk cId="2013842641" sldId="565"/>
            <ac:picMk id="3" creationId="{E6370CE1-666C-5864-4D0A-4CDF9438A660}"/>
          </ac:picMkLst>
        </pc:picChg>
        <pc:picChg chg="add mod modCrop">
          <ac:chgData name="Gu, Xiaofeng" userId="ab2c42ab-48b4-4edd-a896-b0601d2dab36" providerId="ADAL" clId="{A7F4BEED-47D9-43F8-8896-E95CB70BDCE5}" dt="2023-12-06T17:59:47.102" v="686" actId="164"/>
          <ac:picMkLst>
            <pc:docMk/>
            <pc:sldMk cId="2013842641" sldId="565"/>
            <ac:picMk id="6" creationId="{FD8D6976-AF54-09FB-580E-E4F8B1264C99}"/>
          </ac:picMkLst>
        </pc:picChg>
        <pc:picChg chg="add mod">
          <ac:chgData name="Gu, Xiaofeng" userId="ab2c42ab-48b4-4edd-a896-b0601d2dab36" providerId="ADAL" clId="{A7F4BEED-47D9-43F8-8896-E95CB70BDCE5}" dt="2023-12-06T17:59:56.668" v="689" actId="1076"/>
          <ac:picMkLst>
            <pc:docMk/>
            <pc:sldMk cId="2013842641" sldId="565"/>
            <ac:picMk id="12" creationId="{83DE2C98-FD65-A0E2-7B43-EC71584F2908}"/>
          </ac:picMkLst>
        </pc:picChg>
        <pc:picChg chg="add mod">
          <ac:chgData name="Gu, Xiaofeng" userId="ab2c42ab-48b4-4edd-a896-b0601d2dab36" providerId="ADAL" clId="{A7F4BEED-47D9-43F8-8896-E95CB70BDCE5}" dt="2023-12-06T18:07:01.440" v="723" actId="1076"/>
          <ac:picMkLst>
            <pc:docMk/>
            <pc:sldMk cId="2013842641" sldId="565"/>
            <ac:picMk id="15" creationId="{7DB8D891-F951-A6FB-0273-CE8851F88BB7}"/>
          </ac:picMkLst>
        </pc:picChg>
        <pc:picChg chg="add mod modCrop">
          <ac:chgData name="Gu, Xiaofeng" userId="ab2c42ab-48b4-4edd-a896-b0601d2dab36" providerId="ADAL" clId="{A7F4BEED-47D9-43F8-8896-E95CB70BDCE5}" dt="2023-12-06T18:08:12.159" v="730" actId="1076"/>
          <ac:picMkLst>
            <pc:docMk/>
            <pc:sldMk cId="2013842641" sldId="565"/>
            <ac:picMk id="17" creationId="{10E81551-C50F-A520-C29B-1F93970B9877}"/>
          </ac:picMkLst>
        </pc:picChg>
      </pc:sldChg>
      <pc:sldChg chg="modSp add del mod">
        <pc:chgData name="Gu, Xiaofeng" userId="ab2c42ab-48b4-4edd-a896-b0601d2dab36" providerId="ADAL" clId="{A7F4BEED-47D9-43F8-8896-E95CB70BDCE5}" dt="2023-12-07T14:16:56.403" v="1063" actId="47"/>
        <pc:sldMkLst>
          <pc:docMk/>
          <pc:sldMk cId="69012175" sldId="566"/>
        </pc:sldMkLst>
        <pc:spChg chg="mod">
          <ac:chgData name="Gu, Xiaofeng" userId="ab2c42ab-48b4-4edd-a896-b0601d2dab36" providerId="ADAL" clId="{A7F4BEED-47D9-43F8-8896-E95CB70BDCE5}" dt="2023-12-06T19:48:45.312" v="814" actId="20577"/>
          <ac:spMkLst>
            <pc:docMk/>
            <pc:sldMk cId="69012175" sldId="566"/>
            <ac:spMk id="10" creationId="{23FF407B-1C20-78B9-7C0F-52EF4C6415E6}"/>
          </ac:spMkLst>
        </pc:spChg>
      </pc:sldChg>
      <pc:sldChg chg="add del">
        <pc:chgData name="Gu, Xiaofeng" userId="ab2c42ab-48b4-4edd-a896-b0601d2dab36" providerId="ADAL" clId="{A7F4BEED-47D9-43F8-8896-E95CB70BDCE5}" dt="2023-12-07T14:16:57.936" v="1064" actId="47"/>
        <pc:sldMkLst>
          <pc:docMk/>
          <pc:sldMk cId="2520101758" sldId="567"/>
        </pc:sldMkLst>
      </pc:sldChg>
      <pc:sldChg chg="add del">
        <pc:chgData name="Gu, Xiaofeng" userId="ab2c42ab-48b4-4edd-a896-b0601d2dab36" providerId="ADAL" clId="{A7F4BEED-47D9-43F8-8896-E95CB70BDCE5}" dt="2023-12-07T14:16:58.626" v="1065" actId="47"/>
        <pc:sldMkLst>
          <pc:docMk/>
          <pc:sldMk cId="1935344981" sldId="568"/>
        </pc:sldMkLst>
      </pc:sldChg>
      <pc:sldChg chg="add del">
        <pc:chgData name="Gu, Xiaofeng" userId="ab2c42ab-48b4-4edd-a896-b0601d2dab36" providerId="ADAL" clId="{A7F4BEED-47D9-43F8-8896-E95CB70BDCE5}" dt="2023-12-07T14:16:59.281" v="1066" actId="47"/>
        <pc:sldMkLst>
          <pc:docMk/>
          <pc:sldMk cId="1383777097" sldId="569"/>
        </pc:sldMkLst>
      </pc:sldChg>
      <pc:sldChg chg="addSp delSp modSp add del mod">
        <pc:chgData name="Gu, Xiaofeng" userId="ab2c42ab-48b4-4edd-a896-b0601d2dab36" providerId="ADAL" clId="{A7F4BEED-47D9-43F8-8896-E95CB70BDCE5}" dt="2023-12-07T14:16:55.142" v="1062" actId="47"/>
        <pc:sldMkLst>
          <pc:docMk/>
          <pc:sldMk cId="1210023604" sldId="570"/>
        </pc:sldMkLst>
        <pc:spChg chg="del">
          <ac:chgData name="Gu, Xiaofeng" userId="ab2c42ab-48b4-4edd-a896-b0601d2dab36" providerId="ADAL" clId="{A7F4BEED-47D9-43F8-8896-E95CB70BDCE5}" dt="2023-12-06T19:22:23.601" v="775" actId="478"/>
          <ac:spMkLst>
            <pc:docMk/>
            <pc:sldMk cId="1210023604" sldId="570"/>
            <ac:spMk id="16" creationId="{328BE075-7274-451D-7048-17BE275ABA97}"/>
          </ac:spMkLst>
        </pc:spChg>
        <pc:spChg chg="mod">
          <ac:chgData name="Gu, Xiaofeng" userId="ab2c42ab-48b4-4edd-a896-b0601d2dab36" providerId="ADAL" clId="{A7F4BEED-47D9-43F8-8896-E95CB70BDCE5}" dt="2023-12-06T19:24:25.620" v="785" actId="14100"/>
          <ac:spMkLst>
            <pc:docMk/>
            <pc:sldMk cId="1210023604" sldId="570"/>
            <ac:spMk id="18" creationId="{99F6D0C1-ACDD-8AEB-E6C1-7F1FCD426DB1}"/>
          </ac:spMkLst>
        </pc:spChg>
        <pc:grpChg chg="del">
          <ac:chgData name="Gu, Xiaofeng" userId="ab2c42ab-48b4-4edd-a896-b0601d2dab36" providerId="ADAL" clId="{A7F4BEED-47D9-43F8-8896-E95CB70BDCE5}" dt="2023-12-06T19:22:21.679" v="773" actId="478"/>
          <ac:grpSpMkLst>
            <pc:docMk/>
            <pc:sldMk cId="1210023604" sldId="570"/>
            <ac:grpSpMk id="13" creationId="{D2DB8737-D616-F385-4ABA-EEBCB8B8E642}"/>
          </ac:grpSpMkLst>
        </pc:grpChg>
        <pc:picChg chg="del">
          <ac:chgData name="Gu, Xiaofeng" userId="ab2c42ab-48b4-4edd-a896-b0601d2dab36" providerId="ADAL" clId="{A7F4BEED-47D9-43F8-8896-E95CB70BDCE5}" dt="2023-12-06T19:22:25.886" v="778" actId="478"/>
          <ac:picMkLst>
            <pc:docMk/>
            <pc:sldMk cId="1210023604" sldId="570"/>
            <ac:picMk id="3" creationId="{E6370CE1-666C-5864-4D0A-4CDF9438A660}"/>
          </ac:picMkLst>
        </pc:picChg>
        <pc:picChg chg="add mod ord">
          <ac:chgData name="Gu, Xiaofeng" userId="ab2c42ab-48b4-4edd-a896-b0601d2dab36" providerId="ADAL" clId="{A7F4BEED-47D9-43F8-8896-E95CB70BDCE5}" dt="2023-12-06T19:24:16.117" v="783" actId="14100"/>
          <ac:picMkLst>
            <pc:docMk/>
            <pc:sldMk cId="1210023604" sldId="570"/>
            <ac:picMk id="4" creationId="{F0372241-0B30-16E5-9ECC-61C306B72E4B}"/>
          </ac:picMkLst>
        </pc:picChg>
        <pc:picChg chg="del">
          <ac:chgData name="Gu, Xiaofeng" userId="ab2c42ab-48b4-4edd-a896-b0601d2dab36" providerId="ADAL" clId="{A7F4BEED-47D9-43F8-8896-E95CB70BDCE5}" dt="2023-12-06T19:22:24.333" v="776" actId="478"/>
          <ac:picMkLst>
            <pc:docMk/>
            <pc:sldMk cId="1210023604" sldId="570"/>
            <ac:picMk id="12" creationId="{83DE2C98-FD65-A0E2-7B43-EC71584F2908}"/>
          </ac:picMkLst>
        </pc:picChg>
        <pc:picChg chg="add mod">
          <ac:chgData name="Gu, Xiaofeng" userId="ab2c42ab-48b4-4edd-a896-b0601d2dab36" providerId="ADAL" clId="{A7F4BEED-47D9-43F8-8896-E95CB70BDCE5}" dt="2023-12-06T19:25:32.188" v="797" actId="1076"/>
          <ac:picMkLst>
            <pc:docMk/>
            <pc:sldMk cId="1210023604" sldId="570"/>
            <ac:picMk id="14" creationId="{91801FEA-B864-D39D-611B-309EB517B955}"/>
          </ac:picMkLst>
        </pc:picChg>
        <pc:picChg chg="del">
          <ac:chgData name="Gu, Xiaofeng" userId="ab2c42ab-48b4-4edd-a896-b0601d2dab36" providerId="ADAL" clId="{A7F4BEED-47D9-43F8-8896-E95CB70BDCE5}" dt="2023-12-06T19:22:22.546" v="774" actId="478"/>
          <ac:picMkLst>
            <pc:docMk/>
            <pc:sldMk cId="1210023604" sldId="570"/>
            <ac:picMk id="15" creationId="{7DB8D891-F951-A6FB-0273-CE8851F88BB7}"/>
          </ac:picMkLst>
        </pc:picChg>
        <pc:picChg chg="del">
          <ac:chgData name="Gu, Xiaofeng" userId="ab2c42ab-48b4-4edd-a896-b0601d2dab36" providerId="ADAL" clId="{A7F4BEED-47D9-43F8-8896-E95CB70BDCE5}" dt="2023-12-06T19:22:25.126" v="777" actId="478"/>
          <ac:picMkLst>
            <pc:docMk/>
            <pc:sldMk cId="1210023604" sldId="570"/>
            <ac:picMk id="17" creationId="{10E81551-C50F-A520-C29B-1F93970B9877}"/>
          </ac:picMkLst>
        </pc:picChg>
        <pc:picChg chg="add mod">
          <ac:chgData name="Gu, Xiaofeng" userId="ab2c42ab-48b4-4edd-a896-b0601d2dab36" providerId="ADAL" clId="{A7F4BEED-47D9-43F8-8896-E95CB70BDCE5}" dt="2023-12-06T19:25:39.859" v="799" actId="14100"/>
          <ac:picMkLst>
            <pc:docMk/>
            <pc:sldMk cId="1210023604" sldId="570"/>
            <ac:picMk id="20" creationId="{988CD655-EBCC-80DD-6279-34C86DA18D06}"/>
          </ac:picMkLst>
        </pc:picChg>
        <pc:picChg chg="add mod">
          <ac:chgData name="Gu, Xiaofeng" userId="ab2c42ab-48b4-4edd-a896-b0601d2dab36" providerId="ADAL" clId="{A7F4BEED-47D9-43F8-8896-E95CB70BDCE5}" dt="2023-12-06T19:26:11.397" v="804" actId="1076"/>
          <ac:picMkLst>
            <pc:docMk/>
            <pc:sldMk cId="1210023604" sldId="570"/>
            <ac:picMk id="22" creationId="{35ECD46B-B894-FB02-A1A8-D2C59FBFC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2722-2574-4138-AFD9-201506044642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DD9C-B9FB-4CDF-ACD9-86C562BA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6579-D38C-3DC3-C7F4-6B60F4545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1063E-F687-434D-DB80-13137C36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CB34-1803-599C-1D94-506D064B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AC61-7D28-6962-50CA-278BA7AC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3180-A687-8C1F-6C9B-4A6534A3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B3D-9A3B-E84E-528B-383F9377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AD170-4B16-871B-06F4-79332609A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297D-EB66-5743-8679-302DF857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3B39-689A-4167-925D-2B7B073957BC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16E9-736A-F563-7038-66D55893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1301-4564-90B1-EC33-CB97A8CE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267DC-4296-5A2A-BBF6-21488BB3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D9288-57A7-7FF3-5C3D-9D8B8C73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E41E-E023-74D0-382B-BFFA6CA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6671-E6E8-4E67-98E8-4503C5DF49B6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AFE6-EFAB-34A6-B335-4A709483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C290-D21F-E06D-F1E2-4E88E031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F8F-9F15-2F7A-D2B1-4DD3DACC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0914-2F83-5BA0-1973-011DA38C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E25A-0021-4961-9074-7957C933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8435-9B54-40C5-ACC5-7AE13E128A33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DC9C-89F1-DBDE-85A3-0C0B1822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8D18C-A529-B038-41B6-1934DFC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638F-EFE9-1A89-E3BD-CEECF9A7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134C-7B27-E7E0-5981-E42D5BF9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64B9-02E2-BB1A-0FE4-A28C4B0E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C7-91E7-410C-9EDF-C450433AFF0B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6C8D-44EC-B600-2A4F-CAC54E6B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D28-4C38-9C08-D2CE-F5148CDC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7313-80CE-13D0-D0AA-2BA3EBBC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3A14-177A-6FC4-9142-C31D77B8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26FE-700B-B2B8-4A80-DEF013F8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5F53E-06AD-1401-A0AC-B4D9EE25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CDFC-24C5-4357-92B2-FA2E446B3D88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31AFC-C860-815E-6B80-107B683C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1BC6-39EE-3204-B9D1-DD866157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F44D-8061-CAB4-52C3-39532CFA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EC321-E53B-1568-FD17-6B0104B5B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BCA0A-EFE1-ED17-2A20-6272C0151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CDA84-C4A7-0FC6-30FE-349EDAD86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BC3CC-0C3A-1C66-0C4B-EA6764AF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C75A5-926B-2B52-B7A6-5560B389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93A-CF3D-4C70-98B9-3C1D1112D4F3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EB3B-1B6E-422C-E221-55E1A1E3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CAFA3-8B22-BAFB-6332-89A1A55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0CE9-690D-5345-86EE-C7B92B52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DAD2C-9FB2-13C8-DE07-B2EFEF47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C12D-ECC1-44C7-A91D-36B50E3786D9}" type="datetime1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7F4F-6C8F-B302-517B-68055CBC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1828-ADB4-2A76-F94B-2230FAFC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492F-28EC-177F-B966-CB782B49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09E4-FD25-43EC-97F1-07EFCAB4B755}" type="datetime1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AFA72-B96E-B98C-B0BA-3E2D2D6B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7F0D-BF23-1ED5-46A0-15479AD0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4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9C80-EBA2-7027-5D85-B2FE0371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8F26-EE29-0AB1-1202-1B7B4C3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92C7-2A6F-F90E-3B49-19011293C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52E1D-F317-8D66-F57A-4E4174E0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42F0-8BD8-4782-AAE0-D6B08FF788FD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EF37-CF28-01B9-38E2-D33BF547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451E-A61C-7EB5-5011-3A39CBB5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6F60-4D45-A651-FA7A-EAE0A5E6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640B5-C91D-20AD-1F21-806EFAE8A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0FF4F-058E-2E2F-4179-45ACF6BB5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EDE0-4948-5D98-F6C3-0BFA2934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0A98-0018-4DFF-8B65-2A7ED624C58E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4DCA4-0D8B-9E3D-75C4-D0E3B8FA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2AE9B-6093-2118-0459-170E95CC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419F6-7623-F7FD-E56D-7F18BC2D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06E4-D109-1F15-E8FC-75E309D7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54E2-0468-1E93-175E-FBA7A6F48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9D46-3F85-41AE-ADC4-A27ECA56501B}" type="datetime1">
              <a:rPr lang="en-US" smtClean="0"/>
              <a:t>12/7/2023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0134-4C62-A732-576E-675F460EE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1F41-F45D-0C8F-5CD5-72EF52696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kturkcan/GPTun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AB23B-E7D1-4ADC-9375-9F7C512B6269}"/>
              </a:ext>
            </a:extLst>
          </p:cNvPr>
          <p:cNvSpPr txBox="1"/>
          <p:nvPr/>
        </p:nvSpPr>
        <p:spPr>
          <a:xfrm>
            <a:off x="1933556" y="1054513"/>
            <a:ext cx="832488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Machine Learning applications for luminosity maximization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Xiaofeng Gu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Collaborators: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MSU: Yue Hao, Will Fung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LBNL: Ji Qiang, Sherry Li, Yi-Kai Kan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BNL: Xiaofeng Gu,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Robert-Demolaize, Takeshi Kanesue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solidFill>
                <a:srgbClr val="FF0000"/>
              </a:solidFill>
              <a:ea typeface="+mn-lt"/>
              <a:cs typeface="+mn-lt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MAC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3528A-282F-4227-BE4E-34DAE76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C71536-2EA9-4671-50C5-1803B26B1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"/>
          <a:stretch/>
        </p:blipFill>
        <p:spPr>
          <a:xfrm>
            <a:off x="997099" y="837712"/>
            <a:ext cx="4914995" cy="37121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Injection Line (9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394F4-2B66-2FCB-8BC2-2254DF2932C9}"/>
              </a:ext>
            </a:extLst>
          </p:cNvPr>
          <p:cNvSpPr txBox="1"/>
          <p:nvPr/>
        </p:nvSpPr>
        <p:spPr>
          <a:xfrm>
            <a:off x="997099" y="1859129"/>
            <a:ext cx="780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58AF2-BC45-47CE-355F-0E28B2EDC6F0}"/>
              </a:ext>
            </a:extLst>
          </p:cNvPr>
          <p:cNvSpPr txBox="1"/>
          <p:nvPr/>
        </p:nvSpPr>
        <p:spPr>
          <a:xfrm>
            <a:off x="5033373" y="1318500"/>
            <a:ext cx="779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~14.0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1BA2C3-5D92-A462-5388-57864CB890D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1777197" y="1518555"/>
            <a:ext cx="3256176" cy="5406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2DFD88D-0AFE-B269-DCFE-0BFD7EDC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"/>
          <a:stretch/>
        </p:blipFill>
        <p:spPr>
          <a:xfrm>
            <a:off x="6934007" y="973776"/>
            <a:ext cx="4740023" cy="3576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1318B-8CFF-0632-9AA7-67AC5A9F8E59}"/>
              </a:ext>
            </a:extLst>
          </p:cNvPr>
          <p:cNvSpPr txBox="1"/>
          <p:nvPr/>
        </p:nvSpPr>
        <p:spPr>
          <a:xfrm>
            <a:off x="93187" y="4462282"/>
            <a:ext cx="11260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script was running from 12:33 to 13:36 (~</a:t>
            </a:r>
            <a:r>
              <a:rPr lang="en-US" b="0" i="0" dirty="0">
                <a:effectLst/>
                <a:latin typeface="Liberation Sans"/>
              </a:rPr>
              <a:t>63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min)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1 beam 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eration Sans"/>
              </a:rPr>
              <a:t>supercycle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[6.6 s]; it takes 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eration Sans"/>
              </a:rPr>
              <a:t>supercycles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for the powers settle down;4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eration Sans"/>
              </a:rPr>
              <a:t>supercycles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for measurement.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Liberation Sans"/>
              </a:rPr>
              <a:t>fc96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measurement was used for injection optimization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iberation Sans"/>
              </a:rPr>
              <a:t>9 control parameters after 70 iterations</a:t>
            </a: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6B9C2-0410-5B09-CA64-019BD3D65CC6}"/>
              </a:ext>
            </a:extLst>
          </p:cNvPr>
          <p:cNvSpPr txBox="1"/>
          <p:nvPr/>
        </p:nvSpPr>
        <p:spPr>
          <a:xfrm rot="16200000">
            <a:off x="114632" y="2268004"/>
            <a:ext cx="1565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iberation Sans"/>
              </a:rPr>
              <a:t>fc96</a:t>
            </a:r>
            <a:r>
              <a:rPr lang="en-US" sz="1400" b="0" i="0" dirty="0">
                <a:effectLst/>
                <a:latin typeface="Liberation Sans"/>
              </a:rPr>
              <a:t> Intensity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849E6-85C8-479E-BDE3-C2222ED1AA3D}"/>
              </a:ext>
            </a:extLst>
          </p:cNvPr>
          <p:cNvSpPr txBox="1"/>
          <p:nvPr/>
        </p:nvSpPr>
        <p:spPr>
          <a:xfrm>
            <a:off x="3405285" y="2005723"/>
            <a:ext cx="4389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~22% improvement after optimization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4DA63-1A1E-D0D1-0242-34A6EE142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 bwMode="auto">
          <a:xfrm>
            <a:off x="838569" y="838327"/>
            <a:ext cx="4880392" cy="36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Extraction Line (10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394F4-2B66-2FCB-8BC2-2254DF2932C9}"/>
              </a:ext>
            </a:extLst>
          </p:cNvPr>
          <p:cNvSpPr txBox="1"/>
          <p:nvPr/>
        </p:nvSpPr>
        <p:spPr>
          <a:xfrm>
            <a:off x="1666068" y="2800494"/>
            <a:ext cx="563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58AF2-BC45-47CE-355F-0E28B2EDC6F0}"/>
              </a:ext>
            </a:extLst>
          </p:cNvPr>
          <p:cNvSpPr txBox="1"/>
          <p:nvPr/>
        </p:nvSpPr>
        <p:spPr>
          <a:xfrm>
            <a:off x="5035257" y="1211371"/>
            <a:ext cx="641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~2.0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1BA2C3-5D92-A462-5388-57864CB890DE}"/>
              </a:ext>
            </a:extLst>
          </p:cNvPr>
          <p:cNvCxnSpPr>
            <a:cxnSpLocks/>
          </p:cNvCxnSpPr>
          <p:nvPr/>
        </p:nvCxnSpPr>
        <p:spPr>
          <a:xfrm flipV="1">
            <a:off x="2411155" y="1746521"/>
            <a:ext cx="2754914" cy="7773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30D3946-AF39-D553-80EE-31C63C53A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/>
          <a:stretch/>
        </p:blipFill>
        <p:spPr>
          <a:xfrm>
            <a:off x="6434070" y="860960"/>
            <a:ext cx="5113695" cy="3844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55AAE0-21E5-00B0-4C53-C612D1A01A4F}"/>
              </a:ext>
            </a:extLst>
          </p:cNvPr>
          <p:cNvSpPr txBox="1"/>
          <p:nvPr/>
        </p:nvSpPr>
        <p:spPr>
          <a:xfrm>
            <a:off x="3539153" y="2275810"/>
            <a:ext cx="5113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~43% improvement after optimization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4999F-30E9-F7F1-3BC0-6D8BC0B394C8}"/>
              </a:ext>
            </a:extLst>
          </p:cNvPr>
          <p:cNvSpPr txBox="1"/>
          <p:nvPr/>
        </p:nvSpPr>
        <p:spPr>
          <a:xfrm>
            <a:off x="580973" y="4619171"/>
            <a:ext cx="77220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script was running from 10:18 to 11:15 (~</a:t>
            </a:r>
            <a:r>
              <a:rPr lang="en-US" b="0" i="0" dirty="0">
                <a:effectLst/>
                <a:latin typeface="Liberation Sans"/>
              </a:rPr>
              <a:t>57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min)</a:t>
            </a:r>
          </a:p>
          <a:p>
            <a:pPr lvl="1" algn="l"/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2 beam 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eration Sans"/>
              </a:rPr>
              <a:t>supercycle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[6.6 s].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70C0"/>
                </a:solidFill>
                <a:effectLst/>
                <a:latin typeface="Liberation Sans"/>
              </a:rPr>
              <a:t>xf14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measurement was used for extraction optimization.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iberation Sans"/>
              </a:rPr>
              <a:t>10 control parameters after 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60 iterations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77B33-D99B-D4E0-A396-DBD8A6AE1CB5}"/>
              </a:ext>
            </a:extLst>
          </p:cNvPr>
          <p:cNvSpPr txBox="1"/>
          <p:nvPr/>
        </p:nvSpPr>
        <p:spPr>
          <a:xfrm rot="16200000">
            <a:off x="-47988" y="2463920"/>
            <a:ext cx="1565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Liberation Sans"/>
              </a:rPr>
              <a:t>Xf14 Intensity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26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Intensity Gain (11/25/2023)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E677CC-07B7-DB93-B49B-537D7B27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93859"/>
              </p:ext>
            </p:extLst>
          </p:nvPr>
        </p:nvGraphicFramePr>
        <p:xfrm>
          <a:off x="838200" y="4586074"/>
          <a:ext cx="8988996" cy="2025688"/>
        </p:xfrm>
        <a:graphic>
          <a:graphicData uri="http://schemas.openxmlformats.org/drawingml/2006/table">
            <a:tbl>
              <a:tblPr/>
              <a:tblGrid>
                <a:gridCol w="1569041">
                  <a:extLst>
                    <a:ext uri="{9D8B030D-6E8A-4147-A177-3AD203B41FA5}">
                      <a16:colId xmlns:a16="http://schemas.microsoft.com/office/drawing/2014/main" val="1126967193"/>
                    </a:ext>
                  </a:extLst>
                </a:gridCol>
                <a:gridCol w="1071549">
                  <a:extLst>
                    <a:ext uri="{9D8B030D-6E8A-4147-A177-3AD203B41FA5}">
                      <a16:colId xmlns:a16="http://schemas.microsoft.com/office/drawing/2014/main" val="1253967938"/>
                    </a:ext>
                  </a:extLst>
                </a:gridCol>
                <a:gridCol w="1676522">
                  <a:extLst>
                    <a:ext uri="{9D8B030D-6E8A-4147-A177-3AD203B41FA5}">
                      <a16:colId xmlns:a16="http://schemas.microsoft.com/office/drawing/2014/main" val="3493331904"/>
                    </a:ext>
                  </a:extLst>
                </a:gridCol>
                <a:gridCol w="1299154">
                  <a:extLst>
                    <a:ext uri="{9D8B030D-6E8A-4147-A177-3AD203B41FA5}">
                      <a16:colId xmlns:a16="http://schemas.microsoft.com/office/drawing/2014/main" val="486346292"/>
                    </a:ext>
                  </a:extLst>
                </a:gridCol>
                <a:gridCol w="1772532">
                  <a:extLst>
                    <a:ext uri="{9D8B030D-6E8A-4147-A177-3AD203B41FA5}">
                      <a16:colId xmlns:a16="http://schemas.microsoft.com/office/drawing/2014/main" val="1134370799"/>
                    </a:ext>
                  </a:extLst>
                </a:gridCol>
                <a:gridCol w="327751">
                  <a:extLst>
                    <a:ext uri="{9D8B030D-6E8A-4147-A177-3AD203B41FA5}">
                      <a16:colId xmlns:a16="http://schemas.microsoft.com/office/drawing/2014/main" val="2646396411"/>
                    </a:ext>
                  </a:extLst>
                </a:gridCol>
                <a:gridCol w="1272447">
                  <a:extLst>
                    <a:ext uri="{9D8B030D-6E8A-4147-A177-3AD203B41FA5}">
                      <a16:colId xmlns:a16="http://schemas.microsoft.com/office/drawing/2014/main" val="1977165890"/>
                    </a:ext>
                  </a:extLst>
                </a:gridCol>
              </a:tblGrid>
              <a:tr h="76422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Intensity detector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Original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Ext. optimized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with xf14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+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Inj. Optimized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with FC96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Total 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Total 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5803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11381"/>
                  </a:ext>
                </a:extLst>
              </a:tr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xf14 (</a:t>
                      </a:r>
                      <a:r>
                        <a:rPr lang="en-US" sz="1800" kern="1200" dirty="0" err="1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uVs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1.48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2.23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42~50%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2.53/2.49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68~71%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88860"/>
                  </a:ext>
                </a:extLst>
              </a:tr>
              <a:tr h="37835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fc96 (</a:t>
                      </a:r>
                      <a:r>
                        <a:rPr lang="en-US" sz="1800" kern="1200" dirty="0" err="1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uVs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11.22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12.61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13.67/13.89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Liberation Sans"/>
                        </a:rPr>
                        <a:t>22-24%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508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343FBC-83E5-ABDB-8814-F8C68B963AD9}"/>
              </a:ext>
            </a:extLst>
          </p:cNvPr>
          <p:cNvSpPr txBox="1"/>
          <p:nvPr/>
        </p:nvSpPr>
        <p:spPr>
          <a:xfrm>
            <a:off x="6998437" y="1397058"/>
            <a:ext cx="3640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ea typeface="+mn-lt"/>
                <a:cs typeface="+mn-lt"/>
              </a:rPr>
              <a:t>GPTune</a:t>
            </a:r>
            <a:r>
              <a:rPr lang="en-US" sz="2000" b="1" dirty="0">
                <a:ea typeface="+mn-lt"/>
                <a:cs typeface="+mn-lt"/>
              </a:rPr>
              <a:t> works with 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std  ±10% (pp ±15% ) </a:t>
            </a:r>
            <a:r>
              <a:rPr lang="en-US" sz="2000" b="1" dirty="0">
                <a:ea typeface="+mn-lt"/>
                <a:cs typeface="+mn-lt"/>
              </a:rPr>
              <a:t>noisy signals!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Possible more gain with fc96 instead of xf14 for </a:t>
            </a:r>
            <a:r>
              <a:rPr lang="en-US" sz="2000" b="1">
                <a:ea typeface="+mn-lt"/>
                <a:cs typeface="+mn-lt"/>
              </a:rPr>
              <a:t>the extraction line? </a:t>
            </a:r>
            <a:endParaRPr lang="en-US" sz="2000" b="1" dirty="0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CE785B-3AB4-202F-BA2D-44307B8AD3E5}"/>
              </a:ext>
            </a:extLst>
          </p:cNvPr>
          <p:cNvGrpSpPr/>
          <p:nvPr/>
        </p:nvGrpSpPr>
        <p:grpSpPr>
          <a:xfrm>
            <a:off x="945347" y="838326"/>
            <a:ext cx="6046849" cy="3692694"/>
            <a:chOff x="1681172" y="840928"/>
            <a:chExt cx="6046849" cy="36926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08609C-46D0-4EBA-71EC-44D2AAA04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48" b="5143"/>
            <a:stretch/>
          </p:blipFill>
          <p:spPr>
            <a:xfrm>
              <a:off x="1681172" y="840928"/>
              <a:ext cx="6046849" cy="36926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BEDC27-E94E-B27C-B496-34D6FEFD0D57}"/>
                </a:ext>
              </a:extLst>
            </p:cNvPr>
            <p:cNvSpPr txBox="1"/>
            <p:nvPr/>
          </p:nvSpPr>
          <p:spPr>
            <a:xfrm>
              <a:off x="4554710" y="3527036"/>
              <a:ext cx="13282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1.48±0.13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6FEAF4-47F0-787B-900F-D655DC1F8CFF}"/>
                </a:ext>
              </a:extLst>
            </p:cNvPr>
            <p:cNvSpPr txBox="1"/>
            <p:nvPr/>
          </p:nvSpPr>
          <p:spPr>
            <a:xfrm>
              <a:off x="2042765" y="2486227"/>
              <a:ext cx="971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/>
                  <a:latin typeface="Liberation Sans"/>
                </a:rPr>
                <a:t>Inj+Ext</a:t>
              </a:r>
              <a:r>
                <a:rPr lang="en-US" sz="1800" dirty="0">
                  <a:effectLst/>
                  <a:latin typeface="Liberation Sans"/>
                </a:rPr>
                <a:t>.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CC1FE4-53A9-059E-1061-2D02B32FD495}"/>
                </a:ext>
              </a:extLst>
            </p:cNvPr>
            <p:cNvSpPr txBox="1"/>
            <p:nvPr/>
          </p:nvSpPr>
          <p:spPr>
            <a:xfrm>
              <a:off x="3375748" y="895982"/>
              <a:ext cx="13983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12.16±1.23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AE6CFC-5E57-42A1-CF26-F3E60DA916FF}"/>
                </a:ext>
              </a:extLst>
            </p:cNvPr>
            <p:cNvSpPr txBox="1"/>
            <p:nvPr/>
          </p:nvSpPr>
          <p:spPr>
            <a:xfrm>
              <a:off x="2054490" y="886438"/>
              <a:ext cx="13422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13.67±1.40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CF0222-80ED-51A8-EA2C-90152A653EEE}"/>
                </a:ext>
              </a:extLst>
            </p:cNvPr>
            <p:cNvSpPr txBox="1"/>
            <p:nvPr/>
          </p:nvSpPr>
          <p:spPr>
            <a:xfrm>
              <a:off x="3261213" y="2478808"/>
              <a:ext cx="6572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Liberation Sans"/>
                </a:rPr>
                <a:t>Ext.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985E4-F897-2093-504F-AEF7138C9986}"/>
                </a:ext>
              </a:extLst>
            </p:cNvPr>
            <p:cNvSpPr txBox="1"/>
            <p:nvPr/>
          </p:nvSpPr>
          <p:spPr>
            <a:xfrm>
              <a:off x="4570884" y="2478808"/>
              <a:ext cx="1328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Liberation Sans"/>
                </a:rPr>
                <a:t>Original.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EB87C1-4AD5-C2D6-2704-F23CE22981CE}"/>
                </a:ext>
              </a:extLst>
            </p:cNvPr>
            <p:cNvSpPr txBox="1"/>
            <p:nvPr/>
          </p:nvSpPr>
          <p:spPr>
            <a:xfrm>
              <a:off x="3503315" y="3187588"/>
              <a:ext cx="123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2.23±0.17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2963C-CFBD-15BF-95FD-09340AD9C655}"/>
                </a:ext>
              </a:extLst>
            </p:cNvPr>
            <p:cNvSpPr txBox="1"/>
            <p:nvPr/>
          </p:nvSpPr>
          <p:spPr>
            <a:xfrm>
              <a:off x="2161878" y="3174033"/>
              <a:ext cx="123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2.53±0.20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8657D3-E7EC-97A9-5762-8649308E50D6}"/>
                </a:ext>
              </a:extLst>
            </p:cNvPr>
            <p:cNvSpPr txBox="1"/>
            <p:nvPr/>
          </p:nvSpPr>
          <p:spPr>
            <a:xfrm>
              <a:off x="4383848" y="1399660"/>
              <a:ext cx="13983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11.22±1.05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3518DE-4901-BB5E-50EF-969600EFDA72}"/>
                </a:ext>
              </a:extLst>
            </p:cNvPr>
            <p:cNvSpPr txBox="1"/>
            <p:nvPr/>
          </p:nvSpPr>
          <p:spPr>
            <a:xfrm>
              <a:off x="6026912" y="895982"/>
              <a:ext cx="13983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13.89±1.76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C29E3F-E8ED-8206-4655-3F8A90A1A84B}"/>
                </a:ext>
              </a:extLst>
            </p:cNvPr>
            <p:cNvSpPr txBox="1"/>
            <p:nvPr/>
          </p:nvSpPr>
          <p:spPr>
            <a:xfrm>
              <a:off x="6026912" y="3195571"/>
              <a:ext cx="14269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2.49±0.24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790907DF-8098-B988-CDF5-28D300AFC594}"/>
                </a:ext>
              </a:extLst>
            </p:cNvPr>
            <p:cNvSpPr txBox="1"/>
            <p:nvPr/>
          </p:nvSpPr>
          <p:spPr>
            <a:xfrm>
              <a:off x="6154766" y="2478670"/>
              <a:ext cx="971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/>
                  <a:latin typeface="Liberation Sans"/>
                </a:rPr>
                <a:t>Inj+Ext</a:t>
              </a:r>
              <a:r>
                <a:rPr lang="en-US" sz="1800" dirty="0">
                  <a:effectLst/>
                  <a:latin typeface="Liberation Sans"/>
                </a:rPr>
                <a:t>.</a:t>
              </a:r>
              <a:endParaRPr lang="en-US" dirty="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F1F37A-3FA0-60F9-5967-26171B011901}"/>
              </a:ext>
            </a:extLst>
          </p:cNvPr>
          <p:cNvCxnSpPr/>
          <p:nvPr/>
        </p:nvCxnSpPr>
        <p:spPr>
          <a:xfrm flipV="1">
            <a:off x="9994392" y="5943600"/>
            <a:ext cx="0" cy="668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96D202-3D10-E182-935E-6FA3717F0EF9}"/>
              </a:ext>
            </a:extLst>
          </p:cNvPr>
          <p:cNvSpPr txBox="1"/>
          <p:nvPr/>
        </p:nvSpPr>
        <p:spPr>
          <a:xfrm>
            <a:off x="10041858" y="6046848"/>
            <a:ext cx="363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22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2643F5C-49A9-70F3-5B3C-67B4DEAE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38" y="942146"/>
            <a:ext cx="5441453" cy="39148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1050104"/>
            <a:chOff x="0" y="0"/>
            <a:chExt cx="12192000" cy="10228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9593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Injection + Extraction (19 parameters)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468D8B-5C1E-2E41-E23A-88571510D65B}"/>
              </a:ext>
            </a:extLst>
          </p:cNvPr>
          <p:cNvSpPr txBox="1"/>
          <p:nvPr/>
        </p:nvSpPr>
        <p:spPr>
          <a:xfrm>
            <a:off x="683078" y="4992691"/>
            <a:ext cx="47089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Times New Roman" panose="02020603050405020304" pitchFamily="18" charset="0"/>
              </a:rPr>
              <a:t>12/03/2023: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 the condition optimized on 11/25 (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22%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23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 after-80-iterations condition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23.56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 after-90-iterations condition (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7%</a:t>
            </a:r>
            <a:r>
              <a:rPr 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 </a:t>
            </a:r>
            <a:r>
              <a:rPr lang="en-US" b="0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30%?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8E75D0-DDB3-BBE3-535A-05D61B73D760}"/>
              </a:ext>
            </a:extLst>
          </p:cNvPr>
          <p:cNvGrpSpPr/>
          <p:nvPr/>
        </p:nvGrpSpPr>
        <p:grpSpPr>
          <a:xfrm>
            <a:off x="337918" y="870536"/>
            <a:ext cx="5399303" cy="4032121"/>
            <a:chOff x="1246380" y="2581737"/>
            <a:chExt cx="5399303" cy="40321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348B2D-45FC-5D07-767B-906340007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380" y="2581737"/>
              <a:ext cx="5399303" cy="40321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87C848-45DF-C540-B5EA-E716ADC1CCB0}"/>
                </a:ext>
              </a:extLst>
            </p:cNvPr>
            <p:cNvSpPr txBox="1"/>
            <p:nvPr/>
          </p:nvSpPr>
          <p:spPr>
            <a:xfrm>
              <a:off x="1865201" y="3174033"/>
              <a:ext cx="9179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23.56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84249B-BCFB-4BE8-1A34-E8838F7F915D}"/>
                </a:ext>
              </a:extLst>
            </p:cNvPr>
            <p:cNvSpPr txBox="1"/>
            <p:nvPr/>
          </p:nvSpPr>
          <p:spPr>
            <a:xfrm>
              <a:off x="3874551" y="3174033"/>
              <a:ext cx="9179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C44B01-28F0-2DF4-69B3-28A193E70A08}"/>
                </a:ext>
              </a:extLst>
            </p:cNvPr>
            <p:cNvSpPr txBox="1"/>
            <p:nvPr/>
          </p:nvSpPr>
          <p:spPr>
            <a:xfrm>
              <a:off x="5466626" y="3174033"/>
              <a:ext cx="9179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23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93F5E371-B656-66E5-848C-9E603754677C}"/>
                </a:ext>
              </a:extLst>
            </p:cNvPr>
            <p:cNvSpPr/>
            <p:nvPr/>
          </p:nvSpPr>
          <p:spPr>
            <a:xfrm rot="16200000">
              <a:off x="1986511" y="3087659"/>
              <a:ext cx="291211" cy="1056099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13536F12-43D0-9839-7CD5-D467BC5EB9E7}"/>
                </a:ext>
              </a:extLst>
            </p:cNvPr>
            <p:cNvSpPr/>
            <p:nvPr/>
          </p:nvSpPr>
          <p:spPr>
            <a:xfrm rot="16200000">
              <a:off x="3859719" y="2956527"/>
              <a:ext cx="291211" cy="1342012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AA6F4682-EAF3-4423-E651-01EFCC0FEE0D}"/>
                </a:ext>
              </a:extLst>
            </p:cNvPr>
            <p:cNvSpPr/>
            <p:nvPr/>
          </p:nvSpPr>
          <p:spPr>
            <a:xfrm rot="16200000">
              <a:off x="5487347" y="2865643"/>
              <a:ext cx="291211" cy="1523781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E0931A-4059-D4A5-41F5-BDB34E4FE329}"/>
              </a:ext>
            </a:extLst>
          </p:cNvPr>
          <p:cNvSpPr txBox="1"/>
          <p:nvPr/>
        </p:nvSpPr>
        <p:spPr>
          <a:xfrm>
            <a:off x="10735365" y="4183602"/>
            <a:ext cx="618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24.2</a:t>
            </a:r>
          </a:p>
        </p:txBody>
      </p:sp>
    </p:spTree>
    <p:extLst>
      <p:ext uri="{BB962C8B-B14F-4D97-AF65-F5344CB8AC3E}">
        <p14:creationId xmlns:p14="http://schemas.microsoft.com/office/powerpoint/2010/main" val="293295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About the last year’s recommendations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8F483A-4BFE-6058-8EDD-306BE8C0480B}"/>
              </a:ext>
            </a:extLst>
          </p:cNvPr>
          <p:cNvSpPr txBox="1"/>
          <p:nvPr/>
        </p:nvSpPr>
        <p:spPr>
          <a:xfrm>
            <a:off x="1649707" y="1657708"/>
            <a:ext cx="81407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a plan and assess the resources needed to carry out the plan. The plan needs to have well-defined and achievable goals. (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Scripts for Luminosity optimization are tested at IR12. IR12-injection, IR12-Store,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IR8-Store-w/o, IR8-Store-w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include defined measures and actions to protect the machine and the detector.(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significant loss during the test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.)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protection measures need to be agreed upon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sPHENIX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management. (Sure, will coordinate with SPHENIX.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 contacted with them about the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vertx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signals already.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5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Acknowledgement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AEEE69-E8B1-2324-CAEF-13717C17E4EC}"/>
              </a:ext>
            </a:extLst>
          </p:cNvPr>
          <p:cNvSpPr txBox="1"/>
          <p:nvPr/>
        </p:nvSpPr>
        <p:spPr>
          <a:xfrm>
            <a:off x="3979389" y="1532912"/>
            <a:ext cx="30213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Robert-Demolaize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Takeshi Kanesue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Masahiro Okamura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John Morris</a:t>
            </a:r>
          </a:p>
        </p:txBody>
      </p:sp>
    </p:spTree>
    <p:extLst>
      <p:ext uri="{BB962C8B-B14F-4D97-AF65-F5344CB8AC3E}">
        <p14:creationId xmlns:p14="http://schemas.microsoft.com/office/powerpoint/2010/main" val="428289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Summary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8F483A-4BFE-6058-8EDD-306BE8C0480B}"/>
              </a:ext>
            </a:extLst>
          </p:cNvPr>
          <p:cNvSpPr txBox="1"/>
          <p:nvPr/>
        </p:nvSpPr>
        <p:spPr>
          <a:xfrm>
            <a:off x="1410914" y="1575234"/>
            <a:ext cx="84646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Scripts for Luminosity optimization have been tested at IR12. No significant loss during the test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planned was developed.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IR12-injection, IR12-Store,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IR8-Store-w/o, IR8-Store-w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GPTune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been demonstrated as a powerful tool for machine optimization. It was used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EBIS intensity optimization and got ~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intensity improvement, with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noisy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signals.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GPTune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could be used for other beam lines in RHIC complex (any proposals?).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experience of luminosity optimization with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cross angle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is very useful for EIC.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827966" y="911191"/>
            <a:ext cx="87392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APEX for RHIC Luminosity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EBIS</a:t>
            </a: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Summary and Acknowledgement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RHIC luminosity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EF3CC-7415-AF99-C0A0-43B0BA5B7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97" y="939468"/>
            <a:ext cx="4175125" cy="233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8CF0B-FDEC-DBCE-D841-2F8556A53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23" y="3538313"/>
            <a:ext cx="4562475" cy="3136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96698D-5690-384B-9AD6-5D56347C1ED4}"/>
                  </a:ext>
                </a:extLst>
              </p:cNvPr>
              <p:cNvSpPr txBox="1"/>
              <p:nvPr/>
            </p:nvSpPr>
            <p:spPr>
              <a:xfrm>
                <a:off x="-60337" y="1123117"/>
                <a:ext cx="4209442" cy="978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𝑓𝐻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96698D-5690-384B-9AD6-5D56347C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337" y="1123117"/>
                <a:ext cx="4209442" cy="978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4252D5-0343-D417-A12A-AFE6C1883BE5}"/>
              </a:ext>
            </a:extLst>
          </p:cNvPr>
          <p:cNvSpPr txBox="1"/>
          <p:nvPr/>
        </p:nvSpPr>
        <p:spPr>
          <a:xfrm>
            <a:off x="465936" y="2268465"/>
            <a:ext cx="39619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Octupole 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Local (IR8)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Beta*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S*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more sensitive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than head 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Transverse offset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RF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C9B06-B6F7-9644-FFC9-4A725062D016}"/>
              </a:ext>
            </a:extLst>
          </p:cNvPr>
          <p:cNvSpPr txBox="1"/>
          <p:nvPr/>
        </p:nvSpPr>
        <p:spPr>
          <a:xfrm>
            <a:off x="9020106" y="1123117"/>
            <a:ext cx="3038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sPHENIX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VTX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(+/-10 cm)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Crossing angle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2mrad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S/N - Background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3963-869E-8F4D-784B-100039BDA84B}"/>
              </a:ext>
            </a:extLst>
          </p:cNvPr>
          <p:cNvSpPr txBox="1"/>
          <p:nvPr/>
        </p:nvSpPr>
        <p:spPr>
          <a:xfrm>
            <a:off x="5505285" y="525343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B5896-093D-517D-F4D8-0CE7E3180A5B}"/>
              </a:ext>
            </a:extLst>
          </p:cNvPr>
          <p:cNvSpPr txBox="1"/>
          <p:nvPr/>
        </p:nvSpPr>
        <p:spPr>
          <a:xfrm>
            <a:off x="6262619" y="454987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</a:t>
            </a: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711EC964-17AE-FDF5-D58D-383F256D6758}"/>
              </a:ext>
            </a:extLst>
          </p:cNvPr>
          <p:cNvSpPr txBox="1"/>
          <p:nvPr/>
        </p:nvSpPr>
        <p:spPr>
          <a:xfrm>
            <a:off x="5848723" y="6531419"/>
            <a:ext cx="157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2F5597"/>
                </a:solidFill>
              </a:rPr>
              <a:t>Courtesy of W. Fischer</a:t>
            </a:r>
          </a:p>
        </p:txBody>
      </p:sp>
    </p:spTree>
    <p:extLst>
      <p:ext uri="{BB962C8B-B14F-4D97-AF65-F5344CB8AC3E}">
        <p14:creationId xmlns:p14="http://schemas.microsoft.com/office/powerpoint/2010/main" val="393769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Bayesian optimization at LBNL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AD54C-CB88-2279-99BD-24D3794EF06B}"/>
              </a:ext>
            </a:extLst>
          </p:cNvPr>
          <p:cNvSpPr txBox="1"/>
          <p:nvPr/>
        </p:nvSpPr>
        <p:spPr>
          <a:xfrm>
            <a:off x="350907" y="1254316"/>
            <a:ext cx="75725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Several features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GPTune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(BLNL) are very useful for HPC simulation codes, including: 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relies on dynamic process management for running applications with varying core counts and GPUs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can incorporate coarse performance models to improve the surrogate model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multi-objective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tuning such as tuning a hybrid of computation, memory and communication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multi-fidelity tuning to better utilize the limited resource budget</a:t>
            </a: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supports checkpoints and reuse of historical performance database.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Application: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Conduct parameter optimization for several HPC codes. The most notable result is for the multiscale production-level full-blown simulation codes, M3D-C1 and NIMROD that are used in the fusion Tokamak design.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86F7-A924-BB69-D0B3-BC19091CB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21" y="1733149"/>
            <a:ext cx="4258429" cy="300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0838E-BBCD-EFF2-CE45-DA4A7E697949}"/>
              </a:ext>
            </a:extLst>
          </p:cNvPr>
          <p:cNvSpPr txBox="1"/>
          <p:nvPr/>
        </p:nvSpPr>
        <p:spPr>
          <a:xfrm>
            <a:off x="393026" y="5573525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https://github.com/mkturkcan/GPTune</a:t>
            </a:r>
            <a:endParaRPr lang="en-US" dirty="0"/>
          </a:p>
          <a:p>
            <a:r>
              <a:rPr lang="en-US" dirty="0"/>
              <a:t>https://nimrodteam.org/meetings/team_mtg_5_21/nimrod_meeting_YangLiu.pdf</a:t>
            </a:r>
          </a:p>
        </p:txBody>
      </p:sp>
    </p:spTree>
    <p:extLst>
      <p:ext uri="{BB962C8B-B14F-4D97-AF65-F5344CB8AC3E}">
        <p14:creationId xmlns:p14="http://schemas.microsoft.com/office/powerpoint/2010/main" val="26490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9DFA48-7815-69FC-54ED-A94D79BAAF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1" y="968069"/>
            <a:ext cx="7193904" cy="130060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FC21-A8EE-4505-8A9D-7BFECDF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BBD15-BBF9-4A8C-95CB-2F98438FA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2" r="17370"/>
          <a:stretch/>
        </p:blipFill>
        <p:spPr>
          <a:xfrm>
            <a:off x="6366052" y="5799586"/>
            <a:ext cx="4661066" cy="558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2991C8-B68C-48A0-AC3E-A08A27E19218}"/>
              </a:ext>
            </a:extLst>
          </p:cNvPr>
          <p:cNvSpPr txBox="1"/>
          <p:nvPr/>
        </p:nvSpPr>
        <p:spPr>
          <a:xfrm>
            <a:off x="77242" y="2081354"/>
            <a:ext cx="123117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658B7-EE9C-5009-5F1E-5E961CFB159F}"/>
              </a:ext>
            </a:extLst>
          </p:cNvPr>
          <p:cNvGrpSpPr/>
          <p:nvPr/>
        </p:nvGrpSpPr>
        <p:grpSpPr>
          <a:xfrm>
            <a:off x="6096000" y="1879160"/>
            <a:ext cx="4911334" cy="4031226"/>
            <a:chOff x="2923889" y="2382576"/>
            <a:chExt cx="4911334" cy="40312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CCF9A9-F5DD-4963-8ED3-576DA76B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0218" y="2382576"/>
              <a:ext cx="4765005" cy="372653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86E3A6-496E-40A8-BC3E-9CF11CC51BA0}"/>
                </a:ext>
              </a:extLst>
            </p:cNvPr>
            <p:cNvSpPr txBox="1"/>
            <p:nvPr/>
          </p:nvSpPr>
          <p:spPr>
            <a:xfrm>
              <a:off x="4832502" y="6044470"/>
              <a:ext cx="137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Vertex signal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FBD03C-ECD8-4301-A72E-0D0A7916ABFA}"/>
                </a:ext>
              </a:extLst>
            </p:cNvPr>
            <p:cNvSpPr txBox="1"/>
            <p:nvPr/>
          </p:nvSpPr>
          <p:spPr>
            <a:xfrm rot="16200000">
              <a:off x="2462640" y="3836286"/>
              <a:ext cx="1291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background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790F95-E6F4-E775-B53C-13BA86665BA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C6B14B-A19F-1895-5E72-4ACD7505FE69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4E9FBB-9479-2ADF-B898-98C37C07B2B4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Optimization with the Analytical Model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12459D8-4D3F-7C9D-98AC-C4803021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13" y="2385354"/>
            <a:ext cx="4094356" cy="33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Bayesian optimization for RHIC Luminosity</a:t>
              </a:r>
              <a:endParaRPr lang="en-US" sz="4000" dirty="0"/>
            </a:p>
          </p:txBody>
        </p:sp>
      </p:grpSp>
      <p:pic>
        <p:nvPicPr>
          <p:cNvPr id="2" name="image7.png">
            <a:extLst>
              <a:ext uri="{FF2B5EF4-FFF2-40B4-BE49-F238E27FC236}">
                <a16:creationId xmlns:a16="http://schemas.microsoft.com/office/drawing/2014/main" id="{FF54C9EE-6465-2805-8BED-4C2F311EFF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5280" y="1118362"/>
            <a:ext cx="5943600" cy="3213100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D3B3FDA9-CFCF-BBAE-A940-FC0FAAA74F1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512496" y="1044384"/>
            <a:ext cx="5546154" cy="3765360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3EC1C1-5480-6A4F-A3DA-1DF24B6FB3AD}"/>
                  </a:ext>
                </a:extLst>
              </p:cNvPr>
              <p:cNvSpPr txBox="1"/>
              <p:nvPr/>
            </p:nvSpPr>
            <p:spPr>
              <a:xfrm>
                <a:off x="621911" y="4887426"/>
                <a:ext cx="10089632" cy="12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 optimization of the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lattice setting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respect to the luminosity is performed for the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head-on collision of two Au-Au beams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Relativistic Heavy Ion Collider (RHIC). The parameters of the lattice setting with only two variables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value of the objective function converges when more optimization steps are executed. This implies the value of the objective function is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minimized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hence the total luminosity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maximized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3EC1C1-5480-6A4F-A3DA-1DF24B6FB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1" y="4887426"/>
                <a:ext cx="10089632" cy="1248099"/>
              </a:xfrm>
              <a:prstGeom prst="rect">
                <a:avLst/>
              </a:prstGeom>
              <a:blipFill>
                <a:blip r:embed="rId4"/>
                <a:stretch>
                  <a:fillRect l="-181" t="-98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9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2A7ED-A35F-C3E2-CB4A-4423A01EBB9A}"/>
              </a:ext>
            </a:extLst>
          </p:cNvPr>
          <p:cNvSpPr txBox="1"/>
          <p:nvPr/>
        </p:nvSpPr>
        <p:spPr>
          <a:xfrm>
            <a:off x="4710312" y="2088915"/>
            <a:ext cx="145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Optimization method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479BF4-269B-20F0-4C1A-DB7FA859B0BD}"/>
              </a:ext>
            </a:extLst>
          </p:cNvPr>
          <p:cNvGrpSpPr/>
          <p:nvPr/>
        </p:nvGrpSpPr>
        <p:grpSpPr>
          <a:xfrm>
            <a:off x="423334" y="2118594"/>
            <a:ext cx="5597454" cy="2538282"/>
            <a:chOff x="595526" y="1839393"/>
            <a:chExt cx="5597454" cy="25382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DB797-7C2D-4587-B1C2-2DA49F955FCC}"/>
                </a:ext>
              </a:extLst>
            </p:cNvPr>
            <p:cNvSpPr txBox="1"/>
            <p:nvPr/>
          </p:nvSpPr>
          <p:spPr>
            <a:xfrm>
              <a:off x="2682108" y="3347276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VTX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A62A01-D5DF-C61E-62D3-D9A7A2356120}"/>
                </a:ext>
              </a:extLst>
            </p:cNvPr>
            <p:cNvSpPr txBox="1"/>
            <p:nvPr/>
          </p:nvSpPr>
          <p:spPr>
            <a:xfrm>
              <a:off x="595526" y="1844072"/>
              <a:ext cx="1257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Machine </a:t>
              </a:r>
            </a:p>
            <a:p>
              <a:pPr algn="ctr"/>
              <a:r>
                <a:rPr lang="en-US" dirty="0"/>
                <a:t>parameters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02A7-916B-0E76-9A5F-3E472D6021C9}"/>
                </a:ext>
              </a:extLst>
            </p:cNvPr>
            <p:cNvSpPr txBox="1"/>
            <p:nvPr/>
          </p:nvSpPr>
          <p:spPr>
            <a:xfrm>
              <a:off x="1006033" y="348577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S*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355309-AC01-A13C-891D-516884B55FC8}"/>
                </a:ext>
              </a:extLst>
            </p:cNvPr>
            <p:cNvSpPr txBox="1"/>
            <p:nvPr/>
          </p:nvSpPr>
          <p:spPr>
            <a:xfrm>
              <a:off x="4846528" y="3400334"/>
              <a:ext cx="1346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GPTune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C1503F-73B6-BACA-48DB-A41DF936D838}"/>
                </a:ext>
              </a:extLst>
            </p:cNvPr>
            <p:cNvSpPr txBox="1"/>
            <p:nvPr/>
          </p:nvSpPr>
          <p:spPr>
            <a:xfrm>
              <a:off x="1486547" y="3016934"/>
              <a:ext cx="145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8DB25-40F6-2BE4-310B-3071412ABDA2}"/>
                </a:ext>
              </a:extLst>
            </p:cNvPr>
            <p:cNvSpPr txBox="1"/>
            <p:nvPr/>
          </p:nvSpPr>
          <p:spPr>
            <a:xfrm>
              <a:off x="2464323" y="1839393"/>
              <a:ext cx="1512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Luminosity Measurement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2BF7D8-0B52-7BF7-5B38-883372C8B16F}"/>
                </a:ext>
              </a:extLst>
            </p:cNvPr>
            <p:cNvCxnSpPr/>
            <p:nvPr/>
          </p:nvCxnSpPr>
          <p:spPr>
            <a:xfrm>
              <a:off x="1727777" y="3670442"/>
              <a:ext cx="110517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A83F23-A153-6EB1-C66D-871BFDBD10F1}"/>
                </a:ext>
              </a:extLst>
            </p:cNvPr>
            <p:cNvCxnSpPr>
              <a:cxnSpLocks/>
            </p:cNvCxnSpPr>
            <p:nvPr/>
          </p:nvCxnSpPr>
          <p:spPr>
            <a:xfrm>
              <a:off x="4098862" y="3670442"/>
              <a:ext cx="74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048379D-CEC5-109C-AFA9-29BE8829A63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24256" y="3888849"/>
              <a:ext cx="4559129" cy="488825"/>
            </a:xfrm>
            <a:prstGeom prst="bentConnector3">
              <a:avLst>
                <a:gd name="adj1" fmla="val 287"/>
              </a:avLst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9050A2-BDED-1AE2-122B-8ECC515B17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8972" y="3995518"/>
              <a:ext cx="15283" cy="38215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2DA349-A6E8-BFBE-9E98-A526178BA6F5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11" y="254861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5AD67B-35A4-F291-ABD1-18B6EB5B40A6}"/>
                </a:ext>
              </a:extLst>
            </p:cNvPr>
            <p:cNvCxnSpPr>
              <a:cxnSpLocks/>
            </p:cNvCxnSpPr>
            <p:nvPr/>
          </p:nvCxnSpPr>
          <p:spPr>
            <a:xfrm>
              <a:off x="5615899" y="2485724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9E1774-B8AC-A850-3064-5832D7F47A29}"/>
                </a:ext>
              </a:extLst>
            </p:cNvPr>
            <p:cNvCxnSpPr>
              <a:cxnSpLocks/>
            </p:cNvCxnSpPr>
            <p:nvPr/>
          </p:nvCxnSpPr>
          <p:spPr>
            <a:xfrm>
              <a:off x="3233200" y="254861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0F5A0F-3257-191D-C6AD-7054A53AE8B5}"/>
              </a:ext>
            </a:extLst>
          </p:cNvPr>
          <p:cNvSpPr txBox="1"/>
          <p:nvPr/>
        </p:nvSpPr>
        <p:spPr>
          <a:xfrm>
            <a:off x="6482331" y="1092010"/>
            <a:ext cx="5369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S* and beta* changing scripts: Tested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the target s*, beta* within ‘deltas.dat’ file;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‘madx job.madx_Au16-e0::store’ command, will get ‘IP8knob.dat’ file;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‘CreateSend.IP8’ command, will get ‘SendTrim.IP8’ file;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‘SendTrim.IP8’ command.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FF1073-42E6-0308-8F30-38BBD53E6E00}"/>
              </a:ext>
            </a:extLst>
          </p:cNvPr>
          <p:cNvSpPr txBox="1"/>
          <p:nvPr/>
        </p:nvSpPr>
        <p:spPr>
          <a:xfrm>
            <a:off x="6495624" y="3428805"/>
            <a:ext cx="5073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GPTune</a:t>
            </a:r>
            <a:r>
              <a:rPr lang="en-US" dirty="0">
                <a:solidFill>
                  <a:srgbClr val="00B050"/>
                </a:solidFill>
              </a:rPr>
              <a:t>: Tested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Installed and tested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Did some optimizations EBIS and got some good results.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ADA299-5661-A4F3-C808-8F6F79E40244}"/>
              </a:ext>
            </a:extLst>
          </p:cNvPr>
          <p:cNvSpPr txBox="1"/>
          <p:nvPr/>
        </p:nvSpPr>
        <p:spPr>
          <a:xfrm>
            <a:off x="6482331" y="4913755"/>
            <a:ext cx="5152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Vertex Signal: contacted with sPHINEX people: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Did it with PHENIX before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Send the vertex data several ways.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9DD6EA-57A5-59FE-24F4-27F1D601E815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5DAC4C-0ECF-93FF-A1CE-BAAE0CAF938E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354DD-86C3-8385-AE9D-38F27C86C66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Integration of Online Luminosity Optimization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29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S* and beta* Script</a:t>
              </a:r>
              <a:r>
                <a:rPr lang="zh-CN" alt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Test at IR12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D8B2B-F7E3-0591-6A67-77C05EB9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525" y="1138204"/>
            <a:ext cx="3607125" cy="249951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BD31949-A494-7EFA-2ED9-B707B6CCE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0361" r="4064" b="10743"/>
          <a:stretch/>
        </p:blipFill>
        <p:spPr bwMode="auto">
          <a:xfrm>
            <a:off x="4765493" y="1280407"/>
            <a:ext cx="3526878" cy="23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7D3425-0E6E-895E-7D68-F82545495E7C}"/>
              </a:ext>
            </a:extLst>
          </p:cNvPr>
          <p:cNvCxnSpPr>
            <a:cxnSpLocks/>
          </p:cNvCxnSpPr>
          <p:nvPr/>
        </p:nvCxnSpPr>
        <p:spPr>
          <a:xfrm>
            <a:off x="10096021" y="2260212"/>
            <a:ext cx="103670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15EADE-446F-BB26-0EEF-6DE182FDA528}"/>
              </a:ext>
            </a:extLst>
          </p:cNvPr>
          <p:cNvSpPr txBox="1"/>
          <p:nvPr/>
        </p:nvSpPr>
        <p:spPr>
          <a:xfrm>
            <a:off x="5126695" y="3793107"/>
            <a:ext cx="56189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Successfully test the s* script at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store (IR12)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additional significant beam loss during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+/- 0.5 m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s*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Will explore a large safety range next time at IR12 without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separation bump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Offline Data Analysis 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1" name="Picture 20" descr="Conceptual layout of RHIC showing the location for the low-energy electron cooling. The head-on ion beam-beam interactions occur in IP6 (STAR), while the electron-ion cooling is achieved in IP2.">
            <a:extLst>
              <a:ext uri="{FF2B5EF4-FFF2-40B4-BE49-F238E27FC236}">
                <a16:creationId xmlns:a16="http://schemas.microsoft.com/office/drawing/2014/main" id="{2048F80C-5D6E-4E55-ABAC-BF838979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2" y="918540"/>
            <a:ext cx="3320354" cy="34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AFE3665E-E104-1E38-DC04-125F16E17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75739" r="13818" b="6922"/>
          <a:stretch/>
        </p:blipFill>
        <p:spPr bwMode="auto">
          <a:xfrm>
            <a:off x="414813" y="4750325"/>
            <a:ext cx="4350680" cy="11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8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Test: EBIS Intensity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E195A-0C68-5C74-FC8D-88509435A3A9}"/>
              </a:ext>
            </a:extLst>
          </p:cNvPr>
          <p:cNvSpPr txBox="1"/>
          <p:nvPr/>
        </p:nvSpPr>
        <p:spPr>
          <a:xfrm>
            <a:off x="845019" y="3913781"/>
            <a:ext cx="3406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EBIS Injection Line (fc96)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EBIS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EBIS E</a:t>
            </a:r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xtraction line (xf14)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RFQ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MEBT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Linac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D55F23-3F57-F615-CF02-582376EEE770}"/>
              </a:ext>
            </a:extLst>
          </p:cNvPr>
          <p:cNvGrpSpPr/>
          <p:nvPr/>
        </p:nvGrpSpPr>
        <p:grpSpPr>
          <a:xfrm>
            <a:off x="8948057" y="3859480"/>
            <a:ext cx="3034671" cy="2588919"/>
            <a:chOff x="6567917" y="865156"/>
            <a:chExt cx="5414811" cy="55832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CEF856-4F15-8153-D496-B311281A3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7917" y="865156"/>
              <a:ext cx="5414811" cy="558324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AFC7C8-7722-0454-226C-0091D171EBC3}"/>
                </a:ext>
              </a:extLst>
            </p:cNvPr>
            <p:cNvSpPr/>
            <p:nvPr/>
          </p:nvSpPr>
          <p:spPr>
            <a:xfrm>
              <a:off x="6703621" y="3656778"/>
              <a:ext cx="4500748" cy="4075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69B1E-56E1-C4AF-75B9-A45349819690}"/>
              </a:ext>
            </a:extLst>
          </p:cNvPr>
          <p:cNvGrpSpPr/>
          <p:nvPr/>
        </p:nvGrpSpPr>
        <p:grpSpPr>
          <a:xfrm>
            <a:off x="5789259" y="3828464"/>
            <a:ext cx="2919012" cy="2619935"/>
            <a:chOff x="3352752" y="3615800"/>
            <a:chExt cx="3442695" cy="2740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7D6DC8-F777-07A2-6350-22EF381D6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752" y="3615800"/>
              <a:ext cx="3442695" cy="2740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5BB9E-AE40-BE9B-B2AC-C6022472D70A}"/>
                </a:ext>
              </a:extLst>
            </p:cNvPr>
            <p:cNvSpPr/>
            <p:nvPr/>
          </p:nvSpPr>
          <p:spPr>
            <a:xfrm>
              <a:off x="4270014" y="6036803"/>
              <a:ext cx="1916250" cy="277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CF6BFDD-0451-0258-8B97-51AE7169D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90"/>
          <a:stretch/>
        </p:blipFill>
        <p:spPr>
          <a:xfrm>
            <a:off x="265390" y="851171"/>
            <a:ext cx="11047737" cy="2884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AACB1B-616A-D787-BEF3-612F6DEBE5BA}"/>
              </a:ext>
            </a:extLst>
          </p:cNvPr>
          <p:cNvSpPr txBox="1"/>
          <p:nvPr/>
        </p:nvSpPr>
        <p:spPr>
          <a:xfrm>
            <a:off x="1348834" y="3141268"/>
            <a:ext cx="585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6EE25F-221A-CD96-FBF2-B4C1298DA37B}"/>
              </a:ext>
            </a:extLst>
          </p:cNvPr>
          <p:cNvSpPr txBox="1"/>
          <p:nvPr/>
        </p:nvSpPr>
        <p:spPr>
          <a:xfrm>
            <a:off x="2828836" y="2398378"/>
            <a:ext cx="5689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RFQ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E3DE9-9E6F-35BC-1543-59F32907D091}"/>
              </a:ext>
            </a:extLst>
          </p:cNvPr>
          <p:cNvSpPr txBox="1"/>
          <p:nvPr/>
        </p:nvSpPr>
        <p:spPr>
          <a:xfrm>
            <a:off x="3625719" y="2398378"/>
            <a:ext cx="744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LINAC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8F258C-2E3B-8C35-9563-92EA1E3062B9}"/>
              </a:ext>
            </a:extLst>
          </p:cNvPr>
          <p:cNvSpPr txBox="1"/>
          <p:nvPr/>
        </p:nvSpPr>
        <p:spPr>
          <a:xfrm>
            <a:off x="10707918" y="1152286"/>
            <a:ext cx="64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FC96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8A9B23-5EC0-FBD7-E944-CB2F9CBE97E6}"/>
              </a:ext>
            </a:extLst>
          </p:cNvPr>
          <p:cNvSpPr txBox="1"/>
          <p:nvPr/>
        </p:nvSpPr>
        <p:spPr>
          <a:xfrm>
            <a:off x="5183242" y="33400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XF14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3134C-77C8-548E-52AE-F15B7DE04590}"/>
              </a:ext>
            </a:extLst>
          </p:cNvPr>
          <p:cNvCxnSpPr>
            <a:cxnSpLocks/>
          </p:cNvCxnSpPr>
          <p:nvPr/>
        </p:nvCxnSpPr>
        <p:spPr>
          <a:xfrm flipH="1" flipV="1">
            <a:off x="5533468" y="2962430"/>
            <a:ext cx="11452" cy="335228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21DB28-26C3-085D-E6FF-859A7AC4C24B}"/>
              </a:ext>
            </a:extLst>
          </p:cNvPr>
          <p:cNvCxnSpPr>
            <a:cxnSpLocks/>
          </p:cNvCxnSpPr>
          <p:nvPr/>
        </p:nvCxnSpPr>
        <p:spPr>
          <a:xfrm>
            <a:off x="11079874" y="1429420"/>
            <a:ext cx="0" cy="11380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033823-E16A-76BC-CB86-6C7CF007DB34}"/>
              </a:ext>
            </a:extLst>
          </p:cNvPr>
          <p:cNvSpPr txBox="1"/>
          <p:nvPr/>
        </p:nvSpPr>
        <p:spPr>
          <a:xfrm>
            <a:off x="3418298" y="1279957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C03CD1-8541-00CE-50E5-5E0BAF1C9268}"/>
              </a:ext>
            </a:extLst>
          </p:cNvPr>
          <p:cNvSpPr txBox="1"/>
          <p:nvPr/>
        </p:nvSpPr>
        <p:spPr>
          <a:xfrm>
            <a:off x="2758431" y="198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0F34B9-A913-7087-5DD6-0D3E94B07D56}"/>
              </a:ext>
            </a:extLst>
          </p:cNvPr>
          <p:cNvSpPr txBox="1"/>
          <p:nvPr/>
        </p:nvSpPr>
        <p:spPr>
          <a:xfrm>
            <a:off x="2339495" y="2439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6928F6-509B-2379-7E5C-B283670BBE50}"/>
              </a:ext>
            </a:extLst>
          </p:cNvPr>
          <p:cNvSpPr txBox="1"/>
          <p:nvPr/>
        </p:nvSpPr>
        <p:spPr>
          <a:xfrm>
            <a:off x="1058366" y="2970704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6FAE4B-63BE-1088-CE2C-12A1D6DE25F6}"/>
              </a:ext>
            </a:extLst>
          </p:cNvPr>
          <p:cNvSpPr txBox="1"/>
          <p:nvPr/>
        </p:nvSpPr>
        <p:spPr>
          <a:xfrm>
            <a:off x="2811619" y="2942056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118C33-B085-4E61-F1A4-DC6B48C7675C}"/>
              </a:ext>
            </a:extLst>
          </p:cNvPr>
          <p:cNvSpPr txBox="1"/>
          <p:nvPr/>
        </p:nvSpPr>
        <p:spPr>
          <a:xfrm>
            <a:off x="2295278" y="2942056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769097-B044-4BA3-581F-5EE3F2AE643C}"/>
              </a:ext>
            </a:extLst>
          </p:cNvPr>
          <p:cNvSpPr txBox="1"/>
          <p:nvPr/>
        </p:nvSpPr>
        <p:spPr>
          <a:xfrm>
            <a:off x="6883489" y="2928326"/>
            <a:ext cx="30168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E27417-DAC2-A216-54C3-CCAE5D5D3369}"/>
              </a:ext>
            </a:extLst>
          </p:cNvPr>
          <p:cNvSpPr txBox="1"/>
          <p:nvPr/>
        </p:nvSpPr>
        <p:spPr>
          <a:xfrm>
            <a:off x="3801563" y="2956602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176990-93B7-0D54-9281-B6C0C7B753C5}"/>
              </a:ext>
            </a:extLst>
          </p:cNvPr>
          <p:cNvSpPr txBox="1"/>
          <p:nvPr/>
        </p:nvSpPr>
        <p:spPr>
          <a:xfrm flipH="1">
            <a:off x="3287697" y="2928326"/>
            <a:ext cx="34500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E53AF9-794D-F594-19C5-269D9FF3A240}"/>
              </a:ext>
            </a:extLst>
          </p:cNvPr>
          <p:cNvSpPr txBox="1"/>
          <p:nvPr/>
        </p:nvSpPr>
        <p:spPr>
          <a:xfrm>
            <a:off x="3017695" y="3419328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77CAFA-1444-AE6C-36FF-F73D2D427EA5}"/>
              </a:ext>
            </a:extLst>
          </p:cNvPr>
          <p:cNvSpPr txBox="1"/>
          <p:nvPr/>
        </p:nvSpPr>
        <p:spPr>
          <a:xfrm>
            <a:off x="5770000" y="3368550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2A95CC-FC9A-B6B5-182E-4810F6EF07CE}"/>
              </a:ext>
            </a:extLst>
          </p:cNvPr>
          <p:cNvSpPr txBox="1"/>
          <p:nvPr/>
        </p:nvSpPr>
        <p:spPr>
          <a:xfrm>
            <a:off x="9855229" y="3358146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C6E749-F632-11D5-5567-61E0D4EE6F08}"/>
              </a:ext>
            </a:extLst>
          </p:cNvPr>
          <p:cNvCxnSpPr>
            <a:cxnSpLocks/>
          </p:cNvCxnSpPr>
          <p:nvPr/>
        </p:nvCxnSpPr>
        <p:spPr>
          <a:xfrm>
            <a:off x="10332205" y="2928326"/>
            <a:ext cx="0" cy="39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BF6D8B-5C85-E6CF-6745-F7141EBAF260}"/>
              </a:ext>
            </a:extLst>
          </p:cNvPr>
          <p:cNvCxnSpPr>
            <a:cxnSpLocks/>
          </p:cNvCxnSpPr>
          <p:nvPr/>
        </p:nvCxnSpPr>
        <p:spPr>
          <a:xfrm>
            <a:off x="6202901" y="2896828"/>
            <a:ext cx="0" cy="392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3731ED-83CA-B4A8-F701-B0E9E59FD8CC}"/>
              </a:ext>
            </a:extLst>
          </p:cNvPr>
          <p:cNvCxnSpPr>
            <a:cxnSpLocks/>
          </p:cNvCxnSpPr>
          <p:nvPr/>
        </p:nvCxnSpPr>
        <p:spPr>
          <a:xfrm>
            <a:off x="3511560" y="2905712"/>
            <a:ext cx="14129" cy="4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0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41859</TotalTime>
  <Words>1047</Words>
  <Application>Microsoft Office PowerPoint</Application>
  <PresentationFormat>Widescreen</PresentationFormat>
  <Paragraphs>226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Liberation Sans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Xiaofeng</dc:creator>
  <cp:lastModifiedBy>Gu, Xiaofeng</cp:lastModifiedBy>
  <cp:revision>692</cp:revision>
  <dcterms:created xsi:type="dcterms:W3CDTF">2020-12-14T14:57:13Z</dcterms:created>
  <dcterms:modified xsi:type="dcterms:W3CDTF">2023-12-07T15:15:52Z</dcterms:modified>
</cp:coreProperties>
</file>