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68" r:id="rId7"/>
    <p:sldId id="269" r:id="rId8"/>
    <p:sldId id="270" r:id="rId9"/>
    <p:sldId id="272" r:id="rId10"/>
    <p:sldId id="273" r:id="rId11"/>
    <p:sldId id="274" r:id="rId12"/>
    <p:sldId id="275" r:id="rId13"/>
    <p:sldId id="276" r:id="rId14"/>
    <p:sldId id="277" r:id="rId15"/>
    <p:sldId id="271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58" r:id="rId25"/>
    <p:sldId id="259" r:id="rId26"/>
    <p:sldId id="260" r:id="rId27"/>
    <p:sldId id="261" r:id="rId28"/>
    <p:sldId id="262" r:id="rId29"/>
    <p:sldId id="286" r:id="rId30"/>
    <p:sldId id="264" r:id="rId31"/>
    <p:sldId id="263" r:id="rId32"/>
    <p:sldId id="287" r:id="rId33"/>
    <p:sldId id="265" r:id="rId34"/>
    <p:sldId id="289" r:id="rId35"/>
    <p:sldId id="266" r:id="rId36"/>
    <p:sldId id="267" r:id="rId37"/>
    <p:sldId id="288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Event chronology &amp; analysis summary" id="{F18D2AD0-BA9A-415F-A52C-8460DE4AB038}">
          <p14:sldIdLst>
            <p14:sldId id="256"/>
            <p14:sldId id="257"/>
          </p14:sldIdLst>
        </p14:section>
        <p14:section name="Solder joint thermal fatigue" id="{0FF5781D-F9D8-4861-82BA-1044DF9FBFEB}">
          <p14:sldIdLst>
            <p14:sldId id="268"/>
            <p14:sldId id="269"/>
            <p14:sldId id="270"/>
            <p14:sldId id="272"/>
            <p14:sldId id="273"/>
            <p14:sldId id="274"/>
            <p14:sldId id="275"/>
            <p14:sldId id="276"/>
            <p14:sldId id="277"/>
            <p14:sldId id="271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</p14:sldIdLst>
        </p14:section>
        <p14:section name="Analysis of lead Paschen arcing" id="{ED1A0F8C-844C-4EC3-AE12-385412BE009E}">
          <p14:sldIdLst>
            <p14:sldId id="258"/>
            <p14:sldId id="259"/>
            <p14:sldId id="260"/>
            <p14:sldId id="261"/>
            <p14:sldId id="262"/>
            <p14:sldId id="286"/>
          </p14:sldIdLst>
        </p14:section>
        <p14:section name="DX quench warm up analysis" id="{56CD1367-EDB3-4CD6-8EC6-54A8F9B35B00}">
          <p14:sldIdLst>
            <p14:sldId id="264"/>
            <p14:sldId id="263"/>
            <p14:sldId id="287"/>
          </p14:sldIdLst>
        </p14:section>
        <p14:section name="Burnout resistance of the DX trim bus" id="{4E258725-A3EA-4595-8601-135118BCAEA3}">
          <p14:sldIdLst>
            <p14:sldId id="265"/>
            <p14:sldId id="289"/>
            <p14:sldId id="266"/>
            <p14:sldId id="267"/>
            <p14:sldId id="28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 varScale="1">
        <p:scale>
          <a:sx n="143" d="100"/>
          <a:sy n="143" d="100"/>
        </p:scale>
        <p:origin x="132" y="4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micolon\Desktop\Current%20leads\INCIDENT_VB4_ANALYSIS\Voltage_overshoot_log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micolon\Desktop\Current%20leads\INCIDENT_VB4_ANALYSIS\DX_quench_coil_heating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micolon\Desktop\Current%20leads\ANALYSI\MIITS_to_Temperature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Lead Q1Q2Q3QDD6 - 8/1/23 12:02pm current ramp up data measured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048579970039719E-2"/>
          <c:y val="0.12053387281178064"/>
          <c:w val="0.8170511123581774"/>
          <c:h val="0.73516570743086185"/>
        </c:manualLayout>
      </c:layout>
      <c:scatterChart>
        <c:scatterStyle val="lineMarker"/>
        <c:varyColors val="0"/>
        <c:ser>
          <c:idx val="0"/>
          <c:order val="0"/>
          <c:tx>
            <c:strRef>
              <c:f>HeliumFlow_FTLB4_Q3Q2Q1Q9QD_8B!$G$1</c:f>
              <c:strCache>
                <c:ptCount val="1"/>
                <c:pt idx="0">
                  <c:v>HeliumFlow_FTLB4_Q3Q2Q1Q9QD_8B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32"/>
              <c:layout>
                <c:manualLayout>
                  <c:x val="-2.0772108609553239E-2"/>
                  <c:y val="-3.31072453164327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C73-4479-AEEB-0EBEDC5A028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HeliumFlow_FTLB4_Q3Q2Q1Q9QD_8B!$E$1441:$E$1501</c:f>
              <c:numCache>
                <c:formatCode>h:mm:ss</c:formatCode>
                <c:ptCount val="61"/>
                <c:pt idx="0">
                  <c:v>0.50009259259259264</c:v>
                </c:pt>
                <c:pt idx="1">
                  <c:v>0.50043981481481481</c:v>
                </c:pt>
                <c:pt idx="2">
                  <c:v>0.50078703703703698</c:v>
                </c:pt>
                <c:pt idx="3">
                  <c:v>0.50113425925925925</c:v>
                </c:pt>
                <c:pt idx="4">
                  <c:v>0.50148148148148153</c:v>
                </c:pt>
                <c:pt idx="5">
                  <c:v>0.50182870370370369</c:v>
                </c:pt>
                <c:pt idx="6">
                  <c:v>0.50217592592592586</c:v>
                </c:pt>
                <c:pt idx="7">
                  <c:v>0.50252314814814814</c:v>
                </c:pt>
                <c:pt idx="8">
                  <c:v>0.50287037037037041</c:v>
                </c:pt>
                <c:pt idx="9">
                  <c:v>0.50321759259259258</c:v>
                </c:pt>
                <c:pt idx="10">
                  <c:v>0.50356481481481474</c:v>
                </c:pt>
                <c:pt idx="11">
                  <c:v>0.50391203703703702</c:v>
                </c:pt>
                <c:pt idx="12">
                  <c:v>0.5042592592592593</c:v>
                </c:pt>
                <c:pt idx="13">
                  <c:v>0.50460648148148146</c:v>
                </c:pt>
                <c:pt idx="14">
                  <c:v>0.50495370370370374</c:v>
                </c:pt>
                <c:pt idx="15">
                  <c:v>0.5053009259259259</c:v>
                </c:pt>
                <c:pt idx="16">
                  <c:v>0.50565972222222222</c:v>
                </c:pt>
                <c:pt idx="17">
                  <c:v>0.5060069444444445</c:v>
                </c:pt>
                <c:pt idx="18">
                  <c:v>0.50634259259259262</c:v>
                </c:pt>
                <c:pt idx="19">
                  <c:v>0.50668981481481479</c:v>
                </c:pt>
                <c:pt idx="20">
                  <c:v>0.50703703703703706</c:v>
                </c:pt>
                <c:pt idx="21">
                  <c:v>0.50738425925925923</c:v>
                </c:pt>
                <c:pt idx="22">
                  <c:v>0.50773148148148151</c:v>
                </c:pt>
                <c:pt idx="23">
                  <c:v>0.50807870370370367</c:v>
                </c:pt>
                <c:pt idx="24">
                  <c:v>0.50842592592592595</c:v>
                </c:pt>
                <c:pt idx="25">
                  <c:v>0.50877314814814811</c:v>
                </c:pt>
                <c:pt idx="26">
                  <c:v>0.50912037037037039</c:v>
                </c:pt>
                <c:pt idx="27">
                  <c:v>0.50946759259259256</c:v>
                </c:pt>
                <c:pt idx="28">
                  <c:v>0.50981481481481483</c:v>
                </c:pt>
                <c:pt idx="29">
                  <c:v>0.51016203703703711</c:v>
                </c:pt>
                <c:pt idx="30">
                  <c:v>0.51050925925925927</c:v>
                </c:pt>
                <c:pt idx="31">
                  <c:v>0.51085648148148144</c:v>
                </c:pt>
                <c:pt idx="32">
                  <c:v>0.51120370370370372</c:v>
                </c:pt>
                <c:pt idx="33">
                  <c:v>0.51155092592592599</c:v>
                </c:pt>
                <c:pt idx="34">
                  <c:v>0.51188657407407401</c:v>
                </c:pt>
                <c:pt idx="35">
                  <c:v>0.51223379629629628</c:v>
                </c:pt>
                <c:pt idx="36">
                  <c:v>0.5125925925925926</c:v>
                </c:pt>
                <c:pt idx="37">
                  <c:v>0.51293981481481488</c:v>
                </c:pt>
                <c:pt idx="38">
                  <c:v>0.51328703703703704</c:v>
                </c:pt>
                <c:pt idx="39">
                  <c:v>0.51363425925925921</c:v>
                </c:pt>
                <c:pt idx="40">
                  <c:v>0.51398148148148148</c:v>
                </c:pt>
                <c:pt idx="41">
                  <c:v>0.51432870370370376</c:v>
                </c:pt>
                <c:pt idx="42">
                  <c:v>0.51467592592592593</c:v>
                </c:pt>
                <c:pt idx="43">
                  <c:v>0.51502314814814809</c:v>
                </c:pt>
                <c:pt idx="44">
                  <c:v>0.51537037037037037</c:v>
                </c:pt>
                <c:pt idx="45">
                  <c:v>0.51571759259259264</c:v>
                </c:pt>
                <c:pt idx="46">
                  <c:v>0.51606481481481481</c:v>
                </c:pt>
                <c:pt idx="47">
                  <c:v>0.51641203703703698</c:v>
                </c:pt>
                <c:pt idx="48">
                  <c:v>0.51675925925925925</c:v>
                </c:pt>
                <c:pt idx="49">
                  <c:v>0.51710648148148153</c:v>
                </c:pt>
                <c:pt idx="50">
                  <c:v>0.51745370370370369</c:v>
                </c:pt>
                <c:pt idx="51">
                  <c:v>0.51780092592592586</c:v>
                </c:pt>
                <c:pt idx="52">
                  <c:v>0.51814814814814814</c:v>
                </c:pt>
                <c:pt idx="53">
                  <c:v>0.51849537037037041</c:v>
                </c:pt>
                <c:pt idx="54">
                  <c:v>0.51884259259259258</c:v>
                </c:pt>
                <c:pt idx="55">
                  <c:v>0.51918981481481474</c:v>
                </c:pt>
                <c:pt idx="56">
                  <c:v>0.51954861111111106</c:v>
                </c:pt>
                <c:pt idx="57">
                  <c:v>0.51989583333333333</c:v>
                </c:pt>
                <c:pt idx="58">
                  <c:v>0.52023148148148146</c:v>
                </c:pt>
                <c:pt idx="59">
                  <c:v>0.52057870370370374</c:v>
                </c:pt>
                <c:pt idx="60">
                  <c:v>0.5209259259259259</c:v>
                </c:pt>
              </c:numCache>
            </c:numRef>
          </c:xVal>
          <c:yVal>
            <c:numRef>
              <c:f>HeliumFlow_FTLB4_Q3Q2Q1Q9QD_8B!$G$1441:$G$1501</c:f>
              <c:numCache>
                <c:formatCode>General</c:formatCode>
                <c:ptCount val="61"/>
                <c:pt idx="0">
                  <c:v>0.04</c:v>
                </c:pt>
                <c:pt idx="1">
                  <c:v>0.04</c:v>
                </c:pt>
                <c:pt idx="2">
                  <c:v>0.04</c:v>
                </c:pt>
                <c:pt idx="3">
                  <c:v>0.04</c:v>
                </c:pt>
                <c:pt idx="4">
                  <c:v>0.04</c:v>
                </c:pt>
                <c:pt idx="5">
                  <c:v>0.04</c:v>
                </c:pt>
                <c:pt idx="6">
                  <c:v>0.04</c:v>
                </c:pt>
                <c:pt idx="7">
                  <c:v>0.04</c:v>
                </c:pt>
                <c:pt idx="8">
                  <c:v>0.04</c:v>
                </c:pt>
                <c:pt idx="9">
                  <c:v>0.04</c:v>
                </c:pt>
                <c:pt idx="10">
                  <c:v>0.04</c:v>
                </c:pt>
                <c:pt idx="11">
                  <c:v>0.04</c:v>
                </c:pt>
                <c:pt idx="12">
                  <c:v>6.3E-2</c:v>
                </c:pt>
                <c:pt idx="13">
                  <c:v>0.14699999999999999</c:v>
                </c:pt>
                <c:pt idx="14">
                  <c:v>0.156</c:v>
                </c:pt>
                <c:pt idx="15">
                  <c:v>0.16200000000000001</c:v>
                </c:pt>
                <c:pt idx="16">
                  <c:v>0.16500000000000001</c:v>
                </c:pt>
                <c:pt idx="17">
                  <c:v>0.16500000000000001</c:v>
                </c:pt>
                <c:pt idx="18">
                  <c:v>0.16500000000000001</c:v>
                </c:pt>
                <c:pt idx="19">
                  <c:v>0.16500000000000001</c:v>
                </c:pt>
                <c:pt idx="20">
                  <c:v>0.16400000000000001</c:v>
                </c:pt>
                <c:pt idx="21">
                  <c:v>0.16500000000000001</c:v>
                </c:pt>
                <c:pt idx="22">
                  <c:v>0.16400000000000001</c:v>
                </c:pt>
                <c:pt idx="23">
                  <c:v>0.16400000000000001</c:v>
                </c:pt>
                <c:pt idx="24">
                  <c:v>0.16400000000000001</c:v>
                </c:pt>
                <c:pt idx="25">
                  <c:v>0.16400000000000001</c:v>
                </c:pt>
                <c:pt idx="26">
                  <c:v>0.16400000000000001</c:v>
                </c:pt>
                <c:pt idx="27">
                  <c:v>0.16400000000000001</c:v>
                </c:pt>
                <c:pt idx="28">
                  <c:v>0.16400000000000001</c:v>
                </c:pt>
                <c:pt idx="29">
                  <c:v>0.16400000000000001</c:v>
                </c:pt>
                <c:pt idx="30">
                  <c:v>0.16400000000000001</c:v>
                </c:pt>
                <c:pt idx="31">
                  <c:v>0.16400000000000001</c:v>
                </c:pt>
                <c:pt idx="32">
                  <c:v>0.16400000000000001</c:v>
                </c:pt>
                <c:pt idx="33">
                  <c:v>0.16400000000000001</c:v>
                </c:pt>
                <c:pt idx="34">
                  <c:v>0.16400000000000001</c:v>
                </c:pt>
                <c:pt idx="35">
                  <c:v>0.16400000000000001</c:v>
                </c:pt>
                <c:pt idx="36">
                  <c:v>0.16400000000000001</c:v>
                </c:pt>
                <c:pt idx="37">
                  <c:v>0.16400000000000001</c:v>
                </c:pt>
                <c:pt idx="38">
                  <c:v>0.16400000000000001</c:v>
                </c:pt>
                <c:pt idx="39">
                  <c:v>0.16400000000000001</c:v>
                </c:pt>
                <c:pt idx="40">
                  <c:v>0.16400000000000001</c:v>
                </c:pt>
                <c:pt idx="41">
                  <c:v>0.16400000000000001</c:v>
                </c:pt>
                <c:pt idx="42">
                  <c:v>0.16400000000000001</c:v>
                </c:pt>
                <c:pt idx="43">
                  <c:v>0.16400000000000001</c:v>
                </c:pt>
                <c:pt idx="44">
                  <c:v>0.16400000000000001</c:v>
                </c:pt>
                <c:pt idx="45">
                  <c:v>0.16400000000000001</c:v>
                </c:pt>
                <c:pt idx="46">
                  <c:v>0.16400000000000001</c:v>
                </c:pt>
                <c:pt idx="47">
                  <c:v>0.16400000000000001</c:v>
                </c:pt>
                <c:pt idx="48">
                  <c:v>0.16400000000000001</c:v>
                </c:pt>
                <c:pt idx="49">
                  <c:v>0.16400000000000001</c:v>
                </c:pt>
                <c:pt idx="50">
                  <c:v>0.16400000000000001</c:v>
                </c:pt>
                <c:pt idx="51">
                  <c:v>0.16400000000000001</c:v>
                </c:pt>
                <c:pt idx="52">
                  <c:v>0.16400000000000001</c:v>
                </c:pt>
                <c:pt idx="53">
                  <c:v>0.16400000000000001</c:v>
                </c:pt>
                <c:pt idx="54">
                  <c:v>0.16400000000000001</c:v>
                </c:pt>
                <c:pt idx="55">
                  <c:v>0.16400000000000001</c:v>
                </c:pt>
                <c:pt idx="56">
                  <c:v>0.16400000000000001</c:v>
                </c:pt>
                <c:pt idx="57">
                  <c:v>0.16400000000000001</c:v>
                </c:pt>
                <c:pt idx="58">
                  <c:v>0.16400000000000001</c:v>
                </c:pt>
                <c:pt idx="59">
                  <c:v>0.16400000000000001</c:v>
                </c:pt>
                <c:pt idx="60">
                  <c:v>0.16400000000000001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C73-4479-AEEB-0EBEDC5A02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40007272"/>
        <c:axId val="607677728"/>
      </c:scatterChart>
      <c:scatterChart>
        <c:scatterStyle val="lineMarker"/>
        <c:varyColors val="0"/>
        <c:ser>
          <c:idx val="1"/>
          <c:order val="1"/>
          <c:tx>
            <c:strRef>
              <c:f>'bi4 qd2-ps.current dataBarM'!$F$1</c:f>
              <c:strCache>
                <c:ptCount val="1"/>
                <c:pt idx="0">
                  <c:v>bi4-qd2-ps.current:dataBarM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20"/>
              <c:layout>
                <c:manualLayout>
                  <c:x val="-1.3440776159122717E-2"/>
                  <c:y val="3.5866182426135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C73-4479-AEEB-0EBEDC5A0289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'bi4 qd2-ps.current dataBarM'!$E$721:$E$751</c:f>
              <c:numCache>
                <c:formatCode>h:mm:ss</c:formatCode>
                <c:ptCount val="31"/>
                <c:pt idx="0">
                  <c:v>0.50028935185185186</c:v>
                </c:pt>
                <c:pt idx="1">
                  <c:v>0.5009837962962963</c:v>
                </c:pt>
                <c:pt idx="2">
                  <c:v>0.50168981481481478</c:v>
                </c:pt>
                <c:pt idx="3">
                  <c:v>0.50238425925925922</c:v>
                </c:pt>
                <c:pt idx="4">
                  <c:v>0.50307870370370367</c:v>
                </c:pt>
                <c:pt idx="5">
                  <c:v>0.50377314814814811</c:v>
                </c:pt>
                <c:pt idx="6">
                  <c:v>0.50446759259259266</c:v>
                </c:pt>
                <c:pt idx="7">
                  <c:v>0.50516203703703699</c:v>
                </c:pt>
                <c:pt idx="8">
                  <c:v>0.50586805555555558</c:v>
                </c:pt>
                <c:pt idx="9">
                  <c:v>0.50656250000000003</c:v>
                </c:pt>
                <c:pt idx="10">
                  <c:v>0.50725694444444447</c:v>
                </c:pt>
                <c:pt idx="11">
                  <c:v>0.50795138888888891</c:v>
                </c:pt>
                <c:pt idx="12">
                  <c:v>0.50864583333333335</c:v>
                </c:pt>
                <c:pt idx="13">
                  <c:v>0.50935185185185183</c:v>
                </c:pt>
                <c:pt idx="14">
                  <c:v>0.51004629629629628</c:v>
                </c:pt>
                <c:pt idx="15">
                  <c:v>0.51074074074074072</c:v>
                </c:pt>
                <c:pt idx="16">
                  <c:v>0.51143518518518516</c:v>
                </c:pt>
                <c:pt idx="17">
                  <c:v>0.5121296296296296</c:v>
                </c:pt>
                <c:pt idx="18">
                  <c:v>0.51282407407407404</c:v>
                </c:pt>
                <c:pt idx="19">
                  <c:v>0.51353009259259264</c:v>
                </c:pt>
                <c:pt idx="20">
                  <c:v>0.51422453703703697</c:v>
                </c:pt>
                <c:pt idx="21">
                  <c:v>0.51491898148148152</c:v>
                </c:pt>
                <c:pt idx="22">
                  <c:v>0.51561342592592596</c:v>
                </c:pt>
                <c:pt idx="23">
                  <c:v>0.5163078703703704</c:v>
                </c:pt>
                <c:pt idx="24">
                  <c:v>0.51701388888888888</c:v>
                </c:pt>
                <c:pt idx="25">
                  <c:v>0.51770833333333333</c:v>
                </c:pt>
                <c:pt idx="26">
                  <c:v>0.51840277777777777</c:v>
                </c:pt>
                <c:pt idx="27">
                  <c:v>0.51909722222222221</c:v>
                </c:pt>
                <c:pt idx="28">
                  <c:v>0.51979166666666665</c:v>
                </c:pt>
                <c:pt idx="29">
                  <c:v>0.52049768518518513</c:v>
                </c:pt>
                <c:pt idx="30">
                  <c:v>0.52119212962962969</c:v>
                </c:pt>
              </c:numCache>
            </c:numRef>
          </c:xVal>
          <c:yVal>
            <c:numRef>
              <c:f>'bi4 qd2-ps.current dataBarM'!$H$721:$H$751</c:f>
              <c:numCache>
                <c:formatCode>General</c:formatCode>
                <c:ptCount val="31"/>
                <c:pt idx="0">
                  <c:v>11.963347434999999</c:v>
                </c:pt>
                <c:pt idx="1">
                  <c:v>11.959000587</c:v>
                </c:pt>
                <c:pt idx="2">
                  <c:v>11.959305763</c:v>
                </c:pt>
                <c:pt idx="3">
                  <c:v>12.344491959000001</c:v>
                </c:pt>
                <c:pt idx="4">
                  <c:v>25.804496765</c:v>
                </c:pt>
                <c:pt idx="5">
                  <c:v>55.677314758000001</c:v>
                </c:pt>
                <c:pt idx="6">
                  <c:v>86.537040709999999</c:v>
                </c:pt>
                <c:pt idx="7">
                  <c:v>112.034721375</c:v>
                </c:pt>
                <c:pt idx="8">
                  <c:v>116.721496582</c:v>
                </c:pt>
                <c:pt idx="9">
                  <c:v>116.71992492699999</c:v>
                </c:pt>
                <c:pt idx="10">
                  <c:v>116.722221375</c:v>
                </c:pt>
                <c:pt idx="11">
                  <c:v>116.720413208</c:v>
                </c:pt>
                <c:pt idx="12">
                  <c:v>116.72111511200001</c:v>
                </c:pt>
                <c:pt idx="13">
                  <c:v>116.71757507300001</c:v>
                </c:pt>
                <c:pt idx="14">
                  <c:v>116.717521667</c:v>
                </c:pt>
                <c:pt idx="15">
                  <c:v>116.73730468799999</c:v>
                </c:pt>
                <c:pt idx="16">
                  <c:v>116.71812439</c:v>
                </c:pt>
                <c:pt idx="17">
                  <c:v>116.707321167</c:v>
                </c:pt>
                <c:pt idx="18">
                  <c:v>116.727333069</c:v>
                </c:pt>
                <c:pt idx="19">
                  <c:v>116.733192444</c:v>
                </c:pt>
                <c:pt idx="20">
                  <c:v>116.728340149</c:v>
                </c:pt>
                <c:pt idx="21">
                  <c:v>116.716934204</c:v>
                </c:pt>
                <c:pt idx="22">
                  <c:v>116.72787475600001</c:v>
                </c:pt>
                <c:pt idx="23">
                  <c:v>116.71686554</c:v>
                </c:pt>
                <c:pt idx="24">
                  <c:v>116.727722168</c:v>
                </c:pt>
                <c:pt idx="25">
                  <c:v>116.744628906</c:v>
                </c:pt>
                <c:pt idx="26">
                  <c:v>116.733032227</c:v>
                </c:pt>
                <c:pt idx="27">
                  <c:v>116.73733520499999</c:v>
                </c:pt>
                <c:pt idx="28">
                  <c:v>116.716667175</c:v>
                </c:pt>
                <c:pt idx="29">
                  <c:v>116.73134613000001</c:v>
                </c:pt>
                <c:pt idx="30">
                  <c:v>116.731422424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C73-4479-AEEB-0EBEDC5A0289}"/>
            </c:ext>
          </c:extLst>
        </c:ser>
        <c:ser>
          <c:idx val="3"/>
          <c:order val="2"/>
          <c:tx>
            <c:strRef>
              <c:f>'qdCh.4b qd1.B4QFQ2 GL signalM'!$M$1</c:f>
              <c:strCache>
                <c:ptCount val="1"/>
                <c:pt idx="0">
                  <c:v>Q2 Lead Voltage - corrected from the warm cables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dLbl>
              <c:idx val="7"/>
              <c:layout>
                <c:manualLayout>
                  <c:x val="-1.3440776159122626E-2"/>
                  <c:y val="-6.06966164134599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C73-4479-AEEB-0EBEDC5A0289}"/>
                </c:ext>
              </c:extLst>
            </c:dLbl>
            <c:dLbl>
              <c:idx val="28"/>
              <c:layout>
                <c:manualLayout>
                  <c:x val="-3.7878550993891036E-2"/>
                  <c:y val="-6.62144906328655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C73-4479-AEEB-0EBEDC5A0289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('qdCh.4b qd1.B4QFQ2 GL signalM'!$I$875,'qdCh.4b qd1.B4QFQ2 GL signalM'!$I$931,'qdCh.4b qd1.B4QFQ2 GL signalM'!$I$989,'qdCh.4b qd1.B4QFQ2 GL signalM'!$I$1045,'qdCh.4b qd1.B4QFQ2 GL signalM'!$I$1100,'qdCh.4b qd1.B4QFQ2 GL signalM'!$I$1157,'qdCh.4b qd1.B4QFQ2 GL signalM'!$I$1213,'qdCh.4b qd1.B4QFQ2 GL signalM'!$I$1269,'qdCh.4b qd1.B4QFQ2 GL signalM'!$I$1325,'qdCh.4b qd1.B4QFQ2 GL signalM'!$I$1383,'qdCh.4b qd1.B4QFQ2 GL signalM'!$I$1440,'qdCh.4b qd1.B4QFQ2 GL signalM'!$I$1496,'qdCh.4b qd1.B4QFQ2 GL signalM'!$I$1552,'qdCh.4b qd1.B4QFQ2 GL signalM'!$I$1607,'qdCh.4b qd1.B4QFQ2 GL signalM'!$I$1666,'qdCh.4b qd1.B4QFQ2 GL signalM'!$I$1722,'qdCh.4b qd1.B4QFQ2 GL signalM'!$I$1778,'qdCh.4b qd1.B4QFQ2 GL signalM'!$I$1834,'qdCh.4b qd1.B4QFQ2 GL signalM'!$I$1891,'qdCh.4b qd1.B4QFQ2 GL signalM'!$I$1948,'qdCh.4b qd1.B4QFQ2 GL signalM'!$I$2004,'qdCh.4b qd1.B4QFQ2 GL signalM'!$I$2060,'qdCh.4b qd1.B4QFQ2 GL signalM'!$I$2117,'qdCh.4b qd1.B4QFQ2 GL signalM'!$I$2173,'qdCh.4b qd1.B4QFQ2 GL signalM'!$I$2230,'qdCh.4b qd1.B4QFQ2 GL signalM'!$I$2286,'qdCh.4b qd1.B4QFQ2 GL signalM'!$I$2342,'qdCh.4b qd1.B4QFQ2 GL signalM'!$I$2399,'qdCh.4b qd1.B4QFQ2 GL signalM'!$I$2455,'qdCh.4b qd1.B4QFQ2 GL signalM'!$I$2512,'qdCh.4b qd1.B4QFQ2 GL signalM'!$I$2568)</c:f>
              <c:numCache>
                <c:formatCode>h:mm:ss</c:formatCode>
                <c:ptCount val="31"/>
                <c:pt idx="0">
                  <c:v>0.50028935185185186</c:v>
                </c:pt>
                <c:pt idx="1">
                  <c:v>0.5009837962962963</c:v>
                </c:pt>
                <c:pt idx="2">
                  <c:v>0.50168981481481478</c:v>
                </c:pt>
                <c:pt idx="3">
                  <c:v>0.50238425925925922</c:v>
                </c:pt>
                <c:pt idx="4">
                  <c:v>0.50307870370370367</c:v>
                </c:pt>
                <c:pt idx="5">
                  <c:v>0.50377314814814811</c:v>
                </c:pt>
                <c:pt idx="6">
                  <c:v>0.50446759259259266</c:v>
                </c:pt>
                <c:pt idx="7">
                  <c:v>0.50516203703703699</c:v>
                </c:pt>
                <c:pt idx="8">
                  <c:v>0.50586805555555558</c:v>
                </c:pt>
                <c:pt idx="9">
                  <c:v>0.50656250000000003</c:v>
                </c:pt>
                <c:pt idx="10">
                  <c:v>0.50725694444444447</c:v>
                </c:pt>
                <c:pt idx="11">
                  <c:v>0.50795138888888891</c:v>
                </c:pt>
                <c:pt idx="12">
                  <c:v>0.50864583333333335</c:v>
                </c:pt>
                <c:pt idx="13">
                  <c:v>0.50935185185185183</c:v>
                </c:pt>
                <c:pt idx="14">
                  <c:v>0.51004629629629628</c:v>
                </c:pt>
                <c:pt idx="15">
                  <c:v>0.51074074074074072</c:v>
                </c:pt>
                <c:pt idx="16">
                  <c:v>0.51143518518518516</c:v>
                </c:pt>
                <c:pt idx="17">
                  <c:v>0.5121296296296296</c:v>
                </c:pt>
                <c:pt idx="18">
                  <c:v>0.51282407407407404</c:v>
                </c:pt>
                <c:pt idx="19">
                  <c:v>0.51353009259259264</c:v>
                </c:pt>
                <c:pt idx="20">
                  <c:v>0.51422453703703697</c:v>
                </c:pt>
                <c:pt idx="21">
                  <c:v>0.51491898148148152</c:v>
                </c:pt>
                <c:pt idx="22">
                  <c:v>0.51561342592592596</c:v>
                </c:pt>
                <c:pt idx="23">
                  <c:v>0.5163078703703704</c:v>
                </c:pt>
                <c:pt idx="24">
                  <c:v>0.51701388888888888</c:v>
                </c:pt>
                <c:pt idx="25">
                  <c:v>0.51770833333333333</c:v>
                </c:pt>
                <c:pt idx="26">
                  <c:v>0.51840277777777777</c:v>
                </c:pt>
                <c:pt idx="27">
                  <c:v>0.51909722222222221</c:v>
                </c:pt>
                <c:pt idx="28">
                  <c:v>0.51979166666666665</c:v>
                </c:pt>
                <c:pt idx="29">
                  <c:v>0.52049768518518513</c:v>
                </c:pt>
                <c:pt idx="30">
                  <c:v>0.52119212962962969</c:v>
                </c:pt>
              </c:numCache>
            </c:numRef>
          </c:xVal>
          <c:yVal>
            <c:numRef>
              <c:f>('qdCh.4b qd1.B4QFQ2 GL signalM'!$M$875,'qdCh.4b qd1.B4QFQ2 GL signalM'!$M$931,'qdCh.4b qd1.B4QFQ2 GL signalM'!$M$989,'qdCh.4b qd1.B4QFQ2 GL signalM'!$M$1045,'qdCh.4b qd1.B4QFQ2 GL signalM'!$M$1100,'qdCh.4b qd1.B4QFQ2 GL signalM'!$M$1157,'qdCh.4b qd1.B4QFQ2 GL signalM'!$M$1213,'qdCh.4b qd1.B4QFQ2 GL signalM'!$M$1269,'qdCh.4b qd1.B4QFQ2 GL signalM'!$M$1325,'qdCh.4b qd1.B4QFQ2 GL signalM'!$M$1383,'qdCh.4b qd1.B4QFQ2 GL signalM'!$M$1440,'qdCh.4b qd1.B4QFQ2 GL signalM'!$M$1496,'qdCh.4b qd1.B4QFQ2 GL signalM'!$M$1552,'qdCh.4b qd1.B4QFQ2 GL signalM'!$M$1607,'qdCh.4b qd1.B4QFQ2 GL signalM'!$M$1666,'qdCh.4b qd1.B4QFQ2 GL signalM'!$M$1722,'qdCh.4b qd1.B4QFQ2 GL signalM'!$M$1778,'qdCh.4b qd1.B4QFQ2 GL signalM'!$M$1834,'qdCh.4b qd1.B4QFQ2 GL signalM'!$M$1891,'qdCh.4b qd1.B4QFQ2 GL signalM'!$M$1948,'qdCh.4b qd1.B4QFQ2 GL signalM'!$M$2004,'qdCh.4b qd1.B4QFQ2 GL signalM'!$M$2060,'qdCh.4b qd1.B4QFQ2 GL signalM'!$M$2117,'qdCh.4b qd1.B4QFQ2 GL signalM'!$M$2173,'qdCh.4b qd1.B4QFQ2 GL signalM'!$M$2230,'qdCh.4b qd1.B4QFQ2 GL signalM'!$M$2286,'qdCh.4b qd1.B4QFQ2 GL signalM'!$M$2342,'qdCh.4b qd1.B4QFQ2 GL signalM'!$M$2399,'qdCh.4b qd1.B4QFQ2 GL signalM'!$M$2455,'qdCh.4b qd1.B4QFQ2 GL signalM'!$M$2512,'qdCh.4b qd1.B4QFQ2 GL signalM'!$M$2568)</c:f>
              <c:numCache>
                <c:formatCode>General</c:formatCode>
                <c:ptCount val="31"/>
                <c:pt idx="0">
                  <c:v>5.775957647851798</c:v>
                </c:pt>
                <c:pt idx="1">
                  <c:v>5.7555492072055578</c:v>
                </c:pt>
                <c:pt idx="2">
                  <c:v>5.7248742841078686</c:v>
                </c:pt>
                <c:pt idx="3">
                  <c:v>6.0709903345465079</c:v>
                </c:pt>
                <c:pt idx="4">
                  <c:v>13.495382542408603</c:v>
                </c:pt>
                <c:pt idx="5">
                  <c:v>31.077253821823344</c:v>
                </c:pt>
                <c:pt idx="6">
                  <c:v>49.128041701094745</c:v>
                </c:pt>
                <c:pt idx="7">
                  <c:v>59.863487426167893</c:v>
                </c:pt>
                <c:pt idx="8">
                  <c:v>57.992986013933177</c:v>
                </c:pt>
                <c:pt idx="9">
                  <c:v>54.440286867083827</c:v>
                </c:pt>
                <c:pt idx="10">
                  <c:v>52.09027057157617</c:v>
                </c:pt>
                <c:pt idx="11">
                  <c:v>50.528006990471425</c:v>
                </c:pt>
                <c:pt idx="12">
                  <c:v>49.287204667805284</c:v>
                </c:pt>
                <c:pt idx="13">
                  <c:v>48.384333774248191</c:v>
                </c:pt>
                <c:pt idx="14">
                  <c:v>47.507364385904935</c:v>
                </c:pt>
                <c:pt idx="15">
                  <c:v>46.286125003663315</c:v>
                </c:pt>
                <c:pt idx="16">
                  <c:v>45.638718912557721</c:v>
                </c:pt>
                <c:pt idx="17">
                  <c:v>45.284011185974322</c:v>
                </c:pt>
                <c:pt idx="18">
                  <c:v>44.675140611982641</c:v>
                </c:pt>
                <c:pt idx="19">
                  <c:v>44.303282090914408</c:v>
                </c:pt>
                <c:pt idx="20">
                  <c:v>44.20936336621881</c:v>
                </c:pt>
                <c:pt idx="21">
                  <c:v>43.908401112409436</c:v>
                </c:pt>
                <c:pt idx="22">
                  <c:v>43.782630123713517</c:v>
                </c:pt>
                <c:pt idx="23">
                  <c:v>43.677140469762506</c:v>
                </c:pt>
                <c:pt idx="24">
                  <c:v>43.482817585262353</c:v>
                </c:pt>
                <c:pt idx="25">
                  <c:v>43.36382685275791</c:v>
                </c:pt>
                <c:pt idx="26">
                  <c:v>43.304373925311396</c:v>
                </c:pt>
                <c:pt idx="27">
                  <c:v>43.080707511697469</c:v>
                </c:pt>
                <c:pt idx="28">
                  <c:v>43.046854170119914</c:v>
                </c:pt>
                <c:pt idx="29">
                  <c:v>43.058740375196848</c:v>
                </c:pt>
                <c:pt idx="30">
                  <c:v>42.982496644422426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0C73-4479-AEEB-0EBEDC5A0289}"/>
            </c:ext>
          </c:extLst>
        </c:ser>
        <c:ser>
          <c:idx val="2"/>
          <c:order val="3"/>
          <c:tx>
            <c:strRef>
              <c:f>'qdCh.4b qd1.B4QFQ2 GL signalM'!$P$873</c:f>
              <c:strCache>
                <c:ptCount val="1"/>
                <c:pt idx="0">
                  <c:v>Resistance (mohm *10e2)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2"/>
              <c:layout>
                <c:manualLayout>
                  <c:x val="-3.3771930602107349E-2"/>
                  <c:y val="-7.95357089177248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C73-4479-AEEB-0EBEDC5A0289}"/>
                </c:ext>
              </c:extLst>
            </c:dLbl>
            <c:dLbl>
              <c:idx val="6"/>
              <c:layout>
                <c:manualLayout>
                  <c:x val="-6.3308845849114059E-2"/>
                  <c:y val="-0.1049645226756389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C73-4479-AEEB-0EBEDC5A0289}"/>
                </c:ext>
              </c:extLst>
            </c:dLbl>
            <c:dLbl>
              <c:idx val="28"/>
              <c:layout>
                <c:manualLayout>
                  <c:x val="-5.3569430460339365E-2"/>
                  <c:y val="6.11814941795116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C73-4479-AEEB-0EBEDC5A0289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('qdCh.4b qd1.B4QFQ2 GL signalM'!$I$875,'qdCh.4b qd1.B4QFQ2 GL signalM'!$I$931,'qdCh.4b qd1.B4QFQ2 GL signalM'!$I$989,'qdCh.4b qd1.B4QFQ2 GL signalM'!$I$1045,'qdCh.4b qd1.B4QFQ2 GL signalM'!$I$1100,'qdCh.4b qd1.B4QFQ2 GL signalM'!$I$1157,'qdCh.4b qd1.B4QFQ2 GL signalM'!$I$1213,'qdCh.4b qd1.B4QFQ2 GL signalM'!$I$1269,'qdCh.4b qd1.B4QFQ2 GL signalM'!$I$1325,'qdCh.4b qd1.B4QFQ2 GL signalM'!$I$1383,'qdCh.4b qd1.B4QFQ2 GL signalM'!$I$1440,'qdCh.4b qd1.B4QFQ2 GL signalM'!$I$1496,'qdCh.4b qd1.B4QFQ2 GL signalM'!$I$1552,'qdCh.4b qd1.B4QFQ2 GL signalM'!$I$1607,'qdCh.4b qd1.B4QFQ2 GL signalM'!$I$1666,'qdCh.4b qd1.B4QFQ2 GL signalM'!$I$1722,'qdCh.4b qd1.B4QFQ2 GL signalM'!$I$1778,'qdCh.4b qd1.B4QFQ2 GL signalM'!$I$1834,'qdCh.4b qd1.B4QFQ2 GL signalM'!$I$1891,'qdCh.4b qd1.B4QFQ2 GL signalM'!$I$1948,'qdCh.4b qd1.B4QFQ2 GL signalM'!$I$2004,'qdCh.4b qd1.B4QFQ2 GL signalM'!$I$2060,'qdCh.4b qd1.B4QFQ2 GL signalM'!$I$2117,'qdCh.4b qd1.B4QFQ2 GL signalM'!$I$2173,'qdCh.4b qd1.B4QFQ2 GL signalM'!$I$2230,'qdCh.4b qd1.B4QFQ2 GL signalM'!$I$2286,'qdCh.4b qd1.B4QFQ2 GL signalM'!$I$2342,'qdCh.4b qd1.B4QFQ2 GL signalM'!$I$2399,'qdCh.4b qd1.B4QFQ2 GL signalM'!$I$2455,'qdCh.4b qd1.B4QFQ2 GL signalM'!$I$2512,'qdCh.4b qd1.B4QFQ2 GL signalM'!$I$2568)</c:f>
              <c:numCache>
                <c:formatCode>h:mm:ss</c:formatCode>
                <c:ptCount val="31"/>
                <c:pt idx="0">
                  <c:v>0.50028935185185186</c:v>
                </c:pt>
                <c:pt idx="1">
                  <c:v>0.5009837962962963</c:v>
                </c:pt>
                <c:pt idx="2">
                  <c:v>0.50168981481481478</c:v>
                </c:pt>
                <c:pt idx="3">
                  <c:v>0.50238425925925922</c:v>
                </c:pt>
                <c:pt idx="4">
                  <c:v>0.50307870370370367</c:v>
                </c:pt>
                <c:pt idx="5">
                  <c:v>0.50377314814814811</c:v>
                </c:pt>
                <c:pt idx="6">
                  <c:v>0.50446759259259266</c:v>
                </c:pt>
                <c:pt idx="7">
                  <c:v>0.50516203703703699</c:v>
                </c:pt>
                <c:pt idx="8">
                  <c:v>0.50586805555555558</c:v>
                </c:pt>
                <c:pt idx="9">
                  <c:v>0.50656250000000003</c:v>
                </c:pt>
                <c:pt idx="10">
                  <c:v>0.50725694444444447</c:v>
                </c:pt>
                <c:pt idx="11">
                  <c:v>0.50795138888888891</c:v>
                </c:pt>
                <c:pt idx="12">
                  <c:v>0.50864583333333335</c:v>
                </c:pt>
                <c:pt idx="13">
                  <c:v>0.50935185185185183</c:v>
                </c:pt>
                <c:pt idx="14">
                  <c:v>0.51004629629629628</c:v>
                </c:pt>
                <c:pt idx="15">
                  <c:v>0.51074074074074072</c:v>
                </c:pt>
                <c:pt idx="16">
                  <c:v>0.51143518518518516</c:v>
                </c:pt>
                <c:pt idx="17">
                  <c:v>0.5121296296296296</c:v>
                </c:pt>
                <c:pt idx="18">
                  <c:v>0.51282407407407404</c:v>
                </c:pt>
                <c:pt idx="19">
                  <c:v>0.51353009259259264</c:v>
                </c:pt>
                <c:pt idx="20">
                  <c:v>0.51422453703703697</c:v>
                </c:pt>
                <c:pt idx="21">
                  <c:v>0.51491898148148152</c:v>
                </c:pt>
                <c:pt idx="22">
                  <c:v>0.51561342592592596</c:v>
                </c:pt>
                <c:pt idx="23">
                  <c:v>0.5163078703703704</c:v>
                </c:pt>
                <c:pt idx="24">
                  <c:v>0.51701388888888888</c:v>
                </c:pt>
                <c:pt idx="25">
                  <c:v>0.51770833333333333</c:v>
                </c:pt>
                <c:pt idx="26">
                  <c:v>0.51840277777777777</c:v>
                </c:pt>
                <c:pt idx="27">
                  <c:v>0.51909722222222221</c:v>
                </c:pt>
                <c:pt idx="28">
                  <c:v>0.51979166666666665</c:v>
                </c:pt>
                <c:pt idx="29">
                  <c:v>0.52049768518518513</c:v>
                </c:pt>
                <c:pt idx="30">
                  <c:v>0.52119212962962969</c:v>
                </c:pt>
              </c:numCache>
            </c:numRef>
          </c:xVal>
          <c:yVal>
            <c:numRef>
              <c:f>('qdCh.4b qd1.B4QFQ2 GL signalM'!$P$875,'qdCh.4b qd1.B4QFQ2 GL signalM'!$P$931,'qdCh.4b qd1.B4QFQ2 GL signalM'!$P$989,'qdCh.4b qd1.B4QFQ2 GL signalM'!$P$1045,'qdCh.4b qd1.B4QFQ2 GL signalM'!$P$1100,'qdCh.4b qd1.B4QFQ2 GL signalM'!$P$1157,'qdCh.4b qd1.B4QFQ2 GL signalM'!$P$1213,'qdCh.4b qd1.B4QFQ2 GL signalM'!$P$1269,'qdCh.4b qd1.B4QFQ2 GL signalM'!$P$1325,'qdCh.4b qd1.B4QFQ2 GL signalM'!$P$1383,'qdCh.4b qd1.B4QFQ2 GL signalM'!$P$1440,'qdCh.4b qd1.B4QFQ2 GL signalM'!$P$1496,'qdCh.4b qd1.B4QFQ2 GL signalM'!$P$1552,'qdCh.4b qd1.B4QFQ2 GL signalM'!$P$1607,'qdCh.4b qd1.B4QFQ2 GL signalM'!$P$1666,'qdCh.4b qd1.B4QFQ2 GL signalM'!$P$1722,'qdCh.4b qd1.B4QFQ2 GL signalM'!$P$1778,'qdCh.4b qd1.B4QFQ2 GL signalM'!$P$1834,'qdCh.4b qd1.B4QFQ2 GL signalM'!$P$1891,'qdCh.4b qd1.B4QFQ2 GL signalM'!$P$1948,'qdCh.4b qd1.B4QFQ2 GL signalM'!$P$2004,'qdCh.4b qd1.B4QFQ2 GL signalM'!$P$2060,'qdCh.4b qd1.B4QFQ2 GL signalM'!$P$2117,'qdCh.4b qd1.B4QFQ2 GL signalM'!$P$2173,'qdCh.4b qd1.B4QFQ2 GL signalM'!$P$2230,'qdCh.4b qd1.B4QFQ2 GL signalM'!$P$2286,'qdCh.4b qd1.B4QFQ2 GL signalM'!$P$2342,'qdCh.4b qd1.B4QFQ2 GL signalM'!$P$2399,'qdCh.4b qd1.B4QFQ2 GL signalM'!$P$2455,'qdCh.4b qd1.B4QFQ2 GL signalM'!$P$2512,'qdCh.4b qd1.B4QFQ2 GL signalM'!$P$2568)</c:f>
              <c:numCache>
                <c:formatCode>General</c:formatCode>
                <c:ptCount val="31"/>
                <c:pt idx="0">
                  <c:v>48.280447251357437</c:v>
                </c:pt>
                <c:pt idx="1">
                  <c:v>48.12734279369559</c:v>
                </c:pt>
                <c:pt idx="2">
                  <c:v>47.869620507735725</c:v>
                </c:pt>
                <c:pt idx="3">
                  <c:v>49.17975040779487</c:v>
                </c:pt>
                <c:pt idx="4">
                  <c:v>52.298568987065472</c:v>
                </c:pt>
                <c:pt idx="5">
                  <c:v>55.816725280124977</c:v>
                </c:pt>
                <c:pt idx="6">
                  <c:v>56.771113615649249</c:v>
                </c:pt>
                <c:pt idx="7">
                  <c:v>53.432977465793151</c:v>
                </c:pt>
                <c:pt idx="8">
                  <c:v>49.684923267918812</c:v>
                </c:pt>
                <c:pt idx="9">
                  <c:v>46.641811071359371</c:v>
                </c:pt>
                <c:pt idx="10">
                  <c:v>44.62755245569123</c:v>
                </c:pt>
                <c:pt idx="11">
                  <c:v>43.289777342056432</c:v>
                </c:pt>
                <c:pt idx="12">
                  <c:v>42.226468296256108</c:v>
                </c:pt>
                <c:pt idx="13">
                  <c:v>41.454197231211005</c:v>
                </c:pt>
                <c:pt idx="14">
                  <c:v>40.702855670158456</c:v>
                </c:pt>
                <c:pt idx="15">
                  <c:v>39.649814707792629</c:v>
                </c:pt>
                <c:pt idx="16">
                  <c:v>39.101655506441539</c:v>
                </c:pt>
                <c:pt idx="17">
                  <c:v>38.801345736636414</c:v>
                </c:pt>
                <c:pt idx="18">
                  <c:v>38.273075754737086</c:v>
                </c:pt>
                <c:pt idx="19">
                  <c:v>37.952600424397595</c:v>
                </c:pt>
                <c:pt idx="20">
                  <c:v>37.873718849927073</c:v>
                </c:pt>
                <c:pt idx="21">
                  <c:v>37.619563443694922</c:v>
                </c:pt>
                <c:pt idx="22">
                  <c:v>37.508290299325452</c:v>
                </c:pt>
                <c:pt idx="23">
                  <c:v>37.421447421233161</c:v>
                </c:pt>
                <c:pt idx="24">
                  <c:v>37.251491571710659</c:v>
                </c:pt>
                <c:pt idx="25">
                  <c:v>37.144172934648182</c:v>
                </c:pt>
                <c:pt idx="26">
                  <c:v>37.096932289997717</c:v>
                </c:pt>
                <c:pt idx="27">
                  <c:v>36.903966872332951</c:v>
                </c:pt>
                <c:pt idx="28">
                  <c:v>36.881497057808623</c:v>
                </c:pt>
                <c:pt idx="29">
                  <c:v>36.887041743906295</c:v>
                </c:pt>
                <c:pt idx="30">
                  <c:v>39.113577159673341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0C73-4479-AEEB-0EBEDC5A02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40008352"/>
        <c:axId val="840007273"/>
      </c:scatterChart>
      <c:valAx>
        <c:axId val="840007272"/>
        <c:scaling>
          <c:orientation val="minMax"/>
          <c:max val="0.52"/>
          <c:min val="0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h:mm:ss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7677728"/>
        <c:crosses val="autoZero"/>
        <c:crossBetween val="midCat"/>
      </c:valAx>
      <c:valAx>
        <c:axId val="607677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Helium flow (g/s)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0007272"/>
        <c:crosses val="autoZero"/>
        <c:crossBetween val="midCat"/>
      </c:valAx>
      <c:valAx>
        <c:axId val="840007273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Voltage (mV) / Current (A)/resistance (m</a:t>
                </a:r>
                <a:r>
                  <a:rPr lang="el-GR"/>
                  <a:t>Ω</a:t>
                </a:r>
                <a:r>
                  <a:rPr lang="en-US"/>
                  <a:t> *100)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0008352"/>
        <c:crosses val="max"/>
        <c:crossBetween val="midCat"/>
      </c:valAx>
      <c:valAx>
        <c:axId val="840008352"/>
        <c:scaling>
          <c:orientation val="minMax"/>
        </c:scaling>
        <c:delete val="1"/>
        <c:axPos val="b"/>
        <c:numFmt formatCode="h:mm:ss" sourceLinked="1"/>
        <c:majorTickMark val="out"/>
        <c:minorTickMark val="none"/>
        <c:tickLblPos val="nextTo"/>
        <c:crossAx val="840007273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39283607592835879"/>
          <c:y val="0.31043191051832825"/>
          <c:w val="0.42095308283972716"/>
          <c:h val="0.216189008481450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1"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6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Temperature coil+helium vs energy dissipated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6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380939686081098"/>
          <c:y val="0.13031179576500426"/>
          <c:w val="0.80327753228710952"/>
          <c:h val="0.71368187680545592"/>
        </c:manualLayout>
      </c:layout>
      <c:scatterChart>
        <c:scatterStyle val="lineMarker"/>
        <c:varyColors val="0"/>
        <c:ser>
          <c:idx val="0"/>
          <c:order val="0"/>
          <c:tx>
            <c:strRef>
              <c:f>'Coil heating'!$F$20</c:f>
              <c:strCache>
                <c:ptCount val="1"/>
                <c:pt idx="0">
                  <c:v>Energy dissipated coil (J)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'Coil heating'!$A$21:$A$118</c:f>
              <c:numCache>
                <c:formatCode>General</c:formatCode>
                <c:ptCount val="98"/>
                <c:pt idx="0">
                  <c:v>4</c:v>
                </c:pt>
                <c:pt idx="1">
                  <c:v>7</c:v>
                </c:pt>
                <c:pt idx="2">
                  <c:v>10</c:v>
                </c:pt>
                <c:pt idx="3">
                  <c:v>13</c:v>
                </c:pt>
                <c:pt idx="4">
                  <c:v>16</c:v>
                </c:pt>
                <c:pt idx="5">
                  <c:v>19</c:v>
                </c:pt>
                <c:pt idx="6">
                  <c:v>22</c:v>
                </c:pt>
                <c:pt idx="7">
                  <c:v>25</c:v>
                </c:pt>
                <c:pt idx="8">
                  <c:v>28</c:v>
                </c:pt>
                <c:pt idx="9">
                  <c:v>31</c:v>
                </c:pt>
                <c:pt idx="10">
                  <c:v>34</c:v>
                </c:pt>
                <c:pt idx="11">
                  <c:v>37</c:v>
                </c:pt>
                <c:pt idx="12">
                  <c:v>40</c:v>
                </c:pt>
                <c:pt idx="13">
                  <c:v>43</c:v>
                </c:pt>
                <c:pt idx="14">
                  <c:v>46</c:v>
                </c:pt>
                <c:pt idx="15">
                  <c:v>49</c:v>
                </c:pt>
                <c:pt idx="16">
                  <c:v>52</c:v>
                </c:pt>
                <c:pt idx="17">
                  <c:v>55</c:v>
                </c:pt>
                <c:pt idx="18">
                  <c:v>58</c:v>
                </c:pt>
                <c:pt idx="19">
                  <c:v>61</c:v>
                </c:pt>
                <c:pt idx="20">
                  <c:v>64</c:v>
                </c:pt>
                <c:pt idx="21">
                  <c:v>67</c:v>
                </c:pt>
                <c:pt idx="22">
                  <c:v>70</c:v>
                </c:pt>
                <c:pt idx="23">
                  <c:v>73</c:v>
                </c:pt>
                <c:pt idx="24">
                  <c:v>76</c:v>
                </c:pt>
                <c:pt idx="25">
                  <c:v>79</c:v>
                </c:pt>
                <c:pt idx="26">
                  <c:v>82</c:v>
                </c:pt>
                <c:pt idx="27">
                  <c:v>85</c:v>
                </c:pt>
                <c:pt idx="28">
                  <c:v>88</c:v>
                </c:pt>
                <c:pt idx="29">
                  <c:v>91</c:v>
                </c:pt>
                <c:pt idx="30">
                  <c:v>94</c:v>
                </c:pt>
                <c:pt idx="31">
                  <c:v>97</c:v>
                </c:pt>
                <c:pt idx="32">
                  <c:v>100</c:v>
                </c:pt>
                <c:pt idx="33">
                  <c:v>103</c:v>
                </c:pt>
                <c:pt idx="34">
                  <c:v>106</c:v>
                </c:pt>
                <c:pt idx="35">
                  <c:v>109</c:v>
                </c:pt>
                <c:pt idx="36">
                  <c:v>112</c:v>
                </c:pt>
                <c:pt idx="37">
                  <c:v>115</c:v>
                </c:pt>
                <c:pt idx="38">
                  <c:v>118</c:v>
                </c:pt>
                <c:pt idx="39">
                  <c:v>121</c:v>
                </c:pt>
                <c:pt idx="40">
                  <c:v>124</c:v>
                </c:pt>
                <c:pt idx="41">
                  <c:v>127</c:v>
                </c:pt>
                <c:pt idx="42">
                  <c:v>130</c:v>
                </c:pt>
                <c:pt idx="43">
                  <c:v>133</c:v>
                </c:pt>
                <c:pt idx="44">
                  <c:v>136</c:v>
                </c:pt>
                <c:pt idx="45">
                  <c:v>139</c:v>
                </c:pt>
                <c:pt idx="46">
                  <c:v>142</c:v>
                </c:pt>
                <c:pt idx="47">
                  <c:v>145</c:v>
                </c:pt>
                <c:pt idx="48">
                  <c:v>148</c:v>
                </c:pt>
                <c:pt idx="49">
                  <c:v>151</c:v>
                </c:pt>
                <c:pt idx="50">
                  <c:v>154</c:v>
                </c:pt>
                <c:pt idx="51">
                  <c:v>157</c:v>
                </c:pt>
                <c:pt idx="52">
                  <c:v>160</c:v>
                </c:pt>
                <c:pt idx="53">
                  <c:v>163</c:v>
                </c:pt>
                <c:pt idx="54">
                  <c:v>166</c:v>
                </c:pt>
                <c:pt idx="55">
                  <c:v>169</c:v>
                </c:pt>
                <c:pt idx="56">
                  <c:v>172</c:v>
                </c:pt>
                <c:pt idx="57">
                  <c:v>175</c:v>
                </c:pt>
                <c:pt idx="58">
                  <c:v>178</c:v>
                </c:pt>
                <c:pt idx="59">
                  <c:v>181</c:v>
                </c:pt>
                <c:pt idx="60">
                  <c:v>184</c:v>
                </c:pt>
                <c:pt idx="61">
                  <c:v>187</c:v>
                </c:pt>
                <c:pt idx="62">
                  <c:v>190</c:v>
                </c:pt>
                <c:pt idx="63">
                  <c:v>193</c:v>
                </c:pt>
                <c:pt idx="64">
                  <c:v>196</c:v>
                </c:pt>
                <c:pt idx="65">
                  <c:v>199</c:v>
                </c:pt>
                <c:pt idx="66">
                  <c:v>202</c:v>
                </c:pt>
                <c:pt idx="67">
                  <c:v>205</c:v>
                </c:pt>
                <c:pt idx="68">
                  <c:v>208</c:v>
                </c:pt>
                <c:pt idx="69">
                  <c:v>211</c:v>
                </c:pt>
                <c:pt idx="70">
                  <c:v>214</c:v>
                </c:pt>
                <c:pt idx="71">
                  <c:v>217</c:v>
                </c:pt>
                <c:pt idx="72">
                  <c:v>220</c:v>
                </c:pt>
                <c:pt idx="73">
                  <c:v>223</c:v>
                </c:pt>
                <c:pt idx="74">
                  <c:v>226</c:v>
                </c:pt>
                <c:pt idx="75">
                  <c:v>229</c:v>
                </c:pt>
                <c:pt idx="76">
                  <c:v>232</c:v>
                </c:pt>
                <c:pt idx="77">
                  <c:v>235</c:v>
                </c:pt>
                <c:pt idx="78">
                  <c:v>238</c:v>
                </c:pt>
                <c:pt idx="79">
                  <c:v>241</c:v>
                </c:pt>
                <c:pt idx="80">
                  <c:v>244</c:v>
                </c:pt>
                <c:pt idx="81">
                  <c:v>247</c:v>
                </c:pt>
                <c:pt idx="82">
                  <c:v>250</c:v>
                </c:pt>
                <c:pt idx="83">
                  <c:v>253</c:v>
                </c:pt>
                <c:pt idx="84">
                  <c:v>256</c:v>
                </c:pt>
                <c:pt idx="85">
                  <c:v>259</c:v>
                </c:pt>
                <c:pt idx="86">
                  <c:v>262</c:v>
                </c:pt>
                <c:pt idx="87">
                  <c:v>265</c:v>
                </c:pt>
                <c:pt idx="88">
                  <c:v>268</c:v>
                </c:pt>
                <c:pt idx="89">
                  <c:v>271</c:v>
                </c:pt>
                <c:pt idx="90">
                  <c:v>274</c:v>
                </c:pt>
                <c:pt idx="91">
                  <c:v>277</c:v>
                </c:pt>
                <c:pt idx="92">
                  <c:v>280</c:v>
                </c:pt>
                <c:pt idx="93">
                  <c:v>283</c:v>
                </c:pt>
                <c:pt idx="94">
                  <c:v>286</c:v>
                </c:pt>
                <c:pt idx="95">
                  <c:v>289</c:v>
                </c:pt>
                <c:pt idx="96">
                  <c:v>292</c:v>
                </c:pt>
                <c:pt idx="97">
                  <c:v>293</c:v>
                </c:pt>
              </c:numCache>
            </c:numRef>
          </c:xVal>
          <c:yVal>
            <c:numRef>
              <c:f>'Coil heating'!$F$21:$F$118</c:f>
              <c:numCache>
                <c:formatCode>0.00E+00</c:formatCode>
                <c:ptCount val="98"/>
                <c:pt idx="0">
                  <c:v>0</c:v>
                </c:pt>
                <c:pt idx="1">
                  <c:v>49.623016523826522</c:v>
                </c:pt>
                <c:pt idx="2">
                  <c:v>266.8499049918853</c:v>
                </c:pt>
                <c:pt idx="3">
                  <c:v>946.33620738544789</c:v>
                </c:pt>
                <c:pt idx="4">
                  <c:v>2431.9470705034764</c:v>
                </c:pt>
                <c:pt idx="5">
                  <c:v>5038.0538203645674</c:v>
                </c:pt>
                <c:pt idx="6">
                  <c:v>9129.5555654546915</c:v>
                </c:pt>
                <c:pt idx="7">
                  <c:v>15145.311779502461</c:v>
                </c:pt>
                <c:pt idx="8">
                  <c:v>23513.611163190519</c:v>
                </c:pt>
                <c:pt idx="9">
                  <c:v>34606.708802830224</c:v>
                </c:pt>
                <c:pt idx="10">
                  <c:v>48742.787653878157</c:v>
                </c:pt>
                <c:pt idx="11">
                  <c:v>66187.485405800035</c:v>
                </c:pt>
                <c:pt idx="12">
                  <c:v>87155.162652843821</c:v>
                </c:pt>
                <c:pt idx="13">
                  <c:v>111810.56469334617</c:v>
                </c:pt>
                <c:pt idx="14">
                  <c:v>140270.18142226347</c:v>
                </c:pt>
                <c:pt idx="15">
                  <c:v>172603.65553346343</c:v>
                </c:pt>
                <c:pt idx="16">
                  <c:v>208834.77588576698</c:v>
                </c:pt>
                <c:pt idx="17">
                  <c:v>248942.87102787427</c:v>
                </c:pt>
                <c:pt idx="18">
                  <c:v>292864.25593081373</c:v>
                </c:pt>
                <c:pt idx="19">
                  <c:v>340466.19542859762</c:v>
                </c:pt>
                <c:pt idx="20">
                  <c:v>391673.02292762243</c:v>
                </c:pt>
                <c:pt idx="21">
                  <c:v>446423.95117439475</c:v>
                </c:pt>
                <c:pt idx="22">
                  <c:v>504569.24340230809</c:v>
                </c:pt>
                <c:pt idx="23">
                  <c:v>565960.37471870496</c:v>
                </c:pt>
                <c:pt idx="24">
                  <c:v>630451.83236680634</c:v>
                </c:pt>
                <c:pt idx="25">
                  <c:v>697899.37858914584</c:v>
                </c:pt>
                <c:pt idx="26">
                  <c:v>768161.74940406135</c:v>
                </c:pt>
                <c:pt idx="27">
                  <c:v>841101.14314185455</c:v>
                </c:pt>
                <c:pt idx="28">
                  <c:v>916582.5003732068</c:v>
                </c:pt>
                <c:pt idx="29">
                  <c:v>994476.22464841558</c:v>
                </c:pt>
                <c:pt idx="30">
                  <c:v>1074656.2120545784</c:v>
                </c:pt>
                <c:pt idx="31">
                  <c:v>1157001.3248487739</c:v>
                </c:pt>
                <c:pt idx="32">
                  <c:v>1241394.5010673543</c:v>
                </c:pt>
                <c:pt idx="33">
                  <c:v>1327722.9875834205</c:v>
                </c:pt>
                <c:pt idx="34">
                  <c:v>1415879.6982450667</c:v>
                </c:pt>
                <c:pt idx="35">
                  <c:v>1505762.2128875009</c:v>
                </c:pt>
                <c:pt idx="36">
                  <c:v>1597274.0666376045</c:v>
                </c:pt>
                <c:pt idx="37">
                  <c:v>1690323.6833575424</c:v>
                </c:pt>
                <c:pt idx="38">
                  <c:v>1784824.4406994928</c:v>
                </c:pt>
                <c:pt idx="39">
                  <c:v>1880694.7064575939</c:v>
                </c:pt>
                <c:pt idx="40">
                  <c:v>1977859.0097961822</c:v>
                </c:pt>
                <c:pt idx="41">
                  <c:v>2076246.8631474338</c:v>
                </c:pt>
                <c:pt idx="42">
                  <c:v>2175790.398357491</c:v>
                </c:pt>
                <c:pt idx="43">
                  <c:v>2276428.9523391109</c:v>
                </c:pt>
                <c:pt idx="44">
                  <c:v>2378106.6605055118</c:v>
                </c:pt>
                <c:pt idx="45">
                  <c:v>2480770.031296948</c:v>
                </c:pt>
                <c:pt idx="46">
                  <c:v>2584371.3131650924</c:v>
                </c:pt>
                <c:pt idx="47">
                  <c:v>2688867.1981293503</c:v>
                </c:pt>
                <c:pt idx="48">
                  <c:v>2794218.6732701757</c:v>
                </c:pt>
                <c:pt idx="49">
                  <c:v>2900389.697898977</c:v>
                </c:pt>
                <c:pt idx="50">
                  <c:v>3007347.0319302026</c:v>
                </c:pt>
                <c:pt idx="51">
                  <c:v>3115061.2170881801</c:v>
                </c:pt>
                <c:pt idx="52">
                  <c:v>3223506.3886883156</c:v>
                </c:pt>
                <c:pt idx="53">
                  <c:v>3332658.9196252427</c:v>
                </c:pt>
                <c:pt idx="54">
                  <c:v>3442497.22209349</c:v>
                </c:pt>
                <c:pt idx="55">
                  <c:v>3553002.7086732588</c:v>
                </c:pt>
                <c:pt idx="56">
                  <c:v>3664158.4285744214</c:v>
                </c:pt>
                <c:pt idx="57">
                  <c:v>3775948.8665107987</c:v>
                </c:pt>
                <c:pt idx="58">
                  <c:v>3888359.7438908182</c:v>
                </c:pt>
                <c:pt idx="59">
                  <c:v>4001378.9859036352</c:v>
                </c:pt>
                <c:pt idx="60">
                  <c:v>4114994.2083473206</c:v>
                </c:pt>
                <c:pt idx="61">
                  <c:v>4229194.8594571752</c:v>
                </c:pt>
                <c:pt idx="62">
                  <c:v>4343970.8847412802</c:v>
                </c:pt>
                <c:pt idx="63">
                  <c:v>4459310.2403488802</c:v>
                </c:pt>
                <c:pt idx="64">
                  <c:v>4575202.2282831334</c:v>
                </c:pt>
                <c:pt idx="65">
                  <c:v>4691637.3595188791</c:v>
                </c:pt>
                <c:pt idx="66">
                  <c:v>4808604.9086044915</c:v>
                </c:pt>
                <c:pt idx="67">
                  <c:v>4926091.6472198954</c:v>
                </c:pt>
                <c:pt idx="68">
                  <c:v>5044085.2441628184</c:v>
                </c:pt>
                <c:pt idx="69">
                  <c:v>5162574.1997703938</c:v>
                </c:pt>
                <c:pt idx="70">
                  <c:v>5281544.3164087236</c:v>
                </c:pt>
                <c:pt idx="71">
                  <c:v>5400979.8402884258</c:v>
                </c:pt>
                <c:pt idx="72">
                  <c:v>5520864.6284527909</c:v>
                </c:pt>
                <c:pt idx="73">
                  <c:v>5641181.0186781455</c:v>
                </c:pt>
                <c:pt idx="74">
                  <c:v>5761911.0517049832</c:v>
                </c:pt>
                <c:pt idx="75">
                  <c:v>5883035.3996464722</c:v>
                </c:pt>
                <c:pt idx="76">
                  <c:v>6004533.488046417</c:v>
                </c:pt>
                <c:pt idx="77">
                  <c:v>6126384.8132192604</c:v>
                </c:pt>
                <c:pt idx="78">
                  <c:v>6248566.8087187288</c:v>
                </c:pt>
                <c:pt idx="79">
                  <c:v>6371056.2342466796</c:v>
                </c:pt>
                <c:pt idx="80">
                  <c:v>6493830.6027952582</c:v>
                </c:pt>
                <c:pt idx="81">
                  <c:v>6616866.1618154664</c:v>
                </c:pt>
                <c:pt idx="82">
                  <c:v>6740139.4017236903</c:v>
                </c:pt>
                <c:pt idx="83">
                  <c:v>6863628.6075393055</c:v>
                </c:pt>
                <c:pt idx="84">
                  <c:v>6987311.9694464449</c:v>
                </c:pt>
                <c:pt idx="85">
                  <c:v>7111168.0636450145</c:v>
                </c:pt>
                <c:pt idx="86">
                  <c:v>7235177.5431770273</c:v>
                </c:pt>
                <c:pt idx="87">
                  <c:v>7359323.7164678592</c:v>
                </c:pt>
                <c:pt idx="88">
                  <c:v>7483593.1771615166</c:v>
                </c:pt>
                <c:pt idx="89">
                  <c:v>7607975.3249360137</c:v>
                </c:pt>
                <c:pt idx="90">
                  <c:v>7732464.2647709008</c:v>
                </c:pt>
                <c:pt idx="91">
                  <c:v>7857058.4385135937</c:v>
                </c:pt>
                <c:pt idx="92">
                  <c:v>7981761.4762165453</c:v>
                </c:pt>
                <c:pt idx="93">
                  <c:v>8106583.1069313651</c:v>
                </c:pt>
                <c:pt idx="94">
                  <c:v>8231541.2925389716</c:v>
                </c:pt>
                <c:pt idx="95">
                  <c:v>8356663.2623553537</c:v>
                </c:pt>
                <c:pt idx="96">
                  <c:v>8481984.2881990746</c:v>
                </c:pt>
                <c:pt idx="97">
                  <c:v>8523815.9358601924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A41-4B3F-97CD-DE7AF0BAB424}"/>
            </c:ext>
          </c:extLst>
        </c:ser>
        <c:ser>
          <c:idx val="1"/>
          <c:order val="1"/>
          <c:tx>
            <c:strRef>
              <c:f>'Helium heating'!$R$3</c:f>
              <c:strCache>
                <c:ptCount val="1"/>
                <c:pt idx="0">
                  <c:v>Energy dissipated helium (J)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'Helium heating'!$A$5:$A$294</c:f>
              <c:numCache>
                <c:formatCode>General</c:formatCode>
                <c:ptCount val="290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  <c:pt idx="6">
                  <c:v>10</c:v>
                </c:pt>
                <c:pt idx="7">
                  <c:v>11</c:v>
                </c:pt>
                <c:pt idx="8">
                  <c:v>12</c:v>
                </c:pt>
                <c:pt idx="9">
                  <c:v>13</c:v>
                </c:pt>
                <c:pt idx="10">
                  <c:v>14</c:v>
                </c:pt>
                <c:pt idx="11">
                  <c:v>15</c:v>
                </c:pt>
                <c:pt idx="12">
                  <c:v>16</c:v>
                </c:pt>
                <c:pt idx="13">
                  <c:v>17</c:v>
                </c:pt>
                <c:pt idx="14">
                  <c:v>18</c:v>
                </c:pt>
                <c:pt idx="15">
                  <c:v>19</c:v>
                </c:pt>
                <c:pt idx="16">
                  <c:v>20</c:v>
                </c:pt>
                <c:pt idx="17">
                  <c:v>21</c:v>
                </c:pt>
                <c:pt idx="18">
                  <c:v>22</c:v>
                </c:pt>
                <c:pt idx="19">
                  <c:v>23</c:v>
                </c:pt>
                <c:pt idx="20">
                  <c:v>24</c:v>
                </c:pt>
                <c:pt idx="21">
                  <c:v>25</c:v>
                </c:pt>
                <c:pt idx="22">
                  <c:v>26</c:v>
                </c:pt>
                <c:pt idx="23">
                  <c:v>27</c:v>
                </c:pt>
                <c:pt idx="24">
                  <c:v>28</c:v>
                </c:pt>
                <c:pt idx="25">
                  <c:v>29</c:v>
                </c:pt>
                <c:pt idx="26">
                  <c:v>30</c:v>
                </c:pt>
                <c:pt idx="27">
                  <c:v>31</c:v>
                </c:pt>
                <c:pt idx="28">
                  <c:v>32</c:v>
                </c:pt>
                <c:pt idx="29">
                  <c:v>33</c:v>
                </c:pt>
                <c:pt idx="30">
                  <c:v>34</c:v>
                </c:pt>
                <c:pt idx="31">
                  <c:v>35</c:v>
                </c:pt>
                <c:pt idx="32">
                  <c:v>36</c:v>
                </c:pt>
                <c:pt idx="33">
                  <c:v>37</c:v>
                </c:pt>
                <c:pt idx="34">
                  <c:v>38</c:v>
                </c:pt>
                <c:pt idx="35">
                  <c:v>39</c:v>
                </c:pt>
                <c:pt idx="36">
                  <c:v>40</c:v>
                </c:pt>
                <c:pt idx="37">
                  <c:v>41</c:v>
                </c:pt>
                <c:pt idx="38">
                  <c:v>42</c:v>
                </c:pt>
                <c:pt idx="39">
                  <c:v>43</c:v>
                </c:pt>
                <c:pt idx="40">
                  <c:v>44</c:v>
                </c:pt>
                <c:pt idx="41">
                  <c:v>45</c:v>
                </c:pt>
                <c:pt idx="42">
                  <c:v>46</c:v>
                </c:pt>
                <c:pt idx="43">
                  <c:v>47</c:v>
                </c:pt>
                <c:pt idx="44">
                  <c:v>48</c:v>
                </c:pt>
                <c:pt idx="45">
                  <c:v>49</c:v>
                </c:pt>
                <c:pt idx="46">
                  <c:v>50</c:v>
                </c:pt>
                <c:pt idx="47">
                  <c:v>51</c:v>
                </c:pt>
                <c:pt idx="48">
                  <c:v>52</c:v>
                </c:pt>
                <c:pt idx="49">
                  <c:v>53</c:v>
                </c:pt>
                <c:pt idx="50">
                  <c:v>54</c:v>
                </c:pt>
                <c:pt idx="51">
                  <c:v>55</c:v>
                </c:pt>
                <c:pt idx="52">
                  <c:v>56</c:v>
                </c:pt>
                <c:pt idx="53">
                  <c:v>57</c:v>
                </c:pt>
                <c:pt idx="54">
                  <c:v>58</c:v>
                </c:pt>
                <c:pt idx="55">
                  <c:v>59</c:v>
                </c:pt>
                <c:pt idx="56">
                  <c:v>60</c:v>
                </c:pt>
                <c:pt idx="57">
                  <c:v>61</c:v>
                </c:pt>
                <c:pt idx="58">
                  <c:v>62</c:v>
                </c:pt>
                <c:pt idx="59">
                  <c:v>63</c:v>
                </c:pt>
                <c:pt idx="60">
                  <c:v>64</c:v>
                </c:pt>
                <c:pt idx="61">
                  <c:v>65</c:v>
                </c:pt>
                <c:pt idx="62">
                  <c:v>66</c:v>
                </c:pt>
                <c:pt idx="63">
                  <c:v>67</c:v>
                </c:pt>
                <c:pt idx="64">
                  <c:v>68</c:v>
                </c:pt>
                <c:pt idx="65">
                  <c:v>69</c:v>
                </c:pt>
                <c:pt idx="66">
                  <c:v>70</c:v>
                </c:pt>
                <c:pt idx="67">
                  <c:v>71</c:v>
                </c:pt>
                <c:pt idx="68">
                  <c:v>72</c:v>
                </c:pt>
                <c:pt idx="69">
                  <c:v>73</c:v>
                </c:pt>
                <c:pt idx="70">
                  <c:v>74</c:v>
                </c:pt>
                <c:pt idx="71">
                  <c:v>75</c:v>
                </c:pt>
                <c:pt idx="72">
                  <c:v>76</c:v>
                </c:pt>
                <c:pt idx="73">
                  <c:v>77</c:v>
                </c:pt>
                <c:pt idx="74">
                  <c:v>78</c:v>
                </c:pt>
                <c:pt idx="75">
                  <c:v>79</c:v>
                </c:pt>
                <c:pt idx="76">
                  <c:v>80</c:v>
                </c:pt>
                <c:pt idx="77">
                  <c:v>81</c:v>
                </c:pt>
                <c:pt idx="78">
                  <c:v>82</c:v>
                </c:pt>
                <c:pt idx="79">
                  <c:v>83</c:v>
                </c:pt>
                <c:pt idx="80">
                  <c:v>84</c:v>
                </c:pt>
                <c:pt idx="81">
                  <c:v>85</c:v>
                </c:pt>
                <c:pt idx="82">
                  <c:v>86</c:v>
                </c:pt>
                <c:pt idx="83">
                  <c:v>87</c:v>
                </c:pt>
                <c:pt idx="84">
                  <c:v>88</c:v>
                </c:pt>
                <c:pt idx="85">
                  <c:v>89</c:v>
                </c:pt>
                <c:pt idx="86">
                  <c:v>90</c:v>
                </c:pt>
                <c:pt idx="87">
                  <c:v>91</c:v>
                </c:pt>
                <c:pt idx="88">
                  <c:v>92</c:v>
                </c:pt>
                <c:pt idx="89">
                  <c:v>93</c:v>
                </c:pt>
                <c:pt idx="90">
                  <c:v>94</c:v>
                </c:pt>
                <c:pt idx="91">
                  <c:v>95</c:v>
                </c:pt>
                <c:pt idx="92">
                  <c:v>96</c:v>
                </c:pt>
                <c:pt idx="93">
                  <c:v>97</c:v>
                </c:pt>
                <c:pt idx="94">
                  <c:v>98</c:v>
                </c:pt>
                <c:pt idx="95">
                  <c:v>99</c:v>
                </c:pt>
                <c:pt idx="96">
                  <c:v>100</c:v>
                </c:pt>
                <c:pt idx="97">
                  <c:v>101</c:v>
                </c:pt>
                <c:pt idx="98">
                  <c:v>102</c:v>
                </c:pt>
                <c:pt idx="99">
                  <c:v>103</c:v>
                </c:pt>
                <c:pt idx="100">
                  <c:v>104</c:v>
                </c:pt>
                <c:pt idx="101">
                  <c:v>105</c:v>
                </c:pt>
                <c:pt idx="102">
                  <c:v>106</c:v>
                </c:pt>
                <c:pt idx="103">
                  <c:v>107</c:v>
                </c:pt>
                <c:pt idx="104">
                  <c:v>108</c:v>
                </c:pt>
                <c:pt idx="105">
                  <c:v>109</c:v>
                </c:pt>
                <c:pt idx="106">
                  <c:v>110</c:v>
                </c:pt>
                <c:pt idx="107">
                  <c:v>111</c:v>
                </c:pt>
                <c:pt idx="108">
                  <c:v>112</c:v>
                </c:pt>
                <c:pt idx="109">
                  <c:v>113</c:v>
                </c:pt>
                <c:pt idx="110">
                  <c:v>114</c:v>
                </c:pt>
                <c:pt idx="111">
                  <c:v>115</c:v>
                </c:pt>
                <c:pt idx="112">
                  <c:v>116</c:v>
                </c:pt>
                <c:pt idx="113">
                  <c:v>117</c:v>
                </c:pt>
                <c:pt idx="114">
                  <c:v>118</c:v>
                </c:pt>
                <c:pt idx="115">
                  <c:v>119</c:v>
                </c:pt>
                <c:pt idx="116">
                  <c:v>120</c:v>
                </c:pt>
                <c:pt idx="117">
                  <c:v>121</c:v>
                </c:pt>
                <c:pt idx="118">
                  <c:v>122</c:v>
                </c:pt>
                <c:pt idx="119">
                  <c:v>123</c:v>
                </c:pt>
                <c:pt idx="120">
                  <c:v>124</c:v>
                </c:pt>
                <c:pt idx="121">
                  <c:v>125</c:v>
                </c:pt>
                <c:pt idx="122">
                  <c:v>126</c:v>
                </c:pt>
                <c:pt idx="123">
                  <c:v>127</c:v>
                </c:pt>
                <c:pt idx="124">
                  <c:v>128</c:v>
                </c:pt>
                <c:pt idx="125">
                  <c:v>129</c:v>
                </c:pt>
                <c:pt idx="126">
                  <c:v>130</c:v>
                </c:pt>
                <c:pt idx="127">
                  <c:v>131</c:v>
                </c:pt>
                <c:pt idx="128">
                  <c:v>132</c:v>
                </c:pt>
                <c:pt idx="129">
                  <c:v>133</c:v>
                </c:pt>
                <c:pt idx="130">
                  <c:v>134</c:v>
                </c:pt>
                <c:pt idx="131">
                  <c:v>135</c:v>
                </c:pt>
                <c:pt idx="132">
                  <c:v>136</c:v>
                </c:pt>
                <c:pt idx="133">
                  <c:v>137</c:v>
                </c:pt>
                <c:pt idx="134">
                  <c:v>138</c:v>
                </c:pt>
                <c:pt idx="135">
                  <c:v>139</c:v>
                </c:pt>
                <c:pt idx="136">
                  <c:v>140</c:v>
                </c:pt>
                <c:pt idx="137">
                  <c:v>141</c:v>
                </c:pt>
                <c:pt idx="138">
                  <c:v>142</c:v>
                </c:pt>
                <c:pt idx="139">
                  <c:v>143</c:v>
                </c:pt>
                <c:pt idx="140">
                  <c:v>144</c:v>
                </c:pt>
                <c:pt idx="141">
                  <c:v>145</c:v>
                </c:pt>
                <c:pt idx="142">
                  <c:v>146</c:v>
                </c:pt>
                <c:pt idx="143">
                  <c:v>147</c:v>
                </c:pt>
                <c:pt idx="144">
                  <c:v>148</c:v>
                </c:pt>
                <c:pt idx="145">
                  <c:v>149</c:v>
                </c:pt>
                <c:pt idx="146">
                  <c:v>150</c:v>
                </c:pt>
                <c:pt idx="147">
                  <c:v>151</c:v>
                </c:pt>
                <c:pt idx="148">
                  <c:v>152</c:v>
                </c:pt>
                <c:pt idx="149">
                  <c:v>153</c:v>
                </c:pt>
                <c:pt idx="150">
                  <c:v>154</c:v>
                </c:pt>
                <c:pt idx="151">
                  <c:v>155</c:v>
                </c:pt>
                <c:pt idx="152">
                  <c:v>156</c:v>
                </c:pt>
                <c:pt idx="153">
                  <c:v>157</c:v>
                </c:pt>
                <c:pt idx="154">
                  <c:v>158</c:v>
                </c:pt>
                <c:pt idx="155">
                  <c:v>159</c:v>
                </c:pt>
                <c:pt idx="156">
                  <c:v>160</c:v>
                </c:pt>
                <c:pt idx="157">
                  <c:v>161</c:v>
                </c:pt>
                <c:pt idx="158">
                  <c:v>162</c:v>
                </c:pt>
                <c:pt idx="159">
                  <c:v>163</c:v>
                </c:pt>
                <c:pt idx="160">
                  <c:v>164</c:v>
                </c:pt>
                <c:pt idx="161">
                  <c:v>165</c:v>
                </c:pt>
                <c:pt idx="162">
                  <c:v>166</c:v>
                </c:pt>
                <c:pt idx="163">
                  <c:v>167</c:v>
                </c:pt>
                <c:pt idx="164">
                  <c:v>168</c:v>
                </c:pt>
                <c:pt idx="165">
                  <c:v>169</c:v>
                </c:pt>
                <c:pt idx="166">
                  <c:v>170</c:v>
                </c:pt>
                <c:pt idx="167">
                  <c:v>171</c:v>
                </c:pt>
                <c:pt idx="168">
                  <c:v>172</c:v>
                </c:pt>
                <c:pt idx="169">
                  <c:v>173</c:v>
                </c:pt>
                <c:pt idx="170">
                  <c:v>174</c:v>
                </c:pt>
                <c:pt idx="171">
                  <c:v>175</c:v>
                </c:pt>
                <c:pt idx="172">
                  <c:v>176</c:v>
                </c:pt>
                <c:pt idx="173">
                  <c:v>177</c:v>
                </c:pt>
                <c:pt idx="174">
                  <c:v>178</c:v>
                </c:pt>
                <c:pt idx="175">
                  <c:v>179</c:v>
                </c:pt>
                <c:pt idx="176">
                  <c:v>180</c:v>
                </c:pt>
                <c:pt idx="177">
                  <c:v>181</c:v>
                </c:pt>
                <c:pt idx="178">
                  <c:v>182</c:v>
                </c:pt>
                <c:pt idx="179">
                  <c:v>183</c:v>
                </c:pt>
                <c:pt idx="180">
                  <c:v>184</c:v>
                </c:pt>
                <c:pt idx="181">
                  <c:v>185</c:v>
                </c:pt>
                <c:pt idx="182">
                  <c:v>186</c:v>
                </c:pt>
                <c:pt idx="183">
                  <c:v>187</c:v>
                </c:pt>
                <c:pt idx="184">
                  <c:v>188</c:v>
                </c:pt>
                <c:pt idx="185">
                  <c:v>189</c:v>
                </c:pt>
                <c:pt idx="186">
                  <c:v>190</c:v>
                </c:pt>
                <c:pt idx="187">
                  <c:v>191</c:v>
                </c:pt>
                <c:pt idx="188">
                  <c:v>192</c:v>
                </c:pt>
                <c:pt idx="189">
                  <c:v>193</c:v>
                </c:pt>
                <c:pt idx="190">
                  <c:v>194</c:v>
                </c:pt>
                <c:pt idx="191">
                  <c:v>195</c:v>
                </c:pt>
                <c:pt idx="192">
                  <c:v>196</c:v>
                </c:pt>
                <c:pt idx="193">
                  <c:v>197</c:v>
                </c:pt>
                <c:pt idx="194">
                  <c:v>198</c:v>
                </c:pt>
                <c:pt idx="195">
                  <c:v>199</c:v>
                </c:pt>
                <c:pt idx="196">
                  <c:v>200</c:v>
                </c:pt>
                <c:pt idx="197">
                  <c:v>201</c:v>
                </c:pt>
                <c:pt idx="198">
                  <c:v>202</c:v>
                </c:pt>
                <c:pt idx="199">
                  <c:v>203</c:v>
                </c:pt>
                <c:pt idx="200">
                  <c:v>204</c:v>
                </c:pt>
                <c:pt idx="201">
                  <c:v>205</c:v>
                </c:pt>
                <c:pt idx="202">
                  <c:v>206</c:v>
                </c:pt>
                <c:pt idx="203">
                  <c:v>207</c:v>
                </c:pt>
                <c:pt idx="204">
                  <c:v>208</c:v>
                </c:pt>
                <c:pt idx="205">
                  <c:v>209</c:v>
                </c:pt>
                <c:pt idx="206">
                  <c:v>210</c:v>
                </c:pt>
                <c:pt idx="207">
                  <c:v>211</c:v>
                </c:pt>
                <c:pt idx="208">
                  <c:v>212</c:v>
                </c:pt>
                <c:pt idx="209">
                  <c:v>213</c:v>
                </c:pt>
                <c:pt idx="210">
                  <c:v>214</c:v>
                </c:pt>
                <c:pt idx="211">
                  <c:v>215</c:v>
                </c:pt>
                <c:pt idx="212">
                  <c:v>216</c:v>
                </c:pt>
                <c:pt idx="213">
                  <c:v>217</c:v>
                </c:pt>
                <c:pt idx="214">
                  <c:v>218</c:v>
                </c:pt>
                <c:pt idx="215">
                  <c:v>219</c:v>
                </c:pt>
                <c:pt idx="216">
                  <c:v>220</c:v>
                </c:pt>
                <c:pt idx="217">
                  <c:v>221</c:v>
                </c:pt>
                <c:pt idx="218">
                  <c:v>222</c:v>
                </c:pt>
                <c:pt idx="219">
                  <c:v>223</c:v>
                </c:pt>
                <c:pt idx="220">
                  <c:v>224</c:v>
                </c:pt>
                <c:pt idx="221">
                  <c:v>225</c:v>
                </c:pt>
                <c:pt idx="222">
                  <c:v>226</c:v>
                </c:pt>
                <c:pt idx="223">
                  <c:v>227</c:v>
                </c:pt>
                <c:pt idx="224">
                  <c:v>228</c:v>
                </c:pt>
                <c:pt idx="225">
                  <c:v>229</c:v>
                </c:pt>
                <c:pt idx="226">
                  <c:v>230</c:v>
                </c:pt>
                <c:pt idx="227">
                  <c:v>231</c:v>
                </c:pt>
                <c:pt idx="228">
                  <c:v>232</c:v>
                </c:pt>
                <c:pt idx="229">
                  <c:v>233</c:v>
                </c:pt>
                <c:pt idx="230">
                  <c:v>234</c:v>
                </c:pt>
                <c:pt idx="231">
                  <c:v>235</c:v>
                </c:pt>
                <c:pt idx="232">
                  <c:v>236</c:v>
                </c:pt>
                <c:pt idx="233">
                  <c:v>237</c:v>
                </c:pt>
                <c:pt idx="234">
                  <c:v>238</c:v>
                </c:pt>
                <c:pt idx="235">
                  <c:v>239</c:v>
                </c:pt>
                <c:pt idx="236">
                  <c:v>240</c:v>
                </c:pt>
                <c:pt idx="237">
                  <c:v>241</c:v>
                </c:pt>
                <c:pt idx="238">
                  <c:v>242</c:v>
                </c:pt>
                <c:pt idx="239">
                  <c:v>243</c:v>
                </c:pt>
                <c:pt idx="240">
                  <c:v>244</c:v>
                </c:pt>
                <c:pt idx="241">
                  <c:v>245</c:v>
                </c:pt>
                <c:pt idx="242">
                  <c:v>246</c:v>
                </c:pt>
                <c:pt idx="243">
                  <c:v>247</c:v>
                </c:pt>
                <c:pt idx="244">
                  <c:v>248</c:v>
                </c:pt>
                <c:pt idx="245">
                  <c:v>249</c:v>
                </c:pt>
                <c:pt idx="246">
                  <c:v>250</c:v>
                </c:pt>
                <c:pt idx="247">
                  <c:v>251</c:v>
                </c:pt>
                <c:pt idx="248">
                  <c:v>252</c:v>
                </c:pt>
                <c:pt idx="249">
                  <c:v>253</c:v>
                </c:pt>
                <c:pt idx="250">
                  <c:v>254</c:v>
                </c:pt>
                <c:pt idx="251">
                  <c:v>255</c:v>
                </c:pt>
                <c:pt idx="252">
                  <c:v>256</c:v>
                </c:pt>
                <c:pt idx="253">
                  <c:v>257</c:v>
                </c:pt>
                <c:pt idx="254">
                  <c:v>258</c:v>
                </c:pt>
                <c:pt idx="255">
                  <c:v>259</c:v>
                </c:pt>
                <c:pt idx="256">
                  <c:v>260</c:v>
                </c:pt>
                <c:pt idx="257">
                  <c:v>261</c:v>
                </c:pt>
                <c:pt idx="258">
                  <c:v>262</c:v>
                </c:pt>
                <c:pt idx="259">
                  <c:v>263</c:v>
                </c:pt>
                <c:pt idx="260">
                  <c:v>264</c:v>
                </c:pt>
                <c:pt idx="261">
                  <c:v>265</c:v>
                </c:pt>
                <c:pt idx="262">
                  <c:v>266</c:v>
                </c:pt>
                <c:pt idx="263">
                  <c:v>267</c:v>
                </c:pt>
                <c:pt idx="264">
                  <c:v>268</c:v>
                </c:pt>
                <c:pt idx="265">
                  <c:v>269</c:v>
                </c:pt>
                <c:pt idx="266">
                  <c:v>270</c:v>
                </c:pt>
                <c:pt idx="267">
                  <c:v>271</c:v>
                </c:pt>
                <c:pt idx="268">
                  <c:v>272</c:v>
                </c:pt>
                <c:pt idx="269">
                  <c:v>273</c:v>
                </c:pt>
                <c:pt idx="270">
                  <c:v>274</c:v>
                </c:pt>
                <c:pt idx="271">
                  <c:v>275</c:v>
                </c:pt>
                <c:pt idx="272">
                  <c:v>276</c:v>
                </c:pt>
                <c:pt idx="273">
                  <c:v>277</c:v>
                </c:pt>
                <c:pt idx="274">
                  <c:v>278</c:v>
                </c:pt>
                <c:pt idx="275">
                  <c:v>279</c:v>
                </c:pt>
                <c:pt idx="276">
                  <c:v>280</c:v>
                </c:pt>
                <c:pt idx="277">
                  <c:v>281</c:v>
                </c:pt>
                <c:pt idx="278">
                  <c:v>282</c:v>
                </c:pt>
                <c:pt idx="279">
                  <c:v>283</c:v>
                </c:pt>
                <c:pt idx="280">
                  <c:v>284</c:v>
                </c:pt>
                <c:pt idx="281">
                  <c:v>285</c:v>
                </c:pt>
                <c:pt idx="282">
                  <c:v>286</c:v>
                </c:pt>
                <c:pt idx="283">
                  <c:v>287</c:v>
                </c:pt>
                <c:pt idx="284">
                  <c:v>288</c:v>
                </c:pt>
                <c:pt idx="285">
                  <c:v>289</c:v>
                </c:pt>
                <c:pt idx="286">
                  <c:v>290</c:v>
                </c:pt>
                <c:pt idx="287">
                  <c:v>291</c:v>
                </c:pt>
                <c:pt idx="288">
                  <c:v>292</c:v>
                </c:pt>
                <c:pt idx="289">
                  <c:v>293</c:v>
                </c:pt>
              </c:numCache>
            </c:numRef>
          </c:xVal>
          <c:yVal>
            <c:numRef>
              <c:f>'Helium heating'!$R$5:$R$294</c:f>
              <c:numCache>
                <c:formatCode>0.00E+00</c:formatCode>
                <c:ptCount val="290"/>
                <c:pt idx="0">
                  <c:v>47414.61735</c:v>
                </c:pt>
                <c:pt idx="1">
                  <c:v>144185.481176</c:v>
                </c:pt>
                <c:pt idx="2">
                  <c:v>229216.44641410004</c:v>
                </c:pt>
                <c:pt idx="3">
                  <c:v>255273.91109905005</c:v>
                </c:pt>
                <c:pt idx="4">
                  <c:v>271952.27265650005</c:v>
                </c:pt>
                <c:pt idx="5">
                  <c:v>284666.3088618</c:v>
                </c:pt>
                <c:pt idx="6">
                  <c:v>295108.07477975002</c:v>
                </c:pt>
                <c:pt idx="7">
                  <c:v>304051.42134610005</c:v>
                </c:pt>
                <c:pt idx="8">
                  <c:v>311919.55049220001</c:v>
                </c:pt>
                <c:pt idx="9">
                  <c:v>318971.08373990003</c:v>
                </c:pt>
                <c:pt idx="10">
                  <c:v>325376.89622700005</c:v>
                </c:pt>
                <c:pt idx="11">
                  <c:v>331256.55679900001</c:v>
                </c:pt>
                <c:pt idx="12">
                  <c:v>336697.78125860007</c:v>
                </c:pt>
                <c:pt idx="13">
                  <c:v>341766.75725860003</c:v>
                </c:pt>
                <c:pt idx="14">
                  <c:v>346514.98946960003</c:v>
                </c:pt>
                <c:pt idx="15">
                  <c:v>350983.55903210008</c:v>
                </c:pt>
                <c:pt idx="16">
                  <c:v>355205.59296752</c:v>
                </c:pt>
                <c:pt idx="17">
                  <c:v>359208.48738300003</c:v>
                </c:pt>
                <c:pt idx="18">
                  <c:v>363015.09510511998</c:v>
                </c:pt>
                <c:pt idx="19">
                  <c:v>366644.73389417998</c:v>
                </c:pt>
                <c:pt idx="20">
                  <c:v>370113.90898576</c:v>
                </c:pt>
                <c:pt idx="21">
                  <c:v>373436.81311923999</c:v>
                </c:pt>
                <c:pt idx="22">
                  <c:v>376625.80788177502</c:v>
                </c:pt>
                <c:pt idx="23">
                  <c:v>379691.69353548496</c:v>
                </c:pt>
                <c:pt idx="24">
                  <c:v>382643.94331690995</c:v>
                </c:pt>
                <c:pt idx="25">
                  <c:v>385490.94424241997</c:v>
                </c:pt>
                <c:pt idx="26">
                  <c:v>388240.17006610497</c:v>
                </c:pt>
                <c:pt idx="27">
                  <c:v>390898.35377493995</c:v>
                </c:pt>
                <c:pt idx="28">
                  <c:v>393471.49688976497</c:v>
                </c:pt>
                <c:pt idx="29">
                  <c:v>395964.98919153999</c:v>
                </c:pt>
                <c:pt idx="30">
                  <c:v>398383.75324177498</c:v>
                </c:pt>
                <c:pt idx="31">
                  <c:v>400732.24766269</c:v>
                </c:pt>
                <c:pt idx="32">
                  <c:v>403014.53750834998</c:v>
                </c:pt>
                <c:pt idx="33">
                  <c:v>405234.321497795</c:v>
                </c:pt>
                <c:pt idx="34">
                  <c:v>407394.99952474999</c:v>
                </c:pt>
                <c:pt idx="35">
                  <c:v>409499.718907715</c:v>
                </c:pt>
                <c:pt idx="36">
                  <c:v>411551.35536760994</c:v>
                </c:pt>
                <c:pt idx="37">
                  <c:v>413552.56015558995</c:v>
                </c:pt>
                <c:pt idx="38">
                  <c:v>415505.80250048998</c:v>
                </c:pt>
                <c:pt idx="39">
                  <c:v>417413.36750850995</c:v>
                </c:pt>
                <c:pt idx="40">
                  <c:v>419277.36710219999</c:v>
                </c:pt>
                <c:pt idx="41">
                  <c:v>421099.77744101005</c:v>
                </c:pt>
                <c:pt idx="42">
                  <c:v>422882.45777225</c:v>
                </c:pt>
                <c:pt idx="43">
                  <c:v>424627.11522082996</c:v>
                </c:pt>
                <c:pt idx="44">
                  <c:v>426335.36651138001</c:v>
                </c:pt>
                <c:pt idx="45">
                  <c:v>428008.70073901501</c:v>
                </c:pt>
                <c:pt idx="46">
                  <c:v>429648.53331061994</c:v>
                </c:pt>
                <c:pt idx="47">
                  <c:v>431256.23400548997</c:v>
                </c:pt>
                <c:pt idx="48">
                  <c:v>432833.00932116999</c:v>
                </c:pt>
                <c:pt idx="49">
                  <c:v>434380.050948005</c:v>
                </c:pt>
                <c:pt idx="50">
                  <c:v>435898.50540857</c:v>
                </c:pt>
                <c:pt idx="51">
                  <c:v>437389.37981573504</c:v>
                </c:pt>
                <c:pt idx="52">
                  <c:v>438853.67295747</c:v>
                </c:pt>
                <c:pt idx="53">
                  <c:v>440292.35296112997</c:v>
                </c:pt>
                <c:pt idx="54">
                  <c:v>441706.29421511502</c:v>
                </c:pt>
                <c:pt idx="55">
                  <c:v>443096.34014592</c:v>
                </c:pt>
                <c:pt idx="56">
                  <c:v>444463.29051705997</c:v>
                </c:pt>
                <c:pt idx="57">
                  <c:v>445807.88737592503</c:v>
                </c:pt>
                <c:pt idx="58">
                  <c:v>447130.86382624006</c:v>
                </c:pt>
                <c:pt idx="59">
                  <c:v>448432.93023388006</c:v>
                </c:pt>
                <c:pt idx="60">
                  <c:v>449714.73141796008</c:v>
                </c:pt>
                <c:pt idx="61">
                  <c:v>450976.89918859012</c:v>
                </c:pt>
                <c:pt idx="62">
                  <c:v>452220.03373454011</c:v>
                </c:pt>
                <c:pt idx="63">
                  <c:v>453444.67978149006</c:v>
                </c:pt>
                <c:pt idx="64">
                  <c:v>454651.40315289004</c:v>
                </c:pt>
                <c:pt idx="65">
                  <c:v>455840.73793672503</c:v>
                </c:pt>
                <c:pt idx="66">
                  <c:v>457013.16299859004</c:v>
                </c:pt>
                <c:pt idx="67">
                  <c:v>458169.14647467004</c:v>
                </c:pt>
                <c:pt idx="68">
                  <c:v>459309.15606789012</c:v>
                </c:pt>
                <c:pt idx="69">
                  <c:v>460433.63732017507</c:v>
                </c:pt>
                <c:pt idx="70">
                  <c:v>461543.00331713009</c:v>
                </c:pt>
                <c:pt idx="71">
                  <c:v>462637.66660486005</c:v>
                </c:pt>
                <c:pt idx="72">
                  <c:v>463717.99658690009</c:v>
                </c:pt>
                <c:pt idx="73">
                  <c:v>464784.35214114009</c:v>
                </c:pt>
                <c:pt idx="74">
                  <c:v>465837.13429411512</c:v>
                </c:pt>
                <c:pt idx="75">
                  <c:v>466876.67893230007</c:v>
                </c:pt>
                <c:pt idx="76">
                  <c:v>467903.28997513512</c:v>
                </c:pt>
                <c:pt idx="77">
                  <c:v>468917.30480641517</c:v>
                </c:pt>
                <c:pt idx="78">
                  <c:v>469919.03692087514</c:v>
                </c:pt>
                <c:pt idx="79">
                  <c:v>470908.77816270018</c:v>
                </c:pt>
                <c:pt idx="80">
                  <c:v>471886.80096403515</c:v>
                </c:pt>
                <c:pt idx="81">
                  <c:v>472853.36579631013</c:v>
                </c:pt>
                <c:pt idx="82">
                  <c:v>473808.76380651019</c:v>
                </c:pt>
                <c:pt idx="83">
                  <c:v>474753.25527184521</c:v>
                </c:pt>
                <c:pt idx="84">
                  <c:v>475687.07863098016</c:v>
                </c:pt>
                <c:pt idx="85">
                  <c:v>476610.48131895019</c:v>
                </c:pt>
                <c:pt idx="86">
                  <c:v>477523.67129682022</c:v>
                </c:pt>
                <c:pt idx="87">
                  <c:v>478426.88691154023</c:v>
                </c:pt>
                <c:pt idx="88">
                  <c:v>479320.35362348025</c:v>
                </c:pt>
                <c:pt idx="89">
                  <c:v>480204.26645525027</c:v>
                </c:pt>
                <c:pt idx="90">
                  <c:v>481078.84199286031</c:v>
                </c:pt>
                <c:pt idx="91">
                  <c:v>481944.27521327033</c:v>
                </c:pt>
                <c:pt idx="92">
                  <c:v>482800.73948688031</c:v>
                </c:pt>
                <c:pt idx="93">
                  <c:v>483648.43785493035</c:v>
                </c:pt>
                <c:pt idx="94">
                  <c:v>484487.54356539535</c:v>
                </c:pt>
                <c:pt idx="95">
                  <c:v>485318.22173847537</c:v>
                </c:pt>
                <c:pt idx="96">
                  <c:v>486140.65353578038</c:v>
                </c:pt>
                <c:pt idx="97">
                  <c:v>486954.99057258037</c:v>
                </c:pt>
                <c:pt idx="98">
                  <c:v>487761.37658039032</c:v>
                </c:pt>
                <c:pt idx="99">
                  <c:v>488559.97086152533</c:v>
                </c:pt>
                <c:pt idx="100">
                  <c:v>489350.95413479034</c:v>
                </c:pt>
                <c:pt idx="101">
                  <c:v>490134.47024043038</c:v>
                </c:pt>
                <c:pt idx="102">
                  <c:v>490910.62742372538</c:v>
                </c:pt>
                <c:pt idx="103">
                  <c:v>491679.55563736043</c:v>
                </c:pt>
                <c:pt idx="104">
                  <c:v>492441.40626130044</c:v>
                </c:pt>
                <c:pt idx="105">
                  <c:v>493196.31644972542</c:v>
                </c:pt>
                <c:pt idx="106">
                  <c:v>493944.41592043045</c:v>
                </c:pt>
                <c:pt idx="107">
                  <c:v>494685.82728475041</c:v>
                </c:pt>
                <c:pt idx="108">
                  <c:v>495420.65873401542</c:v>
                </c:pt>
                <c:pt idx="109">
                  <c:v>496149.02555066044</c:v>
                </c:pt>
                <c:pt idx="110">
                  <c:v>496871.03584882541</c:v>
                </c:pt>
                <c:pt idx="111">
                  <c:v>497586.79773601046</c:v>
                </c:pt>
                <c:pt idx="112">
                  <c:v>498296.44088602043</c:v>
                </c:pt>
                <c:pt idx="113">
                  <c:v>499000.07339349046</c:v>
                </c:pt>
                <c:pt idx="114">
                  <c:v>499697.78177513042</c:v>
                </c:pt>
                <c:pt idx="115">
                  <c:v>500389.65254267043</c:v>
                </c:pt>
                <c:pt idx="116">
                  <c:v>501075.7937733155</c:v>
                </c:pt>
                <c:pt idx="117">
                  <c:v>501756.2919684205</c:v>
                </c:pt>
                <c:pt idx="118">
                  <c:v>502431.23362353054</c:v>
                </c:pt>
                <c:pt idx="119">
                  <c:v>503100.72679925052</c:v>
                </c:pt>
                <c:pt idx="120">
                  <c:v>503764.86434436048</c:v>
                </c:pt>
                <c:pt idx="121">
                  <c:v>504423.73268883553</c:v>
                </c:pt>
                <c:pt idx="122">
                  <c:v>505077.39032651053</c:v>
                </c:pt>
                <c:pt idx="123">
                  <c:v>505725.92372969055</c:v>
                </c:pt>
                <c:pt idx="124">
                  <c:v>506369.41936653049</c:v>
                </c:pt>
                <c:pt idx="125">
                  <c:v>507007.96981938049</c:v>
                </c:pt>
                <c:pt idx="126">
                  <c:v>507641.63993282052</c:v>
                </c:pt>
                <c:pt idx="127">
                  <c:v>508270.48842769058</c:v>
                </c:pt>
                <c:pt idx="128">
                  <c:v>508894.60773777054</c:v>
                </c:pt>
                <c:pt idx="129">
                  <c:v>509514.06269851059</c:v>
                </c:pt>
                <c:pt idx="130">
                  <c:v>510128.93372612057</c:v>
                </c:pt>
                <c:pt idx="131">
                  <c:v>510739.29154490057</c:v>
                </c:pt>
                <c:pt idx="132">
                  <c:v>511345.17941611056</c:v>
                </c:pt>
                <c:pt idx="133">
                  <c:v>511946.65631291049</c:v>
                </c:pt>
                <c:pt idx="134">
                  <c:v>512543.79282431048</c:v>
                </c:pt>
                <c:pt idx="135">
                  <c:v>513136.65376957553</c:v>
                </c:pt>
                <c:pt idx="136">
                  <c:v>513725.31980437052</c:v>
                </c:pt>
                <c:pt idx="137">
                  <c:v>514309.83982275048</c:v>
                </c:pt>
                <c:pt idx="138">
                  <c:v>514890.25707186549</c:v>
                </c:pt>
                <c:pt idx="139">
                  <c:v>515466.63628300047</c:v>
                </c:pt>
                <c:pt idx="140">
                  <c:v>516039.04226297041</c:v>
                </c:pt>
                <c:pt idx="141">
                  <c:v>516607.51817717042</c:v>
                </c:pt>
                <c:pt idx="142">
                  <c:v>517172.10726486542</c:v>
                </c:pt>
                <c:pt idx="143">
                  <c:v>517732.89581576036</c:v>
                </c:pt>
                <c:pt idx="144">
                  <c:v>518289.92706497043</c:v>
                </c:pt>
                <c:pt idx="145">
                  <c:v>518843.22261117044</c:v>
                </c:pt>
                <c:pt idx="146">
                  <c:v>519392.84724872542</c:v>
                </c:pt>
                <c:pt idx="147">
                  <c:v>519938.86569979048</c:v>
                </c:pt>
                <c:pt idx="148">
                  <c:v>520481.32119201048</c:v>
                </c:pt>
                <c:pt idx="149">
                  <c:v>521020.25688331045</c:v>
                </c:pt>
                <c:pt idx="150">
                  <c:v>521555.69957273052</c:v>
                </c:pt>
                <c:pt idx="151">
                  <c:v>522087.68728049548</c:v>
                </c:pt>
                <c:pt idx="152">
                  <c:v>522616.28472419543</c:v>
                </c:pt>
                <c:pt idx="153">
                  <c:v>523141.53512359044</c:v>
                </c:pt>
                <c:pt idx="154">
                  <c:v>523663.48163287045</c:v>
                </c:pt>
                <c:pt idx="155">
                  <c:v>524182.17244474048</c:v>
                </c:pt>
                <c:pt idx="156">
                  <c:v>524697.64573546546</c:v>
                </c:pt>
                <c:pt idx="157">
                  <c:v>525209.94465716055</c:v>
                </c:pt>
                <c:pt idx="158">
                  <c:v>525719.0908616205</c:v>
                </c:pt>
                <c:pt idx="159">
                  <c:v>526225.12749930052</c:v>
                </c:pt>
                <c:pt idx="160">
                  <c:v>526728.10260562052</c:v>
                </c:pt>
                <c:pt idx="161">
                  <c:v>527228.03294367553</c:v>
                </c:pt>
                <c:pt idx="162">
                  <c:v>527724.96166226058</c:v>
                </c:pt>
                <c:pt idx="163">
                  <c:v>528218.93670674053</c:v>
                </c:pt>
                <c:pt idx="164">
                  <c:v>528709.99648412049</c:v>
                </c:pt>
                <c:pt idx="165">
                  <c:v>529198.16258187057</c:v>
                </c:pt>
                <c:pt idx="166">
                  <c:v>529683.46129937051</c:v>
                </c:pt>
                <c:pt idx="167">
                  <c:v>530165.93112496554</c:v>
                </c:pt>
                <c:pt idx="168">
                  <c:v>530645.61520371551</c:v>
                </c:pt>
                <c:pt idx="169">
                  <c:v>531122.56131042051</c:v>
                </c:pt>
                <c:pt idx="170">
                  <c:v>531596.79100391548</c:v>
                </c:pt>
                <c:pt idx="171">
                  <c:v>532068.3213174605</c:v>
                </c:pt>
                <c:pt idx="172">
                  <c:v>532537.17383562052</c:v>
                </c:pt>
                <c:pt idx="173">
                  <c:v>533003.37466812064</c:v>
                </c:pt>
                <c:pt idx="174">
                  <c:v>533466.96248217055</c:v>
                </c:pt>
                <c:pt idx="175">
                  <c:v>533927.98041909561</c:v>
                </c:pt>
                <c:pt idx="176">
                  <c:v>534386.45451143058</c:v>
                </c:pt>
                <c:pt idx="177">
                  <c:v>534842.4063171806</c:v>
                </c:pt>
                <c:pt idx="178">
                  <c:v>535295.87459942058</c:v>
                </c:pt>
                <c:pt idx="179">
                  <c:v>535746.88093981054</c:v>
                </c:pt>
                <c:pt idx="180">
                  <c:v>536195.4512725306</c:v>
                </c:pt>
                <c:pt idx="181">
                  <c:v>536641.60715517052</c:v>
                </c:pt>
                <c:pt idx="182">
                  <c:v>537085.36588534561</c:v>
                </c:pt>
                <c:pt idx="183">
                  <c:v>537526.77060064557</c:v>
                </c:pt>
                <c:pt idx="184">
                  <c:v>537965.84714104561</c:v>
                </c:pt>
                <c:pt idx="185">
                  <c:v>538402.61706372059</c:v>
                </c:pt>
                <c:pt idx="186">
                  <c:v>538837.10192584561</c:v>
                </c:pt>
                <c:pt idx="187">
                  <c:v>539269.31266798254</c:v>
                </c:pt>
                <c:pt idx="188">
                  <c:v>539699.27733591455</c:v>
                </c:pt>
                <c:pt idx="189">
                  <c:v>540127.02596891858</c:v>
                </c:pt>
                <c:pt idx="190">
                  <c:v>540552.58227943059</c:v>
                </c:pt>
                <c:pt idx="191">
                  <c:v>540975.96591483708</c:v>
                </c:pt>
                <c:pt idx="192">
                  <c:v>541397.19845248212</c:v>
                </c:pt>
                <c:pt idx="193">
                  <c:v>541816.3033788756</c:v>
                </c:pt>
                <c:pt idx="194">
                  <c:v>542233.30225036258</c:v>
                </c:pt>
                <c:pt idx="195">
                  <c:v>542648.21662328811</c:v>
                </c:pt>
                <c:pt idx="196">
                  <c:v>543061.06805399712</c:v>
                </c:pt>
                <c:pt idx="197">
                  <c:v>543471.87415417668</c:v>
                </c:pt>
                <c:pt idx="198">
                  <c:v>543880.65434391762</c:v>
                </c:pt>
                <c:pt idx="199">
                  <c:v>544287.43198776164</c:v>
                </c:pt>
                <c:pt idx="200">
                  <c:v>544692.22648604563</c:v>
                </c:pt>
                <c:pt idx="201">
                  <c:v>545095.05508351361</c:v>
                </c:pt>
                <c:pt idx="202">
                  <c:v>545495.93333087955</c:v>
                </c:pt>
                <c:pt idx="203">
                  <c:v>545894.88280249957</c:v>
                </c:pt>
                <c:pt idx="204">
                  <c:v>546291.92461104214</c:v>
                </c:pt>
                <c:pt idx="205">
                  <c:v>546687.0760009191</c:v>
                </c:pt>
                <c:pt idx="206">
                  <c:v>547080.35637209413</c:v>
                </c:pt>
                <c:pt idx="207">
                  <c:v>547471.7829689791</c:v>
                </c:pt>
                <c:pt idx="208">
                  <c:v>547861.37303598609</c:v>
                </c:pt>
                <c:pt idx="209">
                  <c:v>548249.14009344159</c:v>
                </c:pt>
                <c:pt idx="210">
                  <c:v>548635.1014030216</c:v>
                </c:pt>
                <c:pt idx="211">
                  <c:v>549019.27579481155</c:v>
                </c:pt>
                <c:pt idx="212">
                  <c:v>549401.68051289162</c:v>
                </c:pt>
                <c:pt idx="213">
                  <c:v>549782.33280134166</c:v>
                </c:pt>
                <c:pt idx="214">
                  <c:v>550161.24774873164</c:v>
                </c:pt>
                <c:pt idx="215">
                  <c:v>550538.44044363161</c:v>
                </c:pt>
                <c:pt idx="216">
                  <c:v>550913.92236817861</c:v>
                </c:pt>
                <c:pt idx="217">
                  <c:v>551287.71078263759</c:v>
                </c:pt>
                <c:pt idx="218">
                  <c:v>551659.82439807209</c:v>
                </c:pt>
                <c:pt idx="219">
                  <c:v>552030.27830276161</c:v>
                </c:pt>
                <c:pt idx="220">
                  <c:v>552399.08758498554</c:v>
                </c:pt>
                <c:pt idx="221">
                  <c:v>552766.26517755503</c:v>
                </c:pt>
                <c:pt idx="222">
                  <c:v>553131.8261687496</c:v>
                </c:pt>
                <c:pt idx="223">
                  <c:v>553495.77999537857</c:v>
                </c:pt>
                <c:pt idx="224">
                  <c:v>553858.14176091051</c:v>
                </c:pt>
                <c:pt idx="225">
                  <c:v>554218.93006473256</c:v>
                </c:pt>
                <c:pt idx="226">
                  <c:v>554578.15568397951</c:v>
                </c:pt>
                <c:pt idx="227">
                  <c:v>554935.83370664052</c:v>
                </c:pt>
                <c:pt idx="228">
                  <c:v>555291.97706527752</c:v>
                </c:pt>
                <c:pt idx="229">
                  <c:v>555646.59869245254</c:v>
                </c:pt>
                <c:pt idx="230">
                  <c:v>555999.7136761545</c:v>
                </c:pt>
                <c:pt idx="231">
                  <c:v>556351.33279351844</c:v>
                </c:pt>
                <c:pt idx="232">
                  <c:v>556701.46561348997</c:v>
                </c:pt>
                <c:pt idx="233">
                  <c:v>557050.12508274091</c:v>
                </c:pt>
                <c:pt idx="234">
                  <c:v>557397.32535600848</c:v>
                </c:pt>
                <c:pt idx="235">
                  <c:v>557743.07936560549</c:v>
                </c:pt>
                <c:pt idx="236">
                  <c:v>558087.40004384494</c:v>
                </c:pt>
                <c:pt idx="237">
                  <c:v>558430.29816765443</c:v>
                </c:pt>
                <c:pt idx="238">
                  <c:v>558771.78666934685</c:v>
                </c:pt>
                <c:pt idx="239">
                  <c:v>559111.87632584991</c:v>
                </c:pt>
                <c:pt idx="240">
                  <c:v>559450.57791409094</c:v>
                </c:pt>
                <c:pt idx="241">
                  <c:v>559787.90436638286</c:v>
                </c:pt>
                <c:pt idx="242">
                  <c:v>560123.86323186639</c:v>
                </c:pt>
                <c:pt idx="243">
                  <c:v>560458.46530045837</c:v>
                </c:pt>
                <c:pt idx="244">
                  <c:v>560791.72243439441</c:v>
                </c:pt>
                <c:pt idx="245">
                  <c:v>561123.64756573841</c:v>
                </c:pt>
                <c:pt idx="246">
                  <c:v>561454.25147121039</c:v>
                </c:pt>
                <c:pt idx="247">
                  <c:v>561783.54277218645</c:v>
                </c:pt>
                <c:pt idx="248">
                  <c:v>562111.53440073039</c:v>
                </c:pt>
                <c:pt idx="249">
                  <c:v>562438.23497821845</c:v>
                </c:pt>
                <c:pt idx="250">
                  <c:v>562763.65312602639</c:v>
                </c:pt>
                <c:pt idx="251">
                  <c:v>563087.80177621834</c:v>
                </c:pt>
                <c:pt idx="252">
                  <c:v>563410.68955017033</c:v>
                </c:pt>
                <c:pt idx="253">
                  <c:v>563732.32506925834</c:v>
                </c:pt>
                <c:pt idx="254">
                  <c:v>564052.71818695194</c:v>
                </c:pt>
                <c:pt idx="255">
                  <c:v>564371.87753645447</c:v>
                </c:pt>
                <c:pt idx="256">
                  <c:v>564689.81482943951</c:v>
                </c:pt>
                <c:pt idx="257">
                  <c:v>565006.53868711693</c:v>
                </c:pt>
                <c:pt idx="258">
                  <c:v>565322.05773069698</c:v>
                </c:pt>
                <c:pt idx="259">
                  <c:v>565636.38273669197</c:v>
                </c:pt>
                <c:pt idx="260">
                  <c:v>565949.52232631191</c:v>
                </c:pt>
                <c:pt idx="261">
                  <c:v>566261.48512076691</c:v>
                </c:pt>
                <c:pt idx="262">
                  <c:v>566572.27974126698</c:v>
                </c:pt>
                <c:pt idx="263">
                  <c:v>566881.91480902198</c:v>
                </c:pt>
                <c:pt idx="264">
                  <c:v>567190.39894524193</c:v>
                </c:pt>
                <c:pt idx="265">
                  <c:v>567497.74077113683</c:v>
                </c:pt>
                <c:pt idx="266">
                  <c:v>567803.9489079169</c:v>
                </c:pt>
                <c:pt idx="267">
                  <c:v>568109.03197679191</c:v>
                </c:pt>
                <c:pt idx="268">
                  <c:v>568412.99859897199</c:v>
                </c:pt>
                <c:pt idx="269">
                  <c:v>568715.8544852304</c:v>
                </c:pt>
                <c:pt idx="270">
                  <c:v>569017.60611205746</c:v>
                </c:pt>
                <c:pt idx="271">
                  <c:v>569318.26502155745</c:v>
                </c:pt>
                <c:pt idx="272">
                  <c:v>569617.83983477438</c:v>
                </c:pt>
                <c:pt idx="273">
                  <c:v>569916.33701749146</c:v>
                </c:pt>
                <c:pt idx="274">
                  <c:v>570213.76519075246</c:v>
                </c:pt>
                <c:pt idx="275">
                  <c:v>570510.13082034036</c:v>
                </c:pt>
                <c:pt idx="276">
                  <c:v>570805.4425272994</c:v>
                </c:pt>
                <c:pt idx="277">
                  <c:v>571099.70893267344</c:v>
                </c:pt>
                <c:pt idx="278">
                  <c:v>571392.93434698449</c:v>
                </c:pt>
                <c:pt idx="279">
                  <c:v>571685.12739127642</c:v>
                </c:pt>
                <c:pt idx="280">
                  <c:v>571976.29668659344</c:v>
                </c:pt>
                <c:pt idx="281">
                  <c:v>572266.44869871845</c:v>
                </c:pt>
                <c:pt idx="282">
                  <c:v>572555.58989343455</c:v>
                </c:pt>
                <c:pt idx="283">
                  <c:v>572843.72673652449</c:v>
                </c:pt>
                <c:pt idx="284">
                  <c:v>573130.86784903251</c:v>
                </c:pt>
                <c:pt idx="285">
                  <c:v>573417.01969674148</c:v>
                </c:pt>
                <c:pt idx="286">
                  <c:v>573702.18600464996</c:v>
                </c:pt>
                <c:pt idx="287">
                  <c:v>573986.37324791995</c:v>
                </c:pt>
                <c:pt idx="288">
                  <c:v>574269.59064241499</c:v>
                </c:pt>
                <c:pt idx="289">
                  <c:v>574551.84465379349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A41-4B3F-97CD-DE7AF0BAB424}"/>
            </c:ext>
          </c:extLst>
        </c:ser>
        <c:ser>
          <c:idx val="2"/>
          <c:order val="2"/>
          <c:tx>
            <c:strRef>
              <c:f>'Coil heating'!$H$20</c:f>
              <c:strCache>
                <c:ptCount val="1"/>
                <c:pt idx="0">
                  <c:v>Sum energy dissipated (J)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'Coil heating'!$A$21:$A$53</c:f>
              <c:numCache>
                <c:formatCode>General</c:formatCode>
                <c:ptCount val="33"/>
                <c:pt idx="0">
                  <c:v>4</c:v>
                </c:pt>
                <c:pt idx="1">
                  <c:v>7</c:v>
                </c:pt>
                <c:pt idx="2">
                  <c:v>10</c:v>
                </c:pt>
                <c:pt idx="3">
                  <c:v>13</c:v>
                </c:pt>
                <c:pt idx="4">
                  <c:v>16</c:v>
                </c:pt>
                <c:pt idx="5">
                  <c:v>19</c:v>
                </c:pt>
                <c:pt idx="6">
                  <c:v>22</c:v>
                </c:pt>
                <c:pt idx="7">
                  <c:v>25</c:v>
                </c:pt>
                <c:pt idx="8">
                  <c:v>28</c:v>
                </c:pt>
                <c:pt idx="9">
                  <c:v>31</c:v>
                </c:pt>
                <c:pt idx="10">
                  <c:v>34</c:v>
                </c:pt>
                <c:pt idx="11">
                  <c:v>37</c:v>
                </c:pt>
                <c:pt idx="12">
                  <c:v>40</c:v>
                </c:pt>
                <c:pt idx="13">
                  <c:v>43</c:v>
                </c:pt>
                <c:pt idx="14">
                  <c:v>46</c:v>
                </c:pt>
                <c:pt idx="15">
                  <c:v>49</c:v>
                </c:pt>
                <c:pt idx="16">
                  <c:v>52</c:v>
                </c:pt>
                <c:pt idx="17">
                  <c:v>55</c:v>
                </c:pt>
                <c:pt idx="18">
                  <c:v>58</c:v>
                </c:pt>
                <c:pt idx="19">
                  <c:v>61</c:v>
                </c:pt>
                <c:pt idx="20">
                  <c:v>64</c:v>
                </c:pt>
                <c:pt idx="21">
                  <c:v>67</c:v>
                </c:pt>
                <c:pt idx="22">
                  <c:v>70</c:v>
                </c:pt>
                <c:pt idx="23">
                  <c:v>73</c:v>
                </c:pt>
                <c:pt idx="24">
                  <c:v>76</c:v>
                </c:pt>
                <c:pt idx="25">
                  <c:v>79</c:v>
                </c:pt>
                <c:pt idx="26">
                  <c:v>82</c:v>
                </c:pt>
                <c:pt idx="27">
                  <c:v>85</c:v>
                </c:pt>
                <c:pt idx="28">
                  <c:v>88</c:v>
                </c:pt>
                <c:pt idx="29">
                  <c:v>91</c:v>
                </c:pt>
                <c:pt idx="30">
                  <c:v>94</c:v>
                </c:pt>
                <c:pt idx="31">
                  <c:v>97</c:v>
                </c:pt>
                <c:pt idx="32">
                  <c:v>100</c:v>
                </c:pt>
              </c:numCache>
            </c:numRef>
          </c:xVal>
          <c:yVal>
            <c:numRef>
              <c:f>'Coil heating'!$H$21:$H$53</c:f>
              <c:numCache>
                <c:formatCode>0.00E+00</c:formatCode>
                <c:ptCount val="33"/>
                <c:pt idx="0">
                  <c:v>47414.61735</c:v>
                </c:pt>
                <c:pt idx="1">
                  <c:v>255323.53411557389</c:v>
                </c:pt>
                <c:pt idx="2">
                  <c:v>295374.92468474188</c:v>
                </c:pt>
                <c:pt idx="3">
                  <c:v>319917.4199472855</c:v>
                </c:pt>
                <c:pt idx="4">
                  <c:v>339129.72832910356</c:v>
                </c:pt>
                <c:pt idx="5">
                  <c:v>356021.61285246466</c:v>
                </c:pt>
                <c:pt idx="6">
                  <c:v>372144.65067057469</c:v>
                </c:pt>
                <c:pt idx="7">
                  <c:v>388582.12489874248</c:v>
                </c:pt>
                <c:pt idx="8">
                  <c:v>406157.55448010046</c:v>
                </c:pt>
                <c:pt idx="9">
                  <c:v>425505.06257777021</c:v>
                </c:pt>
                <c:pt idx="10">
                  <c:v>447126.54089565313</c:v>
                </c:pt>
                <c:pt idx="11">
                  <c:v>471421.80690359505</c:v>
                </c:pt>
                <c:pt idx="12">
                  <c:v>498706.51802045375</c:v>
                </c:pt>
                <c:pt idx="13">
                  <c:v>529223.93220185617</c:v>
                </c:pt>
                <c:pt idx="14">
                  <c:v>563152.63919451344</c:v>
                </c:pt>
                <c:pt idx="15">
                  <c:v>600612.35627247847</c:v>
                </c:pt>
                <c:pt idx="16">
                  <c:v>641667.785206937</c:v>
                </c:pt>
                <c:pt idx="17">
                  <c:v>686332.25084360933</c:v>
                </c:pt>
                <c:pt idx="18">
                  <c:v>734570.55014592875</c:v>
                </c:pt>
                <c:pt idx="19">
                  <c:v>786274.08280452271</c:v>
                </c:pt>
                <c:pt idx="20">
                  <c:v>841387.75434558257</c:v>
                </c:pt>
                <c:pt idx="21">
                  <c:v>899868.63095588482</c:v>
                </c:pt>
                <c:pt idx="22">
                  <c:v>961582.40640089812</c:v>
                </c:pt>
                <c:pt idx="23">
                  <c:v>1026394.01203888</c:v>
                </c:pt>
                <c:pt idx="24">
                  <c:v>1094169.8289537064</c:v>
                </c:pt>
                <c:pt idx="25">
                  <c:v>1164776.0575214459</c:v>
                </c:pt>
                <c:pt idx="26">
                  <c:v>1238080.7863249364</c:v>
                </c:pt>
                <c:pt idx="27">
                  <c:v>1313954.5089381647</c:v>
                </c:pt>
                <c:pt idx="28">
                  <c:v>1392269.5790041869</c:v>
                </c:pt>
                <c:pt idx="29">
                  <c:v>1472903.1115599559</c:v>
                </c:pt>
                <c:pt idx="30">
                  <c:v>1555735.0540474388</c:v>
                </c:pt>
                <c:pt idx="31">
                  <c:v>1640649.7627037042</c:v>
                </c:pt>
                <c:pt idx="32">
                  <c:v>1727535.1546031348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AA41-4B3F-97CD-DE7AF0BAB4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47556864"/>
        <c:axId val="1147555424"/>
      </c:scatterChart>
      <c:valAx>
        <c:axId val="1147556864"/>
        <c:scaling>
          <c:orientation val="minMax"/>
          <c:max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Temperature  (K)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5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7555424"/>
        <c:crosses val="autoZero"/>
        <c:crossBetween val="midCat"/>
      </c:valAx>
      <c:valAx>
        <c:axId val="1147555424"/>
        <c:scaling>
          <c:orientation val="minMax"/>
          <c:max val="1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Energy dissipated (J)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755686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6401541058772603"/>
          <c:y val="0.15123336739758178"/>
          <c:w val="0.33462703846205483"/>
          <c:h val="0.177866832948888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 b="1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Time to temperature - 3 strand SC cable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538370943283835"/>
          <c:y val="0.12154963442962299"/>
          <c:w val="0.82629630928533337"/>
          <c:h val="0.73293389903372996"/>
        </c:manualLayout>
      </c:layout>
      <c:scatterChart>
        <c:scatterStyle val="lineMarker"/>
        <c:varyColors val="0"/>
        <c:ser>
          <c:idx val="0"/>
          <c:order val="0"/>
          <c:tx>
            <c:strRef>
              <c:f>'Cable max MIITS'!$J$7</c:f>
              <c:strCache>
                <c:ptCount val="1"/>
                <c:pt idx="0">
                  <c:v>Current flow D6 - 450 A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'Cable max MIITS'!$J$9:$J$208</c:f>
              <c:numCache>
                <c:formatCode>0.00E+00</c:formatCode>
                <c:ptCount val="200"/>
                <c:pt idx="0">
                  <c:v>0</c:v>
                </c:pt>
                <c:pt idx="1">
                  <c:v>3.9788286102175304E-4</c:v>
                </c:pt>
                <c:pt idx="2">
                  <c:v>2.15360692305956E-3</c:v>
                </c:pt>
                <c:pt idx="3">
                  <c:v>7.6548880816731234E-3</c:v>
                </c:pt>
                <c:pt idx="4">
                  <c:v>1.9620612576944217E-2</c:v>
                </c:pt>
                <c:pt idx="5">
                  <c:v>4.0345103831190735E-2</c:v>
                </c:pt>
                <c:pt idx="6">
                  <c:v>7.2133240348765781E-2</c:v>
                </c:pt>
                <c:pt idx="7">
                  <c:v>0.11717687859763554</c:v>
                </c:pt>
                <c:pt idx="8">
                  <c:v>0.17659739831648855</c:v>
                </c:pt>
                <c:pt idx="9">
                  <c:v>0.24998690298825188</c:v>
                </c:pt>
                <c:pt idx="10">
                  <c:v>0.33560044830526092</c:v>
                </c:pt>
                <c:pt idx="11">
                  <c:v>0.43079788499778043</c:v>
                </c:pt>
                <c:pt idx="12">
                  <c:v>0.53258922360846073</c:v>
                </c:pt>
                <c:pt idx="13">
                  <c:v>0.63811297520407873</c:v>
                </c:pt>
                <c:pt idx="14">
                  <c:v>0.74493740249536555</c:v>
                </c:pt>
                <c:pt idx="15">
                  <c:v>0.85117861328157407</c:v>
                </c:pt>
                <c:pt idx="16">
                  <c:v>0.95548430597924061</c:v>
                </c:pt>
                <c:pt idx="17">
                  <c:v>1.0569492974812</c:v>
                </c:pt>
                <c:pt idx="18">
                  <c:v>1.1550109240475417</c:v>
                </c:pt>
                <c:pt idx="19">
                  <c:v>1.2493010424915785</c:v>
                </c:pt>
                <c:pt idx="20">
                  <c:v>1.3397898775124066</c:v>
                </c:pt>
                <c:pt idx="21">
                  <c:v>1.4266198687921654</c:v>
                </c:pt>
                <c:pt idx="22">
                  <c:v>1.5098613901534867</c:v>
                </c:pt>
                <c:pt idx="23">
                  <c:v>1.5896514094062748</c:v>
                </c:pt>
                <c:pt idx="24">
                  <c:v>1.6661632353206577</c:v>
                </c:pt>
                <c:pt idx="25">
                  <c:v>1.7395842001462498</c:v>
                </c:pt>
                <c:pt idx="26">
                  <c:v>1.8101037976227816</c:v>
                </c:pt>
                <c:pt idx="27">
                  <c:v>1.8779070928466335</c:v>
                </c:pt>
                <c:pt idx="28">
                  <c:v>1.9431691801422402</c:v>
                </c:pt>
                <c:pt idx="29">
                  <c:v>2.0060554933149777</c:v>
                </c:pt>
                <c:pt idx="30">
                  <c:v>2.0667189465399698</c:v>
                </c:pt>
                <c:pt idx="31">
                  <c:v>2.1253011665554111</c:v>
                </c:pt>
                <c:pt idx="32">
                  <c:v>2.1819322405343473</c:v>
                </c:pt>
                <c:pt idx="33">
                  <c:v>2.2367308325070598</c:v>
                </c:pt>
                <c:pt idx="34">
                  <c:v>2.2898063362058583</c:v>
                </c:pt>
                <c:pt idx="35">
                  <c:v>2.3412592016488936</c:v>
                </c:pt>
                <c:pt idx="36">
                  <c:v>2.3911822576209283</c:v>
                </c:pt>
                <c:pt idx="37">
                  <c:v>2.4396607192905404</c:v>
                </c:pt>
                <c:pt idx="38">
                  <c:v>2.486773291603368</c:v>
                </c:pt>
                <c:pt idx="39">
                  <c:v>2.532592760217204</c:v>
                </c:pt>
                <c:pt idx="40">
                  <c:v>2.5771870772465357</c:v>
                </c:pt>
                <c:pt idx="41">
                  <c:v>2.6206194297387202</c:v>
                </c:pt>
                <c:pt idx="42">
                  <c:v>2.6629475202868642</c:v>
                </c:pt>
                <c:pt idx="43">
                  <c:v>2.7042262284184293</c:v>
                </c:pt>
                <c:pt idx="44">
                  <c:v>2.744507136932981</c:v>
                </c:pt>
                <c:pt idx="45">
                  <c:v>2.7838379317567901</c:v>
                </c:pt>
                <c:pt idx="46">
                  <c:v>2.8222636393830554</c:v>
                </c:pt>
                <c:pt idx="47">
                  <c:v>2.859826885657434</c:v>
                </c:pt>
                <c:pt idx="48">
                  <c:v>2.8965679451676278</c:v>
                </c:pt>
                <c:pt idx="49">
                  <c:v>2.9325244246651443</c:v>
                </c:pt>
                <c:pt idx="50">
                  <c:v>2.9677317302554971</c:v>
                </c:pt>
                <c:pt idx="51">
                  <c:v>3.0022235033888092</c:v>
                </c:pt>
                <c:pt idx="52">
                  <c:v>3.0360317221783863</c:v>
                </c:pt>
                <c:pt idx="53">
                  <c:v>3.0691863558486001</c:v>
                </c:pt>
                <c:pt idx="54">
                  <c:v>3.1017157248154019</c:v>
                </c:pt>
                <c:pt idx="55">
                  <c:v>3.1336468456204862</c:v>
                </c:pt>
                <c:pt idx="56">
                  <c:v>3.165005153714723</c:v>
                </c:pt>
                <c:pt idx="57">
                  <c:v>3.1958146137415766</c:v>
                </c:pt>
                <c:pt idx="58">
                  <c:v>3.2260976696269035</c:v>
                </c:pt>
                <c:pt idx="59">
                  <c:v>3.2558758724584398</c:v>
                </c:pt>
                <c:pt idx="60">
                  <c:v>3.285169212273408</c:v>
                </c:pt>
                <c:pt idx="61">
                  <c:v>3.3139967702706614</c:v>
                </c:pt>
                <c:pt idx="62">
                  <c:v>3.3423764975068218</c:v>
                </c:pt>
                <c:pt idx="63">
                  <c:v>3.3703246886873774</c:v>
                </c:pt>
                <c:pt idx="64">
                  <c:v>3.3978569102280489</c:v>
                </c:pt>
                <c:pt idx="65">
                  <c:v>3.4249879233500673</c:v>
                </c:pt>
                <c:pt idx="66">
                  <c:v>3.4517314025298123</c:v>
                </c:pt>
                <c:pt idx="67">
                  <c:v>3.4780997361857606</c:v>
                </c:pt>
                <c:pt idx="68">
                  <c:v>3.5041045592210911</c:v>
                </c:pt>
                <c:pt idx="69">
                  <c:v>3.5297570986647231</c:v>
                </c:pt>
                <c:pt idx="70">
                  <c:v>3.5550673666066523</c:v>
                </c:pt>
                <c:pt idx="71">
                  <c:v>3.5800443746234687</c:v>
                </c:pt>
                <c:pt idx="72">
                  <c:v>3.6046966403812366</c:v>
                </c:pt>
                <c:pt idx="73">
                  <c:v>3.6290319944088507</c:v>
                </c:pt>
                <c:pt idx="74">
                  <c:v>3.6530576836292896</c:v>
                </c:pt>
                <c:pt idx="75">
                  <c:v>3.6767802039964641</c:v>
                </c:pt>
                <c:pt idx="76">
                  <c:v>3.7002055492700716</c:v>
                </c:pt>
                <c:pt idx="77">
                  <c:v>3.7233394084428442</c:v>
                </c:pt>
                <c:pt idx="78">
                  <c:v>3.7461867917989622</c:v>
                </c:pt>
                <c:pt idx="79">
                  <c:v>3.768752322825025</c:v>
                </c:pt>
                <c:pt idx="80">
                  <c:v>3.7910405252676087</c:v>
                </c:pt>
                <c:pt idx="81">
                  <c:v>3.8130554742813834</c:v>
                </c:pt>
                <c:pt idx="82">
                  <c:v>3.8348010843662181</c:v>
                </c:pt>
                <c:pt idx="83">
                  <c:v>3.856281393516849</c:v>
                </c:pt>
                <c:pt idx="84">
                  <c:v>3.8775002391370781</c:v>
                </c:pt>
                <c:pt idx="85">
                  <c:v>3.8984613507683252</c:v>
                </c:pt>
                <c:pt idx="86">
                  <c:v>3.9191686409769741</c:v>
                </c:pt>
                <c:pt idx="87">
                  <c:v>3.9396262150979124</c:v>
                </c:pt>
                <c:pt idx="88">
                  <c:v>3.9598386230348992</c:v>
                </c:pt>
                <c:pt idx="89">
                  <c:v>3.9798107697459293</c:v>
                </c:pt>
                <c:pt idx="90">
                  <c:v>3.9995480414622508</c:v>
                </c:pt>
                <c:pt idx="91">
                  <c:v>4.0190563122687051</c:v>
                </c:pt>
                <c:pt idx="92">
                  <c:v>4.0383419743446254</c:v>
                </c:pt>
                <c:pt idx="93">
                  <c:v>4.0574122111932169</c:v>
                </c:pt>
                <c:pt idx="94">
                  <c:v>4.0762752806174696</c:v>
                </c:pt>
                <c:pt idx="95">
                  <c:v>4.094940484106492</c:v>
                </c:pt>
                <c:pt idx="96">
                  <c:v>4.1134179408710168</c:v>
                </c:pt>
                <c:pt idx="97">
                  <c:v>4.1317085252938774</c:v>
                </c:pt>
                <c:pt idx="98">
                  <c:v>4.1498045416857456</c:v>
                </c:pt>
                <c:pt idx="99">
                  <c:v>4.1677043308006398</c:v>
                </c:pt>
                <c:pt idx="100">
                  <c:v>4.1854148039795351</c:v>
                </c:pt>
                <c:pt idx="101">
                  <c:v>4.202943384323885</c:v>
                </c:pt>
                <c:pt idx="102">
                  <c:v>4.2202939223235587</c:v>
                </c:pt>
                <c:pt idx="103">
                  <c:v>4.2374703571949475</c:v>
                </c:pt>
                <c:pt idx="104">
                  <c:v>4.2544764999381828</c:v>
                </c:pt>
                <c:pt idx="105">
                  <c:v>4.2713158773025146</c:v>
                </c:pt>
                <c:pt idx="106">
                  <c:v>4.2879920535374714</c:v>
                </c:pt>
                <c:pt idx="107">
                  <c:v>4.3045084756185084</c:v>
                </c:pt>
                <c:pt idx="108">
                  <c:v>4.320868480746161</c:v>
                </c:pt>
                <c:pt idx="109">
                  <c:v>4.3370752987386405</c:v>
                </c:pt>
                <c:pt idx="110">
                  <c:v>4.3531319137952034</c:v>
                </c:pt>
                <c:pt idx="111">
                  <c:v>4.3690413581199818</c:v>
                </c:pt>
                <c:pt idx="112">
                  <c:v>4.3848065744951388</c:v>
                </c:pt>
                <c:pt idx="113">
                  <c:v>4.4004304122316356</c:v>
                </c:pt>
                <c:pt idx="114">
                  <c:v>4.4159156385696159</c:v>
                </c:pt>
                <c:pt idx="115">
                  <c:v>4.4312647358860877</c:v>
                </c:pt>
                <c:pt idx="116">
                  <c:v>4.4464803714739221</c:v>
                </c:pt>
                <c:pt idx="117">
                  <c:v>4.4615649404122495</c:v>
                </c:pt>
                <c:pt idx="118">
                  <c:v>4.4765209006226989</c:v>
                </c:pt>
                <c:pt idx="119">
                  <c:v>4.4913507764001244</c:v>
                </c:pt>
                <c:pt idx="120">
                  <c:v>4.5060566965054498</c:v>
                </c:pt>
                <c:pt idx="121">
                  <c:v>4.5206407864361617</c:v>
                </c:pt>
                <c:pt idx="122">
                  <c:v>4.5351053005205806</c:v>
                </c:pt>
                <c:pt idx="123">
                  <c:v>4.5494523751658074</c:v>
                </c:pt>
                <c:pt idx="124">
                  <c:v>4.5636840315326612</c:v>
                </c:pt>
                <c:pt idx="125">
                  <c:v>4.5778023480901409</c:v>
                </c:pt>
                <c:pt idx="126">
                  <c:v>4.5918092930844185</c:v>
                </c:pt>
                <c:pt idx="127">
                  <c:v>4.6057066026766567</c:v>
                </c:pt>
                <c:pt idx="128">
                  <c:v>4.6194961442910101</c:v>
                </c:pt>
                <c:pt idx="129">
                  <c:v>4.633179738941501</c:v>
                </c:pt>
                <c:pt idx="130">
                  <c:v>4.6467590376065733</c:v>
                </c:pt>
                <c:pt idx="131">
                  <c:v>4.6602358236246966</c:v>
                </c:pt>
                <c:pt idx="132">
                  <c:v>4.6736117828609469</c:v>
                </c:pt>
                <c:pt idx="133">
                  <c:v>4.686888505574248</c:v>
                </c:pt>
                <c:pt idx="134">
                  <c:v>4.7000674777060434</c:v>
                </c:pt>
                <c:pt idx="135">
                  <c:v>4.7131502639727385</c:v>
                </c:pt>
                <c:pt idx="136">
                  <c:v>4.7261383927762983</c:v>
                </c:pt>
                <c:pt idx="137">
                  <c:v>4.739033239192767</c:v>
                </c:pt>
                <c:pt idx="138">
                  <c:v>4.7518362598115225</c:v>
                </c:pt>
                <c:pt idx="139">
                  <c:v>4.7645488765967077</c:v>
                </c:pt>
                <c:pt idx="140">
                  <c:v>4.777172477992635</c:v>
                </c:pt>
                <c:pt idx="141">
                  <c:v>4.7897084199849829</c:v>
                </c:pt>
                <c:pt idx="142">
                  <c:v>4.8021580271199111</c:v>
                </c:pt>
                <c:pt idx="143">
                  <c:v>4.8145224840389647</c:v>
                </c:pt>
                <c:pt idx="144">
                  <c:v>4.8268029474783951</c:v>
                </c:pt>
                <c:pt idx="145">
                  <c:v>4.8390006565821011</c:v>
                </c:pt>
                <c:pt idx="146">
                  <c:v>4.8511169297361052</c:v>
                </c:pt>
                <c:pt idx="147">
                  <c:v>4.8631528442337277</c:v>
                </c:pt>
                <c:pt idx="148">
                  <c:v>4.875109403522548</c:v>
                </c:pt>
                <c:pt idx="149">
                  <c:v>4.8869878477417119</c:v>
                </c:pt>
                <c:pt idx="150">
                  <c:v>4.8987892289657671</c:v>
                </c:pt>
                <c:pt idx="151">
                  <c:v>4.9105146321323057</c:v>
                </c:pt>
                <c:pt idx="152">
                  <c:v>4.9221651203860253</c:v>
                </c:pt>
                <c:pt idx="153">
                  <c:v>4.9337415847113917</c:v>
                </c:pt>
                <c:pt idx="154">
                  <c:v>4.9452450446669811</c:v>
                </c:pt>
                <c:pt idx="155">
                  <c:v>4.9566765446972294</c:v>
                </c:pt>
                <c:pt idx="156">
                  <c:v>4.9680370619703718</c:v>
                </c:pt>
                <c:pt idx="157">
                  <c:v>4.979327508314344</c:v>
                </c:pt>
                <c:pt idx="158">
                  <c:v>4.9905487229022283</c:v>
                </c:pt>
                <c:pt idx="159">
                  <c:v>5.0017015723033866</c:v>
                </c:pt>
                <c:pt idx="160">
                  <c:v>5.0127870116274469</c:v>
                </c:pt>
                <c:pt idx="161">
                  <c:v>5.0238059247231615</c:v>
                </c:pt>
                <c:pt idx="162">
                  <c:v>5.0347591250565751</c:v>
                </c:pt>
                <c:pt idx="163">
                  <c:v>5.0456474184672686</c:v>
                </c:pt>
                <c:pt idx="164">
                  <c:v>5.0564715433315524</c:v>
                </c:pt>
                <c:pt idx="165">
                  <c:v>5.0672323606977727</c:v>
                </c:pt>
                <c:pt idx="166">
                  <c:v>5.0779307236261086</c:v>
                </c:pt>
                <c:pt idx="167">
                  <c:v>5.0885673247777339</c:v>
                </c:pt>
                <c:pt idx="168">
                  <c:v>5.0991428434287505</c:v>
                </c:pt>
                <c:pt idx="169">
                  <c:v>5.1096580377755432</c:v>
                </c:pt>
                <c:pt idx="170">
                  <c:v>5.1201136521690103</c:v>
                </c:pt>
                <c:pt idx="171">
                  <c:v>5.130510416565313</c:v>
                </c:pt>
                <c:pt idx="172">
                  <c:v>5.1408490477767428</c:v>
                </c:pt>
                <c:pt idx="173">
                  <c:v>5.1511302489221888</c:v>
                </c:pt>
                <c:pt idx="174">
                  <c:v>5.1613546216924187</c:v>
                </c:pt>
                <c:pt idx="175">
                  <c:v>5.1715227558121031</c:v>
                </c:pt>
                <c:pt idx="176">
                  <c:v>5.1816354070102522</c:v>
                </c:pt>
                <c:pt idx="177">
                  <c:v>5.1916931896475038</c:v>
                </c:pt>
                <c:pt idx="178">
                  <c:v>5.2016966999109338</c:v>
                </c:pt>
                <c:pt idx="179">
                  <c:v>5.2116465704182806</c:v>
                </c:pt>
                <c:pt idx="180">
                  <c:v>5.2215433822896165</c:v>
                </c:pt>
                <c:pt idx="181">
                  <c:v>5.2313877006084617</c:v>
                </c:pt>
                <c:pt idx="182">
                  <c:v>5.2411801257065909</c:v>
                </c:pt>
                <c:pt idx="183">
                  <c:v>5.2509212087689088</c:v>
                </c:pt>
                <c:pt idx="184">
                  <c:v>5.2606115688305106</c:v>
                </c:pt>
                <c:pt idx="185">
                  <c:v>5.270251776627016</c:v>
                </c:pt>
                <c:pt idx="186">
                  <c:v>5.2798422701731269</c:v>
                </c:pt>
                <c:pt idx="187">
                  <c:v>5.2893836016207292</c:v>
                </c:pt>
                <c:pt idx="188">
                  <c:v>5.2988763521898612</c:v>
                </c:pt>
                <c:pt idx="189">
                  <c:v>5.3083210554506808</c:v>
                </c:pt>
                <c:pt idx="190">
                  <c:v>5.3177181977118995</c:v>
                </c:pt>
                <c:pt idx="191">
                  <c:v>5.3270682145135533</c:v>
                </c:pt>
                <c:pt idx="192">
                  <c:v>5.3363716139729149</c:v>
                </c:pt>
                <c:pt idx="193">
                  <c:v>5.3456288967699592</c:v>
                </c:pt>
                <c:pt idx="194">
                  <c:v>5.3548405125477032</c:v>
                </c:pt>
                <c:pt idx="195">
                  <c:v>5.3640070250231844</c:v>
                </c:pt>
                <c:pt idx="196">
                  <c:v>5.3731288734821101</c:v>
                </c:pt>
                <c:pt idx="197">
                  <c:v>5.3822064481613854</c:v>
                </c:pt>
                <c:pt idx="198">
                  <c:v>5.3912402111496434</c:v>
                </c:pt>
                <c:pt idx="199">
                  <c:v>5.4002305399905364</c:v>
                </c:pt>
              </c:numCache>
            </c:numRef>
          </c:xVal>
          <c:yVal>
            <c:numRef>
              <c:f>'Cable max MIITS'!$A$9:$A$208</c:f>
              <c:numCache>
                <c:formatCode>General</c:formatCode>
                <c:ptCount val="200"/>
                <c:pt idx="0">
                  <c:v>4</c:v>
                </c:pt>
                <c:pt idx="1">
                  <c:v>7</c:v>
                </c:pt>
                <c:pt idx="2">
                  <c:v>10</c:v>
                </c:pt>
                <c:pt idx="3">
                  <c:v>13</c:v>
                </c:pt>
                <c:pt idx="4">
                  <c:v>16</c:v>
                </c:pt>
                <c:pt idx="5">
                  <c:v>19</c:v>
                </c:pt>
                <c:pt idx="6">
                  <c:v>22</c:v>
                </c:pt>
                <c:pt idx="7">
                  <c:v>25</c:v>
                </c:pt>
                <c:pt idx="8">
                  <c:v>28</c:v>
                </c:pt>
                <c:pt idx="9">
                  <c:v>31</c:v>
                </c:pt>
                <c:pt idx="10">
                  <c:v>34</c:v>
                </c:pt>
                <c:pt idx="11">
                  <c:v>37</c:v>
                </c:pt>
                <c:pt idx="12">
                  <c:v>40</c:v>
                </c:pt>
                <c:pt idx="13">
                  <c:v>43</c:v>
                </c:pt>
                <c:pt idx="14">
                  <c:v>46</c:v>
                </c:pt>
                <c:pt idx="15">
                  <c:v>49</c:v>
                </c:pt>
                <c:pt idx="16">
                  <c:v>52</c:v>
                </c:pt>
                <c:pt idx="17">
                  <c:v>55</c:v>
                </c:pt>
                <c:pt idx="18">
                  <c:v>58</c:v>
                </c:pt>
                <c:pt idx="19">
                  <c:v>61</c:v>
                </c:pt>
                <c:pt idx="20">
                  <c:v>64</c:v>
                </c:pt>
                <c:pt idx="21">
                  <c:v>67</c:v>
                </c:pt>
                <c:pt idx="22">
                  <c:v>70</c:v>
                </c:pt>
                <c:pt idx="23">
                  <c:v>73</c:v>
                </c:pt>
                <c:pt idx="24">
                  <c:v>76</c:v>
                </c:pt>
                <c:pt idx="25">
                  <c:v>79</c:v>
                </c:pt>
                <c:pt idx="26">
                  <c:v>82</c:v>
                </c:pt>
                <c:pt idx="27">
                  <c:v>85</c:v>
                </c:pt>
                <c:pt idx="28">
                  <c:v>88</c:v>
                </c:pt>
                <c:pt idx="29">
                  <c:v>91</c:v>
                </c:pt>
                <c:pt idx="30">
                  <c:v>94</c:v>
                </c:pt>
                <c:pt idx="31">
                  <c:v>97</c:v>
                </c:pt>
                <c:pt idx="32">
                  <c:v>100</c:v>
                </c:pt>
                <c:pt idx="33">
                  <c:v>103</c:v>
                </c:pt>
                <c:pt idx="34">
                  <c:v>106</c:v>
                </c:pt>
                <c:pt idx="35">
                  <c:v>109</c:v>
                </c:pt>
                <c:pt idx="36">
                  <c:v>112</c:v>
                </c:pt>
                <c:pt idx="37">
                  <c:v>115</c:v>
                </c:pt>
                <c:pt idx="38">
                  <c:v>118</c:v>
                </c:pt>
                <c:pt idx="39">
                  <c:v>121</c:v>
                </c:pt>
                <c:pt idx="40">
                  <c:v>124</c:v>
                </c:pt>
                <c:pt idx="41">
                  <c:v>127</c:v>
                </c:pt>
                <c:pt idx="42">
                  <c:v>130</c:v>
                </c:pt>
                <c:pt idx="43">
                  <c:v>133</c:v>
                </c:pt>
                <c:pt idx="44">
                  <c:v>136</c:v>
                </c:pt>
                <c:pt idx="45">
                  <c:v>139</c:v>
                </c:pt>
                <c:pt idx="46">
                  <c:v>142</c:v>
                </c:pt>
                <c:pt idx="47">
                  <c:v>145</c:v>
                </c:pt>
                <c:pt idx="48">
                  <c:v>148</c:v>
                </c:pt>
                <c:pt idx="49">
                  <c:v>151</c:v>
                </c:pt>
                <c:pt idx="50">
                  <c:v>154</c:v>
                </c:pt>
                <c:pt idx="51">
                  <c:v>157</c:v>
                </c:pt>
                <c:pt idx="52">
                  <c:v>160</c:v>
                </c:pt>
                <c:pt idx="53">
                  <c:v>163</c:v>
                </c:pt>
                <c:pt idx="54">
                  <c:v>166</c:v>
                </c:pt>
                <c:pt idx="55">
                  <c:v>169</c:v>
                </c:pt>
                <c:pt idx="56">
                  <c:v>172</c:v>
                </c:pt>
                <c:pt idx="57">
                  <c:v>175</c:v>
                </c:pt>
                <c:pt idx="58">
                  <c:v>178</c:v>
                </c:pt>
                <c:pt idx="59">
                  <c:v>181</c:v>
                </c:pt>
                <c:pt idx="60">
                  <c:v>184</c:v>
                </c:pt>
                <c:pt idx="61">
                  <c:v>187</c:v>
                </c:pt>
                <c:pt idx="62">
                  <c:v>190</c:v>
                </c:pt>
                <c:pt idx="63">
                  <c:v>193</c:v>
                </c:pt>
                <c:pt idx="64">
                  <c:v>196</c:v>
                </c:pt>
                <c:pt idx="65">
                  <c:v>199</c:v>
                </c:pt>
                <c:pt idx="66">
                  <c:v>202</c:v>
                </c:pt>
                <c:pt idx="67">
                  <c:v>205</c:v>
                </c:pt>
                <c:pt idx="68">
                  <c:v>208</c:v>
                </c:pt>
                <c:pt idx="69">
                  <c:v>211</c:v>
                </c:pt>
                <c:pt idx="70">
                  <c:v>214</c:v>
                </c:pt>
                <c:pt idx="71">
                  <c:v>217</c:v>
                </c:pt>
                <c:pt idx="72">
                  <c:v>220</c:v>
                </c:pt>
                <c:pt idx="73">
                  <c:v>223</c:v>
                </c:pt>
                <c:pt idx="74">
                  <c:v>226</c:v>
                </c:pt>
                <c:pt idx="75">
                  <c:v>229</c:v>
                </c:pt>
                <c:pt idx="76">
                  <c:v>232</c:v>
                </c:pt>
                <c:pt idx="77">
                  <c:v>235</c:v>
                </c:pt>
                <c:pt idx="78">
                  <c:v>238</c:v>
                </c:pt>
                <c:pt idx="79">
                  <c:v>241</c:v>
                </c:pt>
                <c:pt idx="80">
                  <c:v>244</c:v>
                </c:pt>
                <c:pt idx="81">
                  <c:v>247</c:v>
                </c:pt>
                <c:pt idx="82">
                  <c:v>250</c:v>
                </c:pt>
                <c:pt idx="83">
                  <c:v>253</c:v>
                </c:pt>
                <c:pt idx="84">
                  <c:v>256</c:v>
                </c:pt>
                <c:pt idx="85">
                  <c:v>259</c:v>
                </c:pt>
                <c:pt idx="86">
                  <c:v>262</c:v>
                </c:pt>
                <c:pt idx="87">
                  <c:v>265</c:v>
                </c:pt>
                <c:pt idx="88">
                  <c:v>268</c:v>
                </c:pt>
                <c:pt idx="89">
                  <c:v>271</c:v>
                </c:pt>
                <c:pt idx="90">
                  <c:v>274</c:v>
                </c:pt>
                <c:pt idx="91">
                  <c:v>277</c:v>
                </c:pt>
                <c:pt idx="92">
                  <c:v>280</c:v>
                </c:pt>
                <c:pt idx="93">
                  <c:v>283</c:v>
                </c:pt>
                <c:pt idx="94">
                  <c:v>286</c:v>
                </c:pt>
                <c:pt idx="95">
                  <c:v>289</c:v>
                </c:pt>
                <c:pt idx="96">
                  <c:v>292</c:v>
                </c:pt>
                <c:pt idx="97">
                  <c:v>295</c:v>
                </c:pt>
                <c:pt idx="98">
                  <c:v>298</c:v>
                </c:pt>
                <c:pt idx="99">
                  <c:v>301</c:v>
                </c:pt>
                <c:pt idx="100">
                  <c:v>304</c:v>
                </c:pt>
                <c:pt idx="101">
                  <c:v>307</c:v>
                </c:pt>
                <c:pt idx="102">
                  <c:v>310</c:v>
                </c:pt>
                <c:pt idx="103">
                  <c:v>313</c:v>
                </c:pt>
                <c:pt idx="104">
                  <c:v>316</c:v>
                </c:pt>
                <c:pt idx="105">
                  <c:v>319</c:v>
                </c:pt>
                <c:pt idx="106">
                  <c:v>322</c:v>
                </c:pt>
                <c:pt idx="107">
                  <c:v>325</c:v>
                </c:pt>
                <c:pt idx="108">
                  <c:v>328</c:v>
                </c:pt>
                <c:pt idx="109">
                  <c:v>331</c:v>
                </c:pt>
                <c:pt idx="110">
                  <c:v>334</c:v>
                </c:pt>
                <c:pt idx="111">
                  <c:v>337</c:v>
                </c:pt>
                <c:pt idx="112">
                  <c:v>340</c:v>
                </c:pt>
                <c:pt idx="113">
                  <c:v>343</c:v>
                </c:pt>
                <c:pt idx="114">
                  <c:v>346</c:v>
                </c:pt>
                <c:pt idx="115">
                  <c:v>349</c:v>
                </c:pt>
                <c:pt idx="116">
                  <c:v>352</c:v>
                </c:pt>
                <c:pt idx="117">
                  <c:v>355</c:v>
                </c:pt>
                <c:pt idx="118">
                  <c:v>358</c:v>
                </c:pt>
                <c:pt idx="119">
                  <c:v>361</c:v>
                </c:pt>
                <c:pt idx="120">
                  <c:v>364</c:v>
                </c:pt>
                <c:pt idx="121">
                  <c:v>367</c:v>
                </c:pt>
                <c:pt idx="122">
                  <c:v>370</c:v>
                </c:pt>
                <c:pt idx="123">
                  <c:v>373</c:v>
                </c:pt>
                <c:pt idx="124">
                  <c:v>376</c:v>
                </c:pt>
                <c:pt idx="125">
                  <c:v>379</c:v>
                </c:pt>
                <c:pt idx="126">
                  <c:v>382</c:v>
                </c:pt>
                <c:pt idx="127">
                  <c:v>385</c:v>
                </c:pt>
                <c:pt idx="128">
                  <c:v>388</c:v>
                </c:pt>
                <c:pt idx="129">
                  <c:v>391</c:v>
                </c:pt>
                <c:pt idx="130">
                  <c:v>394</c:v>
                </c:pt>
                <c:pt idx="131">
                  <c:v>397</c:v>
                </c:pt>
                <c:pt idx="132">
                  <c:v>400</c:v>
                </c:pt>
                <c:pt idx="133">
                  <c:v>403</c:v>
                </c:pt>
                <c:pt idx="134">
                  <c:v>406</c:v>
                </c:pt>
                <c:pt idx="135">
                  <c:v>409</c:v>
                </c:pt>
                <c:pt idx="136">
                  <c:v>412</c:v>
                </c:pt>
                <c:pt idx="137">
                  <c:v>415</c:v>
                </c:pt>
                <c:pt idx="138">
                  <c:v>418</c:v>
                </c:pt>
                <c:pt idx="139">
                  <c:v>421</c:v>
                </c:pt>
                <c:pt idx="140">
                  <c:v>424</c:v>
                </c:pt>
                <c:pt idx="141">
                  <c:v>427</c:v>
                </c:pt>
                <c:pt idx="142">
                  <c:v>430</c:v>
                </c:pt>
                <c:pt idx="143">
                  <c:v>433</c:v>
                </c:pt>
                <c:pt idx="144">
                  <c:v>436</c:v>
                </c:pt>
                <c:pt idx="145">
                  <c:v>439</c:v>
                </c:pt>
                <c:pt idx="146">
                  <c:v>442</c:v>
                </c:pt>
                <c:pt idx="147">
                  <c:v>445</c:v>
                </c:pt>
                <c:pt idx="148">
                  <c:v>448</c:v>
                </c:pt>
                <c:pt idx="149">
                  <c:v>451</c:v>
                </c:pt>
                <c:pt idx="150">
                  <c:v>454</c:v>
                </c:pt>
                <c:pt idx="151">
                  <c:v>457</c:v>
                </c:pt>
                <c:pt idx="152">
                  <c:v>460</c:v>
                </c:pt>
                <c:pt idx="153">
                  <c:v>463</c:v>
                </c:pt>
                <c:pt idx="154">
                  <c:v>466</c:v>
                </c:pt>
                <c:pt idx="155">
                  <c:v>469</c:v>
                </c:pt>
                <c:pt idx="156">
                  <c:v>472</c:v>
                </c:pt>
                <c:pt idx="157">
                  <c:v>475</c:v>
                </c:pt>
                <c:pt idx="158">
                  <c:v>478</c:v>
                </c:pt>
                <c:pt idx="159">
                  <c:v>481</c:v>
                </c:pt>
                <c:pt idx="160">
                  <c:v>484</c:v>
                </c:pt>
                <c:pt idx="161">
                  <c:v>487</c:v>
                </c:pt>
                <c:pt idx="162">
                  <c:v>490</c:v>
                </c:pt>
                <c:pt idx="163">
                  <c:v>493</c:v>
                </c:pt>
                <c:pt idx="164">
                  <c:v>496</c:v>
                </c:pt>
                <c:pt idx="165">
                  <c:v>499</c:v>
                </c:pt>
                <c:pt idx="166">
                  <c:v>502</c:v>
                </c:pt>
                <c:pt idx="167">
                  <c:v>505</c:v>
                </c:pt>
                <c:pt idx="168">
                  <c:v>508</c:v>
                </c:pt>
                <c:pt idx="169">
                  <c:v>511</c:v>
                </c:pt>
                <c:pt idx="170">
                  <c:v>514</c:v>
                </c:pt>
                <c:pt idx="171">
                  <c:v>517</c:v>
                </c:pt>
                <c:pt idx="172">
                  <c:v>520</c:v>
                </c:pt>
                <c:pt idx="173">
                  <c:v>523</c:v>
                </c:pt>
                <c:pt idx="174">
                  <c:v>526</c:v>
                </c:pt>
                <c:pt idx="175">
                  <c:v>529</c:v>
                </c:pt>
                <c:pt idx="176">
                  <c:v>532</c:v>
                </c:pt>
                <c:pt idx="177">
                  <c:v>535</c:v>
                </c:pt>
                <c:pt idx="178">
                  <c:v>538</c:v>
                </c:pt>
                <c:pt idx="179">
                  <c:v>541</c:v>
                </c:pt>
                <c:pt idx="180">
                  <c:v>544</c:v>
                </c:pt>
                <c:pt idx="181">
                  <c:v>547</c:v>
                </c:pt>
                <c:pt idx="182">
                  <c:v>550</c:v>
                </c:pt>
                <c:pt idx="183">
                  <c:v>553</c:v>
                </c:pt>
                <c:pt idx="184">
                  <c:v>556</c:v>
                </c:pt>
                <c:pt idx="185">
                  <c:v>559</c:v>
                </c:pt>
                <c:pt idx="186">
                  <c:v>562</c:v>
                </c:pt>
                <c:pt idx="187">
                  <c:v>565</c:v>
                </c:pt>
                <c:pt idx="188">
                  <c:v>568</c:v>
                </c:pt>
                <c:pt idx="189">
                  <c:v>571</c:v>
                </c:pt>
                <c:pt idx="190">
                  <c:v>574</c:v>
                </c:pt>
                <c:pt idx="191">
                  <c:v>577</c:v>
                </c:pt>
                <c:pt idx="192">
                  <c:v>580</c:v>
                </c:pt>
                <c:pt idx="193">
                  <c:v>583</c:v>
                </c:pt>
                <c:pt idx="194">
                  <c:v>586</c:v>
                </c:pt>
                <c:pt idx="195">
                  <c:v>589</c:v>
                </c:pt>
                <c:pt idx="196">
                  <c:v>592</c:v>
                </c:pt>
                <c:pt idx="197">
                  <c:v>595</c:v>
                </c:pt>
                <c:pt idx="198">
                  <c:v>598</c:v>
                </c:pt>
                <c:pt idx="199">
                  <c:v>601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8D8-465F-BD67-B63C8C977409}"/>
            </c:ext>
          </c:extLst>
        </c:ser>
        <c:ser>
          <c:idx val="1"/>
          <c:order val="1"/>
          <c:tx>
            <c:strRef>
              <c:f>'Cable max MIITS'!$K$7</c:f>
              <c:strCache>
                <c:ptCount val="1"/>
                <c:pt idx="0">
                  <c:v>Current flow D6 - 900 A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'Cable max MIITS'!$K$9:$K$208</c:f>
              <c:numCache>
                <c:formatCode>0.00E+00</c:formatCode>
                <c:ptCount val="200"/>
                <c:pt idx="0">
                  <c:v>0</c:v>
                </c:pt>
                <c:pt idx="1">
                  <c:v>9.9470715255438259E-5</c:v>
                </c:pt>
                <c:pt idx="2">
                  <c:v>5.3840173076488999E-4</c:v>
                </c:pt>
                <c:pt idx="3">
                  <c:v>1.9137220204182809E-3</c:v>
                </c:pt>
                <c:pt idx="4">
                  <c:v>4.9051531442360543E-3</c:v>
                </c:pt>
                <c:pt idx="5">
                  <c:v>1.0086275957797684E-2</c:v>
                </c:pt>
                <c:pt idx="6">
                  <c:v>1.8033310087191445E-2</c:v>
                </c:pt>
                <c:pt idx="7">
                  <c:v>2.9294219649408884E-2</c:v>
                </c:pt>
                <c:pt idx="8">
                  <c:v>4.4149349579122137E-2</c:v>
                </c:pt>
                <c:pt idx="9">
                  <c:v>6.249672574706297E-2</c:v>
                </c:pt>
                <c:pt idx="10">
                  <c:v>8.3900112076315231E-2</c:v>
                </c:pt>
                <c:pt idx="11">
                  <c:v>0.10769947124944511</c:v>
                </c:pt>
                <c:pt idx="12">
                  <c:v>0.13314730590211518</c:v>
                </c:pt>
                <c:pt idx="13">
                  <c:v>0.15952824380101968</c:v>
                </c:pt>
                <c:pt idx="14">
                  <c:v>0.18623435062384139</c:v>
                </c:pt>
                <c:pt idx="15">
                  <c:v>0.21279465332039352</c:v>
                </c:pt>
                <c:pt idx="16">
                  <c:v>0.23887107649481015</c:v>
                </c:pt>
                <c:pt idx="17">
                  <c:v>0.26423732437030001</c:v>
                </c:pt>
                <c:pt idx="18">
                  <c:v>0.28875273101188542</c:v>
                </c:pt>
                <c:pt idx="19">
                  <c:v>0.31232526062289462</c:v>
                </c:pt>
                <c:pt idx="20">
                  <c:v>0.33494746937810166</c:v>
                </c:pt>
                <c:pt idx="21">
                  <c:v>0.35665496719804135</c:v>
                </c:pt>
                <c:pt idx="22">
                  <c:v>0.37746534753837169</c:v>
                </c:pt>
                <c:pt idx="23">
                  <c:v>0.3974128523515687</c:v>
                </c:pt>
                <c:pt idx="24">
                  <c:v>0.41654080883016442</c:v>
                </c:pt>
                <c:pt idx="25">
                  <c:v>0.43489605003656245</c:v>
                </c:pt>
                <c:pt idx="26">
                  <c:v>0.4525259494056954</c:v>
                </c:pt>
                <c:pt idx="27">
                  <c:v>0.46947677321165837</c:v>
                </c:pt>
                <c:pt idx="28">
                  <c:v>0.48579229503556004</c:v>
                </c:pt>
                <c:pt idx="29">
                  <c:v>0.50151387332874442</c:v>
                </c:pt>
                <c:pt idx="30">
                  <c:v>0.51667973663499245</c:v>
                </c:pt>
                <c:pt idx="31">
                  <c:v>0.53132529163885278</c:v>
                </c:pt>
                <c:pt idx="32">
                  <c:v>0.54548306013358683</c:v>
                </c:pt>
                <c:pt idx="33">
                  <c:v>0.55918270812676496</c:v>
                </c:pt>
                <c:pt idx="34">
                  <c:v>0.57245158405146457</c:v>
                </c:pt>
                <c:pt idx="35">
                  <c:v>0.58531480041222339</c:v>
                </c:pt>
                <c:pt idx="36">
                  <c:v>0.59779556440523207</c:v>
                </c:pt>
                <c:pt idx="37">
                  <c:v>0.6099151798226351</c:v>
                </c:pt>
                <c:pt idx="38">
                  <c:v>0.621693322900842</c:v>
                </c:pt>
                <c:pt idx="39">
                  <c:v>0.63314819005430101</c:v>
                </c:pt>
                <c:pt idx="40">
                  <c:v>0.64429676931163393</c:v>
                </c:pt>
                <c:pt idx="41">
                  <c:v>0.65515485743468005</c:v>
                </c:pt>
                <c:pt idx="42">
                  <c:v>0.66573688007171605</c:v>
                </c:pt>
                <c:pt idx="43">
                  <c:v>0.67605655710460733</c:v>
                </c:pt>
                <c:pt idx="44">
                  <c:v>0.68612678423324525</c:v>
                </c:pt>
                <c:pt idx="45">
                  <c:v>0.69595948293919752</c:v>
                </c:pt>
                <c:pt idx="46">
                  <c:v>0.70556590984576384</c:v>
                </c:pt>
                <c:pt idx="47">
                  <c:v>0.71495672141435851</c:v>
                </c:pt>
                <c:pt idx="48">
                  <c:v>0.72414198629190696</c:v>
                </c:pt>
                <c:pt idx="49">
                  <c:v>0.73313110616628607</c:v>
                </c:pt>
                <c:pt idx="50">
                  <c:v>0.74193293256387427</c:v>
                </c:pt>
                <c:pt idx="51">
                  <c:v>0.75055587584720229</c:v>
                </c:pt>
                <c:pt idx="52">
                  <c:v>0.75900793054459659</c:v>
                </c:pt>
                <c:pt idx="53">
                  <c:v>0.76729658896215003</c:v>
                </c:pt>
                <c:pt idx="54">
                  <c:v>0.77542893120385048</c:v>
                </c:pt>
                <c:pt idx="55">
                  <c:v>0.78341171140512156</c:v>
                </c:pt>
                <c:pt idx="56">
                  <c:v>0.79125128842868075</c:v>
                </c:pt>
                <c:pt idx="57">
                  <c:v>0.79895365343539415</c:v>
                </c:pt>
                <c:pt idx="58">
                  <c:v>0.80652441740672587</c:v>
                </c:pt>
                <c:pt idx="59">
                  <c:v>0.81396896811460995</c:v>
                </c:pt>
                <c:pt idx="60">
                  <c:v>0.82129230306835199</c:v>
                </c:pt>
                <c:pt idx="61">
                  <c:v>0.82849919256766535</c:v>
                </c:pt>
                <c:pt idx="62">
                  <c:v>0.83559412437670544</c:v>
                </c:pt>
                <c:pt idx="63">
                  <c:v>0.84258117217184436</c:v>
                </c:pt>
                <c:pt idx="64">
                  <c:v>0.84946422755701223</c:v>
                </c:pt>
                <c:pt idx="65">
                  <c:v>0.85624698083751682</c:v>
                </c:pt>
                <c:pt idx="66">
                  <c:v>0.86293285063245306</c:v>
                </c:pt>
                <c:pt idx="67">
                  <c:v>0.86952493404644016</c:v>
                </c:pt>
                <c:pt idx="68">
                  <c:v>0.87602613980527277</c:v>
                </c:pt>
                <c:pt idx="69">
                  <c:v>0.88243927466618077</c:v>
                </c:pt>
                <c:pt idx="70">
                  <c:v>0.88876684165166309</c:v>
                </c:pt>
                <c:pt idx="71">
                  <c:v>0.89501109365586717</c:v>
                </c:pt>
                <c:pt idx="72">
                  <c:v>0.90117416009530915</c:v>
                </c:pt>
                <c:pt idx="73">
                  <c:v>0.90725799860221268</c:v>
                </c:pt>
                <c:pt idx="74">
                  <c:v>0.91326442090732241</c:v>
                </c:pt>
                <c:pt idx="75">
                  <c:v>0.91919505099911603</c:v>
                </c:pt>
                <c:pt idx="76">
                  <c:v>0.9250513873175179</c:v>
                </c:pt>
                <c:pt idx="77">
                  <c:v>0.93083485211071104</c:v>
                </c:pt>
                <c:pt idx="78">
                  <c:v>0.93654669794974055</c:v>
                </c:pt>
                <c:pt idx="79">
                  <c:v>0.94218808070625626</c:v>
                </c:pt>
                <c:pt idx="80">
                  <c:v>0.94776013131690218</c:v>
                </c:pt>
                <c:pt idx="81">
                  <c:v>0.95326386857034584</c:v>
                </c:pt>
                <c:pt idx="82">
                  <c:v>0.95870027109155453</c:v>
                </c:pt>
                <c:pt idx="83">
                  <c:v>0.96407034837921224</c:v>
                </c:pt>
                <c:pt idx="84">
                  <c:v>0.96937505978426952</c:v>
                </c:pt>
                <c:pt idx="85">
                  <c:v>0.97461533769208131</c:v>
                </c:pt>
                <c:pt idx="86">
                  <c:v>0.97979216024424354</c:v>
                </c:pt>
                <c:pt idx="87">
                  <c:v>0.98490655377447811</c:v>
                </c:pt>
                <c:pt idx="88">
                  <c:v>0.9899596557587248</c:v>
                </c:pt>
                <c:pt idx="89">
                  <c:v>0.99495269243648232</c:v>
                </c:pt>
                <c:pt idx="90">
                  <c:v>0.99988701036556271</c:v>
                </c:pt>
                <c:pt idx="91">
                  <c:v>1.0047640780671763</c:v>
                </c:pt>
                <c:pt idx="92">
                  <c:v>1.0095854935861563</c:v>
                </c:pt>
                <c:pt idx="93">
                  <c:v>1.0143530527983042</c:v>
                </c:pt>
                <c:pt idx="94">
                  <c:v>1.0190688201543674</c:v>
                </c:pt>
                <c:pt idx="95">
                  <c:v>1.023735121026623</c:v>
                </c:pt>
                <c:pt idx="96">
                  <c:v>1.0283544852177542</c:v>
                </c:pt>
                <c:pt idx="97">
                  <c:v>1.0329271313234694</c:v>
                </c:pt>
                <c:pt idx="98">
                  <c:v>1.0374511354214364</c:v>
                </c:pt>
                <c:pt idx="99">
                  <c:v>1.04192608270016</c:v>
                </c:pt>
                <c:pt idx="100">
                  <c:v>1.0463537009948838</c:v>
                </c:pt>
                <c:pt idx="101">
                  <c:v>1.0507358460809713</c:v>
                </c:pt>
                <c:pt idx="102">
                  <c:v>1.0550734805808897</c:v>
                </c:pt>
                <c:pt idx="103">
                  <c:v>1.0593675892987369</c:v>
                </c:pt>
                <c:pt idx="104">
                  <c:v>1.0636191249845457</c:v>
                </c:pt>
                <c:pt idx="105">
                  <c:v>1.0678289693256287</c:v>
                </c:pt>
                <c:pt idx="106">
                  <c:v>1.0719980133843678</c:v>
                </c:pt>
                <c:pt idx="107">
                  <c:v>1.0761271189046271</c:v>
                </c:pt>
                <c:pt idx="108">
                  <c:v>1.0802171201865403</c:v>
                </c:pt>
                <c:pt idx="109">
                  <c:v>1.0842688246846601</c:v>
                </c:pt>
                <c:pt idx="110">
                  <c:v>1.0882829784488008</c:v>
                </c:pt>
                <c:pt idx="111">
                  <c:v>1.0922603395299955</c:v>
                </c:pt>
                <c:pt idx="112">
                  <c:v>1.0962016436237847</c:v>
                </c:pt>
                <c:pt idx="113">
                  <c:v>1.1001076030579089</c:v>
                </c:pt>
                <c:pt idx="114">
                  <c:v>1.103978909642404</c:v>
                </c:pt>
                <c:pt idx="115">
                  <c:v>1.1078161839715219</c:v>
                </c:pt>
                <c:pt idx="116">
                  <c:v>1.1116200928684805</c:v>
                </c:pt>
                <c:pt idx="117">
                  <c:v>1.1153912351030624</c:v>
                </c:pt>
                <c:pt idx="118">
                  <c:v>1.1191302251556747</c:v>
                </c:pt>
                <c:pt idx="119">
                  <c:v>1.1228376941000311</c:v>
                </c:pt>
                <c:pt idx="120">
                  <c:v>1.1265141741263625</c:v>
                </c:pt>
                <c:pt idx="121">
                  <c:v>1.1301601966090404</c:v>
                </c:pt>
                <c:pt idx="122">
                  <c:v>1.1337763251301451</c:v>
                </c:pt>
                <c:pt idx="123">
                  <c:v>1.1373630937914518</c:v>
                </c:pt>
                <c:pt idx="124">
                  <c:v>1.1409210078831653</c:v>
                </c:pt>
                <c:pt idx="125">
                  <c:v>1.1444505870225352</c:v>
                </c:pt>
                <c:pt idx="126">
                  <c:v>1.1479523232711046</c:v>
                </c:pt>
                <c:pt idx="127">
                  <c:v>1.1514266506691642</c:v>
                </c:pt>
                <c:pt idx="128">
                  <c:v>1.1548740360727525</c:v>
                </c:pt>
                <c:pt idx="129">
                  <c:v>1.1582949347353753</c:v>
                </c:pt>
                <c:pt idx="130">
                  <c:v>1.1616897594016433</c:v>
                </c:pt>
                <c:pt idx="131">
                  <c:v>1.1650589559061741</c:v>
                </c:pt>
                <c:pt idx="132">
                  <c:v>1.1684029457152367</c:v>
                </c:pt>
                <c:pt idx="133">
                  <c:v>1.171722126393562</c:v>
                </c:pt>
                <c:pt idx="134">
                  <c:v>1.1750168694265108</c:v>
                </c:pt>
                <c:pt idx="135">
                  <c:v>1.1782875659931846</c:v>
                </c:pt>
                <c:pt idx="136">
                  <c:v>1.1815345981940746</c:v>
                </c:pt>
                <c:pt idx="137">
                  <c:v>1.1847583097981917</c:v>
                </c:pt>
                <c:pt idx="138">
                  <c:v>1.1879590649528806</c:v>
                </c:pt>
                <c:pt idx="139">
                  <c:v>1.1911372191491769</c:v>
                </c:pt>
                <c:pt idx="140">
                  <c:v>1.1942931194981588</c:v>
                </c:pt>
                <c:pt idx="141">
                  <c:v>1.1974271049962457</c:v>
                </c:pt>
                <c:pt idx="142">
                  <c:v>1.2005395067799778</c:v>
                </c:pt>
                <c:pt idx="143">
                  <c:v>1.2036306210097412</c:v>
                </c:pt>
                <c:pt idx="144">
                  <c:v>1.2067007368695988</c:v>
                </c:pt>
                <c:pt idx="145">
                  <c:v>1.2097501641455253</c:v>
                </c:pt>
                <c:pt idx="146">
                  <c:v>1.2127792324340263</c:v>
                </c:pt>
                <c:pt idx="147">
                  <c:v>1.2157882110584319</c:v>
                </c:pt>
                <c:pt idx="148">
                  <c:v>1.218777350880637</c:v>
                </c:pt>
                <c:pt idx="149">
                  <c:v>1.221746961935428</c:v>
                </c:pt>
                <c:pt idx="150">
                  <c:v>1.2246973072414418</c:v>
                </c:pt>
                <c:pt idx="151">
                  <c:v>1.2276286580330764</c:v>
                </c:pt>
                <c:pt idx="152">
                  <c:v>1.2305412800965063</c:v>
                </c:pt>
                <c:pt idx="153">
                  <c:v>1.2334353961778479</c:v>
                </c:pt>
                <c:pt idx="154">
                  <c:v>1.2363112611667453</c:v>
                </c:pt>
                <c:pt idx="155">
                  <c:v>1.2391691361743074</c:v>
                </c:pt>
                <c:pt idx="156">
                  <c:v>1.2420092654925929</c:v>
                </c:pt>
                <c:pt idx="157">
                  <c:v>1.244831877078586</c:v>
                </c:pt>
                <c:pt idx="158">
                  <c:v>1.2476371807255571</c:v>
                </c:pt>
                <c:pt idx="159">
                  <c:v>1.2504253930758467</c:v>
                </c:pt>
                <c:pt idx="160">
                  <c:v>1.2531967529068617</c:v>
                </c:pt>
                <c:pt idx="161">
                  <c:v>1.2559514811807904</c:v>
                </c:pt>
                <c:pt idx="162">
                  <c:v>1.2586897812641438</c:v>
                </c:pt>
                <c:pt idx="163">
                  <c:v>1.2614118546168172</c:v>
                </c:pt>
                <c:pt idx="164">
                  <c:v>1.2641178858328881</c:v>
                </c:pt>
                <c:pt idx="165">
                  <c:v>1.2668080901744432</c:v>
                </c:pt>
                <c:pt idx="166">
                  <c:v>1.2694826809065272</c:v>
                </c:pt>
                <c:pt idx="167">
                  <c:v>1.2721418311944335</c:v>
                </c:pt>
                <c:pt idx="168">
                  <c:v>1.2747857108571876</c:v>
                </c:pt>
                <c:pt idx="169">
                  <c:v>1.2774145094438858</c:v>
                </c:pt>
                <c:pt idx="170">
                  <c:v>1.2800284130422526</c:v>
                </c:pt>
                <c:pt idx="171">
                  <c:v>1.2826276041413283</c:v>
                </c:pt>
                <c:pt idx="172">
                  <c:v>1.2852122619441857</c:v>
                </c:pt>
                <c:pt idx="173">
                  <c:v>1.2877825622305472</c:v>
                </c:pt>
                <c:pt idx="174">
                  <c:v>1.2903386554231047</c:v>
                </c:pt>
                <c:pt idx="175">
                  <c:v>1.2928806889530258</c:v>
                </c:pt>
                <c:pt idx="176">
                  <c:v>1.295408851752563</c:v>
                </c:pt>
                <c:pt idx="177">
                  <c:v>1.297923297411876</c:v>
                </c:pt>
                <c:pt idx="178">
                  <c:v>1.3004241749777334</c:v>
                </c:pt>
                <c:pt idx="179">
                  <c:v>1.3029116426045702</c:v>
                </c:pt>
                <c:pt idx="180">
                  <c:v>1.3053858455724041</c:v>
                </c:pt>
                <c:pt idx="181">
                  <c:v>1.3078469251521154</c:v>
                </c:pt>
                <c:pt idx="182">
                  <c:v>1.3102950314266477</c:v>
                </c:pt>
                <c:pt idx="183">
                  <c:v>1.3127303021922272</c:v>
                </c:pt>
                <c:pt idx="184">
                  <c:v>1.3151528922076277</c:v>
                </c:pt>
                <c:pt idx="185">
                  <c:v>1.317562944156754</c:v>
                </c:pt>
                <c:pt idx="186">
                  <c:v>1.3199605675432817</c:v>
                </c:pt>
                <c:pt idx="187">
                  <c:v>1.3223459004051823</c:v>
                </c:pt>
                <c:pt idx="188">
                  <c:v>1.3247190880474653</c:v>
                </c:pt>
                <c:pt idx="189">
                  <c:v>1.3270802638626702</c:v>
                </c:pt>
                <c:pt idx="190">
                  <c:v>1.3294295494279749</c:v>
                </c:pt>
                <c:pt idx="191">
                  <c:v>1.3317670536283883</c:v>
                </c:pt>
                <c:pt idx="192">
                  <c:v>1.3340929034932287</c:v>
                </c:pt>
                <c:pt idx="193">
                  <c:v>1.3364072241924898</c:v>
                </c:pt>
                <c:pt idx="194">
                  <c:v>1.3387101281369258</c:v>
                </c:pt>
                <c:pt idx="195">
                  <c:v>1.3410017562557961</c:v>
                </c:pt>
                <c:pt idx="196">
                  <c:v>1.3432822183705275</c:v>
                </c:pt>
                <c:pt idx="197">
                  <c:v>1.3455516120403463</c:v>
                </c:pt>
                <c:pt idx="198">
                  <c:v>1.3478100527874108</c:v>
                </c:pt>
                <c:pt idx="199">
                  <c:v>1.3500576349976341</c:v>
                </c:pt>
              </c:numCache>
            </c:numRef>
          </c:xVal>
          <c:yVal>
            <c:numRef>
              <c:f>'Cable max MIITS'!$A$9:$A$208</c:f>
              <c:numCache>
                <c:formatCode>General</c:formatCode>
                <c:ptCount val="200"/>
                <c:pt idx="0">
                  <c:v>4</c:v>
                </c:pt>
                <c:pt idx="1">
                  <c:v>7</c:v>
                </c:pt>
                <c:pt idx="2">
                  <c:v>10</c:v>
                </c:pt>
                <c:pt idx="3">
                  <c:v>13</c:v>
                </c:pt>
                <c:pt idx="4">
                  <c:v>16</c:v>
                </c:pt>
                <c:pt idx="5">
                  <c:v>19</c:v>
                </c:pt>
                <c:pt idx="6">
                  <c:v>22</c:v>
                </c:pt>
                <c:pt idx="7">
                  <c:v>25</c:v>
                </c:pt>
                <c:pt idx="8">
                  <c:v>28</c:v>
                </c:pt>
                <c:pt idx="9">
                  <c:v>31</c:v>
                </c:pt>
                <c:pt idx="10">
                  <c:v>34</c:v>
                </c:pt>
                <c:pt idx="11">
                  <c:v>37</c:v>
                </c:pt>
                <c:pt idx="12">
                  <c:v>40</c:v>
                </c:pt>
                <c:pt idx="13">
                  <c:v>43</c:v>
                </c:pt>
                <c:pt idx="14">
                  <c:v>46</c:v>
                </c:pt>
                <c:pt idx="15">
                  <c:v>49</c:v>
                </c:pt>
                <c:pt idx="16">
                  <c:v>52</c:v>
                </c:pt>
                <c:pt idx="17">
                  <c:v>55</c:v>
                </c:pt>
                <c:pt idx="18">
                  <c:v>58</c:v>
                </c:pt>
                <c:pt idx="19">
                  <c:v>61</c:v>
                </c:pt>
                <c:pt idx="20">
                  <c:v>64</c:v>
                </c:pt>
                <c:pt idx="21">
                  <c:v>67</c:v>
                </c:pt>
                <c:pt idx="22">
                  <c:v>70</c:v>
                </c:pt>
                <c:pt idx="23">
                  <c:v>73</c:v>
                </c:pt>
                <c:pt idx="24">
                  <c:v>76</c:v>
                </c:pt>
                <c:pt idx="25">
                  <c:v>79</c:v>
                </c:pt>
                <c:pt idx="26">
                  <c:v>82</c:v>
                </c:pt>
                <c:pt idx="27">
                  <c:v>85</c:v>
                </c:pt>
                <c:pt idx="28">
                  <c:v>88</c:v>
                </c:pt>
                <c:pt idx="29">
                  <c:v>91</c:v>
                </c:pt>
                <c:pt idx="30">
                  <c:v>94</c:v>
                </c:pt>
                <c:pt idx="31">
                  <c:v>97</c:v>
                </c:pt>
                <c:pt idx="32">
                  <c:v>100</c:v>
                </c:pt>
                <c:pt idx="33">
                  <c:v>103</c:v>
                </c:pt>
                <c:pt idx="34">
                  <c:v>106</c:v>
                </c:pt>
                <c:pt idx="35">
                  <c:v>109</c:v>
                </c:pt>
                <c:pt idx="36">
                  <c:v>112</c:v>
                </c:pt>
                <c:pt idx="37">
                  <c:v>115</c:v>
                </c:pt>
                <c:pt idx="38">
                  <c:v>118</c:v>
                </c:pt>
                <c:pt idx="39">
                  <c:v>121</c:v>
                </c:pt>
                <c:pt idx="40">
                  <c:v>124</c:v>
                </c:pt>
                <c:pt idx="41">
                  <c:v>127</c:v>
                </c:pt>
                <c:pt idx="42">
                  <c:v>130</c:v>
                </c:pt>
                <c:pt idx="43">
                  <c:v>133</c:v>
                </c:pt>
                <c:pt idx="44">
                  <c:v>136</c:v>
                </c:pt>
                <c:pt idx="45">
                  <c:v>139</c:v>
                </c:pt>
                <c:pt idx="46">
                  <c:v>142</c:v>
                </c:pt>
                <c:pt idx="47">
                  <c:v>145</c:v>
                </c:pt>
                <c:pt idx="48">
                  <c:v>148</c:v>
                </c:pt>
                <c:pt idx="49">
                  <c:v>151</c:v>
                </c:pt>
                <c:pt idx="50">
                  <c:v>154</c:v>
                </c:pt>
                <c:pt idx="51">
                  <c:v>157</c:v>
                </c:pt>
                <c:pt idx="52">
                  <c:v>160</c:v>
                </c:pt>
                <c:pt idx="53">
                  <c:v>163</c:v>
                </c:pt>
                <c:pt idx="54">
                  <c:v>166</c:v>
                </c:pt>
                <c:pt idx="55">
                  <c:v>169</c:v>
                </c:pt>
                <c:pt idx="56">
                  <c:v>172</c:v>
                </c:pt>
                <c:pt idx="57">
                  <c:v>175</c:v>
                </c:pt>
                <c:pt idx="58">
                  <c:v>178</c:v>
                </c:pt>
                <c:pt idx="59">
                  <c:v>181</c:v>
                </c:pt>
                <c:pt idx="60">
                  <c:v>184</c:v>
                </c:pt>
                <c:pt idx="61">
                  <c:v>187</c:v>
                </c:pt>
                <c:pt idx="62">
                  <c:v>190</c:v>
                </c:pt>
                <c:pt idx="63">
                  <c:v>193</c:v>
                </c:pt>
                <c:pt idx="64">
                  <c:v>196</c:v>
                </c:pt>
                <c:pt idx="65">
                  <c:v>199</c:v>
                </c:pt>
                <c:pt idx="66">
                  <c:v>202</c:v>
                </c:pt>
                <c:pt idx="67">
                  <c:v>205</c:v>
                </c:pt>
                <c:pt idx="68">
                  <c:v>208</c:v>
                </c:pt>
                <c:pt idx="69">
                  <c:v>211</c:v>
                </c:pt>
                <c:pt idx="70">
                  <c:v>214</c:v>
                </c:pt>
                <c:pt idx="71">
                  <c:v>217</c:v>
                </c:pt>
                <c:pt idx="72">
                  <c:v>220</c:v>
                </c:pt>
                <c:pt idx="73">
                  <c:v>223</c:v>
                </c:pt>
                <c:pt idx="74">
                  <c:v>226</c:v>
                </c:pt>
                <c:pt idx="75">
                  <c:v>229</c:v>
                </c:pt>
                <c:pt idx="76">
                  <c:v>232</c:v>
                </c:pt>
                <c:pt idx="77">
                  <c:v>235</c:v>
                </c:pt>
                <c:pt idx="78">
                  <c:v>238</c:v>
                </c:pt>
                <c:pt idx="79">
                  <c:v>241</c:v>
                </c:pt>
                <c:pt idx="80">
                  <c:v>244</c:v>
                </c:pt>
                <c:pt idx="81">
                  <c:v>247</c:v>
                </c:pt>
                <c:pt idx="82">
                  <c:v>250</c:v>
                </c:pt>
                <c:pt idx="83">
                  <c:v>253</c:v>
                </c:pt>
                <c:pt idx="84">
                  <c:v>256</c:v>
                </c:pt>
                <c:pt idx="85">
                  <c:v>259</c:v>
                </c:pt>
                <c:pt idx="86">
                  <c:v>262</c:v>
                </c:pt>
                <c:pt idx="87">
                  <c:v>265</c:v>
                </c:pt>
                <c:pt idx="88">
                  <c:v>268</c:v>
                </c:pt>
                <c:pt idx="89">
                  <c:v>271</c:v>
                </c:pt>
                <c:pt idx="90">
                  <c:v>274</c:v>
                </c:pt>
                <c:pt idx="91">
                  <c:v>277</c:v>
                </c:pt>
                <c:pt idx="92">
                  <c:v>280</c:v>
                </c:pt>
                <c:pt idx="93">
                  <c:v>283</c:v>
                </c:pt>
                <c:pt idx="94">
                  <c:v>286</c:v>
                </c:pt>
                <c:pt idx="95">
                  <c:v>289</c:v>
                </c:pt>
                <c:pt idx="96">
                  <c:v>292</c:v>
                </c:pt>
                <c:pt idx="97">
                  <c:v>295</c:v>
                </c:pt>
                <c:pt idx="98">
                  <c:v>298</c:v>
                </c:pt>
                <c:pt idx="99">
                  <c:v>301</c:v>
                </c:pt>
                <c:pt idx="100">
                  <c:v>304</c:v>
                </c:pt>
                <c:pt idx="101">
                  <c:v>307</c:v>
                </c:pt>
                <c:pt idx="102">
                  <c:v>310</c:v>
                </c:pt>
                <c:pt idx="103">
                  <c:v>313</c:v>
                </c:pt>
                <c:pt idx="104">
                  <c:v>316</c:v>
                </c:pt>
                <c:pt idx="105">
                  <c:v>319</c:v>
                </c:pt>
                <c:pt idx="106">
                  <c:v>322</c:v>
                </c:pt>
                <c:pt idx="107">
                  <c:v>325</c:v>
                </c:pt>
                <c:pt idx="108">
                  <c:v>328</c:v>
                </c:pt>
                <c:pt idx="109">
                  <c:v>331</c:v>
                </c:pt>
                <c:pt idx="110">
                  <c:v>334</c:v>
                </c:pt>
                <c:pt idx="111">
                  <c:v>337</c:v>
                </c:pt>
                <c:pt idx="112">
                  <c:v>340</c:v>
                </c:pt>
                <c:pt idx="113">
                  <c:v>343</c:v>
                </c:pt>
                <c:pt idx="114">
                  <c:v>346</c:v>
                </c:pt>
                <c:pt idx="115">
                  <c:v>349</c:v>
                </c:pt>
                <c:pt idx="116">
                  <c:v>352</c:v>
                </c:pt>
                <c:pt idx="117">
                  <c:v>355</c:v>
                </c:pt>
                <c:pt idx="118">
                  <c:v>358</c:v>
                </c:pt>
                <c:pt idx="119">
                  <c:v>361</c:v>
                </c:pt>
                <c:pt idx="120">
                  <c:v>364</c:v>
                </c:pt>
                <c:pt idx="121">
                  <c:v>367</c:v>
                </c:pt>
                <c:pt idx="122">
                  <c:v>370</c:v>
                </c:pt>
                <c:pt idx="123">
                  <c:v>373</c:v>
                </c:pt>
                <c:pt idx="124">
                  <c:v>376</c:v>
                </c:pt>
                <c:pt idx="125">
                  <c:v>379</c:v>
                </c:pt>
                <c:pt idx="126">
                  <c:v>382</c:v>
                </c:pt>
                <c:pt idx="127">
                  <c:v>385</c:v>
                </c:pt>
                <c:pt idx="128">
                  <c:v>388</c:v>
                </c:pt>
                <c:pt idx="129">
                  <c:v>391</c:v>
                </c:pt>
                <c:pt idx="130">
                  <c:v>394</c:v>
                </c:pt>
                <c:pt idx="131">
                  <c:v>397</c:v>
                </c:pt>
                <c:pt idx="132">
                  <c:v>400</c:v>
                </c:pt>
                <c:pt idx="133">
                  <c:v>403</c:v>
                </c:pt>
                <c:pt idx="134">
                  <c:v>406</c:v>
                </c:pt>
                <c:pt idx="135">
                  <c:v>409</c:v>
                </c:pt>
                <c:pt idx="136">
                  <c:v>412</c:v>
                </c:pt>
                <c:pt idx="137">
                  <c:v>415</c:v>
                </c:pt>
                <c:pt idx="138">
                  <c:v>418</c:v>
                </c:pt>
                <c:pt idx="139">
                  <c:v>421</c:v>
                </c:pt>
                <c:pt idx="140">
                  <c:v>424</c:v>
                </c:pt>
                <c:pt idx="141">
                  <c:v>427</c:v>
                </c:pt>
                <c:pt idx="142">
                  <c:v>430</c:v>
                </c:pt>
                <c:pt idx="143">
                  <c:v>433</c:v>
                </c:pt>
                <c:pt idx="144">
                  <c:v>436</c:v>
                </c:pt>
                <c:pt idx="145">
                  <c:v>439</c:v>
                </c:pt>
                <c:pt idx="146">
                  <c:v>442</c:v>
                </c:pt>
                <c:pt idx="147">
                  <c:v>445</c:v>
                </c:pt>
                <c:pt idx="148">
                  <c:v>448</c:v>
                </c:pt>
                <c:pt idx="149">
                  <c:v>451</c:v>
                </c:pt>
                <c:pt idx="150">
                  <c:v>454</c:v>
                </c:pt>
                <c:pt idx="151">
                  <c:v>457</c:v>
                </c:pt>
                <c:pt idx="152">
                  <c:v>460</c:v>
                </c:pt>
                <c:pt idx="153">
                  <c:v>463</c:v>
                </c:pt>
                <c:pt idx="154">
                  <c:v>466</c:v>
                </c:pt>
                <c:pt idx="155">
                  <c:v>469</c:v>
                </c:pt>
                <c:pt idx="156">
                  <c:v>472</c:v>
                </c:pt>
                <c:pt idx="157">
                  <c:v>475</c:v>
                </c:pt>
                <c:pt idx="158">
                  <c:v>478</c:v>
                </c:pt>
                <c:pt idx="159">
                  <c:v>481</c:v>
                </c:pt>
                <c:pt idx="160">
                  <c:v>484</c:v>
                </c:pt>
                <c:pt idx="161">
                  <c:v>487</c:v>
                </c:pt>
                <c:pt idx="162">
                  <c:v>490</c:v>
                </c:pt>
                <c:pt idx="163">
                  <c:v>493</c:v>
                </c:pt>
                <c:pt idx="164">
                  <c:v>496</c:v>
                </c:pt>
                <c:pt idx="165">
                  <c:v>499</c:v>
                </c:pt>
                <c:pt idx="166">
                  <c:v>502</c:v>
                </c:pt>
                <c:pt idx="167">
                  <c:v>505</c:v>
                </c:pt>
                <c:pt idx="168">
                  <c:v>508</c:v>
                </c:pt>
                <c:pt idx="169">
                  <c:v>511</c:v>
                </c:pt>
                <c:pt idx="170">
                  <c:v>514</c:v>
                </c:pt>
                <c:pt idx="171">
                  <c:v>517</c:v>
                </c:pt>
                <c:pt idx="172">
                  <c:v>520</c:v>
                </c:pt>
                <c:pt idx="173">
                  <c:v>523</c:v>
                </c:pt>
                <c:pt idx="174">
                  <c:v>526</c:v>
                </c:pt>
                <c:pt idx="175">
                  <c:v>529</c:v>
                </c:pt>
                <c:pt idx="176">
                  <c:v>532</c:v>
                </c:pt>
                <c:pt idx="177">
                  <c:v>535</c:v>
                </c:pt>
                <c:pt idx="178">
                  <c:v>538</c:v>
                </c:pt>
                <c:pt idx="179">
                  <c:v>541</c:v>
                </c:pt>
                <c:pt idx="180">
                  <c:v>544</c:v>
                </c:pt>
                <c:pt idx="181">
                  <c:v>547</c:v>
                </c:pt>
                <c:pt idx="182">
                  <c:v>550</c:v>
                </c:pt>
                <c:pt idx="183">
                  <c:v>553</c:v>
                </c:pt>
                <c:pt idx="184">
                  <c:v>556</c:v>
                </c:pt>
                <c:pt idx="185">
                  <c:v>559</c:v>
                </c:pt>
                <c:pt idx="186">
                  <c:v>562</c:v>
                </c:pt>
                <c:pt idx="187">
                  <c:v>565</c:v>
                </c:pt>
                <c:pt idx="188">
                  <c:v>568</c:v>
                </c:pt>
                <c:pt idx="189">
                  <c:v>571</c:v>
                </c:pt>
                <c:pt idx="190">
                  <c:v>574</c:v>
                </c:pt>
                <c:pt idx="191">
                  <c:v>577</c:v>
                </c:pt>
                <c:pt idx="192">
                  <c:v>580</c:v>
                </c:pt>
                <c:pt idx="193">
                  <c:v>583</c:v>
                </c:pt>
                <c:pt idx="194">
                  <c:v>586</c:v>
                </c:pt>
                <c:pt idx="195">
                  <c:v>589</c:v>
                </c:pt>
                <c:pt idx="196">
                  <c:v>592</c:v>
                </c:pt>
                <c:pt idx="197">
                  <c:v>595</c:v>
                </c:pt>
                <c:pt idx="198">
                  <c:v>598</c:v>
                </c:pt>
                <c:pt idx="199">
                  <c:v>601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8D8-465F-BD67-B63C8C9774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47542464"/>
        <c:axId val="1147535624"/>
      </c:scatterChart>
      <c:valAx>
        <c:axId val="11475424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(s)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7535624"/>
        <c:crosses val="autoZero"/>
        <c:crossBetween val="midCat"/>
      </c:valAx>
      <c:valAx>
        <c:axId val="1147535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Temperature (K)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754246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3420016579895957"/>
          <c:y val="0.69118375054605175"/>
          <c:w val="0.39821197581628776"/>
          <c:h val="0.1429411323629312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 b="1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0.70701</cdr:x>
      <cdr:y>0.53428</cdr:y>
    </cdr:from>
    <cdr:to>
      <cdr:x>0.88256</cdr:x>
      <cdr:y>0.60505</cdr:y>
    </cdr:to>
    <cdr:sp macro="" textlink="">
      <cdr:nvSpPr>
        <cdr:cNvPr id="6" name="TextBox 7">
          <a:extLst xmlns:a="http://schemas.openxmlformats.org/drawingml/2006/main">
            <a:ext uri="{FF2B5EF4-FFF2-40B4-BE49-F238E27FC236}">
              <a16:creationId xmlns:a16="http://schemas.microsoft.com/office/drawing/2014/main" id="{944DD4DF-50C3-4F50-8CCD-2185A16B2DC7}"/>
            </a:ext>
          </a:extLst>
        </cdr:cNvPr>
        <cdr:cNvSpPr txBox="1"/>
      </cdr:nvSpPr>
      <cdr:spPr>
        <a:xfrm xmlns:a="http://schemas.openxmlformats.org/drawingml/2006/main">
          <a:off x="7348468" y="2459414"/>
          <a:ext cx="1824622" cy="32577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chemeClr val="accent4"/>
              </a:solidFill>
            </a:rPr>
            <a:t>Q2 lead voltage</a:t>
          </a:r>
        </a:p>
      </cdr:txBody>
    </cdr:sp>
  </cdr:relSizeAnchor>
  <cdr:relSizeAnchor xmlns:cdr="http://schemas.openxmlformats.org/drawingml/2006/chartDrawing">
    <cdr:from>
      <cdr:x>0.75628</cdr:x>
      <cdr:y>0.24464</cdr:y>
    </cdr:from>
    <cdr:to>
      <cdr:x>0.90064</cdr:x>
      <cdr:y>0.31639</cdr:y>
    </cdr:to>
    <cdr:sp macro="" textlink="">
      <cdr:nvSpPr>
        <cdr:cNvPr id="7" name="TextBox 8">
          <a:extLst xmlns:a="http://schemas.openxmlformats.org/drawingml/2006/main">
            <a:ext uri="{FF2B5EF4-FFF2-40B4-BE49-F238E27FC236}">
              <a16:creationId xmlns:a16="http://schemas.microsoft.com/office/drawing/2014/main" id="{029F66BA-20D1-404C-A6E0-FF1C74E887DA}"/>
            </a:ext>
          </a:extLst>
        </cdr:cNvPr>
        <cdr:cNvSpPr txBox="1"/>
      </cdr:nvSpPr>
      <cdr:spPr>
        <a:xfrm xmlns:a="http://schemas.openxmlformats.org/drawingml/2006/main">
          <a:off x="7860582" y="1126115"/>
          <a:ext cx="1500441" cy="33028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chemeClr val="accent2"/>
              </a:solidFill>
            </a:rPr>
            <a:t>QD2 PS current</a:t>
          </a:r>
        </a:p>
      </cdr:txBody>
    </cdr:sp>
  </cdr:relSizeAnchor>
  <cdr:relSizeAnchor xmlns:cdr="http://schemas.openxmlformats.org/drawingml/2006/chartDrawing">
    <cdr:from>
      <cdr:x>0.71681</cdr:x>
      <cdr:y>0.10918</cdr:y>
    </cdr:from>
    <cdr:to>
      <cdr:x>0.89725</cdr:x>
      <cdr:y>0.17883</cdr:y>
    </cdr:to>
    <cdr:sp macro="" textlink="">
      <cdr:nvSpPr>
        <cdr:cNvPr id="8" name="TextBox 9">
          <a:extLst xmlns:a="http://schemas.openxmlformats.org/drawingml/2006/main">
            <a:ext uri="{FF2B5EF4-FFF2-40B4-BE49-F238E27FC236}">
              <a16:creationId xmlns:a16="http://schemas.microsoft.com/office/drawing/2014/main" id="{A6C48539-6BE1-43FC-9B5B-488E5C1F2AF8}"/>
            </a:ext>
          </a:extLst>
        </cdr:cNvPr>
        <cdr:cNvSpPr txBox="1"/>
      </cdr:nvSpPr>
      <cdr:spPr>
        <a:xfrm xmlns:a="http://schemas.openxmlformats.org/drawingml/2006/main">
          <a:off x="7450311" y="502562"/>
          <a:ext cx="1875521" cy="32061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chemeClr val="accent1"/>
              </a:solidFill>
            </a:rPr>
            <a:t>Lead</a:t>
          </a:r>
          <a:r>
            <a:rPr lang="en-US" sz="1600" b="1" baseline="0" dirty="0">
              <a:solidFill>
                <a:schemeClr val="accent1"/>
              </a:solidFill>
            </a:rPr>
            <a:t> helium flow</a:t>
          </a:r>
          <a:endParaRPr lang="en-US" sz="1600" b="1" dirty="0">
            <a:solidFill>
              <a:schemeClr val="accent1"/>
            </a:solidFill>
          </a:endParaRPr>
        </a:p>
      </cdr:txBody>
    </cdr:sp>
  </cdr:relSizeAnchor>
  <cdr:relSizeAnchor xmlns:cdr="http://schemas.openxmlformats.org/drawingml/2006/chartDrawing">
    <cdr:from>
      <cdr:x>0.67272</cdr:x>
      <cdr:y>0.68016</cdr:y>
    </cdr:from>
    <cdr:to>
      <cdr:x>0.84827</cdr:x>
      <cdr:y>0.75093</cdr:y>
    </cdr:to>
    <cdr:sp macro="" textlink="">
      <cdr:nvSpPr>
        <cdr:cNvPr id="2" name="TextBox 7">
          <a:extLst xmlns:a="http://schemas.openxmlformats.org/drawingml/2006/main">
            <a:ext uri="{FF2B5EF4-FFF2-40B4-BE49-F238E27FC236}">
              <a16:creationId xmlns:a16="http://schemas.microsoft.com/office/drawing/2014/main" id="{BD9EB6BD-398A-80C9-C1AF-F3353B5AEBE5}"/>
            </a:ext>
          </a:extLst>
        </cdr:cNvPr>
        <cdr:cNvSpPr txBox="1"/>
      </cdr:nvSpPr>
      <cdr:spPr>
        <a:xfrm xmlns:a="http://schemas.openxmlformats.org/drawingml/2006/main">
          <a:off x="6992126" y="3130939"/>
          <a:ext cx="1824622" cy="32577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chemeClr val="accent3"/>
              </a:solidFill>
            </a:rPr>
            <a:t>Q2 lead resistance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F5405-4FED-C30F-8194-8D002802A7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82D2CD-C173-FBE6-133A-D02CD10E31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8CB35-114A-F3B0-D37D-5A010F187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B2E06-7A47-444D-A577-5A7FAF5984C2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E94BB-DC81-8983-7870-7C819870A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1EE3F-1CEE-DF7D-964B-C0A802745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8C30C-59F5-4F66-B2C3-10EFADB0A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951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3922F-83EA-1B0E-89FF-12A4482E6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FC43EB-0694-FE47-188F-4C9CAED21B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3C42E-9B8B-11D2-BE2D-C23D6D456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B2E06-7A47-444D-A577-5A7FAF5984C2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3BFD7C-15C2-C822-4A79-036882A7E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1C107C-AA19-8A97-1EA8-5E76A6365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8C30C-59F5-4F66-B2C3-10EFADB0A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585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6777ED-C622-A7FF-FE56-C835A26976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90EF80-C426-4C9E-0F05-DB7F296537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C3BC3A-E60E-6965-9A02-4B6A85D66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B2E06-7A47-444D-A577-5A7FAF5984C2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72E68B-A0A9-B84B-937E-D287B34AB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F75C69-1EAC-6F4F-19C8-FA8AB88BC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8C30C-59F5-4F66-B2C3-10EFADB0A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256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0CEC9-957B-3CD5-9B2A-7A2BAA6AF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BE8C52-8E5D-1256-0BF6-A8912C875E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631A0B-389B-AC42-5F24-08405EE81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B2E06-7A47-444D-A577-5A7FAF5984C2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8D19D9-0F0E-C109-F71E-970838ECF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15FDD-E4EF-71E3-F170-B8A79F843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8C30C-59F5-4F66-B2C3-10EFADB0A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300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0E262-3F54-1506-D3ED-71334F979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11819-7EDE-2EC3-2649-3305467B9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EA58A7-7505-0697-40C3-5FB5AD8AE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B2E06-7A47-444D-A577-5A7FAF5984C2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8DF626-F5B5-9B27-D232-89DCD4053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EAB5FD-5C39-B57A-BF14-280192EFC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8C30C-59F5-4F66-B2C3-10EFADB0A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98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846E9-03EB-B541-0515-FE06BD61E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5D599C-14F7-424C-D6F1-08D8BBAB65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DC7A8D-E3E0-904F-4CC3-3B15CD05CE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0A63C-2C4A-FFA6-E5E4-EC5498114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B2E06-7A47-444D-A577-5A7FAF5984C2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3672B7-3599-D737-5A91-B5B56B76D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BE4B9F-3F96-07D9-54FD-F9ABD7CB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8C30C-59F5-4F66-B2C3-10EFADB0A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166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C93A8-40AE-4340-C317-FC955594D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3C839-1C36-1C04-41BA-D5BDECEF19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091730-7BDE-5A82-0DFD-1442CECEDE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6F144A-DE2C-71BE-7047-4B48CB04C8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72420E-98FD-F41C-167A-7E4532BC0B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2617D3-79A1-F30A-FBA1-D8B088318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B2E06-7A47-444D-A577-5A7FAF5984C2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3276A0-690A-36A0-1B1D-EF788AED4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D46FD5-3483-A32C-1B9F-104059B48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8C30C-59F5-4F66-B2C3-10EFADB0A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105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4AA57-939F-3464-6005-AA8A84AA5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BCF919-64E5-F39C-4301-20BDCFE56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B2E06-7A47-444D-A577-5A7FAF5984C2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8B9E61-383A-1D5B-4924-A3073952F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E3424B-2AC0-2E14-DAEB-A0FA3BAAE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8C30C-59F5-4F66-B2C3-10EFADB0A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738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475E2D-AD94-811C-B496-DFA444204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B2E06-7A47-444D-A577-5A7FAF5984C2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73BEF2-35BD-4AAC-8B19-9D6D5D68C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C47DBF-05DB-C4ED-6300-3BFD1245F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8C30C-59F5-4F66-B2C3-10EFADB0A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20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64378-A498-5725-E9BC-AC19812EB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A83027-0F95-4150-8C59-B4FA74E5B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3C5170-5A72-F953-E9A8-6025799EA8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AF6140-549D-4578-0565-725FD0FCF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B2E06-7A47-444D-A577-5A7FAF5984C2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6B9BCC-DFC2-5D39-CFFA-3E3B3AE62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BCD16B-6D81-0E8E-AC99-8DDBE286D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8C30C-59F5-4F66-B2C3-10EFADB0A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852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53698-0849-DFD6-1CF0-906CE4413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5F289B-03FF-FEA5-5C3A-34F0581474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186C7C-C844-78EB-7924-47E5D12068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C20875-1E7E-BCA2-7FED-21E0DE3A1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B2E06-7A47-444D-A577-5A7FAF5984C2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34F2DF-0587-3A86-5C85-8262D902B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A0A27D-5C6F-7548-14BF-FE91559D1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8C30C-59F5-4F66-B2C3-10EFADB0A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153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373CC4-FC24-BA28-2759-27797A09E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D955C1-D993-949B-05B4-11191C7ABA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E24383-A64A-7F71-403B-A878676448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8B2E06-7A47-444D-A577-5A7FAF5984C2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6AA47-7A8E-0A33-5229-0BDAAF6654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AE4B3-870A-B3CF-844E-5C2F5EF517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8C30C-59F5-4F66-B2C3-10EFADB0A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015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ntrs.nasa.gov/api/citations/19800023982/downloads/19800023982.pdf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0.xml"/><Relationship Id="rId4" Type="http://schemas.openxmlformats.org/officeDocument/2006/relationships/slide" Target="slide2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B0CD27E-F858-9AE4-27F9-D5E2321CE2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RHIC Run 23 – failure</a:t>
            </a:r>
            <a:br>
              <a:rPr lang="en-US" dirty="0"/>
            </a:br>
            <a:r>
              <a:rPr lang="en-US" sz="3500" dirty="0"/>
              <a:t>Event chronology proposal and analysis summary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16954C-F03B-B9B7-6448-9391260F29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r>
              <a:rPr lang="en-US" dirty="0" err="1"/>
              <a:t>F.Micolon</a:t>
            </a:r>
            <a:r>
              <a:rPr lang="en-US" dirty="0"/>
              <a:t> – November 2023</a:t>
            </a:r>
          </a:p>
        </p:txBody>
      </p:sp>
    </p:spTree>
    <p:extLst>
      <p:ext uri="{BB962C8B-B14F-4D97-AF65-F5344CB8AC3E}">
        <p14:creationId xmlns:p14="http://schemas.microsoft.com/office/powerpoint/2010/main" val="29960517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CE2C6-F3EB-647C-F7FA-AD9EB2811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95019"/>
          </a:xfrm>
        </p:spPr>
        <p:txBody>
          <a:bodyPr/>
          <a:lstStyle/>
          <a:p>
            <a:r>
              <a:rPr lang="en-US" dirty="0"/>
              <a:t>Why such a temperature swing ? Going up…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2B5BD3-A42B-4989-F2DE-C8F2CCC49B01}"/>
              </a:ext>
            </a:extLst>
          </p:cNvPr>
          <p:cNvSpPr txBox="1"/>
          <p:nvPr/>
        </p:nvSpPr>
        <p:spPr>
          <a:xfrm>
            <a:off x="0" y="1144974"/>
            <a:ext cx="48370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delay in helium flow will produce a temperature overshoot of the lead.</a:t>
            </a:r>
          </a:p>
          <a:p>
            <a:endParaRPr lang="en-US" dirty="0"/>
          </a:p>
          <a:p>
            <a:r>
              <a:rPr lang="en-US" dirty="0"/>
              <a:t>The flow is left at idle (0.04 g/s) until the lead current reaches 360 A (set by controls).</a:t>
            </a:r>
          </a:p>
          <a:p>
            <a:endParaRPr lang="en-US" dirty="0"/>
          </a:p>
          <a:p>
            <a:r>
              <a:rPr lang="en-US" dirty="0"/>
              <a:t>The lead current ramps up to 720 A in 6’, so it takes 3’ to reach 360 A. </a:t>
            </a:r>
          </a:p>
          <a:p>
            <a:endParaRPr lang="en-US" dirty="0"/>
          </a:p>
          <a:p>
            <a:r>
              <a:rPr lang="en-US" dirty="0"/>
              <a:t>The “</a:t>
            </a:r>
            <a:r>
              <a:rPr lang="en-US" dirty="0" err="1"/>
              <a:t>Leadcurrent</a:t>
            </a:r>
            <a:r>
              <a:rPr lang="en-US" dirty="0"/>
              <a:t>” parameter has a delay of ~0.5’.</a:t>
            </a:r>
          </a:p>
          <a:p>
            <a:endParaRPr lang="en-US" dirty="0"/>
          </a:p>
          <a:p>
            <a:r>
              <a:rPr lang="en-US" dirty="0"/>
              <a:t>This sums up to 3.5’ delay approx.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359F54-FE43-479C-9A6E-E0D99FBFD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9581" y="1144974"/>
            <a:ext cx="7322419" cy="528895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BD57589-820E-5D10-9E7B-BF0B2FF313FD}"/>
              </a:ext>
            </a:extLst>
          </p:cNvPr>
          <p:cNvCxnSpPr/>
          <p:nvPr/>
        </p:nvCxnSpPr>
        <p:spPr>
          <a:xfrm>
            <a:off x="5940612" y="4619812"/>
            <a:ext cx="3848847" cy="0"/>
          </a:xfrm>
          <a:prstGeom prst="line">
            <a:avLst/>
          </a:prstGeom>
          <a:ln w="127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8D28CD7-2993-E2A5-5B3D-B36DBD9FD840}"/>
              </a:ext>
            </a:extLst>
          </p:cNvPr>
          <p:cNvSpPr txBox="1"/>
          <p:nvPr/>
        </p:nvSpPr>
        <p:spPr>
          <a:xfrm>
            <a:off x="8704729" y="4619812"/>
            <a:ext cx="27716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accent2"/>
                </a:solidFill>
              </a:rPr>
              <a:t>Tare - No helium flow increase until “</a:t>
            </a:r>
            <a:r>
              <a:rPr lang="en-US" sz="1100" b="1" dirty="0" err="1">
                <a:solidFill>
                  <a:schemeClr val="accent2"/>
                </a:solidFill>
              </a:rPr>
              <a:t>Leadcurrent</a:t>
            </a:r>
            <a:r>
              <a:rPr lang="en-US" sz="1100" b="1" dirty="0">
                <a:solidFill>
                  <a:schemeClr val="accent2"/>
                </a:solidFill>
              </a:rPr>
              <a:t>” has reached 360 A</a:t>
            </a:r>
          </a:p>
        </p:txBody>
      </p:sp>
    </p:spTree>
    <p:extLst>
      <p:ext uri="{BB962C8B-B14F-4D97-AF65-F5344CB8AC3E}">
        <p14:creationId xmlns:p14="http://schemas.microsoft.com/office/powerpoint/2010/main" val="766997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B359F54-FE43-479C-9A6E-E0D99FBFD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363" y="1149326"/>
            <a:ext cx="5837637" cy="42165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EF7B25-2C57-176C-762D-BCEDB89BA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149326"/>
            <a:ext cx="5881120" cy="42165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FCE2C6-F3EB-647C-F7FA-AD9EB2811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1948718" cy="768626"/>
          </a:xfrm>
        </p:spPr>
        <p:txBody>
          <a:bodyPr/>
          <a:lstStyle/>
          <a:p>
            <a:r>
              <a:rPr lang="en-US" dirty="0"/>
              <a:t>Why such a temperature swing ? …Going down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580DBF-9694-D08D-0C96-DE02AA485E61}"/>
              </a:ext>
            </a:extLst>
          </p:cNvPr>
          <p:cNvSpPr txBox="1"/>
          <p:nvPr/>
        </p:nvSpPr>
        <p:spPr>
          <a:xfrm>
            <a:off x="80866" y="5288340"/>
            <a:ext cx="121111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While the lead current follows a linear increase (blue) the parameter “</a:t>
            </a:r>
            <a:r>
              <a:rPr lang="en-US" sz="1600" dirty="0" err="1"/>
              <a:t>LeadCurrent</a:t>
            </a:r>
            <a:r>
              <a:rPr lang="en-US" sz="1600" dirty="0"/>
              <a:t>” used to work out the current setpoint jumps up or down (when the actual current reaches 500 A).</a:t>
            </a:r>
          </a:p>
          <a:p>
            <a:endParaRPr lang="en-US" sz="1600" dirty="0"/>
          </a:p>
          <a:p>
            <a:r>
              <a:rPr lang="en-US" sz="1600" dirty="0"/>
              <a:t>G. Ganetis remembers some steps were left in the control system to avoid lead runaway. This was not really optimized by “a lack of time” when </a:t>
            </a:r>
            <a:r>
              <a:rPr lang="en-US" sz="1600" dirty="0" err="1"/>
              <a:t>commisionning</a:t>
            </a:r>
            <a:r>
              <a:rPr lang="en-US" sz="1600" dirty="0"/>
              <a:t>.</a:t>
            </a:r>
          </a:p>
          <a:p>
            <a:r>
              <a:rPr lang="en-US" sz="1600" dirty="0"/>
              <a:t>This leads to a severe lead overcooling (and most of the temperature swing is because of this overcooling – see slide 5).</a:t>
            </a:r>
          </a:p>
        </p:txBody>
      </p:sp>
    </p:spTree>
    <p:extLst>
      <p:ext uri="{BB962C8B-B14F-4D97-AF65-F5344CB8AC3E}">
        <p14:creationId xmlns:p14="http://schemas.microsoft.com/office/powerpoint/2010/main" val="37610639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37323-D3E3-9C8C-B466-87E7FEDEE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r>
              <a:rPr lang="en-US" dirty="0"/>
              <a:t>Solder crack</a:t>
            </a:r>
          </a:p>
        </p:txBody>
      </p:sp>
    </p:spTree>
    <p:extLst>
      <p:ext uri="{BB962C8B-B14F-4D97-AF65-F5344CB8AC3E}">
        <p14:creationId xmlns:p14="http://schemas.microsoft.com/office/powerpoint/2010/main" val="2013205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D9A7F-5847-ABA4-A0B5-3D62C7130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r>
              <a:rPr lang="en-US" dirty="0"/>
              <a:t>Solder crack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B00135-A821-3901-74CB-75E6CDA6B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470" y="1137728"/>
            <a:ext cx="11896288" cy="1787134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John’s autopsy of the joint shows cracked joints and a solder filling factor of only 30% (no weep hole).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The FEA model was used to understand the temperature profile and loading of the solder joint for full coverage and 30 % </a:t>
            </a:r>
            <a:r>
              <a:rPr lang="en-US" sz="2400" dirty="0" err="1"/>
              <a:t>coverge</a:t>
            </a:r>
            <a:r>
              <a:rPr lang="en-US" sz="2400" dirty="0"/>
              <a:t> of the joint.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9E35B4-091B-75D8-3145-7397D76B7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681" y="3168842"/>
            <a:ext cx="4676775" cy="2819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17D4CC-2E37-119E-6837-11D567D8868C}"/>
              </a:ext>
            </a:extLst>
          </p:cNvPr>
          <p:cNvSpPr txBox="1"/>
          <p:nvPr/>
        </p:nvSpPr>
        <p:spPr>
          <a:xfrm>
            <a:off x="982720" y="5494690"/>
            <a:ext cx="2961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John Escallier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1D04E3-88B2-4AAC-5C61-5822A4CF1703}"/>
              </a:ext>
            </a:extLst>
          </p:cNvPr>
          <p:cNvSpPr txBox="1"/>
          <p:nvPr/>
        </p:nvSpPr>
        <p:spPr>
          <a:xfrm>
            <a:off x="6774192" y="2981682"/>
            <a:ext cx="4387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Geometrical assumption for FEA model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13F44EA-C185-B352-C9F1-972564C62E25}"/>
              </a:ext>
            </a:extLst>
          </p:cNvPr>
          <p:cNvSpPr/>
          <p:nvPr/>
        </p:nvSpPr>
        <p:spPr>
          <a:xfrm>
            <a:off x="6774192" y="3671677"/>
            <a:ext cx="1971413" cy="1895912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668BF82-0840-9A18-4813-B24048188DD0}"/>
              </a:ext>
            </a:extLst>
          </p:cNvPr>
          <p:cNvSpPr/>
          <p:nvPr/>
        </p:nvSpPr>
        <p:spPr>
          <a:xfrm>
            <a:off x="7030755" y="3915657"/>
            <a:ext cx="1458286" cy="1407952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39ED286-CDC8-AC5C-9E42-D78AA41E3B3A}"/>
              </a:ext>
            </a:extLst>
          </p:cNvPr>
          <p:cNvSpPr/>
          <p:nvPr/>
        </p:nvSpPr>
        <p:spPr>
          <a:xfrm>
            <a:off x="7216012" y="4076446"/>
            <a:ext cx="1117833" cy="1063304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4362EFF-140C-D584-AB30-4DC973CB89A0}"/>
              </a:ext>
            </a:extLst>
          </p:cNvPr>
          <p:cNvCxnSpPr>
            <a:cxnSpLocks/>
          </p:cNvCxnSpPr>
          <p:nvPr/>
        </p:nvCxnSpPr>
        <p:spPr>
          <a:xfrm flipH="1">
            <a:off x="8342583" y="3915657"/>
            <a:ext cx="659585" cy="2776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317080A-C523-0992-BAC1-4D1DE21AF9C0}"/>
              </a:ext>
            </a:extLst>
          </p:cNvPr>
          <p:cNvCxnSpPr>
            <a:cxnSpLocks/>
          </p:cNvCxnSpPr>
          <p:nvPr/>
        </p:nvCxnSpPr>
        <p:spPr>
          <a:xfrm flipH="1" flipV="1">
            <a:off x="8287531" y="4844005"/>
            <a:ext cx="714637" cy="2957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2F24014-AE90-6D48-B255-F46681EC9570}"/>
              </a:ext>
            </a:extLst>
          </p:cNvPr>
          <p:cNvSpPr txBox="1"/>
          <p:nvPr/>
        </p:nvSpPr>
        <p:spPr>
          <a:xfrm>
            <a:off x="9070634" y="3703847"/>
            <a:ext cx="1807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Φ</a:t>
            </a:r>
            <a:r>
              <a:rPr lang="en-US" dirty="0"/>
              <a:t> 0.104” hole ID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869B249-959F-E627-B314-1AB62E046341}"/>
              </a:ext>
            </a:extLst>
          </p:cNvPr>
          <p:cNvSpPr txBox="1"/>
          <p:nvPr/>
        </p:nvSpPr>
        <p:spPr>
          <a:xfrm>
            <a:off x="9068602" y="5015603"/>
            <a:ext cx="1642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Φ</a:t>
            </a:r>
            <a:r>
              <a:rPr lang="en-US" dirty="0"/>
              <a:t> 0.09” OD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C5958C6-8C0D-CF06-98A0-E0BE20DBCAF2}"/>
              </a:ext>
            </a:extLst>
          </p:cNvPr>
          <p:cNvCxnSpPr>
            <a:cxnSpLocks/>
          </p:cNvCxnSpPr>
          <p:nvPr/>
        </p:nvCxnSpPr>
        <p:spPr>
          <a:xfrm>
            <a:off x="7870212" y="4844005"/>
            <a:ext cx="170086" cy="1931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618AA54-2A8E-B2B8-F44F-54A0EE1C6A86}"/>
              </a:ext>
            </a:extLst>
          </p:cNvPr>
          <p:cNvCxnSpPr>
            <a:cxnSpLocks/>
          </p:cNvCxnSpPr>
          <p:nvPr/>
        </p:nvCxnSpPr>
        <p:spPr>
          <a:xfrm flipH="1" flipV="1">
            <a:off x="8201194" y="5227553"/>
            <a:ext cx="544410" cy="5111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58BBED23-9EAC-E47D-AE36-5AD7294F0A55}"/>
              </a:ext>
            </a:extLst>
          </p:cNvPr>
          <p:cNvSpPr txBox="1"/>
          <p:nvPr/>
        </p:nvSpPr>
        <p:spPr>
          <a:xfrm>
            <a:off x="8829473" y="5754497"/>
            <a:ext cx="2053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Solder thickness</a:t>
            </a:r>
          </a:p>
          <a:p>
            <a:r>
              <a:rPr lang="en-US" dirty="0"/>
              <a:t>= 0.007”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76161DB-A9AE-8D6B-01E8-192DB2163C04}"/>
              </a:ext>
            </a:extLst>
          </p:cNvPr>
          <p:cNvCxnSpPr>
            <a:cxnSpLocks/>
          </p:cNvCxnSpPr>
          <p:nvPr/>
        </p:nvCxnSpPr>
        <p:spPr>
          <a:xfrm>
            <a:off x="1782908" y="3171559"/>
            <a:ext cx="297511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5D76A18-26C4-3058-3383-71307C0A696D}"/>
              </a:ext>
            </a:extLst>
          </p:cNvPr>
          <p:cNvSpPr txBox="1"/>
          <p:nvPr/>
        </p:nvSpPr>
        <p:spPr>
          <a:xfrm>
            <a:off x="2871378" y="2787203"/>
            <a:ext cx="1680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0.5”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BECD4EA-440C-B167-DFF6-C3EDD0C28E49}"/>
              </a:ext>
            </a:extLst>
          </p:cNvPr>
          <p:cNvCxnSpPr>
            <a:cxnSpLocks/>
          </p:cNvCxnSpPr>
          <p:nvPr/>
        </p:nvCxnSpPr>
        <p:spPr>
          <a:xfrm>
            <a:off x="1769656" y="3499932"/>
            <a:ext cx="87194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B94C558-1C39-590E-BAEC-832E89BA6595}"/>
              </a:ext>
            </a:extLst>
          </p:cNvPr>
          <p:cNvCxnSpPr/>
          <p:nvPr/>
        </p:nvCxnSpPr>
        <p:spPr>
          <a:xfrm>
            <a:off x="1769656" y="3257176"/>
            <a:ext cx="0" cy="2066433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E728198-0FED-3AFA-5E05-3C775E94EF7E}"/>
              </a:ext>
            </a:extLst>
          </p:cNvPr>
          <p:cNvCxnSpPr/>
          <p:nvPr/>
        </p:nvCxnSpPr>
        <p:spPr>
          <a:xfrm>
            <a:off x="4744769" y="3257176"/>
            <a:ext cx="0" cy="2066433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FA1B246-452F-7FEA-F00A-5813C20B824B}"/>
              </a:ext>
            </a:extLst>
          </p:cNvPr>
          <p:cNvCxnSpPr>
            <a:cxnSpLocks/>
          </p:cNvCxnSpPr>
          <p:nvPr/>
        </p:nvCxnSpPr>
        <p:spPr>
          <a:xfrm>
            <a:off x="2659760" y="3422633"/>
            <a:ext cx="0" cy="1962302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CDD7B64C-D436-C462-0AF6-84543C5AF107}"/>
              </a:ext>
            </a:extLst>
          </p:cNvPr>
          <p:cNvSpPr txBox="1"/>
          <p:nvPr/>
        </p:nvSpPr>
        <p:spPr>
          <a:xfrm>
            <a:off x="1866242" y="3215928"/>
            <a:ext cx="1680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0.15”</a:t>
            </a:r>
          </a:p>
        </p:txBody>
      </p:sp>
    </p:spTree>
    <p:extLst>
      <p:ext uri="{BB962C8B-B14F-4D97-AF65-F5344CB8AC3E}">
        <p14:creationId xmlns:p14="http://schemas.microsoft.com/office/powerpoint/2010/main" val="25940764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094E411-0298-4650-CC45-3829798EC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991" y="681036"/>
            <a:ext cx="10012017" cy="49123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1D9A7F-5847-ABA4-A0B5-3D62C7130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r>
              <a:rPr lang="en-US" dirty="0"/>
              <a:t>Solder crack ?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FF0EC9B-2B43-71EF-1B21-329DD7E7C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709508"/>
            <a:ext cx="12192000" cy="114849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 dirty="0"/>
              <a:t>The 30% solder penetration does not produce a noticeable difference in temperature or voltage (Resistive heating in the 30% solder ~0.014 W – rest of the lead ~7W). </a:t>
            </a:r>
            <a:r>
              <a:rPr lang="en-US" sz="1900" i="1" dirty="0">
                <a:sym typeface="Wingdings" panose="05000000000000000000" pitchFamily="2" charset="2"/>
              </a:rPr>
              <a:t> Not a good telltale to detect other faulty joints.</a:t>
            </a:r>
            <a:endParaRPr lang="en-US" sz="1900" i="1" dirty="0"/>
          </a:p>
          <a:p>
            <a:pPr marL="0" indent="0">
              <a:buNone/>
            </a:pPr>
            <a:r>
              <a:rPr lang="en-US" sz="2000" dirty="0"/>
              <a:t>However a temperature gradient through the Tin will put it under more tension. Less tin means more </a:t>
            </a:r>
            <a:r>
              <a:rPr lang="en-US" sz="2000" dirty="0" err="1"/>
              <a:t>more</a:t>
            </a:r>
            <a:r>
              <a:rPr lang="en-US" sz="2000" dirty="0"/>
              <a:t> temperature gradient and in turn more tensile stress (more risk of crack propagation).</a:t>
            </a:r>
          </a:p>
        </p:txBody>
      </p:sp>
    </p:spTree>
    <p:extLst>
      <p:ext uri="{BB962C8B-B14F-4D97-AF65-F5344CB8AC3E}">
        <p14:creationId xmlns:p14="http://schemas.microsoft.com/office/powerpoint/2010/main" val="3290689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D9A7F-5847-ABA4-A0B5-3D62C7130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r>
              <a:rPr lang="en-US" dirty="0"/>
              <a:t>Solder crack 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D62A04-691C-A8F5-4A36-67005D27D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4383" y="92144"/>
            <a:ext cx="5132318" cy="34781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D9A6B9-91CB-2A00-FA0F-596D8A67121E}"/>
              </a:ext>
            </a:extLst>
          </p:cNvPr>
          <p:cNvSpPr txBox="1"/>
          <p:nvPr/>
        </p:nvSpPr>
        <p:spPr>
          <a:xfrm>
            <a:off x="106017" y="1186070"/>
            <a:ext cx="6798366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solder has a higher thermal contraction than copper.</a:t>
            </a:r>
          </a:p>
          <a:p>
            <a:r>
              <a:rPr lang="en-US" dirty="0"/>
              <a:t>When cooled it will be put under tension and shear.</a:t>
            </a:r>
          </a:p>
          <a:p>
            <a:endParaRPr lang="en-US" dirty="0"/>
          </a:p>
          <a:p>
            <a:r>
              <a:rPr lang="en-US" dirty="0"/>
              <a:t>Sn96Ag4 is reported to have a brittle transition (DBTT) around 200 K </a:t>
            </a:r>
            <a:r>
              <a:rPr lang="en-US" baseline="30000" dirty="0"/>
              <a:t>1 </a:t>
            </a:r>
            <a:r>
              <a:rPr lang="en-US" dirty="0"/>
              <a:t> </a:t>
            </a:r>
          </a:p>
          <a:p>
            <a:r>
              <a:rPr lang="en-US" dirty="0"/>
              <a:t>Tin-based solder have been reported to crack when subject to thermal cycling at </a:t>
            </a:r>
            <a:r>
              <a:rPr lang="en-US" dirty="0" err="1"/>
              <a:t>cryo</a:t>
            </a:r>
            <a:r>
              <a:rPr lang="en-US" dirty="0"/>
              <a:t> temperature </a:t>
            </a:r>
            <a:r>
              <a:rPr lang="en-US" baseline="30000" dirty="0"/>
              <a:t>2</a:t>
            </a:r>
          </a:p>
          <a:p>
            <a:endParaRPr lang="en-US" baseline="30000" dirty="0"/>
          </a:p>
          <a:p>
            <a:r>
              <a:rPr lang="en-US" dirty="0"/>
              <a:t>In our case (annular filling with CTE mismatch) the colder the solder joint gets, the more susceptible it is to thermal cracking.</a:t>
            </a:r>
          </a:p>
          <a:p>
            <a:r>
              <a:rPr lang="en-US" dirty="0"/>
              <a:t>In this sense D6 </a:t>
            </a:r>
            <a:r>
              <a:rPr lang="en-US" dirty="0" err="1"/>
              <a:t>wil</a:t>
            </a:r>
            <a:r>
              <a:rPr lang="en-US" dirty="0"/>
              <a:t> be the worst solder joint (no resistive heating).</a:t>
            </a:r>
          </a:p>
          <a:p>
            <a:endParaRPr lang="en-US" baseline="30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9E5683-3994-FD15-422D-7FCFB4D633A1}"/>
              </a:ext>
            </a:extLst>
          </p:cNvPr>
          <p:cNvSpPr txBox="1"/>
          <p:nvPr/>
        </p:nvSpPr>
        <p:spPr>
          <a:xfrm>
            <a:off x="79513" y="6195391"/>
            <a:ext cx="121124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aseline="30000" dirty="0"/>
              <a:t>1</a:t>
            </a:r>
            <a:r>
              <a:rPr lang="en-US" sz="1100" dirty="0"/>
              <a:t> P. </a:t>
            </a:r>
            <a:r>
              <a:rPr lang="en-US" sz="1100" dirty="0" err="1"/>
              <a:t>Ratchev</a:t>
            </a:r>
            <a:r>
              <a:rPr lang="en-US" sz="1100" dirty="0"/>
              <a:t> et al "Brittle to Ductile Fracture Transition in Bulk Pb-Free Solders" </a:t>
            </a:r>
            <a:r>
              <a:rPr lang="en-US" sz="1100" dirty="0" err="1"/>
              <a:t>doi</a:t>
            </a:r>
            <a:r>
              <a:rPr lang="en-US" sz="1100" dirty="0"/>
              <a:t>: 10.1109/TCAPT.2007.901744</a:t>
            </a:r>
          </a:p>
          <a:p>
            <a:r>
              <a:rPr lang="en-US" sz="1100" baseline="30000" dirty="0"/>
              <a:t>2 </a:t>
            </a:r>
            <a:r>
              <a:rPr lang="en-US" sz="1100" dirty="0"/>
              <a:t> J. Buckley “Low temperature solder for joining large cryogenic systems” NASA TM 81836 </a:t>
            </a:r>
            <a:r>
              <a:rPr lang="en-US" sz="1100" dirty="0">
                <a:hlinkClick r:id="rId3"/>
              </a:rPr>
              <a:t>Link</a:t>
            </a:r>
            <a:endParaRPr lang="en-US" sz="1100" baseline="30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4F944D-6193-AE2B-E61E-67865B203B09}"/>
              </a:ext>
            </a:extLst>
          </p:cNvPr>
          <p:cNvSpPr txBox="1"/>
          <p:nvPr/>
        </p:nvSpPr>
        <p:spPr>
          <a:xfrm>
            <a:off x="238539" y="4015409"/>
            <a:ext cx="1163540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numerical analysis shows tensile stresses up to 70 MPa in a D6 solder joint with perfect filling (62 MPa in Q2).</a:t>
            </a:r>
          </a:p>
          <a:p>
            <a:r>
              <a:rPr lang="en-US" dirty="0"/>
              <a:t>The tensile stress of Sn96Ag4 is given as 85 MPa at 200 K (brittle failure).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ym typeface="Wingdings" panose="05000000000000000000" pitchFamily="2" charset="2"/>
              </a:rPr>
              <a:t>The likelihood of initiating and propagating cracks in this solder joint configuration is important.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Note: at the “idle flow” temperature profile these stresses are 35 – 45 MPa. So limiting the cool down will help mitigating.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2834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37323-D3E3-9C8C-B466-87E7FEDEE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766218"/>
            <a:ext cx="11009243" cy="1325563"/>
          </a:xfrm>
        </p:spPr>
        <p:txBody>
          <a:bodyPr/>
          <a:lstStyle/>
          <a:p>
            <a:r>
              <a:rPr lang="en-US" dirty="0"/>
              <a:t>Path forward – avoiding the temperature swing</a:t>
            </a:r>
          </a:p>
        </p:txBody>
      </p:sp>
    </p:spTree>
    <p:extLst>
      <p:ext uri="{BB962C8B-B14F-4D97-AF65-F5344CB8AC3E}">
        <p14:creationId xmlns:p14="http://schemas.microsoft.com/office/powerpoint/2010/main" val="23590641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AFE03-BB31-3727-5122-3F2D9BC3D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156" y="1465764"/>
            <a:ext cx="11591741" cy="499403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temperature swing is due to :</a:t>
            </a:r>
          </a:p>
          <a:p>
            <a:r>
              <a:rPr lang="en-US" dirty="0"/>
              <a:t>	a delay in ramping the helium flow (~3.5W)</a:t>
            </a:r>
          </a:p>
          <a:p>
            <a:r>
              <a:rPr lang="en-US" dirty="0"/>
              <a:t>	a “step” up in helium flow producing severe overcooling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delay in helium flow ramping can be overcome by </a:t>
            </a:r>
            <a:r>
              <a:rPr lang="en-US" dirty="0" err="1"/>
              <a:t>seting</a:t>
            </a:r>
            <a:r>
              <a:rPr lang="en-US" dirty="0"/>
              <a:t> the tare current to a low current value and putting an offset in the helium flow instead.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If possible, a new helium flow regulation should be set to avoid the steps and maintain a good margin to runaway.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25C3A68-DC27-3DCE-FBD9-F466C74AEE8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19487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Ideas avoid the temperature swing ?</a:t>
            </a:r>
          </a:p>
        </p:txBody>
      </p:sp>
    </p:spTree>
    <p:extLst>
      <p:ext uri="{BB962C8B-B14F-4D97-AF65-F5344CB8AC3E}">
        <p14:creationId xmlns:p14="http://schemas.microsoft.com/office/powerpoint/2010/main" val="20762642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AFE03-BB31-3727-5122-3F2D9BC3D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156" y="1465764"/>
            <a:ext cx="11591741" cy="499403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25C3A68-DC27-3DCE-FBD9-F466C74AEE8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19487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Helium flow setpoint law proposal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051588F-1A1B-83AA-0D36-41D3958F0BED}"/>
              </a:ext>
            </a:extLst>
          </p:cNvPr>
          <p:cNvSpPr txBox="1">
            <a:spLocks/>
          </p:cNvSpPr>
          <p:nvPr/>
        </p:nvSpPr>
        <p:spPr>
          <a:xfrm>
            <a:off x="178488" y="1605965"/>
            <a:ext cx="11770230" cy="499403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The 12x150 A leads were designed (and tested) to function with 0.09 (g/s)/kA (all leads powered to the same current). This lead was coded to work at 0.14 g/s/kA (Q2 is powered far above the other leads).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/>
              <a:t>-	We can lower the tare flow current and remove the “</a:t>
            </a:r>
            <a:r>
              <a:rPr lang="en-US" sz="2000" dirty="0" err="1"/>
              <a:t>LeadCurrent</a:t>
            </a:r>
            <a:r>
              <a:rPr lang="en-US" sz="2000" dirty="0"/>
              <a:t>” parameter step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/>
              <a:t>	</a:t>
            </a:r>
            <a:r>
              <a:rPr lang="en-US" sz="2000" dirty="0">
                <a:sym typeface="Wingdings" panose="05000000000000000000" pitchFamily="2" charset="2"/>
              </a:rPr>
              <a:t> But need a long testing phase of each lead to identify the runaway parameters.</a:t>
            </a:r>
            <a:endParaRPr lang="en-US" sz="20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/>
              <a:t>or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/>
              <a:t>-	We can design a law monitoring the resistance in each lead. For a given current we can work out the 	runaway voltage. We will regulate the helium flow to keep a margin to the runaway voltage.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/>
              <a:t>The danger of a too low helium flow are twofold 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/>
              <a:t>	- Lead runaway (unstable heating of the lead – visible with an exponential growth of the voltage)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/>
              <a:t>	- Quench of the SC bus (progressive quench of the cold bus – visible with a gradual increase of voltage)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491087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AFE03-BB31-3727-5122-3F2D9BC3D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156" y="1465764"/>
            <a:ext cx="11591741" cy="499403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25C3A68-DC27-3DCE-FBD9-F466C74AEE89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1904897" cy="785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Helium flow setpoint proposal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0EDA3D-45BB-5F02-C20D-8FDCC3AFC233}"/>
              </a:ext>
            </a:extLst>
          </p:cNvPr>
          <p:cNvSpPr txBox="1"/>
          <p:nvPr/>
        </p:nvSpPr>
        <p:spPr>
          <a:xfrm>
            <a:off x="-1" y="979713"/>
            <a:ext cx="308843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By limiting the helium flow delay and removing the helium flow step :</a:t>
            </a:r>
          </a:p>
          <a:p>
            <a:endParaRPr lang="en-US" dirty="0"/>
          </a:p>
          <a:p>
            <a:r>
              <a:rPr lang="en-US" dirty="0"/>
              <a:t>The temperature swing can be reduced from 80 K to 40 K</a:t>
            </a:r>
          </a:p>
          <a:p>
            <a:endParaRPr lang="en-US" dirty="0"/>
          </a:p>
          <a:p>
            <a:r>
              <a:rPr lang="en-US" dirty="0"/>
              <a:t>It can even be reduced to 25 K if the helium flow is reduced to 0.105 (g/s)/kA</a:t>
            </a:r>
          </a:p>
          <a:p>
            <a:endParaRPr lang="en-US" dirty="0"/>
          </a:p>
          <a:p>
            <a:r>
              <a:rPr lang="en-US" dirty="0"/>
              <a:t>But  what is the actual margin to runaway ???</a:t>
            </a:r>
          </a:p>
          <a:p>
            <a:endParaRPr lang="en-US" dirty="0"/>
          </a:p>
          <a:p>
            <a:r>
              <a:rPr lang="en-US" dirty="0"/>
              <a:t>This would need to be tested lead per lead…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4A17A92-5E47-7299-2FF0-A3C5464A4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570" y="643812"/>
            <a:ext cx="8878430" cy="574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560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4A730-02E1-7E26-7A94-6C2C70DA9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A proposition of event chronology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1F34D44-EA21-DCC6-8D07-992FBEAE9A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3316989"/>
              </p:ext>
            </p:extLst>
          </p:nvPr>
        </p:nvGraphicFramePr>
        <p:xfrm>
          <a:off x="567765" y="1209737"/>
          <a:ext cx="11235765" cy="438428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388470">
                  <a:extLst>
                    <a:ext uri="{9D8B030D-6E8A-4147-A177-3AD203B41FA5}">
                      <a16:colId xmlns:a16="http://schemas.microsoft.com/office/drawing/2014/main" val="3607826455"/>
                    </a:ext>
                  </a:extLst>
                </a:gridCol>
                <a:gridCol w="6305569">
                  <a:extLst>
                    <a:ext uri="{9D8B030D-6E8A-4147-A177-3AD203B41FA5}">
                      <a16:colId xmlns:a16="http://schemas.microsoft.com/office/drawing/2014/main" val="2738128814"/>
                    </a:ext>
                  </a:extLst>
                </a:gridCol>
                <a:gridCol w="4541726">
                  <a:extLst>
                    <a:ext uri="{9D8B030D-6E8A-4147-A177-3AD203B41FA5}">
                      <a16:colId xmlns:a16="http://schemas.microsoft.com/office/drawing/2014/main" val="2621445823"/>
                    </a:ext>
                  </a:extLst>
                </a:gridCol>
              </a:tblGrid>
              <a:tr h="387412">
                <a:tc gridSpan="2">
                  <a:txBody>
                    <a:bodyPr/>
                    <a:lstStyle/>
                    <a:p>
                      <a:r>
                        <a:rPr lang="en-US" dirty="0"/>
                        <a:t>Event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en-US" dirty="0"/>
                        <a:t>Event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Supporting evidence/analysis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3658147"/>
                  </a:ext>
                </a:extLst>
              </a:tr>
              <a:tr h="38741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Thermal fatigue solder cracks in the leads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Observation from John</a:t>
                      </a:r>
                    </a:p>
                    <a:p>
                      <a:r>
                        <a:rPr lang="en-US" dirty="0">
                          <a:hlinkClick r:id="rId2" action="ppaction://hlinksldjump"/>
                        </a:rPr>
                        <a:t>Analysis of the solder joint thermal fatigue</a:t>
                      </a:r>
                      <a:br>
                        <a:rPr lang="en-US" dirty="0"/>
                      </a:br>
                      <a:r>
                        <a:rPr lang="en-US" dirty="0"/>
                        <a:t>Experimental test campaign (when possible)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5285904"/>
                  </a:ext>
                </a:extLst>
              </a:tr>
              <a:tr h="38741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Arcing inside the lead cracked joint – side eruption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Observation from John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8500252"/>
                  </a:ext>
                </a:extLst>
              </a:tr>
              <a:tr h="38741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Inter-lead arcing Q1-Q9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Voltage difference across Q1 - Q9</a:t>
                      </a:r>
                    </a:p>
                    <a:p>
                      <a:r>
                        <a:rPr lang="en-US" dirty="0">
                          <a:hlinkClick r:id="rId3" action="ppaction://hlinksldjump"/>
                        </a:rPr>
                        <a:t>Analysis of lead </a:t>
                      </a:r>
                      <a:r>
                        <a:rPr lang="en-US" dirty="0" err="1">
                          <a:hlinkClick r:id="rId3" action="ppaction://hlinksldjump"/>
                        </a:rPr>
                        <a:t>Paschen</a:t>
                      </a:r>
                      <a:r>
                        <a:rPr lang="en-US" dirty="0">
                          <a:hlinkClick r:id="rId3" action="ppaction://hlinksldjump"/>
                        </a:rPr>
                        <a:t> arcing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7912189"/>
                  </a:ext>
                </a:extLst>
              </a:tr>
              <a:tr h="38741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QPS turns ON – DX heaters fire - 500+ V on dipole bus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2281026"/>
                  </a:ext>
                </a:extLst>
              </a:tr>
              <a:tr h="38741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Lead arcing expands to D6 – Quad/Dipole/Ground are now connected - intense current sharing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1126623"/>
                  </a:ext>
                </a:extLst>
              </a:tr>
              <a:tr h="387412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DX quench warms up the helium – flow out through splice cans – quench of the splices and conductors in DX splice cans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linkClick r:id="rId4" action="ppaction://hlinksldjump"/>
                        </a:rPr>
                        <a:t>DX quench warm up analysis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3747854"/>
                  </a:ext>
                </a:extLst>
              </a:tr>
              <a:tr h="387412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Burnout of the “Trim cable” in DX splice cans. CCB stays intact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linkClick r:id="rId5" action="ppaction://hlinksldjump"/>
                        </a:rPr>
                        <a:t>DX conductor burnout analysis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15679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37994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9616F-74E4-A1D1-A059-4912E20FF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292" y="155864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Back to event chronology :</a:t>
            </a:r>
          </a:p>
        </p:txBody>
      </p:sp>
      <p:sp>
        <p:nvSpPr>
          <p:cNvPr id="4" name="Action Button: Go Home 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167BF49D-E67C-A00B-63D5-EAA122BAB80C}"/>
              </a:ext>
            </a:extLst>
          </p:cNvPr>
          <p:cNvSpPr/>
          <p:nvPr/>
        </p:nvSpPr>
        <p:spPr>
          <a:xfrm>
            <a:off x="4972468" y="2616385"/>
            <a:ext cx="1034540" cy="887703"/>
          </a:xfrm>
          <a:prstGeom prst="actionButtonHom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0933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B9861-0058-A41F-4615-A33D378955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10363200" cy="2387600"/>
          </a:xfrm>
        </p:spPr>
        <p:txBody>
          <a:bodyPr/>
          <a:lstStyle/>
          <a:p>
            <a:r>
              <a:rPr lang="en-US" dirty="0"/>
              <a:t>Analysis of lead </a:t>
            </a:r>
            <a:r>
              <a:rPr lang="en-US" dirty="0" err="1"/>
              <a:t>Paschen</a:t>
            </a:r>
            <a:r>
              <a:rPr lang="en-US" dirty="0"/>
              <a:t> arcing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2E26B9-4769-9EFD-3A94-E96639B846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F.Micolon</a:t>
            </a:r>
            <a:r>
              <a:rPr lang="en-US" dirty="0"/>
              <a:t> – November 2023</a:t>
            </a:r>
          </a:p>
        </p:txBody>
      </p:sp>
    </p:spTree>
    <p:extLst>
      <p:ext uri="{BB962C8B-B14F-4D97-AF65-F5344CB8AC3E}">
        <p14:creationId xmlns:p14="http://schemas.microsoft.com/office/powerpoint/2010/main" val="38340906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D9DAAB-9432-27F2-6D6F-C706D3D8D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7598"/>
            <a:ext cx="12192000" cy="60447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4016C5-F6B0-9373-0805-C13AEB7C9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12x150 A solder configuration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A3CABC-44B4-7323-19E1-CBBBCCD9996D}"/>
              </a:ext>
            </a:extLst>
          </p:cNvPr>
          <p:cNvSpPr/>
          <p:nvPr/>
        </p:nvSpPr>
        <p:spPr>
          <a:xfrm>
            <a:off x="6505433" y="3102591"/>
            <a:ext cx="1719618" cy="19470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8A1016-4FB1-7868-EEF0-D550423EAC52}"/>
              </a:ext>
            </a:extLst>
          </p:cNvPr>
          <p:cNvSpPr txBox="1"/>
          <p:nvPr/>
        </p:nvSpPr>
        <p:spPr>
          <a:xfrm>
            <a:off x="6650723" y="5123397"/>
            <a:ext cx="1429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Solder region</a:t>
            </a:r>
          </a:p>
        </p:txBody>
      </p:sp>
    </p:spTree>
    <p:extLst>
      <p:ext uri="{BB962C8B-B14F-4D97-AF65-F5344CB8AC3E}">
        <p14:creationId xmlns:p14="http://schemas.microsoft.com/office/powerpoint/2010/main" val="31193789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7B386C-940C-A3D7-ABA3-8F845E9EF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5931" y="430561"/>
            <a:ext cx="7366069" cy="64274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8C33BD-0E4D-A121-219D-D9B93F3C2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12x150 A solder joint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10406A-1F32-6029-B85B-579D77B8C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33" y="1544383"/>
            <a:ext cx="4718198" cy="406419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FE4A5AA-B859-E07B-EE8C-CBEF400DAA07}"/>
              </a:ext>
            </a:extLst>
          </p:cNvPr>
          <p:cNvCxnSpPr>
            <a:cxnSpLocks/>
          </p:cNvCxnSpPr>
          <p:nvPr/>
        </p:nvCxnSpPr>
        <p:spPr>
          <a:xfrm flipV="1">
            <a:off x="4213592" y="2925170"/>
            <a:ext cx="4489130" cy="360237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1CB302E-C220-3BA0-5293-568CFCAB7795}"/>
              </a:ext>
            </a:extLst>
          </p:cNvPr>
          <p:cNvCxnSpPr>
            <a:cxnSpLocks/>
          </p:cNvCxnSpPr>
          <p:nvPr/>
        </p:nvCxnSpPr>
        <p:spPr>
          <a:xfrm>
            <a:off x="3256084" y="2516216"/>
            <a:ext cx="282047" cy="465923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A1FCA2E-793F-26E5-67AA-9E2D34EB79FB}"/>
              </a:ext>
            </a:extLst>
          </p:cNvPr>
          <p:cNvSpPr txBox="1"/>
          <p:nvPr/>
        </p:nvSpPr>
        <p:spPr>
          <a:xfrm>
            <a:off x="3579485" y="2297487"/>
            <a:ext cx="1746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0.336”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AEA479-BBB3-5990-BB7C-0CA4E4FB7B18}"/>
              </a:ext>
            </a:extLst>
          </p:cNvPr>
          <p:cNvSpPr txBox="1"/>
          <p:nvPr/>
        </p:nvSpPr>
        <p:spPr>
          <a:xfrm>
            <a:off x="156229" y="5400447"/>
            <a:ext cx="45214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Holes are </a:t>
            </a:r>
            <a:r>
              <a:rPr lang="el-GR" dirty="0"/>
              <a:t>Φ</a:t>
            </a:r>
            <a:r>
              <a:rPr lang="en-US" dirty="0"/>
              <a:t> 0.200” </a:t>
            </a:r>
          </a:p>
          <a:p>
            <a:r>
              <a:rPr lang="en-US" dirty="0"/>
              <a:t>Distance between holes axis is 0.336”</a:t>
            </a:r>
          </a:p>
          <a:p>
            <a:r>
              <a:rPr lang="en-US" dirty="0"/>
              <a:t>So conductors (</a:t>
            </a:r>
            <a:r>
              <a:rPr lang="el-GR" dirty="0"/>
              <a:t>Φ</a:t>
            </a:r>
            <a:r>
              <a:rPr lang="en-US" dirty="0"/>
              <a:t>0.156”) can be as close as 0.136” (3.5 mm)</a:t>
            </a:r>
          </a:p>
        </p:txBody>
      </p:sp>
    </p:spTree>
    <p:extLst>
      <p:ext uri="{BB962C8B-B14F-4D97-AF65-F5344CB8AC3E}">
        <p14:creationId xmlns:p14="http://schemas.microsoft.com/office/powerpoint/2010/main" val="24582741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9F85F-B375-4936-5B49-E036E4F11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Eruptions on the solder joint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A8223-EA1C-2188-50D3-FD54A83F7F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094" y="1163949"/>
            <a:ext cx="11880690" cy="1445997"/>
          </a:xfrm>
        </p:spPr>
        <p:txBody>
          <a:bodyPr/>
          <a:lstStyle/>
          <a:p>
            <a:r>
              <a:rPr lang="en-US" dirty="0"/>
              <a:t>Eruptions have been observed on the solder joint. These are believed to be due to solder joint cracking and subsequent arcing within the joint.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94FB02-545A-4E11-EF4D-ED1BE0C62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497" y="2264351"/>
            <a:ext cx="8286080" cy="2329298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36297FE-F049-E007-F1C9-29D64A78E4BE}"/>
              </a:ext>
            </a:extLst>
          </p:cNvPr>
          <p:cNvSpPr txBox="1">
            <a:spLocks/>
          </p:cNvSpPr>
          <p:nvPr/>
        </p:nvSpPr>
        <p:spPr>
          <a:xfrm>
            <a:off x="204094" y="4914214"/>
            <a:ext cx="11880690" cy="14459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The protrusion was measured to be 0.05” out.</a:t>
            </a:r>
          </a:p>
          <a:p>
            <a:pPr marL="0" indent="0">
              <a:buNone/>
            </a:pPr>
            <a:r>
              <a:rPr lang="en-US" dirty="0"/>
              <a:t>The space between conductors could then reduce to 0.09” or less (~2.3 mm).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99889A-38F2-0315-096C-FB154989F48E}"/>
              </a:ext>
            </a:extLst>
          </p:cNvPr>
          <p:cNvSpPr txBox="1"/>
          <p:nvPr/>
        </p:nvSpPr>
        <p:spPr>
          <a:xfrm>
            <a:off x="8675312" y="2287326"/>
            <a:ext cx="1176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J. Escallier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ADB7DA9-541C-B4B9-2696-14FA36E8ABE9}"/>
              </a:ext>
            </a:extLst>
          </p:cNvPr>
          <p:cNvCxnSpPr/>
          <p:nvPr/>
        </p:nvCxnSpPr>
        <p:spPr>
          <a:xfrm flipV="1">
            <a:off x="8675312" y="4305021"/>
            <a:ext cx="0" cy="186884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ACA1057-3A79-4BEA-F5EE-47E9F94D8CC2}"/>
              </a:ext>
            </a:extLst>
          </p:cNvPr>
          <p:cNvCxnSpPr/>
          <p:nvPr/>
        </p:nvCxnSpPr>
        <p:spPr>
          <a:xfrm>
            <a:off x="8309693" y="4491905"/>
            <a:ext cx="1248123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F86F917-2FE1-9468-331F-57CF005721B1}"/>
              </a:ext>
            </a:extLst>
          </p:cNvPr>
          <p:cNvSpPr txBox="1"/>
          <p:nvPr/>
        </p:nvSpPr>
        <p:spPr>
          <a:xfrm>
            <a:off x="8795978" y="4214906"/>
            <a:ext cx="8476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0.05”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6EC5758-598E-16E2-C82E-4A324B7596D7}"/>
              </a:ext>
            </a:extLst>
          </p:cNvPr>
          <p:cNvCxnSpPr/>
          <p:nvPr/>
        </p:nvCxnSpPr>
        <p:spPr>
          <a:xfrm flipV="1">
            <a:off x="8948191" y="2656658"/>
            <a:ext cx="0" cy="186884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B821457-FEA0-2328-5B36-46C821074686}"/>
              </a:ext>
            </a:extLst>
          </p:cNvPr>
          <p:cNvCxnSpPr/>
          <p:nvPr/>
        </p:nvCxnSpPr>
        <p:spPr>
          <a:xfrm>
            <a:off x="8135384" y="2656658"/>
            <a:ext cx="1248123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F768F86-B0D9-BF12-E08F-7F327A0FC3D2}"/>
              </a:ext>
            </a:extLst>
          </p:cNvPr>
          <p:cNvSpPr txBox="1"/>
          <p:nvPr/>
        </p:nvSpPr>
        <p:spPr>
          <a:xfrm>
            <a:off x="9001730" y="2606811"/>
            <a:ext cx="8476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0.05”</a:t>
            </a:r>
          </a:p>
        </p:txBody>
      </p:sp>
    </p:spTree>
    <p:extLst>
      <p:ext uri="{BB962C8B-B14F-4D97-AF65-F5344CB8AC3E}">
        <p14:creationId xmlns:p14="http://schemas.microsoft.com/office/powerpoint/2010/main" val="5120671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DE7BF0D-8C09-9AF9-0A0E-144EF95DD1DA}"/>
              </a:ext>
            </a:extLst>
          </p:cNvPr>
          <p:cNvSpPr/>
          <p:nvPr/>
        </p:nvSpPr>
        <p:spPr>
          <a:xfrm>
            <a:off x="105683" y="3496235"/>
            <a:ext cx="3570293" cy="2794718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3C2E11-17D5-E106-772C-8A903B625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 err="1"/>
              <a:t>Paschen</a:t>
            </a:r>
            <a:r>
              <a:rPr lang="en-US" dirty="0"/>
              <a:t> curve for helium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A7250F9-6A67-80F5-94E0-C75E858DAE94}"/>
              </a:ext>
            </a:extLst>
          </p:cNvPr>
          <p:cNvGrpSpPr/>
          <p:nvPr/>
        </p:nvGrpSpPr>
        <p:grpSpPr>
          <a:xfrm>
            <a:off x="3675977" y="983325"/>
            <a:ext cx="8397724" cy="5773585"/>
            <a:chOff x="2311791" y="852204"/>
            <a:chExt cx="8819940" cy="600579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E25631C-0F93-1A52-F0E2-BA52225B3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11791" y="852204"/>
              <a:ext cx="8819940" cy="6005796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CCE5879-440D-0AC3-267B-6118C38B8DFC}"/>
                </a:ext>
              </a:extLst>
            </p:cNvPr>
            <p:cNvCxnSpPr/>
            <p:nvPr/>
          </p:nvCxnSpPr>
          <p:spPr>
            <a:xfrm flipV="1">
              <a:off x="7178835" y="3305908"/>
              <a:ext cx="0" cy="2743200"/>
            </a:xfrm>
            <a:prstGeom prst="line">
              <a:avLst/>
            </a:prstGeom>
            <a:ln w="254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F76D4C7-347B-A876-08C7-73CC463EAFCB}"/>
              </a:ext>
            </a:extLst>
          </p:cNvPr>
          <p:cNvSpPr txBox="1"/>
          <p:nvPr/>
        </p:nvSpPr>
        <p:spPr>
          <a:xfrm>
            <a:off x="105683" y="1304973"/>
            <a:ext cx="366219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 a 2 mm gap, arcing can be initiated at a voltage around 1 kV per the </a:t>
            </a:r>
            <a:r>
              <a:rPr lang="en-US" dirty="0" err="1"/>
              <a:t>Paschen</a:t>
            </a:r>
            <a:r>
              <a:rPr lang="en-US" dirty="0"/>
              <a:t> curve (P(He)~3 bars).</a:t>
            </a:r>
          </a:p>
          <a:p>
            <a:endParaRPr lang="en-US" dirty="0"/>
          </a:p>
          <a:p>
            <a:r>
              <a:rPr lang="en-US" dirty="0"/>
              <a:t>Potentially much less if the eruption has produced a sharp tip acting as an electrode.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ym typeface="Wingdings" panose="05000000000000000000" pitchFamily="2" charset="2"/>
              </a:rPr>
              <a:t>Arcing is possible :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Provided that a few 100s V of voltage difference is present 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b="1" dirty="0">
                <a:sym typeface="Wingdings" panose="05000000000000000000" pitchFamily="2" charset="2"/>
              </a:rPr>
              <a:t>and 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The insulation sleeve has been damaged by the arcing previously.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C46930-6098-C8AE-1027-86158C261F00}"/>
              </a:ext>
            </a:extLst>
          </p:cNvPr>
          <p:cNvSpPr txBox="1"/>
          <p:nvPr/>
        </p:nvSpPr>
        <p:spPr>
          <a:xfrm>
            <a:off x="8266359" y="5921621"/>
            <a:ext cx="794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 mm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C6F15B-92B5-78B5-95BD-9F6FDB781D2E}"/>
              </a:ext>
            </a:extLst>
          </p:cNvPr>
          <p:cNvSpPr/>
          <p:nvPr/>
        </p:nvSpPr>
        <p:spPr>
          <a:xfrm>
            <a:off x="4098718" y="3342158"/>
            <a:ext cx="4211314" cy="623305"/>
          </a:xfrm>
          <a:prstGeom prst="rect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341A1D-0EB4-4167-A4B8-AB153DF792C6}"/>
              </a:ext>
            </a:extLst>
          </p:cNvPr>
          <p:cNvSpPr txBox="1"/>
          <p:nvPr/>
        </p:nvSpPr>
        <p:spPr>
          <a:xfrm>
            <a:off x="4098717" y="3300426"/>
            <a:ext cx="13509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1,8 kV (5 bars)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9F5566-10EC-DE59-F3A2-BDB7C0B9900E}"/>
              </a:ext>
            </a:extLst>
          </p:cNvPr>
          <p:cNvSpPr txBox="1"/>
          <p:nvPr/>
        </p:nvSpPr>
        <p:spPr>
          <a:xfrm>
            <a:off x="4097556" y="3923197"/>
            <a:ext cx="13509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0.9 kV (2 bars)</a:t>
            </a:r>
          </a:p>
        </p:txBody>
      </p:sp>
    </p:spTree>
    <p:extLst>
      <p:ext uri="{BB962C8B-B14F-4D97-AF65-F5344CB8AC3E}">
        <p14:creationId xmlns:p14="http://schemas.microsoft.com/office/powerpoint/2010/main" val="1073947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9616F-74E4-A1D1-A059-4912E20FF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292" y="155864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Back to event chronology :</a:t>
            </a:r>
          </a:p>
        </p:txBody>
      </p:sp>
      <p:sp>
        <p:nvSpPr>
          <p:cNvPr id="4" name="Action Button: Go Home 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167BF49D-E67C-A00B-63D5-EAA122BAB80C}"/>
              </a:ext>
            </a:extLst>
          </p:cNvPr>
          <p:cNvSpPr/>
          <p:nvPr/>
        </p:nvSpPr>
        <p:spPr>
          <a:xfrm>
            <a:off x="4972468" y="2616385"/>
            <a:ext cx="1034540" cy="887703"/>
          </a:xfrm>
          <a:prstGeom prst="actionButtonHom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315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B9861-0058-A41F-4615-A33D378955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10363200" cy="2387600"/>
          </a:xfrm>
        </p:spPr>
        <p:txBody>
          <a:bodyPr/>
          <a:lstStyle/>
          <a:p>
            <a:r>
              <a:rPr lang="en-US" dirty="0"/>
              <a:t>DX quench warm up analysis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2E26B9-4769-9EFD-3A94-E96639B846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F.Micolon</a:t>
            </a:r>
            <a:r>
              <a:rPr lang="en-US" dirty="0"/>
              <a:t> – November 2023</a:t>
            </a:r>
          </a:p>
        </p:txBody>
      </p:sp>
    </p:spTree>
    <p:extLst>
      <p:ext uri="{BB962C8B-B14F-4D97-AF65-F5344CB8AC3E}">
        <p14:creationId xmlns:p14="http://schemas.microsoft.com/office/powerpoint/2010/main" val="8537650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DB098-222E-FA43-9A3D-52EA56B4D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DX quench warmup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14507E-A539-49E7-D997-4D13762CC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056" y="1164855"/>
            <a:ext cx="11896655" cy="18720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When the quench heaters are fired, all the DX inductive energy will be released.</a:t>
            </a:r>
          </a:p>
          <a:p>
            <a:pPr marL="0" indent="0">
              <a:buNone/>
            </a:pPr>
            <a:r>
              <a:rPr lang="en-US" sz="2000" dirty="0"/>
              <a:t>The coils will dissipated this heat resistively and the helium will take some of this heat away by convection/expansion.</a:t>
            </a:r>
          </a:p>
          <a:p>
            <a:pPr marL="0" indent="0">
              <a:buNone/>
            </a:pPr>
            <a:r>
              <a:rPr lang="en-US" sz="2000" dirty="0"/>
              <a:t>Assuming only the coil and helium take the energy released here is the temperature reached by the coil + helium system :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587185E-89DC-F85D-97AD-EF8A6776C4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1559996"/>
              </p:ext>
            </p:extLst>
          </p:nvPr>
        </p:nvGraphicFramePr>
        <p:xfrm>
          <a:off x="4606119" y="2777319"/>
          <a:ext cx="6702970" cy="40285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D5403BA-96A0-C7C7-7A4A-2058929882CF}"/>
              </a:ext>
            </a:extLst>
          </p:cNvPr>
          <p:cNvCxnSpPr>
            <a:cxnSpLocks/>
          </p:cNvCxnSpPr>
          <p:nvPr/>
        </p:nvCxnSpPr>
        <p:spPr>
          <a:xfrm>
            <a:off x="5553075" y="4332276"/>
            <a:ext cx="2836712" cy="0"/>
          </a:xfrm>
          <a:prstGeom prst="line">
            <a:avLst/>
          </a:prstGeom>
          <a:ln w="222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4">
            <a:extLst>
              <a:ext uri="{FF2B5EF4-FFF2-40B4-BE49-F238E27FC236}">
                <a16:creationId xmlns:a16="http://schemas.microsoft.com/office/drawing/2014/main" id="{57B25591-546D-266E-FEA7-9F79527C5C47}"/>
              </a:ext>
            </a:extLst>
          </p:cNvPr>
          <p:cNvSpPr txBox="1"/>
          <p:nvPr/>
        </p:nvSpPr>
        <p:spPr>
          <a:xfrm>
            <a:off x="5581650" y="4370376"/>
            <a:ext cx="1914525" cy="53340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>
                <a:solidFill>
                  <a:sysClr val="windowText" lastClr="000000"/>
                </a:solidFill>
              </a:rPr>
              <a:t>DX inductive</a:t>
            </a:r>
            <a:r>
              <a:rPr lang="en-US" sz="1100" baseline="0">
                <a:solidFill>
                  <a:sysClr val="windowText" lastClr="000000"/>
                </a:solidFill>
              </a:rPr>
              <a:t> energy = 6.3e5 J</a:t>
            </a:r>
          </a:p>
          <a:p>
            <a:r>
              <a:rPr lang="en-US" sz="1100" baseline="0">
                <a:solidFill>
                  <a:sysClr val="windowText" lastClr="000000"/>
                </a:solidFill>
              </a:rPr>
              <a:t>(5050 A, 49 mH)</a:t>
            </a:r>
            <a:endParaRPr lang="en-US" sz="1100">
              <a:solidFill>
                <a:sysClr val="windowText" lastClr="000000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C2427C8-1FB5-C942-B2DD-861F24EE661F}"/>
              </a:ext>
            </a:extLst>
          </p:cNvPr>
          <p:cNvCxnSpPr>
            <a:cxnSpLocks/>
          </p:cNvCxnSpPr>
          <p:nvPr/>
        </p:nvCxnSpPr>
        <p:spPr>
          <a:xfrm flipV="1">
            <a:off x="8389787" y="4332276"/>
            <a:ext cx="0" cy="2023256"/>
          </a:xfrm>
          <a:prstGeom prst="line">
            <a:avLst/>
          </a:prstGeom>
          <a:ln w="222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ED4E320-5BDB-49FE-A709-A5F6B90D4788}"/>
              </a:ext>
            </a:extLst>
          </p:cNvPr>
          <p:cNvSpPr txBox="1"/>
          <p:nvPr/>
        </p:nvSpPr>
        <p:spPr>
          <a:xfrm>
            <a:off x="144056" y="3091760"/>
            <a:ext cx="431447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equilibrium temperature of the </a:t>
            </a:r>
            <a:r>
              <a:rPr lang="en-US" dirty="0" err="1"/>
              <a:t>coil+helium</a:t>
            </a:r>
            <a:r>
              <a:rPr lang="en-US" dirty="0"/>
              <a:t> system is </a:t>
            </a:r>
            <a:r>
              <a:rPr lang="en-US" b="1" dirty="0"/>
              <a:t>52 K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At constant pressure (4 bars), the helium density is 35x less at 52 K (vs 4.5 K)</a:t>
            </a:r>
          </a:p>
          <a:p>
            <a:endParaRPr lang="en-US" dirty="0"/>
          </a:p>
          <a:p>
            <a:r>
              <a:rPr lang="en-US" dirty="0"/>
              <a:t>So a large portion of the helium will have flowed out though the splice can.</a:t>
            </a:r>
          </a:p>
          <a:p>
            <a:endParaRPr lang="en-US" dirty="0"/>
          </a:p>
          <a:p>
            <a:r>
              <a:rPr lang="en-US" dirty="0">
                <a:sym typeface="Wingdings" panose="05000000000000000000" pitchFamily="2" charset="2"/>
              </a:rPr>
              <a:t> “Warm” helium convection in the splice cans and probable quench of the conductors and soldered joints.</a:t>
            </a:r>
            <a:r>
              <a:rPr lang="en-US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EAFFB7-7A3C-1D7C-BBE3-A33F58A2DFDE}"/>
              </a:ext>
            </a:extLst>
          </p:cNvPr>
          <p:cNvSpPr txBox="1"/>
          <p:nvPr/>
        </p:nvSpPr>
        <p:spPr>
          <a:xfrm>
            <a:off x="8389787" y="5933564"/>
            <a:ext cx="530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52 K</a:t>
            </a:r>
          </a:p>
        </p:txBody>
      </p:sp>
    </p:spTree>
    <p:extLst>
      <p:ext uri="{BB962C8B-B14F-4D97-AF65-F5344CB8AC3E}">
        <p14:creationId xmlns:p14="http://schemas.microsoft.com/office/powerpoint/2010/main" val="10235387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9616F-74E4-A1D1-A059-4912E20FF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292" y="155864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Back to event chronology :</a:t>
            </a:r>
          </a:p>
        </p:txBody>
      </p:sp>
      <p:sp>
        <p:nvSpPr>
          <p:cNvPr id="4" name="Action Button: Go Home 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167BF49D-E67C-A00B-63D5-EAA122BAB80C}"/>
              </a:ext>
            </a:extLst>
          </p:cNvPr>
          <p:cNvSpPr/>
          <p:nvPr/>
        </p:nvSpPr>
        <p:spPr>
          <a:xfrm>
            <a:off x="4972468" y="2616385"/>
            <a:ext cx="1034540" cy="887703"/>
          </a:xfrm>
          <a:prstGeom prst="actionButtonHom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625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25A00-0E10-58A6-02D2-A6E126BCC9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2155" y="1122363"/>
            <a:ext cx="10391192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RHIC Run 23 – 12x150A lead failure</a:t>
            </a:r>
            <a:br>
              <a:rPr lang="en-US" dirty="0"/>
            </a:br>
            <a:r>
              <a:rPr lang="en-US" dirty="0"/>
              <a:t>Solder joint thermal fatigue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0ADD2A-F3E6-4CC8-0E2E-DEE415A7CB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 err="1"/>
              <a:t>F.Micolon</a:t>
            </a:r>
            <a:r>
              <a:rPr lang="en-US" dirty="0"/>
              <a:t> - November 2023</a:t>
            </a:r>
          </a:p>
        </p:txBody>
      </p:sp>
    </p:spTree>
    <p:extLst>
      <p:ext uri="{BB962C8B-B14F-4D97-AF65-F5344CB8AC3E}">
        <p14:creationId xmlns:p14="http://schemas.microsoft.com/office/powerpoint/2010/main" val="18744463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625A8-6D9B-36A9-02E7-192F502D28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Burnout resistance of the DX trim bus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0141E2-4E06-7916-8853-797873AB66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F.Micolon</a:t>
            </a:r>
            <a:r>
              <a:rPr lang="en-US" dirty="0"/>
              <a:t> – Nov 2023</a:t>
            </a:r>
          </a:p>
        </p:txBody>
      </p:sp>
    </p:spTree>
    <p:extLst>
      <p:ext uri="{BB962C8B-B14F-4D97-AF65-F5344CB8AC3E}">
        <p14:creationId xmlns:p14="http://schemas.microsoft.com/office/powerpoint/2010/main" val="216512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6162A-5C95-C7C3-E264-7AD40E377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Intro/context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83C98F-1D9D-C1D7-4C7A-38A958553F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187" y="1502895"/>
            <a:ext cx="11443447" cy="4351338"/>
          </a:xfrm>
        </p:spPr>
        <p:txBody>
          <a:bodyPr/>
          <a:lstStyle/>
          <a:p>
            <a:r>
              <a:rPr lang="en-US" dirty="0"/>
              <a:t>This work is based on the observations and analysis made by J. Escallier</a:t>
            </a:r>
          </a:p>
          <a:p>
            <a:endParaRPr lang="en-US" dirty="0"/>
          </a:p>
          <a:p>
            <a:r>
              <a:rPr lang="en-US" dirty="0"/>
              <a:t>The soldered connection in the splice box were found burnt both upstream and downstream of the DX</a:t>
            </a:r>
          </a:p>
          <a:p>
            <a:endParaRPr lang="en-US" dirty="0"/>
          </a:p>
          <a:p>
            <a:r>
              <a:rPr lang="en-US" dirty="0"/>
              <a:t>This slideshow summarizes the burnout resistance of the D6 cables located in the DX splice box</a:t>
            </a:r>
          </a:p>
        </p:txBody>
      </p:sp>
    </p:spTree>
    <p:extLst>
      <p:ext uri="{BB962C8B-B14F-4D97-AF65-F5344CB8AC3E}">
        <p14:creationId xmlns:p14="http://schemas.microsoft.com/office/powerpoint/2010/main" val="26126579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31769-0BF6-54B7-8014-382349C56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D6 splice connection</a:t>
            </a:r>
          </a:p>
        </p:txBody>
      </p:sp>
      <p:pic>
        <p:nvPicPr>
          <p:cNvPr id="4" name="Picture 3" descr="A close-up of a broken wire&#10;&#10;Description automatically generated">
            <a:extLst>
              <a:ext uri="{FF2B5EF4-FFF2-40B4-BE49-F238E27FC236}">
                <a16:creationId xmlns:a16="http://schemas.microsoft.com/office/drawing/2014/main" id="{D252E6B9-B9B1-0E73-0F1B-8766A1C6FE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76" t="30000" r="33952" b="35238"/>
          <a:stretch/>
        </p:blipFill>
        <p:spPr>
          <a:xfrm flipH="1">
            <a:off x="6266329" y="662781"/>
            <a:ext cx="5275730" cy="28746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FF4F60-D83C-A4A9-5B07-61B7D7FCF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359" y="3839228"/>
            <a:ext cx="6535406" cy="213126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85EE8CE-662C-4AFD-2F20-AB6E112C4112}"/>
              </a:ext>
            </a:extLst>
          </p:cNvPr>
          <p:cNvCxnSpPr>
            <a:cxnSpLocks/>
          </p:cNvCxnSpPr>
          <p:nvPr/>
        </p:nvCxnSpPr>
        <p:spPr>
          <a:xfrm flipV="1">
            <a:off x="8168990" y="1546412"/>
            <a:ext cx="2017157" cy="4161864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3D08922-6814-0141-3884-BAEA83EAFD7D}"/>
              </a:ext>
            </a:extLst>
          </p:cNvPr>
          <p:cNvCxnSpPr>
            <a:cxnSpLocks/>
          </p:cNvCxnSpPr>
          <p:nvPr/>
        </p:nvCxnSpPr>
        <p:spPr>
          <a:xfrm flipV="1">
            <a:off x="7048222" y="3150342"/>
            <a:ext cx="673751" cy="2557934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3BDB5DD-1551-D84C-917A-843AAAAE22D3}"/>
              </a:ext>
            </a:extLst>
          </p:cNvPr>
          <p:cNvCxnSpPr>
            <a:cxnSpLocks/>
          </p:cNvCxnSpPr>
          <p:nvPr/>
        </p:nvCxnSpPr>
        <p:spPr>
          <a:xfrm flipV="1">
            <a:off x="6681127" y="3007190"/>
            <a:ext cx="367095" cy="2652746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6813F27-81EB-5081-4B7C-65119378E554}"/>
              </a:ext>
            </a:extLst>
          </p:cNvPr>
          <p:cNvSpPr txBox="1"/>
          <p:nvPr/>
        </p:nvSpPr>
        <p:spPr>
          <a:xfrm>
            <a:off x="10060331" y="3530728"/>
            <a:ext cx="1641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CCB – blue “test cable”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09780A-CBFC-2967-F043-AF07508EEC4F}"/>
              </a:ext>
            </a:extLst>
          </p:cNvPr>
          <p:cNvSpPr txBox="1"/>
          <p:nvPr/>
        </p:nvSpPr>
        <p:spPr>
          <a:xfrm>
            <a:off x="7544094" y="3782978"/>
            <a:ext cx="1641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Soldered connection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AB8BC0-1688-9D25-D013-1FB5DFF70A89}"/>
              </a:ext>
            </a:extLst>
          </p:cNvPr>
          <p:cNvSpPr txBox="1"/>
          <p:nvPr/>
        </p:nvSpPr>
        <p:spPr>
          <a:xfrm>
            <a:off x="5198908" y="3537431"/>
            <a:ext cx="1641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3x 150 A “trim</a:t>
            </a:r>
          </a:p>
          <a:p>
            <a:r>
              <a:rPr lang="en-US" dirty="0">
                <a:solidFill>
                  <a:srgbClr val="FF0000"/>
                </a:solidFill>
              </a:rPr>
              <a:t>Cables”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A76ED5-7DBC-2980-95DA-21837820E194}"/>
              </a:ext>
            </a:extLst>
          </p:cNvPr>
          <p:cNvSpPr txBox="1"/>
          <p:nvPr/>
        </p:nvSpPr>
        <p:spPr>
          <a:xfrm>
            <a:off x="106791" y="1120676"/>
            <a:ext cx="54535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D6 has seen a large current when connected to the quad bus (and/or to ground).</a:t>
            </a:r>
          </a:p>
          <a:p>
            <a:r>
              <a:rPr lang="en-US" dirty="0"/>
              <a:t>John mentions &gt;500 A had to flow through these wires.</a:t>
            </a:r>
          </a:p>
          <a:p>
            <a:endParaRPr lang="en-US" dirty="0"/>
          </a:p>
          <a:p>
            <a:r>
              <a:rPr lang="en-US" dirty="0"/>
              <a:t>So both the blue “Test cable” and smaller “trim cables” has to take 500+ A.</a:t>
            </a:r>
          </a:p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F56C42-8AFF-5F87-0D7C-933F272B95CB}"/>
              </a:ext>
            </a:extLst>
          </p:cNvPr>
          <p:cNvSpPr txBox="1"/>
          <p:nvPr/>
        </p:nvSpPr>
        <p:spPr>
          <a:xfrm>
            <a:off x="72911" y="3076894"/>
            <a:ext cx="509211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They both consist of 3x CBA 0.0268” SC wires with a critical current of 2400 A (at 0 T field).</a:t>
            </a:r>
          </a:p>
          <a:p>
            <a:r>
              <a:rPr lang="en-US" dirty="0">
                <a:sym typeface="Wingdings" panose="05000000000000000000" pitchFamily="2" charset="2"/>
              </a:rPr>
              <a:t> The conductor will not quench before 2400 A !</a:t>
            </a:r>
            <a:endParaRPr lang="en-US" dirty="0"/>
          </a:p>
          <a:p>
            <a:r>
              <a:rPr lang="en-US" dirty="0"/>
              <a:t> </a:t>
            </a:r>
          </a:p>
          <a:p>
            <a:r>
              <a:rPr lang="en-US" dirty="0"/>
              <a:t>The blue “Test cable” is more heavily stabilized with copper while the “trim cables” are only 3x SC wires.</a:t>
            </a:r>
          </a:p>
          <a:p>
            <a:endParaRPr lang="en-US" dirty="0"/>
          </a:p>
          <a:p>
            <a:r>
              <a:rPr lang="en-US" dirty="0"/>
              <a:t>The blue “test cable” has a burnout resistance of 1.5 10</a:t>
            </a:r>
            <a:r>
              <a:rPr lang="en-US" baseline="30000" dirty="0"/>
              <a:t>6</a:t>
            </a:r>
            <a:r>
              <a:rPr lang="en-US" dirty="0"/>
              <a:t> A</a:t>
            </a:r>
            <a:r>
              <a:rPr lang="en-US" baseline="30000" dirty="0"/>
              <a:t>2</a:t>
            </a:r>
            <a:r>
              <a:rPr lang="en-US" dirty="0"/>
              <a:t>.s (MIITS) </a:t>
            </a:r>
          </a:p>
          <a:p>
            <a:r>
              <a:rPr lang="en-US" dirty="0"/>
              <a:t>The 3x trim wires have a resistance of 0.15 10</a:t>
            </a:r>
            <a:r>
              <a:rPr lang="en-US" baseline="30000" dirty="0"/>
              <a:t>6</a:t>
            </a:r>
            <a:r>
              <a:rPr lang="en-US" dirty="0"/>
              <a:t> A</a:t>
            </a:r>
            <a:r>
              <a:rPr lang="en-US" baseline="30000" dirty="0"/>
              <a:t>2</a:t>
            </a:r>
            <a:r>
              <a:rPr lang="en-US" dirty="0"/>
              <a:t>.s or 10x times less</a:t>
            </a:r>
          </a:p>
          <a:p>
            <a:r>
              <a:rPr lang="en-US" i="1" dirty="0"/>
              <a:t>(Bob </a:t>
            </a:r>
            <a:r>
              <a:rPr lang="en-US" i="1" dirty="0" err="1"/>
              <a:t>Lambiaise</a:t>
            </a:r>
            <a:r>
              <a:rPr lang="en-US" i="1" dirty="0"/>
              <a:t>)</a:t>
            </a:r>
          </a:p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9251CE-FC34-F458-6671-00CF46CD705F}"/>
              </a:ext>
            </a:extLst>
          </p:cNvPr>
          <p:cNvSpPr txBox="1"/>
          <p:nvPr/>
        </p:nvSpPr>
        <p:spPr>
          <a:xfrm>
            <a:off x="6266329" y="662781"/>
            <a:ext cx="28643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J. Escallier</a:t>
            </a:r>
          </a:p>
        </p:txBody>
      </p:sp>
    </p:spTree>
    <p:extLst>
      <p:ext uri="{BB962C8B-B14F-4D97-AF65-F5344CB8AC3E}">
        <p14:creationId xmlns:p14="http://schemas.microsoft.com/office/powerpoint/2010/main" val="15809319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31769-0BF6-54B7-8014-382349C56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D6 splice connection</a:t>
            </a:r>
          </a:p>
        </p:txBody>
      </p:sp>
      <p:pic>
        <p:nvPicPr>
          <p:cNvPr id="4" name="Picture 3" descr="A close-up of a broken wire&#10;&#10;Description automatically generated">
            <a:extLst>
              <a:ext uri="{FF2B5EF4-FFF2-40B4-BE49-F238E27FC236}">
                <a16:creationId xmlns:a16="http://schemas.microsoft.com/office/drawing/2014/main" id="{D252E6B9-B9B1-0E73-0F1B-8766A1C6FE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76" t="30000" r="33952" b="35238"/>
          <a:stretch/>
        </p:blipFill>
        <p:spPr>
          <a:xfrm flipH="1">
            <a:off x="6266329" y="662781"/>
            <a:ext cx="5275730" cy="28746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FF4F60-D83C-A4A9-5B07-61B7D7FCF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359" y="3839228"/>
            <a:ext cx="6535406" cy="213126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85EE8CE-662C-4AFD-2F20-AB6E112C4112}"/>
              </a:ext>
            </a:extLst>
          </p:cNvPr>
          <p:cNvCxnSpPr>
            <a:cxnSpLocks/>
          </p:cNvCxnSpPr>
          <p:nvPr/>
        </p:nvCxnSpPr>
        <p:spPr>
          <a:xfrm flipV="1">
            <a:off x="8168990" y="1546412"/>
            <a:ext cx="2017157" cy="4161864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3D08922-6814-0141-3884-BAEA83EAFD7D}"/>
              </a:ext>
            </a:extLst>
          </p:cNvPr>
          <p:cNvCxnSpPr>
            <a:cxnSpLocks/>
          </p:cNvCxnSpPr>
          <p:nvPr/>
        </p:nvCxnSpPr>
        <p:spPr>
          <a:xfrm flipV="1">
            <a:off x="7048222" y="3150342"/>
            <a:ext cx="673751" cy="2557934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3BDB5DD-1551-D84C-917A-843AAAAE22D3}"/>
              </a:ext>
            </a:extLst>
          </p:cNvPr>
          <p:cNvCxnSpPr>
            <a:cxnSpLocks/>
          </p:cNvCxnSpPr>
          <p:nvPr/>
        </p:nvCxnSpPr>
        <p:spPr>
          <a:xfrm flipV="1">
            <a:off x="6681127" y="3007190"/>
            <a:ext cx="367095" cy="2652746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6813F27-81EB-5081-4B7C-65119378E554}"/>
              </a:ext>
            </a:extLst>
          </p:cNvPr>
          <p:cNvSpPr txBox="1"/>
          <p:nvPr/>
        </p:nvSpPr>
        <p:spPr>
          <a:xfrm>
            <a:off x="10060331" y="3530728"/>
            <a:ext cx="1641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CCB – blue “test cable”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09780A-CBFC-2967-F043-AF07508EEC4F}"/>
              </a:ext>
            </a:extLst>
          </p:cNvPr>
          <p:cNvSpPr txBox="1"/>
          <p:nvPr/>
        </p:nvSpPr>
        <p:spPr>
          <a:xfrm>
            <a:off x="7544094" y="3782978"/>
            <a:ext cx="1641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Soldered connection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AB8BC0-1688-9D25-D013-1FB5DFF70A89}"/>
              </a:ext>
            </a:extLst>
          </p:cNvPr>
          <p:cNvSpPr txBox="1"/>
          <p:nvPr/>
        </p:nvSpPr>
        <p:spPr>
          <a:xfrm>
            <a:off x="5198908" y="3537431"/>
            <a:ext cx="1641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3x 150 A “trim</a:t>
            </a:r>
          </a:p>
          <a:p>
            <a:r>
              <a:rPr lang="en-US" dirty="0">
                <a:solidFill>
                  <a:srgbClr val="FF0000"/>
                </a:solidFill>
              </a:rPr>
              <a:t>Cables”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A76ED5-7DBC-2980-95DA-21837820E194}"/>
              </a:ext>
            </a:extLst>
          </p:cNvPr>
          <p:cNvSpPr txBox="1"/>
          <p:nvPr/>
        </p:nvSpPr>
        <p:spPr>
          <a:xfrm>
            <a:off x="0" y="1058647"/>
            <a:ext cx="61525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Here is the temperature evolution when quench occurs on 3x “trim cable” conductor (2 current flow hypothesis):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E29C5B-588F-7022-5051-DB55BDD4CAB4}"/>
              </a:ext>
            </a:extLst>
          </p:cNvPr>
          <p:cNvSpPr txBox="1"/>
          <p:nvPr/>
        </p:nvSpPr>
        <p:spPr>
          <a:xfrm>
            <a:off x="42218" y="4882797"/>
            <a:ext cx="525977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complete cable burnout is expected in a few seconds.</a:t>
            </a:r>
          </a:p>
          <a:p>
            <a:r>
              <a:rPr lang="en-US" sz="1400" dirty="0"/>
              <a:t>At 0.12 MIITS the blue “test” cable will have reached a temperature of only ~10 K which explains why it still looks intact.</a:t>
            </a:r>
          </a:p>
          <a:p>
            <a:endParaRPr lang="en-US" sz="1400" dirty="0"/>
          </a:p>
          <a:p>
            <a:r>
              <a:rPr lang="en-US" sz="1400" dirty="0"/>
              <a:t>T=0s starts when the cable is quenched</a:t>
            </a:r>
          </a:p>
          <a:p>
            <a:r>
              <a:rPr lang="en-US" sz="1400" dirty="0"/>
              <a:t>What has caused the cable to quench ?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1400" dirty="0">
                <a:sym typeface="Wingdings" panose="05000000000000000000" pitchFamily="2" charset="2"/>
              </a:rPr>
              <a:t>Solder joint heating ?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1400" dirty="0"/>
              <a:t>DX “warm” helium flow out after quench heaters ON ? </a:t>
            </a:r>
          </a:p>
          <a:p>
            <a:endParaRPr lang="en-US" sz="1400" dirty="0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057DCF4E-2049-5880-CFFF-70DDEE2A9523}"/>
              </a:ext>
            </a:extLst>
          </p:cNvPr>
          <p:cNvGraphicFramePr>
            <a:graphicFrameLocks/>
          </p:cNvGraphicFramePr>
          <p:nvPr/>
        </p:nvGraphicFramePr>
        <p:xfrm>
          <a:off x="157212" y="1643279"/>
          <a:ext cx="5144785" cy="32327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6">
            <a:extLst>
              <a:ext uri="{FF2B5EF4-FFF2-40B4-BE49-F238E27FC236}">
                <a16:creationId xmlns:a16="http://schemas.microsoft.com/office/drawing/2014/main" id="{798F79B7-EBA8-F2E0-7380-F28B5A46B5C8}"/>
              </a:ext>
            </a:extLst>
          </p:cNvPr>
          <p:cNvSpPr txBox="1"/>
          <p:nvPr/>
        </p:nvSpPr>
        <p:spPr>
          <a:xfrm>
            <a:off x="3775595" y="2065959"/>
            <a:ext cx="2204358" cy="449036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0.12</a:t>
            </a:r>
            <a:r>
              <a:rPr lang="en-US" b="1" baseline="0" dirty="0"/>
              <a:t> MIITS </a:t>
            </a:r>
            <a:r>
              <a:rPr lang="en-US" baseline="0" dirty="0"/>
              <a:t>(10^6 A^2.s)</a:t>
            </a:r>
            <a:endParaRPr lang="en-US" dirty="0"/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8F03D72C-27BC-DC1C-37E1-BE2D656A1E66}"/>
              </a:ext>
            </a:extLst>
          </p:cNvPr>
          <p:cNvSpPr txBox="1"/>
          <p:nvPr/>
        </p:nvSpPr>
        <p:spPr>
          <a:xfrm>
            <a:off x="871932" y="2065959"/>
            <a:ext cx="2204358" cy="449036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0.12</a:t>
            </a:r>
            <a:r>
              <a:rPr lang="en-US" b="1" baseline="0" dirty="0"/>
              <a:t> MIITS </a:t>
            </a:r>
            <a:r>
              <a:rPr lang="en-US" baseline="0" dirty="0"/>
              <a:t>(10^6 A^2.s)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3AF9922-5F2C-8B28-01B4-2D7333CDB759}"/>
              </a:ext>
            </a:extLst>
          </p:cNvPr>
          <p:cNvSpPr txBox="1"/>
          <p:nvPr/>
        </p:nvSpPr>
        <p:spPr>
          <a:xfrm>
            <a:off x="6266329" y="662781"/>
            <a:ext cx="28643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J. Escallier</a:t>
            </a:r>
          </a:p>
        </p:txBody>
      </p:sp>
    </p:spTree>
    <p:extLst>
      <p:ext uri="{BB962C8B-B14F-4D97-AF65-F5344CB8AC3E}">
        <p14:creationId xmlns:p14="http://schemas.microsoft.com/office/powerpoint/2010/main" val="11164925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9616F-74E4-A1D1-A059-4912E20FF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292" y="155864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Back to event chronology :</a:t>
            </a:r>
          </a:p>
        </p:txBody>
      </p:sp>
      <p:sp>
        <p:nvSpPr>
          <p:cNvPr id="4" name="Action Button: Go Home 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167BF49D-E67C-A00B-63D5-EAA122BAB80C}"/>
              </a:ext>
            </a:extLst>
          </p:cNvPr>
          <p:cNvSpPr/>
          <p:nvPr/>
        </p:nvSpPr>
        <p:spPr>
          <a:xfrm>
            <a:off x="4972468" y="2616385"/>
            <a:ext cx="1034540" cy="887703"/>
          </a:xfrm>
          <a:prstGeom prst="actionButtonHom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549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1AE1D-4991-9A93-E29A-C8F788CF3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Intro/context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63C483-C38E-63FA-1040-13B8C33FC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823" y="1325562"/>
            <a:ext cx="11072598" cy="5134231"/>
          </a:xfrm>
        </p:spPr>
        <p:txBody>
          <a:bodyPr/>
          <a:lstStyle/>
          <a:p>
            <a:r>
              <a:rPr lang="en-US" dirty="0"/>
              <a:t>A failure has occurred on Aug 1</a:t>
            </a:r>
            <a:r>
              <a:rPr lang="en-US" baseline="30000" dirty="0"/>
              <a:t>st</a:t>
            </a:r>
            <a:r>
              <a:rPr lang="en-US" dirty="0"/>
              <a:t> around 12:30 pm that terminated the RHIC23 run</a:t>
            </a:r>
          </a:p>
          <a:p>
            <a:endParaRPr lang="en-US" dirty="0"/>
          </a:p>
          <a:p>
            <a:r>
              <a:rPr lang="en-US" dirty="0"/>
              <a:t>DX quench heaters were triggered and a helium leak was observed in the sector 4 blue </a:t>
            </a:r>
            <a:r>
              <a:rPr lang="en-US" dirty="0" err="1"/>
              <a:t>valvebox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A 12x150A lead was badly damaged (</a:t>
            </a:r>
            <a:r>
              <a:rPr lang="en-US" sz="1800" dirty="0"/>
              <a:t>blue 4 Q1Q2Q3QDQ9D6</a:t>
            </a:r>
            <a:r>
              <a:rPr lang="en-US" dirty="0"/>
              <a:t>). An autopsy revealed a lead burn seemingly originating from the solder location, more pronounced on the D6 conductor. See John’s report.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321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8D798-9CD4-2C73-7FA3-0152C2183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Data log on Q2 conductor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D99DE0-D1FA-4F1D-AE8D-674E774A58EA}"/>
              </a:ext>
            </a:extLst>
          </p:cNvPr>
          <p:cNvSpPr txBox="1"/>
          <p:nvPr/>
        </p:nvSpPr>
        <p:spPr>
          <a:xfrm>
            <a:off x="119743" y="6064789"/>
            <a:ext cx="11952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helium flow seems to increase with a delay (around 3 min+) after the current increase.</a:t>
            </a:r>
          </a:p>
          <a:p>
            <a:r>
              <a:rPr lang="en-US" dirty="0"/>
              <a:t>A voltage overshoot is observed (+60 mV peak and 43 mV steady state) in line with the resistance.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06ECF5-8094-CD5E-E3D9-924FB4488106}"/>
              </a:ext>
            </a:extLst>
          </p:cNvPr>
          <p:cNvSpPr txBox="1"/>
          <p:nvPr/>
        </p:nvSpPr>
        <p:spPr>
          <a:xfrm>
            <a:off x="0" y="1238536"/>
            <a:ext cx="10341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Q2 conductor has the highest current (and voltage) of all leads.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6831412-A490-40F9-8E93-CE1203EC704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0164197"/>
              </p:ext>
            </p:extLst>
          </p:nvPr>
        </p:nvGraphicFramePr>
        <p:xfrm>
          <a:off x="846033" y="1555148"/>
          <a:ext cx="10393745" cy="4603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60723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37323-D3E3-9C8C-B466-87E7FEDEE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r>
              <a:rPr lang="en-US" dirty="0"/>
              <a:t>Simulation</a:t>
            </a:r>
          </a:p>
        </p:txBody>
      </p:sp>
    </p:spTree>
    <p:extLst>
      <p:ext uri="{BB962C8B-B14F-4D97-AF65-F5344CB8AC3E}">
        <p14:creationId xmlns:p14="http://schemas.microsoft.com/office/powerpoint/2010/main" val="1826170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4B1DB-CDCD-FFEC-6825-D79D70866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Simulation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B84DE-8E18-EA93-FE5D-8968457EC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46117"/>
            <a:ext cx="12192000" cy="4351338"/>
          </a:xfrm>
        </p:spPr>
        <p:txBody>
          <a:bodyPr/>
          <a:lstStyle/>
          <a:p>
            <a:r>
              <a:rPr lang="en-US" dirty="0"/>
              <a:t>A simulation of a FEA model was made to try to replicate these conditions.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FC3DBE-523A-AB19-275E-EABE7D896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737" y="1691036"/>
            <a:ext cx="8592555" cy="45103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31A823-F4F8-F180-551A-0ECDEF650C37}"/>
              </a:ext>
            </a:extLst>
          </p:cNvPr>
          <p:cNvSpPr txBox="1"/>
          <p:nvPr/>
        </p:nvSpPr>
        <p:spPr>
          <a:xfrm>
            <a:off x="270018" y="6275399"/>
            <a:ext cx="10821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voltage overshoot is visible and with the correct amplitude (helium flow delay was set at 3.5 min)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8449705C-FE9C-70F2-8FD9-FA2172E6DA9D}"/>
              </a:ext>
            </a:extLst>
          </p:cNvPr>
          <p:cNvSpPr txBox="1"/>
          <p:nvPr/>
        </p:nvSpPr>
        <p:spPr>
          <a:xfrm>
            <a:off x="6625371" y="4841194"/>
            <a:ext cx="2244976" cy="32577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3"/>
                </a:solidFill>
              </a:rPr>
              <a:t>Q2 voltage simulated</a:t>
            </a:r>
          </a:p>
        </p:txBody>
      </p:sp>
    </p:spTree>
    <p:extLst>
      <p:ext uri="{BB962C8B-B14F-4D97-AF65-F5344CB8AC3E}">
        <p14:creationId xmlns:p14="http://schemas.microsoft.com/office/powerpoint/2010/main" val="2353896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05EE9-1874-E939-896A-0D3E3E462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Simulation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F591C-66D7-EDEB-4780-D3B3CCECB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90" y="1044200"/>
            <a:ext cx="11787231" cy="9781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The voltage overshoot is linked to the temperature profile overshoot (higher temperature = higher resistivity).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06B5AFD-47FC-AB45-B79E-EF4DF1F8F7E1}"/>
              </a:ext>
            </a:extLst>
          </p:cNvPr>
          <p:cNvSpPr txBox="1">
            <a:spLocks/>
          </p:cNvSpPr>
          <p:nvPr/>
        </p:nvSpPr>
        <p:spPr>
          <a:xfrm>
            <a:off x="83190" y="6285277"/>
            <a:ext cx="12030513" cy="57272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/>
              <a:t>A temperature swing of ~80 K is seen at the solder location. This takes place at each current ramp-up to store (several times a day during a run)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0D8CAD-2AE5-1F14-1D47-F9F4C1810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016" y="1325563"/>
            <a:ext cx="9872405" cy="488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307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37323-D3E3-9C8C-B466-87E7FEDEE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r>
              <a:rPr lang="en-US" dirty="0"/>
              <a:t>Why the temperature swing ?</a:t>
            </a:r>
          </a:p>
        </p:txBody>
      </p:sp>
    </p:spTree>
    <p:extLst>
      <p:ext uri="{BB962C8B-B14F-4D97-AF65-F5344CB8AC3E}">
        <p14:creationId xmlns:p14="http://schemas.microsoft.com/office/powerpoint/2010/main" val="6839800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72af316-fff1-4352-9df7-b189c76d2504">
      <Terms xmlns="http://schemas.microsoft.com/office/infopath/2007/PartnerControls"/>
    </lcf76f155ced4ddcb4097134ff3c332f>
    <TaxCatchAll xmlns="1394b76b-1cf4-48fc-bf04-cbce0ee4bdf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51CA73D1094A4DACDD210F51B7125F" ma:contentTypeVersion="14" ma:contentTypeDescription="Create a new document." ma:contentTypeScope="" ma:versionID="0fbe405043ee490136ce470564fe9234">
  <xsd:schema xmlns:xsd="http://www.w3.org/2001/XMLSchema" xmlns:xs="http://www.w3.org/2001/XMLSchema" xmlns:p="http://schemas.microsoft.com/office/2006/metadata/properties" xmlns:ns2="f72af316-fff1-4352-9df7-b189c76d2504" xmlns:ns3="1394b76b-1cf4-48fc-bf04-cbce0ee4bdfa" targetNamespace="http://schemas.microsoft.com/office/2006/metadata/properties" ma:root="true" ma:fieldsID="1a0f1ee4a60e41f5dc9c203df9a68c17" ns2:_="" ns3:_="">
    <xsd:import namespace="f72af316-fff1-4352-9df7-b189c76d2504"/>
    <xsd:import namespace="1394b76b-1cf4-48fc-bf04-cbce0ee4bdfa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2af316-fff1-4352-9df7-b189c76d2504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a325a567-783b-4eae-ad25-f71283ef2f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94b76b-1cf4-48fc-bf04-cbce0ee4bdfa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edec0ca1-6a48-4850-bfc1-de37581951bc}" ma:internalName="TaxCatchAll" ma:showField="CatchAllData" ma:web="1394b76b-1cf4-48fc-bf04-cbce0ee4bd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86A6CD8-00C1-446B-8BCB-606BDAC4E5A3}">
  <ds:schemaRefs>
    <ds:schemaRef ds:uri="http://schemas.microsoft.com/office/2006/metadata/properties"/>
    <ds:schemaRef ds:uri="http://schemas.microsoft.com/office/infopath/2007/PartnerControls"/>
    <ds:schemaRef ds:uri="f72af316-fff1-4352-9df7-b189c76d2504"/>
    <ds:schemaRef ds:uri="1394b76b-1cf4-48fc-bf04-cbce0ee4bdfa"/>
  </ds:schemaRefs>
</ds:datastoreItem>
</file>

<file path=customXml/itemProps2.xml><?xml version="1.0" encoding="utf-8"?>
<ds:datastoreItem xmlns:ds="http://schemas.openxmlformats.org/officeDocument/2006/customXml" ds:itemID="{FC83EEB6-547E-42AF-9204-58DAE4208B0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76661C1-A649-4117-B421-8A744079DAD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2af316-fff1-4352-9df7-b189c76d2504"/>
    <ds:schemaRef ds:uri="1394b76b-1cf4-48fc-bf04-cbce0ee4bdf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2188</Words>
  <Application>Microsoft Office PowerPoint</Application>
  <PresentationFormat>Widescreen</PresentationFormat>
  <Paragraphs>242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RHIC Run 23 – failure Event chronology proposal and analysis summary</vt:lpstr>
      <vt:lpstr>A proposition of event chronology</vt:lpstr>
      <vt:lpstr>RHIC Run 23 – 12x150A lead failure Solder joint thermal fatigue</vt:lpstr>
      <vt:lpstr>Intro/context</vt:lpstr>
      <vt:lpstr>Data log on Q2 conductor</vt:lpstr>
      <vt:lpstr>Simulation</vt:lpstr>
      <vt:lpstr>Simulation</vt:lpstr>
      <vt:lpstr>Simulation</vt:lpstr>
      <vt:lpstr>Why the temperature swing ?</vt:lpstr>
      <vt:lpstr>Why such a temperature swing ? Going up…</vt:lpstr>
      <vt:lpstr>Why such a temperature swing ? …Going down</vt:lpstr>
      <vt:lpstr>Solder crack</vt:lpstr>
      <vt:lpstr>Solder crack ?</vt:lpstr>
      <vt:lpstr>Solder crack ?</vt:lpstr>
      <vt:lpstr>Solder crack ?</vt:lpstr>
      <vt:lpstr>Path forward – avoiding the temperature swing</vt:lpstr>
      <vt:lpstr>PowerPoint Presentation</vt:lpstr>
      <vt:lpstr>PowerPoint Presentation</vt:lpstr>
      <vt:lpstr>PowerPoint Presentation</vt:lpstr>
      <vt:lpstr>PowerPoint Presentation</vt:lpstr>
      <vt:lpstr>Analysis of lead Paschen arcing</vt:lpstr>
      <vt:lpstr>12x150 A solder configuration</vt:lpstr>
      <vt:lpstr>12x150 A solder joint</vt:lpstr>
      <vt:lpstr>Eruptions on the solder joint</vt:lpstr>
      <vt:lpstr>Paschen curve for helium</vt:lpstr>
      <vt:lpstr>PowerPoint Presentation</vt:lpstr>
      <vt:lpstr>DX quench warm up analysis</vt:lpstr>
      <vt:lpstr>DX quench warmup analysis</vt:lpstr>
      <vt:lpstr>PowerPoint Presentation</vt:lpstr>
      <vt:lpstr>Burnout resistance of the DX trim bus</vt:lpstr>
      <vt:lpstr>Intro/context</vt:lpstr>
      <vt:lpstr>D6 splice connection</vt:lpstr>
      <vt:lpstr>D6 splice connection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RHIC Run 23 – failure Event chronology proposal and analysis summary</dc:title>
  <dc:creator>Micolon, Frederic</dc:creator>
  <cp:lastModifiedBy>Micolon, Frederic</cp:lastModifiedBy>
  <cp:revision>3</cp:revision>
  <dcterms:created xsi:type="dcterms:W3CDTF">2023-11-20T15:04:23Z</dcterms:created>
  <dcterms:modified xsi:type="dcterms:W3CDTF">2023-11-21T14:01:34Z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0x0101007951CA73D1094A4DACDD210F51B7125F</vt:lpwstr>
  </property>
</Properties>
</file>