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Layouts/slideLayout9.xml" ContentType="application/vnd.openxmlformats-officedocument.presentationml.slideLayout+xml"/>
  <Override PartName="/ppt/theme/theme5.xml" ContentType="application/vnd.openxmlformats-officedocument.theme+xml"/>
  <Override PartName="/ppt/slideLayouts/slideLayout10.xml" ContentType="application/vnd.openxmlformats-officedocument.presentationml.slideLayout+xml"/>
  <Override PartName="/ppt/theme/theme6.xml" ContentType="application/vnd.openxmlformats-officedocument.theme+xml"/>
  <Override PartName="/ppt/slideLayouts/slideLayout11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  <p:sldMasterId id="2147483651" r:id="rId5"/>
    <p:sldMasterId id="2147483668" r:id="rId6"/>
    <p:sldMasterId id="2147483659" r:id="rId7"/>
    <p:sldMasterId id="2147483662" r:id="rId8"/>
    <p:sldMasterId id="2147483666" r:id="rId9"/>
    <p:sldMasterId id="2147483672" r:id="rId10"/>
  </p:sldMasterIdLst>
  <p:notesMasterIdLst>
    <p:notesMasterId r:id="rId25"/>
  </p:notesMasterIdLst>
  <p:sldIdLst>
    <p:sldId id="256" r:id="rId11"/>
    <p:sldId id="603" r:id="rId12"/>
    <p:sldId id="621" r:id="rId13"/>
    <p:sldId id="619" r:id="rId14"/>
    <p:sldId id="600" r:id="rId15"/>
    <p:sldId id="612" r:id="rId16"/>
    <p:sldId id="622" r:id="rId17"/>
    <p:sldId id="620" r:id="rId18"/>
    <p:sldId id="623" r:id="rId19"/>
    <p:sldId id="608" r:id="rId20"/>
    <p:sldId id="589" r:id="rId21"/>
    <p:sldId id="618" r:id="rId22"/>
    <p:sldId id="596" r:id="rId23"/>
    <p:sldId id="601" r:id="rId2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7" roundtripDataSignature="AMtx7mjr1HxVoUe6zW/bEKeTs1Vtqc1ND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nanvo, Kondo (kg6cq)" initials="GK(" lastIdx="1" clrIdx="0">
    <p:extLst>
      <p:ext uri="{19B8F6BF-5375-455C-9EA6-DF929625EA0E}">
        <p15:presenceInfo xmlns:p15="http://schemas.microsoft.com/office/powerpoint/2012/main" userId="S::kg6cq@virginia.edu::cf2a00cd-5d4a-477d-a52f-af039bcf185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7CA8DD-606A-4ADF-8A6B-EA4FE7E49C2B}" v="33" dt="2023-10-25T03:28:06.83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9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1.xml"/><Relationship Id="rId42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notesMaster" Target="notesMasters/notesMaster1.xml"/><Relationship Id="rId38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7" Type="http://customschemas.google.com/relationships/presentationmetadata" Target="metadata"/><Relationship Id="rId40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43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35" name="Google Shape;13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0827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7048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989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504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37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7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9240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2BE880-BD3C-4FFC-8ADF-AB328B7576D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5346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5" name="Google Shape;25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6" name="Google Shape;256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5" name="Google Shape;25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6" name="Google Shape;256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248730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152BE880-BD3C-4FFC-8ADF-AB328B7576D6}" type="slidenum">
              <a:rPr kumimoji="0" lang="en-US" sz="14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8</a:t>
            </a:fld>
            <a:endParaRPr kumimoji="0" lang="en-US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76812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1699cd5e75d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Google Shape;163;g1699cd5e75d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4" name="Google Shape;164;g1699cd5e75d_0_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31929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66366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025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0"/>
          <p:cNvSpPr txBox="1">
            <a:spLocks noGrp="1"/>
          </p:cNvSpPr>
          <p:nvPr>
            <p:ph type="ftr" idx="11"/>
          </p:nvPr>
        </p:nvSpPr>
        <p:spPr>
          <a:xfrm>
            <a:off x="4038600" y="6492875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1" name="Google Shape;21;p30"/>
          <p:cNvSpPr txBox="1">
            <a:spLocks noGrp="1"/>
          </p:cNvSpPr>
          <p:nvPr>
            <p:ph type="sldNum" idx="12"/>
          </p:nvPr>
        </p:nvSpPr>
        <p:spPr>
          <a:xfrm>
            <a:off x="11658600" y="3246438"/>
            <a:ext cx="533400" cy="423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Clr>
                <a:schemeClr val="dk1"/>
              </a:buClr>
              <a:buSzPts val="1800"/>
              <a:buFont typeface="Calibri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Blank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3413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 preserve="1">
  <p:cSld name="Title slide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g1699cd5e75d_1_66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40" name="Google Shape;40;g1699cd5e75d_1_66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 rtl="0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41" name="Google Shape;41;g1699cd5e75d_1_6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83059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 preserve="1">
  <p:cSld name="Title and Conte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1699cd5e75d_1_2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g1699cd5e75d_1_2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9250" algn="l" rtl="0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>
                <a:schemeClr val="dk1"/>
              </a:buClr>
              <a:buSzPts val="1900"/>
              <a:buChar char="▪"/>
              <a:defRPr/>
            </a:lvl1pPr>
            <a:lvl2pPr marL="914400" lvl="1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▪"/>
              <a:defRPr/>
            </a:lvl2pPr>
            <a:lvl3pPr marL="1371600" lvl="2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✔"/>
              <a:defRPr/>
            </a:lvl3pPr>
            <a:lvl4pPr marL="1828800" lvl="3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⮚"/>
              <a:defRPr/>
            </a:lvl4pPr>
            <a:lvl5pPr marL="2286000" lvl="4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⮚"/>
              <a:defRPr/>
            </a:lvl5pPr>
            <a:lvl6pPr marL="2743200" lvl="5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6pPr>
            <a:lvl7pPr marL="3200400" lvl="6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7pPr>
            <a:lvl8pPr marL="3657600" lvl="7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8pPr>
            <a:lvl9pPr marL="4114800" lvl="8" indent="-349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9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g1699cd5e75d_1_2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46" name="Google Shape;46;g1699cd5e75d_1_2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500"/>
              <a:buNone/>
              <a:defRPr sz="1500"/>
            </a:lvl9pPr>
          </a:lstStyle>
          <a:p>
            <a:endParaRPr/>
          </a:p>
        </p:txBody>
      </p:sp>
      <p:sp>
        <p:nvSpPr>
          <p:cNvPr id="47" name="Google Shape;47;g1699cd5e75d_1_2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11440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29"/>
          <p:cNvSpPr txBox="1">
            <a:spLocks noGrp="1"/>
          </p:cNvSpPr>
          <p:nvPr>
            <p:ph type="title"/>
          </p:nvPr>
        </p:nvSpPr>
        <p:spPr>
          <a:xfrm>
            <a:off x="2032001" y="0"/>
            <a:ext cx="8255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9"/>
          <p:cNvSpPr txBox="1">
            <a:spLocks noGrp="1"/>
          </p:cNvSpPr>
          <p:nvPr>
            <p:ph type="body" idx="1"/>
          </p:nvPr>
        </p:nvSpPr>
        <p:spPr>
          <a:xfrm>
            <a:off x="0" y="1531937"/>
            <a:ext cx="121920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▪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✔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⮚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⮚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29"/>
          <p:cNvSpPr txBox="1">
            <a:spLocks noGrp="1"/>
          </p:cNvSpPr>
          <p:nvPr>
            <p:ph type="dt" idx="10"/>
          </p:nvPr>
        </p:nvSpPr>
        <p:spPr>
          <a:xfrm>
            <a:off x="0" y="649289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29"/>
          <p:cNvSpPr txBox="1">
            <a:spLocks noGrp="1"/>
          </p:cNvSpPr>
          <p:nvPr>
            <p:ph type="ftr" idx="11"/>
          </p:nvPr>
        </p:nvSpPr>
        <p:spPr>
          <a:xfrm>
            <a:off x="4165600" y="649289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9"/>
          <p:cNvSpPr txBox="1">
            <a:spLocks noGrp="1"/>
          </p:cNvSpPr>
          <p:nvPr>
            <p:ph type="sldNum" idx="12"/>
          </p:nvPr>
        </p:nvSpPr>
        <p:spPr>
          <a:xfrm>
            <a:off x="9347200" y="649289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9B09299-8DF0-4E9A-8EE5-52D907CC69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950889" cy="560881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heme" Target="../theme/theme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jpg"/><Relationship Id="rId4" Type="http://schemas.openxmlformats.org/officeDocument/2006/relationships/image" Target="../media/image1.jpg"/><Relationship Id="rId9" Type="http://schemas.openxmlformats.org/officeDocument/2006/relationships/image" Target="../media/image6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6.pn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0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title"/>
          </p:nvPr>
        </p:nvSpPr>
        <p:spPr>
          <a:xfrm>
            <a:off x="2032001" y="0"/>
            <a:ext cx="80568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1"/>
              <a:buFont typeface="Arial"/>
              <a:buNone/>
              <a:defRPr sz="3001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11" name="Google Shape;11;p15"/>
          <p:cNvPicPr preferRelativeResize="0"/>
          <p:nvPr/>
        </p:nvPicPr>
        <p:blipFill rotWithShape="1">
          <a:blip r:embed="rId4">
            <a:alphaModFix/>
          </a:blip>
          <a:srcRect b="25617"/>
          <a:stretch/>
        </p:blipFill>
        <p:spPr>
          <a:xfrm>
            <a:off x="10359360" y="0"/>
            <a:ext cx="1832640" cy="640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Google Shape;12;p15"/>
          <p:cNvPicPr preferRelativeResize="0"/>
          <p:nvPr/>
        </p:nvPicPr>
        <p:blipFill rotWithShape="1">
          <a:blip r:embed="rId5">
            <a:alphaModFix/>
          </a:blip>
          <a:srcRect t="30000" b="-1"/>
          <a:stretch/>
        </p:blipFill>
        <p:spPr>
          <a:xfrm>
            <a:off x="10363200" y="6217920"/>
            <a:ext cx="1828800" cy="640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15" descr="Logo, company name&#10;&#10;Description automatically generated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0" y="0"/>
            <a:ext cx="1828800" cy="59436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D2FA750E-1DD7-4DFD-988B-45A69A416ED0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3086506" y="6169092"/>
            <a:ext cx="2347163" cy="688908"/>
          </a:xfrm>
          <a:prstGeom prst="rect">
            <a:avLst/>
          </a:prstGeom>
        </p:spPr>
      </p:pic>
      <p:pic>
        <p:nvPicPr>
          <p:cNvPr id="20" name="Picture 19" descr="Logo&#10;&#10;Description automatically generated">
            <a:extLst>
              <a:ext uri="{FF2B5EF4-FFF2-40B4-BE49-F238E27FC236}">
                <a16:creationId xmlns:a16="http://schemas.microsoft.com/office/drawing/2014/main" id="{7A27F51D-B07C-4848-A383-9DE0DE5BD076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0" y="6014204"/>
            <a:ext cx="1597185" cy="84379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D2C749F-C914-43D0-8202-FAFDEA9C2AFE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6922990" y="6297119"/>
            <a:ext cx="1950889" cy="560881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7"/>
          <p:cNvSpPr txBox="1">
            <a:spLocks noGrp="1"/>
          </p:cNvSpPr>
          <p:nvPr>
            <p:ph type="title"/>
          </p:nvPr>
        </p:nvSpPr>
        <p:spPr>
          <a:xfrm>
            <a:off x="2032000" y="0"/>
            <a:ext cx="838171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1"/>
              <a:buFont typeface="Arial"/>
              <a:buNone/>
              <a:defRPr sz="3001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body" idx="1"/>
          </p:nvPr>
        </p:nvSpPr>
        <p:spPr>
          <a:xfrm>
            <a:off x="0" y="1531937"/>
            <a:ext cx="121920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Font typeface="Noto Sans Symbols"/>
              <a:buChar char="▪"/>
              <a:defRPr sz="18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63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1"/>
              <a:buFont typeface="Noto Sans Symbols"/>
              <a:buChar char="✔"/>
              <a:defRPr sz="1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⮚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⮚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ftr" idx="11"/>
          </p:nvPr>
        </p:nvSpPr>
        <p:spPr>
          <a:xfrm>
            <a:off x="4165600" y="649289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sldNum" idx="12"/>
          </p:nvPr>
        </p:nvSpPr>
        <p:spPr>
          <a:xfrm>
            <a:off x="9347200" y="649289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6" name="Google Shape;36;p17"/>
          <p:cNvPicPr preferRelativeResize="0"/>
          <p:nvPr/>
        </p:nvPicPr>
        <p:blipFill rotWithShape="1">
          <a:blip r:embed="rId3">
            <a:alphaModFix/>
          </a:blip>
          <a:srcRect b="29578"/>
          <a:stretch/>
        </p:blipFill>
        <p:spPr>
          <a:xfrm>
            <a:off x="0" y="0"/>
            <a:ext cx="1645920" cy="54425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7"/>
          <p:cNvSpPr txBox="1">
            <a:spLocks noGrp="1"/>
          </p:cNvSpPr>
          <p:nvPr>
            <p:ph type="title"/>
          </p:nvPr>
        </p:nvSpPr>
        <p:spPr>
          <a:xfrm>
            <a:off x="2032000" y="0"/>
            <a:ext cx="8381717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1"/>
              <a:buFont typeface="Arial"/>
              <a:buNone/>
              <a:defRPr sz="3001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body" idx="1"/>
          </p:nvPr>
        </p:nvSpPr>
        <p:spPr>
          <a:xfrm>
            <a:off x="0" y="1531937"/>
            <a:ext cx="121920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Font typeface="Noto Sans Symbols"/>
              <a:buChar char="▪"/>
              <a:defRPr sz="18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63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1"/>
              <a:buFont typeface="Noto Sans Symbols"/>
              <a:buChar char="✔"/>
              <a:defRPr sz="1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⮚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⮚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ftr" idx="11"/>
          </p:nvPr>
        </p:nvSpPr>
        <p:spPr>
          <a:xfrm>
            <a:off x="4165600" y="649289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sldNum" idx="12"/>
          </p:nvPr>
        </p:nvSpPr>
        <p:spPr>
          <a:xfrm>
            <a:off x="9347200" y="649289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23158A2-8F8C-4BFA-B738-47E7E1CD287D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0"/>
            <a:ext cx="2347163" cy="688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85591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5"/>
          <p:cNvSpPr txBox="1">
            <a:spLocks noGrp="1"/>
          </p:cNvSpPr>
          <p:nvPr>
            <p:ph type="title"/>
          </p:nvPr>
        </p:nvSpPr>
        <p:spPr>
          <a:xfrm>
            <a:off x="2032001" y="0"/>
            <a:ext cx="82550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1"/>
              <a:buFont typeface="Arial"/>
              <a:buNone/>
              <a:defRPr sz="3001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5" name="Google Shape;65;p25"/>
          <p:cNvSpPr txBox="1">
            <a:spLocks noGrp="1"/>
          </p:cNvSpPr>
          <p:nvPr>
            <p:ph type="body" idx="1"/>
          </p:nvPr>
        </p:nvSpPr>
        <p:spPr>
          <a:xfrm>
            <a:off x="0" y="1531937"/>
            <a:ext cx="121920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2963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1"/>
              <a:buFont typeface="Noto Sans Symbols"/>
              <a:buChar char="▪"/>
              <a:defRPr sz="18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Char char="▪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63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1"/>
              <a:buFont typeface="Noto Sans Symbols"/>
              <a:buChar char="✔"/>
              <a:defRPr sz="1401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⮚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48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Noto Sans Symbols"/>
              <a:buChar char="⮚"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25"/>
          <p:cNvSpPr txBox="1">
            <a:spLocks noGrp="1"/>
          </p:cNvSpPr>
          <p:nvPr>
            <p:ph type="ftr" idx="11"/>
          </p:nvPr>
        </p:nvSpPr>
        <p:spPr>
          <a:xfrm>
            <a:off x="4165600" y="6492890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25"/>
          <p:cNvSpPr txBox="1">
            <a:spLocks noGrp="1"/>
          </p:cNvSpPr>
          <p:nvPr>
            <p:ph type="sldNum" idx="12"/>
          </p:nvPr>
        </p:nvSpPr>
        <p:spPr>
          <a:xfrm>
            <a:off x="9347200" y="649289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68" name="Google Shape;68;p25" descr="Logo, company name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755648" cy="73152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7"/>
          <p:cNvSpPr txBox="1">
            <a:spLocks noGrp="1"/>
          </p:cNvSpPr>
          <p:nvPr>
            <p:ph type="title"/>
          </p:nvPr>
        </p:nvSpPr>
        <p:spPr>
          <a:xfrm>
            <a:off x="2032001" y="0"/>
            <a:ext cx="805688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1"/>
              <a:buFont typeface="Arial"/>
              <a:buNone/>
              <a:defRPr sz="3001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C679078-1540-464A-809D-9297F7942FF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94710" y="0"/>
            <a:ext cx="1597290" cy="84132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E3C6EE8-A854-438B-9924-8CF7CBFE616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1950889" cy="560881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C418231-13F2-4689-AB6B-92687C36BEE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950889" cy="560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8416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7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lt1"/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54" name="Google Shape;54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Google Shape;5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Google Shape;5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A51CF26-207F-4657-8920-173A19FB35A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597290" cy="84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21915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3" r:id="rId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"/>
          <p:cNvSpPr txBox="1"/>
          <p:nvPr/>
        </p:nvSpPr>
        <p:spPr>
          <a:xfrm>
            <a:off x="1" y="1769847"/>
            <a:ext cx="12191999" cy="2274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</a:rPr>
              <a:t>EICGENR&amp;D2023_16: </a:t>
            </a:r>
            <a:r>
              <a:rPr lang="en-US" sz="2800" dirty="0">
                <a:solidFill>
                  <a:schemeClr val="bg2"/>
                </a:solidFill>
              </a:rPr>
              <a:t>Development of Double-Sided Thin-Gap GEM-μRWELL for Tracking at the EIC</a:t>
            </a:r>
            <a:endParaRPr lang="en-US" sz="2800" b="0" i="0" u="none" strike="noStrike" cap="none" dirty="0">
              <a:solidFill>
                <a:schemeClr val="bg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 FY22 Progress Report &amp; FY23 Proposal</a:t>
            </a:r>
            <a:endParaRPr sz="180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1"/>
          <p:cNvSpPr txBox="1"/>
          <p:nvPr/>
        </p:nvSpPr>
        <p:spPr>
          <a:xfrm>
            <a:off x="0" y="4119940"/>
            <a:ext cx="12192000" cy="1553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67" b="1" i="1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67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EIC GENERIC R&amp;D </a:t>
            </a:r>
            <a:r>
              <a:rPr lang="en-US" sz="1800" b="1" dirty="0">
                <a:solidFill>
                  <a:schemeClr val="dk1"/>
                </a:solidFill>
              </a:rPr>
              <a:t>REVIEW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MEETING</a:t>
            </a:r>
            <a:endParaRPr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200000"/>
              </a:lnSpc>
              <a:spcAft>
                <a:spcPts val="0"/>
              </a:spcAft>
              <a:buNone/>
            </a:pPr>
            <a:r>
              <a:rPr lang="en-US" sz="1800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Kondo Gnanvo on behalf of Thin Gap MPGD Consortium</a:t>
            </a:r>
          </a:p>
          <a:p>
            <a:pPr marL="0" marR="0" lvl="0" indent="0" algn="ctr" rtl="0">
              <a:lnSpc>
                <a:spcPct val="200000"/>
              </a:lnSpc>
              <a:spcAft>
                <a:spcPts val="0"/>
              </a:spcAft>
              <a:buNone/>
            </a:pPr>
            <a:r>
              <a:rPr lang="en-US" sz="16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October </a:t>
            </a:r>
            <a:r>
              <a:rPr lang="en-US" sz="1600" b="1" dirty="0">
                <a:solidFill>
                  <a:schemeClr val="tx1"/>
                </a:solidFill>
              </a:rPr>
              <a:t>31</a:t>
            </a:r>
            <a:r>
              <a:rPr lang="en-US" sz="1600" b="1" i="0" u="none" strike="noStrike" cap="none" dirty="0">
                <a:solidFill>
                  <a:schemeClr val="tx1"/>
                </a:solidFill>
                <a:latin typeface="Arial"/>
                <a:ea typeface="Arial"/>
                <a:cs typeface="Arial"/>
                <a:sym typeface="Arial"/>
              </a:rPr>
              <a:t>, 2023</a:t>
            </a:r>
            <a:endParaRPr sz="1200" b="1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59;p4">
            <a:extLst>
              <a:ext uri="{FF2B5EF4-FFF2-40B4-BE49-F238E27FC236}">
                <a16:creationId xmlns:a16="http://schemas.microsoft.com/office/drawing/2014/main" id="{59352EF2-3E91-4E70-8969-6959975DE949}"/>
              </a:ext>
            </a:extLst>
          </p:cNvPr>
          <p:cNvSpPr txBox="1"/>
          <p:nvPr/>
        </p:nvSpPr>
        <p:spPr>
          <a:xfrm>
            <a:off x="0" y="0"/>
            <a:ext cx="12192000" cy="1255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ctr">
              <a:lnSpc>
                <a:spcPct val="110000"/>
              </a:lnSpc>
              <a:buClr>
                <a:srgbClr val="C00000"/>
              </a:buClr>
              <a:buSzPts val="2400"/>
            </a:pPr>
            <a:r>
              <a:rPr lang="en-US" sz="280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FY23 Proposal: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</a:p>
          <a:p>
            <a:pPr algn="ctr">
              <a:lnSpc>
                <a:spcPct val="110000"/>
              </a:lnSpc>
              <a:buClr>
                <a:srgbClr val="C00000"/>
              </a:buClr>
              <a:buSzPts val="2400"/>
            </a:pPr>
            <a:r>
              <a:rPr lang="en-GB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Mechanically Stretched Double Thin-Gap GEM-µRWELL Hybrid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253DEF15-006B-49CE-A8CE-429EE8CE3A6F}"/>
              </a:ext>
            </a:extLst>
          </p:cNvPr>
          <p:cNvGrpSpPr/>
          <p:nvPr/>
        </p:nvGrpSpPr>
        <p:grpSpPr>
          <a:xfrm>
            <a:off x="-927" y="1261619"/>
            <a:ext cx="12193854" cy="5248682"/>
            <a:chOff x="71887" y="1251345"/>
            <a:chExt cx="12193854" cy="5248682"/>
          </a:xfrm>
        </p:grpSpPr>
        <p:sp>
          <p:nvSpPr>
            <p:cNvPr id="848" name="Rectangle 847">
              <a:extLst>
                <a:ext uri="{FF2B5EF4-FFF2-40B4-BE49-F238E27FC236}">
                  <a16:creationId xmlns:a16="http://schemas.microsoft.com/office/drawing/2014/main" id="{9E703E94-8A55-D6A5-74CA-9E962CF714C6}"/>
                </a:ext>
              </a:extLst>
            </p:cNvPr>
            <p:cNvSpPr/>
            <p:nvPr/>
          </p:nvSpPr>
          <p:spPr bwMode="auto">
            <a:xfrm>
              <a:off x="11224913" y="2308000"/>
              <a:ext cx="355935" cy="285393"/>
            </a:xfrm>
            <a:prstGeom prst="rect">
              <a:avLst/>
            </a:prstGeom>
            <a:solidFill>
              <a:srgbClr val="92D050">
                <a:alpha val="47059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grpSp>
          <p:nvGrpSpPr>
            <p:cNvPr id="426" name="Group 425">
              <a:extLst>
                <a:ext uri="{FF2B5EF4-FFF2-40B4-BE49-F238E27FC236}">
                  <a16:creationId xmlns:a16="http://schemas.microsoft.com/office/drawing/2014/main" id="{62E7E529-25EE-D6F8-2AD8-97CE9E9E0558}"/>
                </a:ext>
              </a:extLst>
            </p:cNvPr>
            <p:cNvGrpSpPr/>
            <p:nvPr/>
          </p:nvGrpSpPr>
          <p:grpSpPr>
            <a:xfrm>
              <a:off x="3661320" y="5511414"/>
              <a:ext cx="4949271" cy="158987"/>
              <a:chOff x="1910037" y="4297680"/>
              <a:chExt cx="8736867" cy="367919"/>
            </a:xfrm>
          </p:grpSpPr>
          <p:grpSp>
            <p:nvGrpSpPr>
              <p:cNvPr id="795" name="Group 794">
                <a:extLst>
                  <a:ext uri="{FF2B5EF4-FFF2-40B4-BE49-F238E27FC236}">
                    <a16:creationId xmlns:a16="http://schemas.microsoft.com/office/drawing/2014/main" id="{74CA217C-C6E3-A38A-6FA8-6AB8ADC1BEDC}"/>
                  </a:ext>
                </a:extLst>
              </p:cNvPr>
              <p:cNvGrpSpPr/>
              <p:nvPr/>
            </p:nvGrpSpPr>
            <p:grpSpPr>
              <a:xfrm>
                <a:off x="1910037" y="4297680"/>
                <a:ext cx="8736867" cy="317435"/>
                <a:chOff x="2962592" y="4297680"/>
                <a:chExt cx="8736867" cy="317435"/>
              </a:xfrm>
            </p:grpSpPr>
            <p:grpSp>
              <p:nvGrpSpPr>
                <p:cNvPr id="797" name="Group 796">
                  <a:extLst>
                    <a:ext uri="{FF2B5EF4-FFF2-40B4-BE49-F238E27FC236}">
                      <a16:creationId xmlns:a16="http://schemas.microsoft.com/office/drawing/2014/main" id="{D2B8D3E6-4334-ACEA-490C-96EBFF4A9EC0}"/>
                    </a:ext>
                  </a:extLst>
                </p:cNvPr>
                <p:cNvGrpSpPr/>
                <p:nvPr/>
              </p:nvGrpSpPr>
              <p:grpSpPr>
                <a:xfrm>
                  <a:off x="2962592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843" name="Trapezoid 842">
                    <a:extLst>
                      <a:ext uri="{FF2B5EF4-FFF2-40B4-BE49-F238E27FC236}">
                        <a16:creationId xmlns:a16="http://schemas.microsoft.com/office/drawing/2014/main" id="{2B0A4CD4-EA3D-5583-E494-F82E687A6B8C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4" name="Rectangle 843">
                    <a:extLst>
                      <a:ext uri="{FF2B5EF4-FFF2-40B4-BE49-F238E27FC236}">
                        <a16:creationId xmlns:a16="http://schemas.microsoft.com/office/drawing/2014/main" id="{85FBB3EE-4EE6-2F7F-8EE4-069843DE6D41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798" name="Group 797">
                  <a:extLst>
                    <a:ext uri="{FF2B5EF4-FFF2-40B4-BE49-F238E27FC236}">
                      <a16:creationId xmlns:a16="http://schemas.microsoft.com/office/drawing/2014/main" id="{3237DE49-9894-D3EE-7848-85C1172BA45F}"/>
                    </a:ext>
                  </a:extLst>
                </p:cNvPr>
                <p:cNvGrpSpPr/>
                <p:nvPr/>
              </p:nvGrpSpPr>
              <p:grpSpPr>
                <a:xfrm>
                  <a:off x="3520666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841" name="Trapezoid 840">
                    <a:extLst>
                      <a:ext uri="{FF2B5EF4-FFF2-40B4-BE49-F238E27FC236}">
                        <a16:creationId xmlns:a16="http://schemas.microsoft.com/office/drawing/2014/main" id="{8512F912-3B54-CF50-6C74-B18C85A3A5ED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2" name="Rectangle 841">
                    <a:extLst>
                      <a:ext uri="{FF2B5EF4-FFF2-40B4-BE49-F238E27FC236}">
                        <a16:creationId xmlns:a16="http://schemas.microsoft.com/office/drawing/2014/main" id="{1A55EDA0-33C2-ABB9-41FB-2DBEF2FB702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799" name="Group 798">
                  <a:extLst>
                    <a:ext uri="{FF2B5EF4-FFF2-40B4-BE49-F238E27FC236}">
                      <a16:creationId xmlns:a16="http://schemas.microsoft.com/office/drawing/2014/main" id="{8FD04AC7-B99D-82CC-EC74-9A88A185E6C7}"/>
                    </a:ext>
                  </a:extLst>
                </p:cNvPr>
                <p:cNvGrpSpPr/>
                <p:nvPr/>
              </p:nvGrpSpPr>
              <p:grpSpPr>
                <a:xfrm>
                  <a:off x="4078740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839" name="Trapezoid 838">
                    <a:extLst>
                      <a:ext uri="{FF2B5EF4-FFF2-40B4-BE49-F238E27FC236}">
                        <a16:creationId xmlns:a16="http://schemas.microsoft.com/office/drawing/2014/main" id="{2B6E7CA8-02D1-9E11-28D5-9555A4E5547F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40" name="Rectangle 839">
                    <a:extLst>
                      <a:ext uri="{FF2B5EF4-FFF2-40B4-BE49-F238E27FC236}">
                        <a16:creationId xmlns:a16="http://schemas.microsoft.com/office/drawing/2014/main" id="{86D7DEB2-7BF2-E5E2-2672-15BE0500EC73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00" name="Group 799">
                  <a:extLst>
                    <a:ext uri="{FF2B5EF4-FFF2-40B4-BE49-F238E27FC236}">
                      <a16:creationId xmlns:a16="http://schemas.microsoft.com/office/drawing/2014/main" id="{C48F7B87-7983-AB0F-9E54-C172BCD82312}"/>
                    </a:ext>
                  </a:extLst>
                </p:cNvPr>
                <p:cNvGrpSpPr/>
                <p:nvPr/>
              </p:nvGrpSpPr>
              <p:grpSpPr>
                <a:xfrm>
                  <a:off x="4636814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837" name="Trapezoid 836">
                    <a:extLst>
                      <a:ext uri="{FF2B5EF4-FFF2-40B4-BE49-F238E27FC236}">
                        <a16:creationId xmlns:a16="http://schemas.microsoft.com/office/drawing/2014/main" id="{9E5C17EF-4719-6261-F564-E884AE6E91BB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8" name="Rectangle 837">
                    <a:extLst>
                      <a:ext uri="{FF2B5EF4-FFF2-40B4-BE49-F238E27FC236}">
                        <a16:creationId xmlns:a16="http://schemas.microsoft.com/office/drawing/2014/main" id="{DE23580E-16E0-6560-A021-D31D316EFCA6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01" name="Group 800">
                  <a:extLst>
                    <a:ext uri="{FF2B5EF4-FFF2-40B4-BE49-F238E27FC236}">
                      <a16:creationId xmlns:a16="http://schemas.microsoft.com/office/drawing/2014/main" id="{0F7C3C50-B117-2C5F-BDD9-BC66A850E37D}"/>
                    </a:ext>
                  </a:extLst>
                </p:cNvPr>
                <p:cNvGrpSpPr/>
                <p:nvPr/>
              </p:nvGrpSpPr>
              <p:grpSpPr>
                <a:xfrm>
                  <a:off x="5194888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835" name="Trapezoid 834">
                    <a:extLst>
                      <a:ext uri="{FF2B5EF4-FFF2-40B4-BE49-F238E27FC236}">
                        <a16:creationId xmlns:a16="http://schemas.microsoft.com/office/drawing/2014/main" id="{90B45EA8-3E0D-7359-E42C-A747F468F0AC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6" name="Rectangle 835">
                    <a:extLst>
                      <a:ext uri="{FF2B5EF4-FFF2-40B4-BE49-F238E27FC236}">
                        <a16:creationId xmlns:a16="http://schemas.microsoft.com/office/drawing/2014/main" id="{CAC928C1-9196-5A95-69EC-6FA096591B70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02" name="Group 801">
                  <a:extLst>
                    <a:ext uri="{FF2B5EF4-FFF2-40B4-BE49-F238E27FC236}">
                      <a16:creationId xmlns:a16="http://schemas.microsoft.com/office/drawing/2014/main" id="{8A43865A-7C2D-2D30-5C68-C44D835D8653}"/>
                    </a:ext>
                  </a:extLst>
                </p:cNvPr>
                <p:cNvGrpSpPr/>
                <p:nvPr/>
              </p:nvGrpSpPr>
              <p:grpSpPr>
                <a:xfrm>
                  <a:off x="5752962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833" name="Trapezoid 832">
                    <a:extLst>
                      <a:ext uri="{FF2B5EF4-FFF2-40B4-BE49-F238E27FC236}">
                        <a16:creationId xmlns:a16="http://schemas.microsoft.com/office/drawing/2014/main" id="{352F9CFA-D7FF-2A2E-8A36-8EAA2C4D226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4" name="Rectangle 833">
                    <a:extLst>
                      <a:ext uri="{FF2B5EF4-FFF2-40B4-BE49-F238E27FC236}">
                        <a16:creationId xmlns:a16="http://schemas.microsoft.com/office/drawing/2014/main" id="{97CFCBD1-8B2B-9EDB-9118-1D9454E55356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03" name="Group 802">
                  <a:extLst>
                    <a:ext uri="{FF2B5EF4-FFF2-40B4-BE49-F238E27FC236}">
                      <a16:creationId xmlns:a16="http://schemas.microsoft.com/office/drawing/2014/main" id="{36BCDCFA-EAAD-C4D2-4B49-E6C643EC2CB6}"/>
                    </a:ext>
                  </a:extLst>
                </p:cNvPr>
                <p:cNvGrpSpPr/>
                <p:nvPr/>
              </p:nvGrpSpPr>
              <p:grpSpPr>
                <a:xfrm>
                  <a:off x="6311036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831" name="Trapezoid 830">
                    <a:extLst>
                      <a:ext uri="{FF2B5EF4-FFF2-40B4-BE49-F238E27FC236}">
                        <a16:creationId xmlns:a16="http://schemas.microsoft.com/office/drawing/2014/main" id="{9C501BE3-A572-DEFE-DB70-55F1EF71D22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2" name="Rectangle 831">
                    <a:extLst>
                      <a:ext uri="{FF2B5EF4-FFF2-40B4-BE49-F238E27FC236}">
                        <a16:creationId xmlns:a16="http://schemas.microsoft.com/office/drawing/2014/main" id="{C514588D-69D0-259B-B928-E70C9E5EAADD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04" name="Group 803">
                  <a:extLst>
                    <a:ext uri="{FF2B5EF4-FFF2-40B4-BE49-F238E27FC236}">
                      <a16:creationId xmlns:a16="http://schemas.microsoft.com/office/drawing/2014/main" id="{19B5971E-08E6-7DC0-09E7-415172E7ED0C}"/>
                    </a:ext>
                  </a:extLst>
                </p:cNvPr>
                <p:cNvGrpSpPr/>
                <p:nvPr/>
              </p:nvGrpSpPr>
              <p:grpSpPr>
                <a:xfrm>
                  <a:off x="6869110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829" name="Trapezoid 828">
                    <a:extLst>
                      <a:ext uri="{FF2B5EF4-FFF2-40B4-BE49-F238E27FC236}">
                        <a16:creationId xmlns:a16="http://schemas.microsoft.com/office/drawing/2014/main" id="{08964900-783B-055F-9CAE-14C2D763992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30" name="Rectangle 829">
                    <a:extLst>
                      <a:ext uri="{FF2B5EF4-FFF2-40B4-BE49-F238E27FC236}">
                        <a16:creationId xmlns:a16="http://schemas.microsoft.com/office/drawing/2014/main" id="{5C6EC2BC-4FDF-33E5-85B3-43400A8F724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05" name="Group 804">
                  <a:extLst>
                    <a:ext uri="{FF2B5EF4-FFF2-40B4-BE49-F238E27FC236}">
                      <a16:creationId xmlns:a16="http://schemas.microsoft.com/office/drawing/2014/main" id="{55A57B1F-9D5A-8183-F5F8-BA686E1B2BE1}"/>
                    </a:ext>
                  </a:extLst>
                </p:cNvPr>
                <p:cNvGrpSpPr/>
                <p:nvPr/>
              </p:nvGrpSpPr>
              <p:grpSpPr>
                <a:xfrm>
                  <a:off x="7427184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827" name="Trapezoid 826">
                    <a:extLst>
                      <a:ext uri="{FF2B5EF4-FFF2-40B4-BE49-F238E27FC236}">
                        <a16:creationId xmlns:a16="http://schemas.microsoft.com/office/drawing/2014/main" id="{D6016779-5D0F-0455-8BAE-DF1A31FE2B8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8" name="Rectangle 827">
                    <a:extLst>
                      <a:ext uri="{FF2B5EF4-FFF2-40B4-BE49-F238E27FC236}">
                        <a16:creationId xmlns:a16="http://schemas.microsoft.com/office/drawing/2014/main" id="{5D49BE97-71B2-D369-BF2B-93E9284D9A8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06" name="Group 805">
                  <a:extLst>
                    <a:ext uri="{FF2B5EF4-FFF2-40B4-BE49-F238E27FC236}">
                      <a16:creationId xmlns:a16="http://schemas.microsoft.com/office/drawing/2014/main" id="{F58DF968-A536-2E37-7078-2733A8E091B1}"/>
                    </a:ext>
                  </a:extLst>
                </p:cNvPr>
                <p:cNvGrpSpPr/>
                <p:nvPr/>
              </p:nvGrpSpPr>
              <p:grpSpPr>
                <a:xfrm>
                  <a:off x="7985258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825" name="Trapezoid 824">
                    <a:extLst>
                      <a:ext uri="{FF2B5EF4-FFF2-40B4-BE49-F238E27FC236}">
                        <a16:creationId xmlns:a16="http://schemas.microsoft.com/office/drawing/2014/main" id="{889480C9-2D3B-BDB2-B07C-35B4C943748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6" name="Rectangle 825">
                    <a:extLst>
                      <a:ext uri="{FF2B5EF4-FFF2-40B4-BE49-F238E27FC236}">
                        <a16:creationId xmlns:a16="http://schemas.microsoft.com/office/drawing/2014/main" id="{6176FD53-4F0C-2046-79C7-9938044C2983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07" name="Group 806">
                  <a:extLst>
                    <a:ext uri="{FF2B5EF4-FFF2-40B4-BE49-F238E27FC236}">
                      <a16:creationId xmlns:a16="http://schemas.microsoft.com/office/drawing/2014/main" id="{8DC70145-DADF-B819-16DB-85F326EE0730}"/>
                    </a:ext>
                  </a:extLst>
                </p:cNvPr>
                <p:cNvGrpSpPr/>
                <p:nvPr/>
              </p:nvGrpSpPr>
              <p:grpSpPr>
                <a:xfrm>
                  <a:off x="8543332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823" name="Trapezoid 822">
                    <a:extLst>
                      <a:ext uri="{FF2B5EF4-FFF2-40B4-BE49-F238E27FC236}">
                        <a16:creationId xmlns:a16="http://schemas.microsoft.com/office/drawing/2014/main" id="{A049B470-BF42-6B8F-1F91-1E6298951A8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4" name="Rectangle 823">
                    <a:extLst>
                      <a:ext uri="{FF2B5EF4-FFF2-40B4-BE49-F238E27FC236}">
                        <a16:creationId xmlns:a16="http://schemas.microsoft.com/office/drawing/2014/main" id="{E1D1C779-E5B0-CB00-C0AD-E85659BF1F53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08" name="Group 807">
                  <a:extLst>
                    <a:ext uri="{FF2B5EF4-FFF2-40B4-BE49-F238E27FC236}">
                      <a16:creationId xmlns:a16="http://schemas.microsoft.com/office/drawing/2014/main" id="{0512B0E0-E54F-AA8A-A9E2-314B92185597}"/>
                    </a:ext>
                  </a:extLst>
                </p:cNvPr>
                <p:cNvGrpSpPr/>
                <p:nvPr/>
              </p:nvGrpSpPr>
              <p:grpSpPr>
                <a:xfrm>
                  <a:off x="9101406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821" name="Trapezoid 820">
                    <a:extLst>
                      <a:ext uri="{FF2B5EF4-FFF2-40B4-BE49-F238E27FC236}">
                        <a16:creationId xmlns:a16="http://schemas.microsoft.com/office/drawing/2014/main" id="{1994E117-ED3B-98E7-909B-19E9573AD41B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2" name="Rectangle 821">
                    <a:extLst>
                      <a:ext uri="{FF2B5EF4-FFF2-40B4-BE49-F238E27FC236}">
                        <a16:creationId xmlns:a16="http://schemas.microsoft.com/office/drawing/2014/main" id="{48200163-4A4B-B1D0-9D70-F16C26F8726E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09" name="Group 808">
                  <a:extLst>
                    <a:ext uri="{FF2B5EF4-FFF2-40B4-BE49-F238E27FC236}">
                      <a16:creationId xmlns:a16="http://schemas.microsoft.com/office/drawing/2014/main" id="{A3249F9B-E8D6-3893-24B3-00095CFC8195}"/>
                    </a:ext>
                  </a:extLst>
                </p:cNvPr>
                <p:cNvGrpSpPr/>
                <p:nvPr/>
              </p:nvGrpSpPr>
              <p:grpSpPr>
                <a:xfrm>
                  <a:off x="9659480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819" name="Trapezoid 818">
                    <a:extLst>
                      <a:ext uri="{FF2B5EF4-FFF2-40B4-BE49-F238E27FC236}">
                        <a16:creationId xmlns:a16="http://schemas.microsoft.com/office/drawing/2014/main" id="{06072B98-2F35-C024-181F-BDB2B326F214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20" name="Rectangle 819">
                    <a:extLst>
                      <a:ext uri="{FF2B5EF4-FFF2-40B4-BE49-F238E27FC236}">
                        <a16:creationId xmlns:a16="http://schemas.microsoft.com/office/drawing/2014/main" id="{ED139D3F-40DE-BA95-CBF0-8E654B9C1DBE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10" name="Group 809">
                  <a:extLst>
                    <a:ext uri="{FF2B5EF4-FFF2-40B4-BE49-F238E27FC236}">
                      <a16:creationId xmlns:a16="http://schemas.microsoft.com/office/drawing/2014/main" id="{9004265E-3747-842E-46B8-71D2FBC7A915}"/>
                    </a:ext>
                  </a:extLst>
                </p:cNvPr>
                <p:cNvGrpSpPr/>
                <p:nvPr/>
              </p:nvGrpSpPr>
              <p:grpSpPr>
                <a:xfrm>
                  <a:off x="10217554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817" name="Trapezoid 816">
                    <a:extLst>
                      <a:ext uri="{FF2B5EF4-FFF2-40B4-BE49-F238E27FC236}">
                        <a16:creationId xmlns:a16="http://schemas.microsoft.com/office/drawing/2014/main" id="{6B7F5E4D-7A6B-DFE1-F34A-A8DDE3D0E40A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18" name="Rectangle 817">
                    <a:extLst>
                      <a:ext uri="{FF2B5EF4-FFF2-40B4-BE49-F238E27FC236}">
                        <a16:creationId xmlns:a16="http://schemas.microsoft.com/office/drawing/2014/main" id="{E0ECF128-2334-301A-B01E-349FE5F5F6B4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11" name="Group 810">
                  <a:extLst>
                    <a:ext uri="{FF2B5EF4-FFF2-40B4-BE49-F238E27FC236}">
                      <a16:creationId xmlns:a16="http://schemas.microsoft.com/office/drawing/2014/main" id="{4CBEF3D0-EE8A-0905-9295-70C0791373A6}"/>
                    </a:ext>
                  </a:extLst>
                </p:cNvPr>
                <p:cNvGrpSpPr/>
                <p:nvPr/>
              </p:nvGrpSpPr>
              <p:grpSpPr>
                <a:xfrm>
                  <a:off x="10775628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815" name="Trapezoid 814">
                    <a:extLst>
                      <a:ext uri="{FF2B5EF4-FFF2-40B4-BE49-F238E27FC236}">
                        <a16:creationId xmlns:a16="http://schemas.microsoft.com/office/drawing/2014/main" id="{35DC2436-6AA5-B159-FB53-947DAE8C7902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16" name="Rectangle 815">
                    <a:extLst>
                      <a:ext uri="{FF2B5EF4-FFF2-40B4-BE49-F238E27FC236}">
                        <a16:creationId xmlns:a16="http://schemas.microsoft.com/office/drawing/2014/main" id="{6163A6AB-5633-8BA0-E37F-791BE5096556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812" name="Group 811">
                  <a:extLst>
                    <a:ext uri="{FF2B5EF4-FFF2-40B4-BE49-F238E27FC236}">
                      <a16:creationId xmlns:a16="http://schemas.microsoft.com/office/drawing/2014/main" id="{044080F1-2D8D-48F4-E5CB-1D3B475ABAFC}"/>
                    </a:ext>
                  </a:extLst>
                </p:cNvPr>
                <p:cNvGrpSpPr/>
                <p:nvPr/>
              </p:nvGrpSpPr>
              <p:grpSpPr>
                <a:xfrm>
                  <a:off x="11333699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813" name="Trapezoid 812">
                    <a:extLst>
                      <a:ext uri="{FF2B5EF4-FFF2-40B4-BE49-F238E27FC236}">
                        <a16:creationId xmlns:a16="http://schemas.microsoft.com/office/drawing/2014/main" id="{A542AAC6-A3B1-4C97-D546-43D3E8A816D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14" name="Rectangle 813">
                    <a:extLst>
                      <a:ext uri="{FF2B5EF4-FFF2-40B4-BE49-F238E27FC236}">
                        <a16:creationId xmlns:a16="http://schemas.microsoft.com/office/drawing/2014/main" id="{E6A37EE6-FAF8-680E-B272-C666906CB014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</p:grpSp>
          <p:sp>
            <p:nvSpPr>
              <p:cNvPr id="796" name="Rectangle 795">
                <a:extLst>
                  <a:ext uri="{FF2B5EF4-FFF2-40B4-BE49-F238E27FC236}">
                    <a16:creationId xmlns:a16="http://schemas.microsoft.com/office/drawing/2014/main" id="{2900D73D-6985-FD34-5455-FDEC8CA533F6}"/>
                  </a:ext>
                </a:extLst>
              </p:cNvPr>
              <p:cNvSpPr/>
              <p:nvPr/>
            </p:nvSpPr>
            <p:spPr bwMode="auto">
              <a:xfrm>
                <a:off x="1912210" y="4619879"/>
                <a:ext cx="8732520" cy="45720"/>
              </a:xfrm>
              <a:prstGeom prst="rect">
                <a:avLst/>
              </a:prstGeom>
              <a:solidFill>
                <a:srgbClr val="000000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27" name="Rectangle 426">
              <a:extLst>
                <a:ext uri="{FF2B5EF4-FFF2-40B4-BE49-F238E27FC236}">
                  <a16:creationId xmlns:a16="http://schemas.microsoft.com/office/drawing/2014/main" id="{05E8B42F-6812-5EBC-E314-BC4369BA1F05}"/>
                </a:ext>
              </a:extLst>
            </p:cNvPr>
            <p:cNvSpPr/>
            <p:nvPr/>
          </p:nvSpPr>
          <p:spPr bwMode="auto">
            <a:xfrm>
              <a:off x="3661320" y="5673282"/>
              <a:ext cx="4949271" cy="158054"/>
            </a:xfrm>
            <a:prstGeom prst="rect">
              <a:avLst/>
            </a:prstGeom>
            <a:solidFill>
              <a:srgbClr val="CC66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grpSp>
          <p:nvGrpSpPr>
            <p:cNvPr id="428" name="Group 427">
              <a:extLst>
                <a:ext uri="{FF2B5EF4-FFF2-40B4-BE49-F238E27FC236}">
                  <a16:creationId xmlns:a16="http://schemas.microsoft.com/office/drawing/2014/main" id="{8088B435-4167-E80D-6385-832C2166E389}"/>
                </a:ext>
              </a:extLst>
            </p:cNvPr>
            <p:cNvGrpSpPr/>
            <p:nvPr/>
          </p:nvGrpSpPr>
          <p:grpSpPr>
            <a:xfrm>
              <a:off x="3608232" y="5821565"/>
              <a:ext cx="5055448" cy="39513"/>
              <a:chOff x="1797452" y="5800025"/>
              <a:chExt cx="8919858" cy="91440"/>
            </a:xfrm>
          </p:grpSpPr>
          <p:sp>
            <p:nvSpPr>
              <p:cNvPr id="777" name="Rectangle 776">
                <a:extLst>
                  <a:ext uri="{FF2B5EF4-FFF2-40B4-BE49-F238E27FC236}">
                    <a16:creationId xmlns:a16="http://schemas.microsoft.com/office/drawing/2014/main" id="{84E2F52E-1DDA-7DEB-F405-7129DB5A36A8}"/>
                  </a:ext>
                </a:extLst>
              </p:cNvPr>
              <p:cNvSpPr/>
              <p:nvPr/>
            </p:nvSpPr>
            <p:spPr bwMode="auto">
              <a:xfrm>
                <a:off x="1891120" y="5822885"/>
                <a:ext cx="8732520" cy="45720"/>
              </a:xfrm>
              <a:prstGeom prst="rect">
                <a:avLst/>
              </a:prstGeom>
              <a:solidFill>
                <a:srgbClr val="00B05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778" name="Rectangle 777">
                <a:extLst>
                  <a:ext uri="{FF2B5EF4-FFF2-40B4-BE49-F238E27FC236}">
                    <a16:creationId xmlns:a16="http://schemas.microsoft.com/office/drawing/2014/main" id="{E9FF8AA1-1C23-F4D6-D6D8-0F7E02FCC467}"/>
                  </a:ext>
                </a:extLst>
              </p:cNvPr>
              <p:cNvSpPr/>
              <p:nvPr/>
            </p:nvSpPr>
            <p:spPr bwMode="auto">
              <a:xfrm>
                <a:off x="1797452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779" name="Rectangle 778">
                <a:extLst>
                  <a:ext uri="{FF2B5EF4-FFF2-40B4-BE49-F238E27FC236}">
                    <a16:creationId xmlns:a16="http://schemas.microsoft.com/office/drawing/2014/main" id="{B7839B78-BF82-F58D-5596-B9D855A53EAB}"/>
                  </a:ext>
                </a:extLst>
              </p:cNvPr>
              <p:cNvSpPr/>
              <p:nvPr/>
            </p:nvSpPr>
            <p:spPr bwMode="auto">
              <a:xfrm>
                <a:off x="2349228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780" name="Rectangle 779">
                <a:extLst>
                  <a:ext uri="{FF2B5EF4-FFF2-40B4-BE49-F238E27FC236}">
                    <a16:creationId xmlns:a16="http://schemas.microsoft.com/office/drawing/2014/main" id="{E838453B-B6A6-5DAB-A90F-F2925EA4F612}"/>
                  </a:ext>
                </a:extLst>
              </p:cNvPr>
              <p:cNvSpPr/>
              <p:nvPr/>
            </p:nvSpPr>
            <p:spPr bwMode="auto">
              <a:xfrm>
                <a:off x="6211660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781" name="Rectangle 780">
                <a:extLst>
                  <a:ext uri="{FF2B5EF4-FFF2-40B4-BE49-F238E27FC236}">
                    <a16:creationId xmlns:a16="http://schemas.microsoft.com/office/drawing/2014/main" id="{8FB77D19-5E0D-854D-6500-64B28325DCC6}"/>
                  </a:ext>
                </a:extLst>
              </p:cNvPr>
              <p:cNvSpPr/>
              <p:nvPr/>
            </p:nvSpPr>
            <p:spPr bwMode="auto">
              <a:xfrm>
                <a:off x="10625870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782" name="Rectangle 781">
                <a:extLst>
                  <a:ext uri="{FF2B5EF4-FFF2-40B4-BE49-F238E27FC236}">
                    <a16:creationId xmlns:a16="http://schemas.microsoft.com/office/drawing/2014/main" id="{1388F1DD-2E6F-A9FD-B937-DA7FC0477D0A}"/>
                  </a:ext>
                </a:extLst>
              </p:cNvPr>
              <p:cNvSpPr/>
              <p:nvPr/>
            </p:nvSpPr>
            <p:spPr bwMode="auto">
              <a:xfrm>
                <a:off x="4004556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783" name="Rectangle 782">
                <a:extLst>
                  <a:ext uri="{FF2B5EF4-FFF2-40B4-BE49-F238E27FC236}">
                    <a16:creationId xmlns:a16="http://schemas.microsoft.com/office/drawing/2014/main" id="{C050E35B-7945-9F4E-4A2B-67DEADBE3FD0}"/>
                  </a:ext>
                </a:extLst>
              </p:cNvPr>
              <p:cNvSpPr/>
              <p:nvPr/>
            </p:nvSpPr>
            <p:spPr bwMode="auto">
              <a:xfrm>
                <a:off x="8418764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784" name="Rectangle 783">
                <a:extLst>
                  <a:ext uri="{FF2B5EF4-FFF2-40B4-BE49-F238E27FC236}">
                    <a16:creationId xmlns:a16="http://schemas.microsoft.com/office/drawing/2014/main" id="{695B3BE9-F542-84E9-C8DA-62956B70EBDE}"/>
                  </a:ext>
                </a:extLst>
              </p:cNvPr>
              <p:cNvSpPr/>
              <p:nvPr/>
            </p:nvSpPr>
            <p:spPr bwMode="auto">
              <a:xfrm>
                <a:off x="2901004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785" name="Rectangle 784">
                <a:extLst>
                  <a:ext uri="{FF2B5EF4-FFF2-40B4-BE49-F238E27FC236}">
                    <a16:creationId xmlns:a16="http://schemas.microsoft.com/office/drawing/2014/main" id="{93B2EE23-EA7E-EFE4-CD99-A7BCEB6E7A65}"/>
                  </a:ext>
                </a:extLst>
              </p:cNvPr>
              <p:cNvSpPr/>
              <p:nvPr/>
            </p:nvSpPr>
            <p:spPr bwMode="auto">
              <a:xfrm>
                <a:off x="7315212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786" name="Rectangle 785">
                <a:extLst>
                  <a:ext uri="{FF2B5EF4-FFF2-40B4-BE49-F238E27FC236}">
                    <a16:creationId xmlns:a16="http://schemas.microsoft.com/office/drawing/2014/main" id="{3D46CF59-6795-989F-A9F4-69ABA68C9844}"/>
                  </a:ext>
                </a:extLst>
              </p:cNvPr>
              <p:cNvSpPr/>
              <p:nvPr/>
            </p:nvSpPr>
            <p:spPr bwMode="auto">
              <a:xfrm>
                <a:off x="5108108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787" name="Rectangle 786">
                <a:extLst>
                  <a:ext uri="{FF2B5EF4-FFF2-40B4-BE49-F238E27FC236}">
                    <a16:creationId xmlns:a16="http://schemas.microsoft.com/office/drawing/2014/main" id="{E14C0C37-88D4-89AA-E221-78FB3F86D42A}"/>
                  </a:ext>
                </a:extLst>
              </p:cNvPr>
              <p:cNvSpPr/>
              <p:nvPr/>
            </p:nvSpPr>
            <p:spPr bwMode="auto">
              <a:xfrm>
                <a:off x="9522316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788" name="Rectangle 787">
                <a:extLst>
                  <a:ext uri="{FF2B5EF4-FFF2-40B4-BE49-F238E27FC236}">
                    <a16:creationId xmlns:a16="http://schemas.microsoft.com/office/drawing/2014/main" id="{80841AC7-E3D6-9118-23A5-43A04F7E5141}"/>
                  </a:ext>
                </a:extLst>
              </p:cNvPr>
              <p:cNvSpPr/>
              <p:nvPr/>
            </p:nvSpPr>
            <p:spPr bwMode="auto">
              <a:xfrm>
                <a:off x="6763436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789" name="Rectangle 788">
                <a:extLst>
                  <a:ext uri="{FF2B5EF4-FFF2-40B4-BE49-F238E27FC236}">
                    <a16:creationId xmlns:a16="http://schemas.microsoft.com/office/drawing/2014/main" id="{B04F6014-221F-41EE-1A45-F1BB0D49A54A}"/>
                  </a:ext>
                </a:extLst>
              </p:cNvPr>
              <p:cNvSpPr/>
              <p:nvPr/>
            </p:nvSpPr>
            <p:spPr bwMode="auto">
              <a:xfrm>
                <a:off x="4556332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790" name="Rectangle 789">
                <a:extLst>
                  <a:ext uri="{FF2B5EF4-FFF2-40B4-BE49-F238E27FC236}">
                    <a16:creationId xmlns:a16="http://schemas.microsoft.com/office/drawing/2014/main" id="{588DC1B4-018F-7E06-C43E-94397D33E42C}"/>
                  </a:ext>
                </a:extLst>
              </p:cNvPr>
              <p:cNvSpPr/>
              <p:nvPr/>
            </p:nvSpPr>
            <p:spPr bwMode="auto">
              <a:xfrm>
                <a:off x="8970540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791" name="Rectangle 790">
                <a:extLst>
                  <a:ext uri="{FF2B5EF4-FFF2-40B4-BE49-F238E27FC236}">
                    <a16:creationId xmlns:a16="http://schemas.microsoft.com/office/drawing/2014/main" id="{2194E274-2F8A-7BBA-4B9C-C29BF4506AA4}"/>
                  </a:ext>
                </a:extLst>
              </p:cNvPr>
              <p:cNvSpPr/>
              <p:nvPr/>
            </p:nvSpPr>
            <p:spPr bwMode="auto">
              <a:xfrm>
                <a:off x="3452780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792" name="Rectangle 791">
                <a:extLst>
                  <a:ext uri="{FF2B5EF4-FFF2-40B4-BE49-F238E27FC236}">
                    <a16:creationId xmlns:a16="http://schemas.microsoft.com/office/drawing/2014/main" id="{FA0F57FC-C00C-5201-5E84-72169D2591B8}"/>
                  </a:ext>
                </a:extLst>
              </p:cNvPr>
              <p:cNvSpPr/>
              <p:nvPr/>
            </p:nvSpPr>
            <p:spPr bwMode="auto">
              <a:xfrm>
                <a:off x="7866988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793" name="Rectangle 792">
                <a:extLst>
                  <a:ext uri="{FF2B5EF4-FFF2-40B4-BE49-F238E27FC236}">
                    <a16:creationId xmlns:a16="http://schemas.microsoft.com/office/drawing/2014/main" id="{1C064E51-4F4A-C53E-94AE-8F9A0B060458}"/>
                  </a:ext>
                </a:extLst>
              </p:cNvPr>
              <p:cNvSpPr/>
              <p:nvPr/>
            </p:nvSpPr>
            <p:spPr bwMode="auto">
              <a:xfrm>
                <a:off x="5659884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794" name="Rectangle 793">
                <a:extLst>
                  <a:ext uri="{FF2B5EF4-FFF2-40B4-BE49-F238E27FC236}">
                    <a16:creationId xmlns:a16="http://schemas.microsoft.com/office/drawing/2014/main" id="{C30C7EF3-EA37-C43F-5E8B-1B4194766104}"/>
                  </a:ext>
                </a:extLst>
              </p:cNvPr>
              <p:cNvSpPr/>
              <p:nvPr/>
            </p:nvSpPr>
            <p:spPr bwMode="auto">
              <a:xfrm>
                <a:off x="10074092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29" name="Rectangle 428">
              <a:extLst>
                <a:ext uri="{FF2B5EF4-FFF2-40B4-BE49-F238E27FC236}">
                  <a16:creationId xmlns:a16="http://schemas.microsoft.com/office/drawing/2014/main" id="{E63A4B47-1827-7A3F-0CBA-1717E734D9EF}"/>
                </a:ext>
              </a:extLst>
            </p:cNvPr>
            <p:cNvSpPr/>
            <p:nvPr/>
          </p:nvSpPr>
          <p:spPr bwMode="auto">
            <a:xfrm>
              <a:off x="3544714" y="5854189"/>
              <a:ext cx="5182484" cy="158054"/>
            </a:xfrm>
            <a:prstGeom prst="rect">
              <a:avLst/>
            </a:prstGeom>
            <a:pattFill prst="pct25">
              <a:fgClr>
                <a:srgbClr val="CC6600"/>
              </a:fgClr>
              <a:bgClr>
                <a:srgbClr val="FFFFFF"/>
              </a:bgClr>
            </a:patt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grpSp>
          <p:nvGrpSpPr>
            <p:cNvPr id="430" name="Group 429">
              <a:extLst>
                <a:ext uri="{FF2B5EF4-FFF2-40B4-BE49-F238E27FC236}">
                  <a16:creationId xmlns:a16="http://schemas.microsoft.com/office/drawing/2014/main" id="{C66339B0-1C28-D7B3-7CA0-33485520C61A}"/>
                </a:ext>
              </a:extLst>
            </p:cNvPr>
            <p:cNvGrpSpPr/>
            <p:nvPr/>
          </p:nvGrpSpPr>
          <p:grpSpPr>
            <a:xfrm>
              <a:off x="3726075" y="5114265"/>
              <a:ext cx="4950131" cy="157729"/>
              <a:chOff x="1852997" y="2641270"/>
              <a:chExt cx="8734037" cy="365009"/>
            </a:xfrm>
          </p:grpSpPr>
          <p:grpSp>
            <p:nvGrpSpPr>
              <p:cNvPr id="709" name="Group 708">
                <a:extLst>
                  <a:ext uri="{FF2B5EF4-FFF2-40B4-BE49-F238E27FC236}">
                    <a16:creationId xmlns:a16="http://schemas.microsoft.com/office/drawing/2014/main" id="{F5725340-6388-2CD1-CEB3-CBEE88E5F1E0}"/>
                  </a:ext>
                </a:extLst>
              </p:cNvPr>
              <p:cNvGrpSpPr/>
              <p:nvPr/>
            </p:nvGrpSpPr>
            <p:grpSpPr>
              <a:xfrm>
                <a:off x="1852997" y="2821518"/>
                <a:ext cx="8732520" cy="184761"/>
                <a:chOff x="1899146" y="1813123"/>
                <a:chExt cx="8732520" cy="184761"/>
              </a:xfrm>
            </p:grpSpPr>
            <p:sp>
              <p:nvSpPr>
                <p:cNvPr id="744" name="Trapezoid 743">
                  <a:extLst>
                    <a:ext uri="{FF2B5EF4-FFF2-40B4-BE49-F238E27FC236}">
                      <a16:creationId xmlns:a16="http://schemas.microsoft.com/office/drawing/2014/main" id="{01649DED-7116-3D4B-1BDF-EB3A1D66AB30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1899146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45" name="Trapezoid 744">
                  <a:extLst>
                    <a:ext uri="{FF2B5EF4-FFF2-40B4-BE49-F238E27FC236}">
                      <a16:creationId xmlns:a16="http://schemas.microsoft.com/office/drawing/2014/main" id="{9BDB7E3C-B2CC-7B6F-85D6-26DF37E40975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2456942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46" name="Trapezoid 745">
                  <a:extLst>
                    <a:ext uri="{FF2B5EF4-FFF2-40B4-BE49-F238E27FC236}">
                      <a16:creationId xmlns:a16="http://schemas.microsoft.com/office/drawing/2014/main" id="{0DBEC1AE-B179-0B13-37D7-062F900B330B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3014739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47" name="Trapezoid 746">
                  <a:extLst>
                    <a:ext uri="{FF2B5EF4-FFF2-40B4-BE49-F238E27FC236}">
                      <a16:creationId xmlns:a16="http://schemas.microsoft.com/office/drawing/2014/main" id="{C282DFBC-650D-04E7-86BD-4E8AD10C672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3572535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48" name="Trapezoid 747">
                  <a:extLst>
                    <a:ext uri="{FF2B5EF4-FFF2-40B4-BE49-F238E27FC236}">
                      <a16:creationId xmlns:a16="http://schemas.microsoft.com/office/drawing/2014/main" id="{43695321-AC0E-9A86-7E84-B771AC61BDDC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4130331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49" name="Trapezoid 748">
                  <a:extLst>
                    <a:ext uri="{FF2B5EF4-FFF2-40B4-BE49-F238E27FC236}">
                      <a16:creationId xmlns:a16="http://schemas.microsoft.com/office/drawing/2014/main" id="{4B440428-B123-0B96-3E16-9E929427A01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4688128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50" name="Trapezoid 749">
                  <a:extLst>
                    <a:ext uri="{FF2B5EF4-FFF2-40B4-BE49-F238E27FC236}">
                      <a16:creationId xmlns:a16="http://schemas.microsoft.com/office/drawing/2014/main" id="{BD3F5E68-4174-444B-DAE3-7AFEBCED84BC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5245924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51" name="Trapezoid 750">
                  <a:extLst>
                    <a:ext uri="{FF2B5EF4-FFF2-40B4-BE49-F238E27FC236}">
                      <a16:creationId xmlns:a16="http://schemas.microsoft.com/office/drawing/2014/main" id="{4CC237C3-7850-5888-76C3-04F6D73827CA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5803720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52" name="Trapezoid 751">
                  <a:extLst>
                    <a:ext uri="{FF2B5EF4-FFF2-40B4-BE49-F238E27FC236}">
                      <a16:creationId xmlns:a16="http://schemas.microsoft.com/office/drawing/2014/main" id="{121995AD-ED76-F5FE-9FC0-600E7DE37576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6361517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53" name="Trapezoid 752">
                  <a:extLst>
                    <a:ext uri="{FF2B5EF4-FFF2-40B4-BE49-F238E27FC236}">
                      <a16:creationId xmlns:a16="http://schemas.microsoft.com/office/drawing/2014/main" id="{2CC73938-730A-3FE7-66C0-964976F08B95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6919313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54" name="Trapezoid 753">
                  <a:extLst>
                    <a:ext uri="{FF2B5EF4-FFF2-40B4-BE49-F238E27FC236}">
                      <a16:creationId xmlns:a16="http://schemas.microsoft.com/office/drawing/2014/main" id="{BC84B5D7-DE94-253A-1955-D8E6C5E9D5A5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7477109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55" name="Trapezoid 754">
                  <a:extLst>
                    <a:ext uri="{FF2B5EF4-FFF2-40B4-BE49-F238E27FC236}">
                      <a16:creationId xmlns:a16="http://schemas.microsoft.com/office/drawing/2014/main" id="{DFD7C39E-D696-7880-9DFD-D24A42CFF60B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8034906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56" name="Trapezoid 755">
                  <a:extLst>
                    <a:ext uri="{FF2B5EF4-FFF2-40B4-BE49-F238E27FC236}">
                      <a16:creationId xmlns:a16="http://schemas.microsoft.com/office/drawing/2014/main" id="{F1EDD56D-A892-6960-D011-DDBDD38CD186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8592702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57" name="Trapezoid 756">
                  <a:extLst>
                    <a:ext uri="{FF2B5EF4-FFF2-40B4-BE49-F238E27FC236}">
                      <a16:creationId xmlns:a16="http://schemas.microsoft.com/office/drawing/2014/main" id="{E51282BC-3690-BE68-42D9-3CAB6C07B907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9150498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58" name="Trapezoid 757">
                  <a:extLst>
                    <a:ext uri="{FF2B5EF4-FFF2-40B4-BE49-F238E27FC236}">
                      <a16:creationId xmlns:a16="http://schemas.microsoft.com/office/drawing/2014/main" id="{5A6B8999-DEAE-C4E4-A3B8-47B2D92E1BC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9708295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59" name="Trapezoid 758">
                  <a:extLst>
                    <a:ext uri="{FF2B5EF4-FFF2-40B4-BE49-F238E27FC236}">
                      <a16:creationId xmlns:a16="http://schemas.microsoft.com/office/drawing/2014/main" id="{FDE9F5E5-06AB-D8E9-FEA6-116CF1401F08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10266088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grpSp>
              <p:nvGrpSpPr>
                <p:cNvPr id="760" name="Group 759">
                  <a:extLst>
                    <a:ext uri="{FF2B5EF4-FFF2-40B4-BE49-F238E27FC236}">
                      <a16:creationId xmlns:a16="http://schemas.microsoft.com/office/drawing/2014/main" id="{66D56602-9140-91F7-485B-AA0927573C96}"/>
                    </a:ext>
                  </a:extLst>
                </p:cNvPr>
                <p:cNvGrpSpPr/>
                <p:nvPr/>
              </p:nvGrpSpPr>
              <p:grpSpPr>
                <a:xfrm>
                  <a:off x="1953919" y="1969663"/>
                  <a:ext cx="8622974" cy="28221"/>
                  <a:chOff x="1953919" y="1969663"/>
                  <a:chExt cx="8622974" cy="28221"/>
                </a:xfrm>
              </p:grpSpPr>
              <p:sp>
                <p:nvSpPr>
                  <p:cNvPr id="761" name="Rectangle 760">
                    <a:extLst>
                      <a:ext uri="{FF2B5EF4-FFF2-40B4-BE49-F238E27FC236}">
                        <a16:creationId xmlns:a16="http://schemas.microsoft.com/office/drawing/2014/main" id="{36FF6B27-5080-CC58-994A-BFA520CC3EEB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953919" y="1971268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62" name="Rectangle 761">
                    <a:extLst>
                      <a:ext uri="{FF2B5EF4-FFF2-40B4-BE49-F238E27FC236}">
                        <a16:creationId xmlns:a16="http://schemas.microsoft.com/office/drawing/2014/main" id="{238360E4-8754-61E0-2E37-C6F24004C595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2511715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63" name="Rectangle 762">
                    <a:extLst>
                      <a:ext uri="{FF2B5EF4-FFF2-40B4-BE49-F238E27FC236}">
                        <a16:creationId xmlns:a16="http://schemas.microsoft.com/office/drawing/2014/main" id="{AA5D4E89-081E-D7F7-FEB6-982115B058A9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3069511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64" name="Rectangle 763">
                    <a:extLst>
                      <a:ext uri="{FF2B5EF4-FFF2-40B4-BE49-F238E27FC236}">
                        <a16:creationId xmlns:a16="http://schemas.microsoft.com/office/drawing/2014/main" id="{19E8A60E-42F3-1BDF-5315-71AB1075BC27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3627307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65" name="Rectangle 764">
                    <a:extLst>
                      <a:ext uri="{FF2B5EF4-FFF2-40B4-BE49-F238E27FC236}">
                        <a16:creationId xmlns:a16="http://schemas.microsoft.com/office/drawing/2014/main" id="{8D61049E-E79F-2631-4634-365D5915EFB7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4185103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66" name="Rectangle 765">
                    <a:extLst>
                      <a:ext uri="{FF2B5EF4-FFF2-40B4-BE49-F238E27FC236}">
                        <a16:creationId xmlns:a16="http://schemas.microsoft.com/office/drawing/2014/main" id="{36B117AA-DB27-006A-6233-225FFC90DBB1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4742899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67" name="Rectangle 766">
                    <a:extLst>
                      <a:ext uri="{FF2B5EF4-FFF2-40B4-BE49-F238E27FC236}">
                        <a16:creationId xmlns:a16="http://schemas.microsoft.com/office/drawing/2014/main" id="{020B4DB2-2B16-F792-7C26-20E2FB96B10C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5300695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68" name="Rectangle 767">
                    <a:extLst>
                      <a:ext uri="{FF2B5EF4-FFF2-40B4-BE49-F238E27FC236}">
                        <a16:creationId xmlns:a16="http://schemas.microsoft.com/office/drawing/2014/main" id="{85278CA2-A1AF-3D3D-9334-6EE09E729831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5858491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69" name="Rectangle 768">
                    <a:extLst>
                      <a:ext uri="{FF2B5EF4-FFF2-40B4-BE49-F238E27FC236}">
                        <a16:creationId xmlns:a16="http://schemas.microsoft.com/office/drawing/2014/main" id="{8924616C-5A94-C2C9-3EAC-8D86EAA34B10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6416287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70" name="Rectangle 769">
                    <a:extLst>
                      <a:ext uri="{FF2B5EF4-FFF2-40B4-BE49-F238E27FC236}">
                        <a16:creationId xmlns:a16="http://schemas.microsoft.com/office/drawing/2014/main" id="{E9546735-A7B8-C2B1-2B98-361A6E4A4AE8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6974083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71" name="Rectangle 770">
                    <a:extLst>
                      <a:ext uri="{FF2B5EF4-FFF2-40B4-BE49-F238E27FC236}">
                        <a16:creationId xmlns:a16="http://schemas.microsoft.com/office/drawing/2014/main" id="{FCB7A7DA-1626-0433-BF3D-8A6E94CC032F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7531879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72" name="Rectangle 771">
                    <a:extLst>
                      <a:ext uri="{FF2B5EF4-FFF2-40B4-BE49-F238E27FC236}">
                        <a16:creationId xmlns:a16="http://schemas.microsoft.com/office/drawing/2014/main" id="{904D24BE-1E66-0D9C-4E0D-E0AD34352CF0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8089675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73" name="Rectangle 772">
                    <a:extLst>
                      <a:ext uri="{FF2B5EF4-FFF2-40B4-BE49-F238E27FC236}">
                        <a16:creationId xmlns:a16="http://schemas.microsoft.com/office/drawing/2014/main" id="{E7389C91-6630-773B-BF38-214A4E652E60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8647471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74" name="Rectangle 773">
                    <a:extLst>
                      <a:ext uri="{FF2B5EF4-FFF2-40B4-BE49-F238E27FC236}">
                        <a16:creationId xmlns:a16="http://schemas.microsoft.com/office/drawing/2014/main" id="{8F465996-7AC7-3D0B-B21E-A912D31784C3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9205267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75" name="Rectangle 774">
                    <a:extLst>
                      <a:ext uri="{FF2B5EF4-FFF2-40B4-BE49-F238E27FC236}">
                        <a16:creationId xmlns:a16="http://schemas.microsoft.com/office/drawing/2014/main" id="{E0139EB0-1369-A79F-D157-936A4638FD5A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9763063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76" name="Rectangle 775">
                    <a:extLst>
                      <a:ext uri="{FF2B5EF4-FFF2-40B4-BE49-F238E27FC236}">
                        <a16:creationId xmlns:a16="http://schemas.microsoft.com/office/drawing/2014/main" id="{D7D71D51-1666-94EF-AE05-E348E9E63030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0320861" y="1971544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710" name="Group 709">
                <a:extLst>
                  <a:ext uri="{FF2B5EF4-FFF2-40B4-BE49-F238E27FC236}">
                    <a16:creationId xmlns:a16="http://schemas.microsoft.com/office/drawing/2014/main" id="{1F5F29E2-F7FD-C796-C681-80C5FB3A2AA9}"/>
                  </a:ext>
                </a:extLst>
              </p:cNvPr>
              <p:cNvGrpSpPr/>
              <p:nvPr/>
            </p:nvGrpSpPr>
            <p:grpSpPr>
              <a:xfrm flipV="1">
                <a:off x="1854514" y="2641270"/>
                <a:ext cx="8732520" cy="184761"/>
                <a:chOff x="1899146" y="1813123"/>
                <a:chExt cx="8732520" cy="184761"/>
              </a:xfrm>
            </p:grpSpPr>
            <p:sp>
              <p:nvSpPr>
                <p:cNvPr id="711" name="Trapezoid 710">
                  <a:extLst>
                    <a:ext uri="{FF2B5EF4-FFF2-40B4-BE49-F238E27FC236}">
                      <a16:creationId xmlns:a16="http://schemas.microsoft.com/office/drawing/2014/main" id="{8C848C40-92A9-1097-D193-ACB0DC51262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1899146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12" name="Trapezoid 711">
                  <a:extLst>
                    <a:ext uri="{FF2B5EF4-FFF2-40B4-BE49-F238E27FC236}">
                      <a16:creationId xmlns:a16="http://schemas.microsoft.com/office/drawing/2014/main" id="{DD2AC8E3-1BA4-9318-E358-BEC155F7EA75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2456942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13" name="Trapezoid 712">
                  <a:extLst>
                    <a:ext uri="{FF2B5EF4-FFF2-40B4-BE49-F238E27FC236}">
                      <a16:creationId xmlns:a16="http://schemas.microsoft.com/office/drawing/2014/main" id="{47C0A536-F594-18E6-1B8A-572A0835FB1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3014739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14" name="Trapezoid 713">
                  <a:extLst>
                    <a:ext uri="{FF2B5EF4-FFF2-40B4-BE49-F238E27FC236}">
                      <a16:creationId xmlns:a16="http://schemas.microsoft.com/office/drawing/2014/main" id="{D1BFE818-FC6D-C4EE-0CA7-5230DA4CE49D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3572535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15" name="Trapezoid 714">
                  <a:extLst>
                    <a:ext uri="{FF2B5EF4-FFF2-40B4-BE49-F238E27FC236}">
                      <a16:creationId xmlns:a16="http://schemas.microsoft.com/office/drawing/2014/main" id="{AED5A118-95EF-C2B7-0529-D81D9881733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4130331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16" name="Trapezoid 715">
                  <a:extLst>
                    <a:ext uri="{FF2B5EF4-FFF2-40B4-BE49-F238E27FC236}">
                      <a16:creationId xmlns:a16="http://schemas.microsoft.com/office/drawing/2014/main" id="{F9BFDECE-A1FD-6261-051F-E81422F8565A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4688128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17" name="Trapezoid 716">
                  <a:extLst>
                    <a:ext uri="{FF2B5EF4-FFF2-40B4-BE49-F238E27FC236}">
                      <a16:creationId xmlns:a16="http://schemas.microsoft.com/office/drawing/2014/main" id="{4383510F-E553-8622-76EE-566EB3C8D776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5245924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18" name="Trapezoid 717">
                  <a:extLst>
                    <a:ext uri="{FF2B5EF4-FFF2-40B4-BE49-F238E27FC236}">
                      <a16:creationId xmlns:a16="http://schemas.microsoft.com/office/drawing/2014/main" id="{0BE80BC6-3FBB-79CD-02A9-E7AC60B33A67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5803720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19" name="Trapezoid 718">
                  <a:extLst>
                    <a:ext uri="{FF2B5EF4-FFF2-40B4-BE49-F238E27FC236}">
                      <a16:creationId xmlns:a16="http://schemas.microsoft.com/office/drawing/2014/main" id="{8C34F7D9-0999-9D42-88DC-A01630C49F13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6361517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20" name="Trapezoid 719">
                  <a:extLst>
                    <a:ext uri="{FF2B5EF4-FFF2-40B4-BE49-F238E27FC236}">
                      <a16:creationId xmlns:a16="http://schemas.microsoft.com/office/drawing/2014/main" id="{E71606DF-1164-D568-0E7E-6B1E94622E7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6919313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21" name="Trapezoid 720">
                  <a:extLst>
                    <a:ext uri="{FF2B5EF4-FFF2-40B4-BE49-F238E27FC236}">
                      <a16:creationId xmlns:a16="http://schemas.microsoft.com/office/drawing/2014/main" id="{45BB7830-EEDB-EA93-E190-F422E01DD987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7477109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22" name="Trapezoid 721">
                  <a:extLst>
                    <a:ext uri="{FF2B5EF4-FFF2-40B4-BE49-F238E27FC236}">
                      <a16:creationId xmlns:a16="http://schemas.microsoft.com/office/drawing/2014/main" id="{630ABD06-DBF3-C9AD-A5AD-854628065348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8034906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23" name="Trapezoid 722">
                  <a:extLst>
                    <a:ext uri="{FF2B5EF4-FFF2-40B4-BE49-F238E27FC236}">
                      <a16:creationId xmlns:a16="http://schemas.microsoft.com/office/drawing/2014/main" id="{185DD683-FC8C-185B-386E-177309772AC5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8592702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24" name="Trapezoid 723">
                  <a:extLst>
                    <a:ext uri="{FF2B5EF4-FFF2-40B4-BE49-F238E27FC236}">
                      <a16:creationId xmlns:a16="http://schemas.microsoft.com/office/drawing/2014/main" id="{2FEA67CF-F6BD-03EF-E31C-3FCD38BAE9E0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9150498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25" name="Trapezoid 724">
                  <a:extLst>
                    <a:ext uri="{FF2B5EF4-FFF2-40B4-BE49-F238E27FC236}">
                      <a16:creationId xmlns:a16="http://schemas.microsoft.com/office/drawing/2014/main" id="{1D525F53-B5AF-7AC1-6543-FBA89B32E838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9708295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726" name="Trapezoid 725">
                  <a:extLst>
                    <a:ext uri="{FF2B5EF4-FFF2-40B4-BE49-F238E27FC236}">
                      <a16:creationId xmlns:a16="http://schemas.microsoft.com/office/drawing/2014/main" id="{94FC8F04-C1CE-8A9D-E1AC-8F8A1980BACF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10266088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grpSp>
              <p:nvGrpSpPr>
                <p:cNvPr id="727" name="Group 726">
                  <a:extLst>
                    <a:ext uri="{FF2B5EF4-FFF2-40B4-BE49-F238E27FC236}">
                      <a16:creationId xmlns:a16="http://schemas.microsoft.com/office/drawing/2014/main" id="{DF8F6C3C-EB13-1901-530F-4A0F5DADCE2F}"/>
                    </a:ext>
                  </a:extLst>
                </p:cNvPr>
                <p:cNvGrpSpPr/>
                <p:nvPr/>
              </p:nvGrpSpPr>
              <p:grpSpPr>
                <a:xfrm>
                  <a:off x="1953919" y="1969663"/>
                  <a:ext cx="8622974" cy="28221"/>
                  <a:chOff x="1953919" y="1969663"/>
                  <a:chExt cx="8622974" cy="28221"/>
                </a:xfrm>
              </p:grpSpPr>
              <p:sp>
                <p:nvSpPr>
                  <p:cNvPr id="728" name="Rectangle 727">
                    <a:extLst>
                      <a:ext uri="{FF2B5EF4-FFF2-40B4-BE49-F238E27FC236}">
                        <a16:creationId xmlns:a16="http://schemas.microsoft.com/office/drawing/2014/main" id="{95BB2507-2020-4EB5-3FCE-BCDA588D733F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953919" y="1971268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29" name="Rectangle 728">
                    <a:extLst>
                      <a:ext uri="{FF2B5EF4-FFF2-40B4-BE49-F238E27FC236}">
                        <a16:creationId xmlns:a16="http://schemas.microsoft.com/office/drawing/2014/main" id="{DEED611F-8F41-FE1C-0CDD-6E1C4CA1FF40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2511715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30" name="Rectangle 729">
                    <a:extLst>
                      <a:ext uri="{FF2B5EF4-FFF2-40B4-BE49-F238E27FC236}">
                        <a16:creationId xmlns:a16="http://schemas.microsoft.com/office/drawing/2014/main" id="{4E26CC42-1F06-EA6D-2B8C-6863FD17DEA4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3069511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31" name="Rectangle 730">
                    <a:extLst>
                      <a:ext uri="{FF2B5EF4-FFF2-40B4-BE49-F238E27FC236}">
                        <a16:creationId xmlns:a16="http://schemas.microsoft.com/office/drawing/2014/main" id="{B14C7D69-4019-8EAB-DF50-72F2EADDA8A9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3627307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32" name="Rectangle 731">
                    <a:extLst>
                      <a:ext uri="{FF2B5EF4-FFF2-40B4-BE49-F238E27FC236}">
                        <a16:creationId xmlns:a16="http://schemas.microsoft.com/office/drawing/2014/main" id="{A16E186A-446C-3848-8F08-22051C5F93C5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4185103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33" name="Rectangle 732">
                    <a:extLst>
                      <a:ext uri="{FF2B5EF4-FFF2-40B4-BE49-F238E27FC236}">
                        <a16:creationId xmlns:a16="http://schemas.microsoft.com/office/drawing/2014/main" id="{56B95F3A-6C9D-E073-C2A2-123B89636D73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4742899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34" name="Rectangle 733">
                    <a:extLst>
                      <a:ext uri="{FF2B5EF4-FFF2-40B4-BE49-F238E27FC236}">
                        <a16:creationId xmlns:a16="http://schemas.microsoft.com/office/drawing/2014/main" id="{63DAD4E2-C182-DAFB-7E44-D4FDDE60ACD7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5300695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35" name="Rectangle 734">
                    <a:extLst>
                      <a:ext uri="{FF2B5EF4-FFF2-40B4-BE49-F238E27FC236}">
                        <a16:creationId xmlns:a16="http://schemas.microsoft.com/office/drawing/2014/main" id="{990E366C-866C-54EF-25CC-9270AB31E360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5858491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36" name="Rectangle 735">
                    <a:extLst>
                      <a:ext uri="{FF2B5EF4-FFF2-40B4-BE49-F238E27FC236}">
                        <a16:creationId xmlns:a16="http://schemas.microsoft.com/office/drawing/2014/main" id="{449861EF-3026-3E8E-A999-D398BE95C13D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6416287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37" name="Rectangle 736">
                    <a:extLst>
                      <a:ext uri="{FF2B5EF4-FFF2-40B4-BE49-F238E27FC236}">
                        <a16:creationId xmlns:a16="http://schemas.microsoft.com/office/drawing/2014/main" id="{45F52FFD-BA26-EC23-FC98-4B4CC890775A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6974083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38" name="Rectangle 737">
                    <a:extLst>
                      <a:ext uri="{FF2B5EF4-FFF2-40B4-BE49-F238E27FC236}">
                        <a16:creationId xmlns:a16="http://schemas.microsoft.com/office/drawing/2014/main" id="{99978000-EBF8-0072-5CC1-8505A199B281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7531879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39" name="Rectangle 738">
                    <a:extLst>
                      <a:ext uri="{FF2B5EF4-FFF2-40B4-BE49-F238E27FC236}">
                        <a16:creationId xmlns:a16="http://schemas.microsoft.com/office/drawing/2014/main" id="{709AE71B-AC07-B916-9847-C165C1F8F9AC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8089675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40" name="Rectangle 739">
                    <a:extLst>
                      <a:ext uri="{FF2B5EF4-FFF2-40B4-BE49-F238E27FC236}">
                        <a16:creationId xmlns:a16="http://schemas.microsoft.com/office/drawing/2014/main" id="{07DC438B-4097-C2EF-AFC2-7B8D6BC20845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8647471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41" name="Rectangle 740">
                    <a:extLst>
                      <a:ext uri="{FF2B5EF4-FFF2-40B4-BE49-F238E27FC236}">
                        <a16:creationId xmlns:a16="http://schemas.microsoft.com/office/drawing/2014/main" id="{86965C99-91EB-1D2A-3E1C-307878661DB8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9205267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42" name="Rectangle 741">
                    <a:extLst>
                      <a:ext uri="{FF2B5EF4-FFF2-40B4-BE49-F238E27FC236}">
                        <a16:creationId xmlns:a16="http://schemas.microsoft.com/office/drawing/2014/main" id="{B4D27972-2732-CFEB-22BC-F2D4CE697585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9763063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43" name="Rectangle 742">
                    <a:extLst>
                      <a:ext uri="{FF2B5EF4-FFF2-40B4-BE49-F238E27FC236}">
                        <a16:creationId xmlns:a16="http://schemas.microsoft.com/office/drawing/2014/main" id="{1AC1B94B-1AE7-A071-0234-631A088902D0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0320861" y="1971544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</p:grpSp>
        </p:grpSp>
        <p:cxnSp>
          <p:nvCxnSpPr>
            <p:cNvPr id="431" name="Straight Connector 430">
              <a:extLst>
                <a:ext uri="{FF2B5EF4-FFF2-40B4-BE49-F238E27FC236}">
                  <a16:creationId xmlns:a16="http://schemas.microsoft.com/office/drawing/2014/main" id="{4FBF0A09-CFC6-7D02-0177-F0A00FA9987F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3608232" y="4847814"/>
              <a:ext cx="5067114" cy="9649"/>
            </a:xfrm>
            <a:prstGeom prst="line">
              <a:avLst/>
            </a:prstGeom>
            <a:solidFill>
              <a:srgbClr val="FF9900"/>
            </a:solidFill>
            <a:ln w="412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grpSp>
          <p:nvGrpSpPr>
            <p:cNvPr id="433" name="Group 432">
              <a:extLst>
                <a:ext uri="{FF2B5EF4-FFF2-40B4-BE49-F238E27FC236}">
                  <a16:creationId xmlns:a16="http://schemas.microsoft.com/office/drawing/2014/main" id="{80202842-A66F-2337-419C-DF82062DDF7D}"/>
                </a:ext>
              </a:extLst>
            </p:cNvPr>
            <p:cNvGrpSpPr/>
            <p:nvPr/>
          </p:nvGrpSpPr>
          <p:grpSpPr>
            <a:xfrm rot="10800000">
              <a:off x="3662755" y="2434406"/>
              <a:ext cx="4949271" cy="158987"/>
              <a:chOff x="1910037" y="4297680"/>
              <a:chExt cx="8736867" cy="367919"/>
            </a:xfrm>
          </p:grpSpPr>
          <p:grpSp>
            <p:nvGrpSpPr>
              <p:cNvPr id="659" name="Group 658">
                <a:extLst>
                  <a:ext uri="{FF2B5EF4-FFF2-40B4-BE49-F238E27FC236}">
                    <a16:creationId xmlns:a16="http://schemas.microsoft.com/office/drawing/2014/main" id="{A9628E3C-8958-16B0-3986-843BAF724608}"/>
                  </a:ext>
                </a:extLst>
              </p:cNvPr>
              <p:cNvGrpSpPr/>
              <p:nvPr/>
            </p:nvGrpSpPr>
            <p:grpSpPr>
              <a:xfrm>
                <a:off x="1910037" y="4297680"/>
                <a:ext cx="8736867" cy="317435"/>
                <a:chOff x="2962592" y="4297680"/>
                <a:chExt cx="8736867" cy="317435"/>
              </a:xfrm>
            </p:grpSpPr>
            <p:grpSp>
              <p:nvGrpSpPr>
                <p:cNvPr id="661" name="Group 660">
                  <a:extLst>
                    <a:ext uri="{FF2B5EF4-FFF2-40B4-BE49-F238E27FC236}">
                      <a16:creationId xmlns:a16="http://schemas.microsoft.com/office/drawing/2014/main" id="{7DEBBE83-7E4E-B788-509F-71ADA08FD0CF}"/>
                    </a:ext>
                  </a:extLst>
                </p:cNvPr>
                <p:cNvGrpSpPr/>
                <p:nvPr/>
              </p:nvGrpSpPr>
              <p:grpSpPr>
                <a:xfrm>
                  <a:off x="2962592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707" name="Trapezoid 706">
                    <a:extLst>
                      <a:ext uri="{FF2B5EF4-FFF2-40B4-BE49-F238E27FC236}">
                        <a16:creationId xmlns:a16="http://schemas.microsoft.com/office/drawing/2014/main" id="{AFB923A8-0E3C-FC92-3014-DAD7A9F0D8B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08" name="Rectangle 707">
                    <a:extLst>
                      <a:ext uri="{FF2B5EF4-FFF2-40B4-BE49-F238E27FC236}">
                        <a16:creationId xmlns:a16="http://schemas.microsoft.com/office/drawing/2014/main" id="{710B6C57-EFBE-C7E9-AC0A-6990C5B655EF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62" name="Group 661">
                  <a:extLst>
                    <a:ext uri="{FF2B5EF4-FFF2-40B4-BE49-F238E27FC236}">
                      <a16:creationId xmlns:a16="http://schemas.microsoft.com/office/drawing/2014/main" id="{70817AD1-5021-81EE-5163-E59B249B1951}"/>
                    </a:ext>
                  </a:extLst>
                </p:cNvPr>
                <p:cNvGrpSpPr/>
                <p:nvPr/>
              </p:nvGrpSpPr>
              <p:grpSpPr>
                <a:xfrm>
                  <a:off x="3520666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705" name="Trapezoid 704">
                    <a:extLst>
                      <a:ext uri="{FF2B5EF4-FFF2-40B4-BE49-F238E27FC236}">
                        <a16:creationId xmlns:a16="http://schemas.microsoft.com/office/drawing/2014/main" id="{60421D36-D809-A914-47DD-B8BCC18AFB7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06" name="Rectangle 705">
                    <a:extLst>
                      <a:ext uri="{FF2B5EF4-FFF2-40B4-BE49-F238E27FC236}">
                        <a16:creationId xmlns:a16="http://schemas.microsoft.com/office/drawing/2014/main" id="{C067FE3B-3FFC-AA22-4477-DECD2F91E9E8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63" name="Group 662">
                  <a:extLst>
                    <a:ext uri="{FF2B5EF4-FFF2-40B4-BE49-F238E27FC236}">
                      <a16:creationId xmlns:a16="http://schemas.microsoft.com/office/drawing/2014/main" id="{AA672B7B-4FDD-3A85-292E-931292E52E8B}"/>
                    </a:ext>
                  </a:extLst>
                </p:cNvPr>
                <p:cNvGrpSpPr/>
                <p:nvPr/>
              </p:nvGrpSpPr>
              <p:grpSpPr>
                <a:xfrm>
                  <a:off x="4078740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703" name="Trapezoid 702">
                    <a:extLst>
                      <a:ext uri="{FF2B5EF4-FFF2-40B4-BE49-F238E27FC236}">
                        <a16:creationId xmlns:a16="http://schemas.microsoft.com/office/drawing/2014/main" id="{4EDCDEAE-AB9D-7288-D74D-511295A3E80F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04" name="Rectangle 703">
                    <a:extLst>
                      <a:ext uri="{FF2B5EF4-FFF2-40B4-BE49-F238E27FC236}">
                        <a16:creationId xmlns:a16="http://schemas.microsoft.com/office/drawing/2014/main" id="{9F527157-5B37-7634-1685-1D9BDFDFF5CE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64" name="Group 663">
                  <a:extLst>
                    <a:ext uri="{FF2B5EF4-FFF2-40B4-BE49-F238E27FC236}">
                      <a16:creationId xmlns:a16="http://schemas.microsoft.com/office/drawing/2014/main" id="{E889B7AD-4A9D-9E37-34BE-909E30A7CAC2}"/>
                    </a:ext>
                  </a:extLst>
                </p:cNvPr>
                <p:cNvGrpSpPr/>
                <p:nvPr/>
              </p:nvGrpSpPr>
              <p:grpSpPr>
                <a:xfrm>
                  <a:off x="4636814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701" name="Trapezoid 700">
                    <a:extLst>
                      <a:ext uri="{FF2B5EF4-FFF2-40B4-BE49-F238E27FC236}">
                        <a16:creationId xmlns:a16="http://schemas.microsoft.com/office/drawing/2014/main" id="{FFBF22DF-860C-99E1-2251-B624A891FA2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02" name="Rectangle 701">
                    <a:extLst>
                      <a:ext uri="{FF2B5EF4-FFF2-40B4-BE49-F238E27FC236}">
                        <a16:creationId xmlns:a16="http://schemas.microsoft.com/office/drawing/2014/main" id="{51267AE3-654B-9E07-977E-0B42FE0D8F17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65" name="Group 664">
                  <a:extLst>
                    <a:ext uri="{FF2B5EF4-FFF2-40B4-BE49-F238E27FC236}">
                      <a16:creationId xmlns:a16="http://schemas.microsoft.com/office/drawing/2014/main" id="{64881835-00DD-04DE-78FA-A6254B2515F5}"/>
                    </a:ext>
                  </a:extLst>
                </p:cNvPr>
                <p:cNvGrpSpPr/>
                <p:nvPr/>
              </p:nvGrpSpPr>
              <p:grpSpPr>
                <a:xfrm>
                  <a:off x="5194888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699" name="Trapezoid 698">
                    <a:extLst>
                      <a:ext uri="{FF2B5EF4-FFF2-40B4-BE49-F238E27FC236}">
                        <a16:creationId xmlns:a16="http://schemas.microsoft.com/office/drawing/2014/main" id="{E79C9672-9B44-4F17-069A-1A97B6A23A83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700" name="Rectangle 699">
                    <a:extLst>
                      <a:ext uri="{FF2B5EF4-FFF2-40B4-BE49-F238E27FC236}">
                        <a16:creationId xmlns:a16="http://schemas.microsoft.com/office/drawing/2014/main" id="{29823E24-D32F-0772-D064-F5536BE050C9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66" name="Group 665">
                  <a:extLst>
                    <a:ext uri="{FF2B5EF4-FFF2-40B4-BE49-F238E27FC236}">
                      <a16:creationId xmlns:a16="http://schemas.microsoft.com/office/drawing/2014/main" id="{C8AA8649-190A-AA4D-CFAE-638E5FE9C4A3}"/>
                    </a:ext>
                  </a:extLst>
                </p:cNvPr>
                <p:cNvGrpSpPr/>
                <p:nvPr/>
              </p:nvGrpSpPr>
              <p:grpSpPr>
                <a:xfrm>
                  <a:off x="5752962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697" name="Trapezoid 696">
                    <a:extLst>
                      <a:ext uri="{FF2B5EF4-FFF2-40B4-BE49-F238E27FC236}">
                        <a16:creationId xmlns:a16="http://schemas.microsoft.com/office/drawing/2014/main" id="{3BAE8A96-2051-D1DB-A553-D8162583F85D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98" name="Rectangle 697">
                    <a:extLst>
                      <a:ext uri="{FF2B5EF4-FFF2-40B4-BE49-F238E27FC236}">
                        <a16:creationId xmlns:a16="http://schemas.microsoft.com/office/drawing/2014/main" id="{E75B1452-DF81-96B7-A97F-EAE66534E796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67" name="Group 666">
                  <a:extLst>
                    <a:ext uri="{FF2B5EF4-FFF2-40B4-BE49-F238E27FC236}">
                      <a16:creationId xmlns:a16="http://schemas.microsoft.com/office/drawing/2014/main" id="{BBB8F6C0-991B-CB42-952C-B81DD9A4B4B7}"/>
                    </a:ext>
                  </a:extLst>
                </p:cNvPr>
                <p:cNvGrpSpPr/>
                <p:nvPr/>
              </p:nvGrpSpPr>
              <p:grpSpPr>
                <a:xfrm>
                  <a:off x="6311036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695" name="Trapezoid 694">
                    <a:extLst>
                      <a:ext uri="{FF2B5EF4-FFF2-40B4-BE49-F238E27FC236}">
                        <a16:creationId xmlns:a16="http://schemas.microsoft.com/office/drawing/2014/main" id="{4B5A4CD4-2FDE-5052-57F5-CA3949D0549A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96" name="Rectangle 695">
                    <a:extLst>
                      <a:ext uri="{FF2B5EF4-FFF2-40B4-BE49-F238E27FC236}">
                        <a16:creationId xmlns:a16="http://schemas.microsoft.com/office/drawing/2014/main" id="{FE6A93CC-734D-3B9E-AB86-1EF07F1FFEFC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68" name="Group 667">
                  <a:extLst>
                    <a:ext uri="{FF2B5EF4-FFF2-40B4-BE49-F238E27FC236}">
                      <a16:creationId xmlns:a16="http://schemas.microsoft.com/office/drawing/2014/main" id="{C9B08D8D-3EDA-247F-6914-880E6A30E75B}"/>
                    </a:ext>
                  </a:extLst>
                </p:cNvPr>
                <p:cNvGrpSpPr/>
                <p:nvPr/>
              </p:nvGrpSpPr>
              <p:grpSpPr>
                <a:xfrm>
                  <a:off x="6869110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693" name="Trapezoid 692">
                    <a:extLst>
                      <a:ext uri="{FF2B5EF4-FFF2-40B4-BE49-F238E27FC236}">
                        <a16:creationId xmlns:a16="http://schemas.microsoft.com/office/drawing/2014/main" id="{55449135-A8DA-127B-0754-541CEA627DF1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94" name="Rectangle 693">
                    <a:extLst>
                      <a:ext uri="{FF2B5EF4-FFF2-40B4-BE49-F238E27FC236}">
                        <a16:creationId xmlns:a16="http://schemas.microsoft.com/office/drawing/2014/main" id="{B55B8EE1-F198-1C54-48D3-95FB3AADE0B9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69" name="Group 668">
                  <a:extLst>
                    <a:ext uri="{FF2B5EF4-FFF2-40B4-BE49-F238E27FC236}">
                      <a16:creationId xmlns:a16="http://schemas.microsoft.com/office/drawing/2014/main" id="{14D9AA7C-47D3-8523-1CB3-C2CB49AAB84E}"/>
                    </a:ext>
                  </a:extLst>
                </p:cNvPr>
                <p:cNvGrpSpPr/>
                <p:nvPr/>
              </p:nvGrpSpPr>
              <p:grpSpPr>
                <a:xfrm>
                  <a:off x="7427184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691" name="Trapezoid 690">
                    <a:extLst>
                      <a:ext uri="{FF2B5EF4-FFF2-40B4-BE49-F238E27FC236}">
                        <a16:creationId xmlns:a16="http://schemas.microsoft.com/office/drawing/2014/main" id="{F19C203C-404C-DD1C-B144-5A1631302B6C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92" name="Rectangle 691">
                    <a:extLst>
                      <a:ext uri="{FF2B5EF4-FFF2-40B4-BE49-F238E27FC236}">
                        <a16:creationId xmlns:a16="http://schemas.microsoft.com/office/drawing/2014/main" id="{6B2CE609-787D-0987-C16D-A05216D2D214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70" name="Group 669">
                  <a:extLst>
                    <a:ext uri="{FF2B5EF4-FFF2-40B4-BE49-F238E27FC236}">
                      <a16:creationId xmlns:a16="http://schemas.microsoft.com/office/drawing/2014/main" id="{3F73B48F-4592-3901-8AA6-F3EC3099922F}"/>
                    </a:ext>
                  </a:extLst>
                </p:cNvPr>
                <p:cNvGrpSpPr/>
                <p:nvPr/>
              </p:nvGrpSpPr>
              <p:grpSpPr>
                <a:xfrm>
                  <a:off x="7985258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689" name="Trapezoid 688">
                    <a:extLst>
                      <a:ext uri="{FF2B5EF4-FFF2-40B4-BE49-F238E27FC236}">
                        <a16:creationId xmlns:a16="http://schemas.microsoft.com/office/drawing/2014/main" id="{B4B56B07-42BD-82AF-9567-30F2554C3B40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90" name="Rectangle 689">
                    <a:extLst>
                      <a:ext uri="{FF2B5EF4-FFF2-40B4-BE49-F238E27FC236}">
                        <a16:creationId xmlns:a16="http://schemas.microsoft.com/office/drawing/2014/main" id="{64988700-3836-8702-7B19-52AA4FC60A6C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71" name="Group 670">
                  <a:extLst>
                    <a:ext uri="{FF2B5EF4-FFF2-40B4-BE49-F238E27FC236}">
                      <a16:creationId xmlns:a16="http://schemas.microsoft.com/office/drawing/2014/main" id="{711C64C7-031F-8A9B-CE5D-A2C0A20F53D6}"/>
                    </a:ext>
                  </a:extLst>
                </p:cNvPr>
                <p:cNvGrpSpPr/>
                <p:nvPr/>
              </p:nvGrpSpPr>
              <p:grpSpPr>
                <a:xfrm>
                  <a:off x="8543332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687" name="Trapezoid 686">
                    <a:extLst>
                      <a:ext uri="{FF2B5EF4-FFF2-40B4-BE49-F238E27FC236}">
                        <a16:creationId xmlns:a16="http://schemas.microsoft.com/office/drawing/2014/main" id="{3E5607F1-838D-7179-D706-00E96AE58A61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88" name="Rectangle 687">
                    <a:extLst>
                      <a:ext uri="{FF2B5EF4-FFF2-40B4-BE49-F238E27FC236}">
                        <a16:creationId xmlns:a16="http://schemas.microsoft.com/office/drawing/2014/main" id="{EA26CF5E-DF8A-F082-7789-F5B481BCA823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72" name="Group 671">
                  <a:extLst>
                    <a:ext uri="{FF2B5EF4-FFF2-40B4-BE49-F238E27FC236}">
                      <a16:creationId xmlns:a16="http://schemas.microsoft.com/office/drawing/2014/main" id="{46E2CC74-5A8D-D0E8-CFA6-62EFECFB0DAD}"/>
                    </a:ext>
                  </a:extLst>
                </p:cNvPr>
                <p:cNvGrpSpPr/>
                <p:nvPr/>
              </p:nvGrpSpPr>
              <p:grpSpPr>
                <a:xfrm>
                  <a:off x="9101406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685" name="Trapezoid 684">
                    <a:extLst>
                      <a:ext uri="{FF2B5EF4-FFF2-40B4-BE49-F238E27FC236}">
                        <a16:creationId xmlns:a16="http://schemas.microsoft.com/office/drawing/2014/main" id="{92E8AC14-45DC-06B5-9A72-F0ACC3F2B3D1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86" name="Rectangle 685">
                    <a:extLst>
                      <a:ext uri="{FF2B5EF4-FFF2-40B4-BE49-F238E27FC236}">
                        <a16:creationId xmlns:a16="http://schemas.microsoft.com/office/drawing/2014/main" id="{9B320C04-6960-4585-3BD6-351FEDF2A4C2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73" name="Group 672">
                  <a:extLst>
                    <a:ext uri="{FF2B5EF4-FFF2-40B4-BE49-F238E27FC236}">
                      <a16:creationId xmlns:a16="http://schemas.microsoft.com/office/drawing/2014/main" id="{87FF42A0-7EC7-B942-4230-D67DE9A8B3DA}"/>
                    </a:ext>
                  </a:extLst>
                </p:cNvPr>
                <p:cNvGrpSpPr/>
                <p:nvPr/>
              </p:nvGrpSpPr>
              <p:grpSpPr>
                <a:xfrm>
                  <a:off x="9659480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683" name="Trapezoid 682">
                    <a:extLst>
                      <a:ext uri="{FF2B5EF4-FFF2-40B4-BE49-F238E27FC236}">
                        <a16:creationId xmlns:a16="http://schemas.microsoft.com/office/drawing/2014/main" id="{B4D0BD4D-C289-C6C2-B088-7F231AF9DC6A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84" name="Rectangle 683">
                    <a:extLst>
                      <a:ext uri="{FF2B5EF4-FFF2-40B4-BE49-F238E27FC236}">
                        <a16:creationId xmlns:a16="http://schemas.microsoft.com/office/drawing/2014/main" id="{2C3CE037-0896-0EF1-9B18-183B56F743DD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74" name="Group 673">
                  <a:extLst>
                    <a:ext uri="{FF2B5EF4-FFF2-40B4-BE49-F238E27FC236}">
                      <a16:creationId xmlns:a16="http://schemas.microsoft.com/office/drawing/2014/main" id="{7662F2F6-0951-83FD-8056-C48BC02E11A3}"/>
                    </a:ext>
                  </a:extLst>
                </p:cNvPr>
                <p:cNvGrpSpPr/>
                <p:nvPr/>
              </p:nvGrpSpPr>
              <p:grpSpPr>
                <a:xfrm>
                  <a:off x="10217554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681" name="Trapezoid 680">
                    <a:extLst>
                      <a:ext uri="{FF2B5EF4-FFF2-40B4-BE49-F238E27FC236}">
                        <a16:creationId xmlns:a16="http://schemas.microsoft.com/office/drawing/2014/main" id="{DCBC4176-EAF3-4559-B7D5-DBBB8509BD37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82" name="Rectangle 681">
                    <a:extLst>
                      <a:ext uri="{FF2B5EF4-FFF2-40B4-BE49-F238E27FC236}">
                        <a16:creationId xmlns:a16="http://schemas.microsoft.com/office/drawing/2014/main" id="{5F7C8213-E3B6-BFF8-9769-1F115DB372BA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75" name="Group 674">
                  <a:extLst>
                    <a:ext uri="{FF2B5EF4-FFF2-40B4-BE49-F238E27FC236}">
                      <a16:creationId xmlns:a16="http://schemas.microsoft.com/office/drawing/2014/main" id="{D645A4D5-AE21-AB6F-6852-E99900C7A17D}"/>
                    </a:ext>
                  </a:extLst>
                </p:cNvPr>
                <p:cNvGrpSpPr/>
                <p:nvPr/>
              </p:nvGrpSpPr>
              <p:grpSpPr>
                <a:xfrm>
                  <a:off x="10775628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679" name="Trapezoid 678">
                    <a:extLst>
                      <a:ext uri="{FF2B5EF4-FFF2-40B4-BE49-F238E27FC236}">
                        <a16:creationId xmlns:a16="http://schemas.microsoft.com/office/drawing/2014/main" id="{AA297F25-A0A9-F552-0C9D-B059E46F7C61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80" name="Rectangle 679">
                    <a:extLst>
                      <a:ext uri="{FF2B5EF4-FFF2-40B4-BE49-F238E27FC236}">
                        <a16:creationId xmlns:a16="http://schemas.microsoft.com/office/drawing/2014/main" id="{CFE35D53-9B7A-B29C-3672-7CB7D26C4F35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  <p:grpSp>
              <p:nvGrpSpPr>
                <p:cNvPr id="676" name="Group 675">
                  <a:extLst>
                    <a:ext uri="{FF2B5EF4-FFF2-40B4-BE49-F238E27FC236}">
                      <a16:creationId xmlns:a16="http://schemas.microsoft.com/office/drawing/2014/main" id="{45828296-CE7E-EA3F-B180-0B70DE29AD6B}"/>
                    </a:ext>
                  </a:extLst>
                </p:cNvPr>
                <p:cNvGrpSpPr/>
                <p:nvPr/>
              </p:nvGrpSpPr>
              <p:grpSpPr>
                <a:xfrm>
                  <a:off x="11333699" y="4297680"/>
                  <a:ext cx="365760" cy="317435"/>
                  <a:chOff x="2962592" y="4288855"/>
                  <a:chExt cx="365760" cy="317435"/>
                </a:xfrm>
              </p:grpSpPr>
              <p:sp>
                <p:nvSpPr>
                  <p:cNvPr id="677" name="Trapezoid 676">
                    <a:extLst>
                      <a:ext uri="{FF2B5EF4-FFF2-40B4-BE49-F238E27FC236}">
                        <a16:creationId xmlns:a16="http://schemas.microsoft.com/office/drawing/2014/main" id="{F44E4EDF-8F42-8529-A96F-61DA5DB77CE9}"/>
                      </a:ext>
                    </a:extLst>
                  </p:cNvPr>
                  <p:cNvSpPr>
                    <a:spLocks noChangeAspect="1"/>
                  </p:cNvSpPr>
                  <p:nvPr/>
                </p:nvSpPr>
                <p:spPr bwMode="auto">
                  <a:xfrm>
                    <a:off x="2962592" y="4331970"/>
                    <a:ext cx="365760" cy="274320"/>
                  </a:xfrm>
                  <a:prstGeom prst="trapezoid">
                    <a:avLst>
                      <a:gd name="adj" fmla="val 33681"/>
                    </a:avLst>
                  </a:prstGeom>
                  <a:solidFill>
                    <a:srgbClr val="FF99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78" name="Rectangle 677">
                    <a:extLst>
                      <a:ext uri="{FF2B5EF4-FFF2-40B4-BE49-F238E27FC236}">
                        <a16:creationId xmlns:a16="http://schemas.microsoft.com/office/drawing/2014/main" id="{9AAFD7B2-CB49-1C5A-2939-A4ECE24CCBC9}"/>
                      </a:ext>
                    </a:extLst>
                  </p:cNvPr>
                  <p:cNvSpPr/>
                  <p:nvPr/>
                </p:nvSpPr>
                <p:spPr bwMode="auto">
                  <a:xfrm>
                    <a:off x="3054032" y="4288855"/>
                    <a:ext cx="182880" cy="4572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</p:grpSp>
          <p:sp>
            <p:nvSpPr>
              <p:cNvPr id="660" name="Rectangle 659">
                <a:extLst>
                  <a:ext uri="{FF2B5EF4-FFF2-40B4-BE49-F238E27FC236}">
                    <a16:creationId xmlns:a16="http://schemas.microsoft.com/office/drawing/2014/main" id="{8EFB4A5A-0A61-DD36-3768-1C758C04AEBA}"/>
                  </a:ext>
                </a:extLst>
              </p:cNvPr>
              <p:cNvSpPr/>
              <p:nvPr/>
            </p:nvSpPr>
            <p:spPr bwMode="auto">
              <a:xfrm>
                <a:off x="1912210" y="4619879"/>
                <a:ext cx="8732520" cy="45720"/>
              </a:xfrm>
              <a:prstGeom prst="rect">
                <a:avLst/>
              </a:prstGeom>
              <a:solidFill>
                <a:srgbClr val="000000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34" name="Rectangle 433">
              <a:extLst>
                <a:ext uri="{FF2B5EF4-FFF2-40B4-BE49-F238E27FC236}">
                  <a16:creationId xmlns:a16="http://schemas.microsoft.com/office/drawing/2014/main" id="{27348FA8-7BF1-D992-94BF-BBA80D1AC661}"/>
                </a:ext>
              </a:extLst>
            </p:cNvPr>
            <p:cNvSpPr/>
            <p:nvPr/>
          </p:nvSpPr>
          <p:spPr bwMode="auto">
            <a:xfrm rot="10800000">
              <a:off x="3662755" y="2273471"/>
              <a:ext cx="4949271" cy="158054"/>
            </a:xfrm>
            <a:prstGeom prst="rect">
              <a:avLst/>
            </a:prstGeom>
            <a:solidFill>
              <a:srgbClr val="CC66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grpSp>
          <p:nvGrpSpPr>
            <p:cNvPr id="435" name="Group 434">
              <a:extLst>
                <a:ext uri="{FF2B5EF4-FFF2-40B4-BE49-F238E27FC236}">
                  <a16:creationId xmlns:a16="http://schemas.microsoft.com/office/drawing/2014/main" id="{99B15078-332B-6A6D-9264-6CFCDFDB2158}"/>
                </a:ext>
              </a:extLst>
            </p:cNvPr>
            <p:cNvGrpSpPr/>
            <p:nvPr/>
          </p:nvGrpSpPr>
          <p:grpSpPr>
            <a:xfrm rot="10800000">
              <a:off x="3609666" y="2243728"/>
              <a:ext cx="5055448" cy="39513"/>
              <a:chOff x="1797452" y="5800025"/>
              <a:chExt cx="8919858" cy="91440"/>
            </a:xfrm>
          </p:grpSpPr>
          <p:sp>
            <p:nvSpPr>
              <p:cNvPr id="641" name="Rectangle 640">
                <a:extLst>
                  <a:ext uri="{FF2B5EF4-FFF2-40B4-BE49-F238E27FC236}">
                    <a16:creationId xmlns:a16="http://schemas.microsoft.com/office/drawing/2014/main" id="{7E0070DB-FA1B-F768-9497-22DD1B5F58D1}"/>
                  </a:ext>
                </a:extLst>
              </p:cNvPr>
              <p:cNvSpPr/>
              <p:nvPr/>
            </p:nvSpPr>
            <p:spPr bwMode="auto">
              <a:xfrm>
                <a:off x="1891120" y="5822885"/>
                <a:ext cx="8732520" cy="45720"/>
              </a:xfrm>
              <a:prstGeom prst="rect">
                <a:avLst/>
              </a:prstGeom>
              <a:solidFill>
                <a:srgbClr val="00B050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642" name="Rectangle 641">
                <a:extLst>
                  <a:ext uri="{FF2B5EF4-FFF2-40B4-BE49-F238E27FC236}">
                    <a16:creationId xmlns:a16="http://schemas.microsoft.com/office/drawing/2014/main" id="{D3859F22-5830-ECAF-FF0A-D75E9A44AAF2}"/>
                  </a:ext>
                </a:extLst>
              </p:cNvPr>
              <p:cNvSpPr/>
              <p:nvPr/>
            </p:nvSpPr>
            <p:spPr bwMode="auto">
              <a:xfrm>
                <a:off x="1797452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643" name="Rectangle 642">
                <a:extLst>
                  <a:ext uri="{FF2B5EF4-FFF2-40B4-BE49-F238E27FC236}">
                    <a16:creationId xmlns:a16="http://schemas.microsoft.com/office/drawing/2014/main" id="{A8650015-F48C-BA0B-8A25-7A757044B801}"/>
                  </a:ext>
                </a:extLst>
              </p:cNvPr>
              <p:cNvSpPr/>
              <p:nvPr/>
            </p:nvSpPr>
            <p:spPr bwMode="auto">
              <a:xfrm>
                <a:off x="2349228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644" name="Rectangle 643">
                <a:extLst>
                  <a:ext uri="{FF2B5EF4-FFF2-40B4-BE49-F238E27FC236}">
                    <a16:creationId xmlns:a16="http://schemas.microsoft.com/office/drawing/2014/main" id="{B6F86095-DC68-7298-DF21-F89A21BAE37B}"/>
                  </a:ext>
                </a:extLst>
              </p:cNvPr>
              <p:cNvSpPr/>
              <p:nvPr/>
            </p:nvSpPr>
            <p:spPr bwMode="auto">
              <a:xfrm>
                <a:off x="6211660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645" name="Rectangle 644">
                <a:extLst>
                  <a:ext uri="{FF2B5EF4-FFF2-40B4-BE49-F238E27FC236}">
                    <a16:creationId xmlns:a16="http://schemas.microsoft.com/office/drawing/2014/main" id="{9F278FAA-8566-F67B-FA93-53829C78CA13}"/>
                  </a:ext>
                </a:extLst>
              </p:cNvPr>
              <p:cNvSpPr/>
              <p:nvPr/>
            </p:nvSpPr>
            <p:spPr bwMode="auto">
              <a:xfrm>
                <a:off x="10625870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646" name="Rectangle 645">
                <a:extLst>
                  <a:ext uri="{FF2B5EF4-FFF2-40B4-BE49-F238E27FC236}">
                    <a16:creationId xmlns:a16="http://schemas.microsoft.com/office/drawing/2014/main" id="{267A3893-E4A7-A96E-A33A-D8A1E50F2A99}"/>
                  </a:ext>
                </a:extLst>
              </p:cNvPr>
              <p:cNvSpPr/>
              <p:nvPr/>
            </p:nvSpPr>
            <p:spPr bwMode="auto">
              <a:xfrm>
                <a:off x="4004556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647" name="Rectangle 646">
                <a:extLst>
                  <a:ext uri="{FF2B5EF4-FFF2-40B4-BE49-F238E27FC236}">
                    <a16:creationId xmlns:a16="http://schemas.microsoft.com/office/drawing/2014/main" id="{194AC73C-F916-B1B8-5340-81017712E685}"/>
                  </a:ext>
                </a:extLst>
              </p:cNvPr>
              <p:cNvSpPr/>
              <p:nvPr/>
            </p:nvSpPr>
            <p:spPr bwMode="auto">
              <a:xfrm>
                <a:off x="8418764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648" name="Rectangle 647">
                <a:extLst>
                  <a:ext uri="{FF2B5EF4-FFF2-40B4-BE49-F238E27FC236}">
                    <a16:creationId xmlns:a16="http://schemas.microsoft.com/office/drawing/2014/main" id="{9FA79ACB-D526-1A5A-3FF7-1164EB01857F}"/>
                  </a:ext>
                </a:extLst>
              </p:cNvPr>
              <p:cNvSpPr/>
              <p:nvPr/>
            </p:nvSpPr>
            <p:spPr bwMode="auto">
              <a:xfrm>
                <a:off x="2901004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649" name="Rectangle 648">
                <a:extLst>
                  <a:ext uri="{FF2B5EF4-FFF2-40B4-BE49-F238E27FC236}">
                    <a16:creationId xmlns:a16="http://schemas.microsoft.com/office/drawing/2014/main" id="{03EEEC1E-9248-7D03-8974-6A768F286C5B}"/>
                  </a:ext>
                </a:extLst>
              </p:cNvPr>
              <p:cNvSpPr/>
              <p:nvPr/>
            </p:nvSpPr>
            <p:spPr bwMode="auto">
              <a:xfrm>
                <a:off x="7315212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650" name="Rectangle 649">
                <a:extLst>
                  <a:ext uri="{FF2B5EF4-FFF2-40B4-BE49-F238E27FC236}">
                    <a16:creationId xmlns:a16="http://schemas.microsoft.com/office/drawing/2014/main" id="{AD7B88FF-DDD4-DF18-2E3B-A9DF969B1349}"/>
                  </a:ext>
                </a:extLst>
              </p:cNvPr>
              <p:cNvSpPr/>
              <p:nvPr/>
            </p:nvSpPr>
            <p:spPr bwMode="auto">
              <a:xfrm>
                <a:off x="5108108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651" name="Rectangle 650">
                <a:extLst>
                  <a:ext uri="{FF2B5EF4-FFF2-40B4-BE49-F238E27FC236}">
                    <a16:creationId xmlns:a16="http://schemas.microsoft.com/office/drawing/2014/main" id="{43AD147B-29E8-7DDA-08C6-52343B39C680}"/>
                  </a:ext>
                </a:extLst>
              </p:cNvPr>
              <p:cNvSpPr/>
              <p:nvPr/>
            </p:nvSpPr>
            <p:spPr bwMode="auto">
              <a:xfrm>
                <a:off x="9522316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652" name="Rectangle 651">
                <a:extLst>
                  <a:ext uri="{FF2B5EF4-FFF2-40B4-BE49-F238E27FC236}">
                    <a16:creationId xmlns:a16="http://schemas.microsoft.com/office/drawing/2014/main" id="{22CB316F-DC92-4032-6223-45D1D913A954}"/>
                  </a:ext>
                </a:extLst>
              </p:cNvPr>
              <p:cNvSpPr/>
              <p:nvPr/>
            </p:nvSpPr>
            <p:spPr bwMode="auto">
              <a:xfrm>
                <a:off x="6763436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653" name="Rectangle 652">
                <a:extLst>
                  <a:ext uri="{FF2B5EF4-FFF2-40B4-BE49-F238E27FC236}">
                    <a16:creationId xmlns:a16="http://schemas.microsoft.com/office/drawing/2014/main" id="{B174F22C-2D2C-388F-CAA1-3E26F0A2F6C5}"/>
                  </a:ext>
                </a:extLst>
              </p:cNvPr>
              <p:cNvSpPr/>
              <p:nvPr/>
            </p:nvSpPr>
            <p:spPr bwMode="auto">
              <a:xfrm>
                <a:off x="4556332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654" name="Rectangle 653">
                <a:extLst>
                  <a:ext uri="{FF2B5EF4-FFF2-40B4-BE49-F238E27FC236}">
                    <a16:creationId xmlns:a16="http://schemas.microsoft.com/office/drawing/2014/main" id="{5B9D62C3-04F7-4ED3-F2C6-288833814A06}"/>
                  </a:ext>
                </a:extLst>
              </p:cNvPr>
              <p:cNvSpPr/>
              <p:nvPr/>
            </p:nvSpPr>
            <p:spPr bwMode="auto">
              <a:xfrm>
                <a:off x="8970540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655" name="Rectangle 654">
                <a:extLst>
                  <a:ext uri="{FF2B5EF4-FFF2-40B4-BE49-F238E27FC236}">
                    <a16:creationId xmlns:a16="http://schemas.microsoft.com/office/drawing/2014/main" id="{2918FA25-9285-A79D-DF9F-1AF8E0E2B168}"/>
                  </a:ext>
                </a:extLst>
              </p:cNvPr>
              <p:cNvSpPr/>
              <p:nvPr/>
            </p:nvSpPr>
            <p:spPr bwMode="auto">
              <a:xfrm>
                <a:off x="3452780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656" name="Rectangle 655">
                <a:extLst>
                  <a:ext uri="{FF2B5EF4-FFF2-40B4-BE49-F238E27FC236}">
                    <a16:creationId xmlns:a16="http://schemas.microsoft.com/office/drawing/2014/main" id="{3EEFC04D-1914-2A6D-166B-685BE1E95A8B}"/>
                  </a:ext>
                </a:extLst>
              </p:cNvPr>
              <p:cNvSpPr/>
              <p:nvPr/>
            </p:nvSpPr>
            <p:spPr bwMode="auto">
              <a:xfrm>
                <a:off x="7866988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657" name="Rectangle 656">
                <a:extLst>
                  <a:ext uri="{FF2B5EF4-FFF2-40B4-BE49-F238E27FC236}">
                    <a16:creationId xmlns:a16="http://schemas.microsoft.com/office/drawing/2014/main" id="{4B3BB4A1-D86B-BEE9-4913-1B7B6C487270}"/>
                  </a:ext>
                </a:extLst>
              </p:cNvPr>
              <p:cNvSpPr/>
              <p:nvPr/>
            </p:nvSpPr>
            <p:spPr bwMode="auto">
              <a:xfrm>
                <a:off x="5659884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658" name="Rectangle 657">
                <a:extLst>
                  <a:ext uri="{FF2B5EF4-FFF2-40B4-BE49-F238E27FC236}">
                    <a16:creationId xmlns:a16="http://schemas.microsoft.com/office/drawing/2014/main" id="{4F83279A-6ED5-D2C9-B017-75CD633013B0}"/>
                  </a:ext>
                </a:extLst>
              </p:cNvPr>
              <p:cNvSpPr/>
              <p:nvPr/>
            </p:nvSpPr>
            <p:spPr bwMode="auto">
              <a:xfrm>
                <a:off x="10074092" y="5800025"/>
                <a:ext cx="91440" cy="91440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36" name="Rectangle 435">
              <a:extLst>
                <a:ext uri="{FF2B5EF4-FFF2-40B4-BE49-F238E27FC236}">
                  <a16:creationId xmlns:a16="http://schemas.microsoft.com/office/drawing/2014/main" id="{38F2C05E-0352-5BBD-2ED0-67127A24B3F9}"/>
                </a:ext>
              </a:extLst>
            </p:cNvPr>
            <p:cNvSpPr/>
            <p:nvPr/>
          </p:nvSpPr>
          <p:spPr bwMode="auto">
            <a:xfrm rot="10800000">
              <a:off x="3546148" y="2092564"/>
              <a:ext cx="5182484" cy="158054"/>
            </a:xfrm>
            <a:prstGeom prst="rect">
              <a:avLst/>
            </a:prstGeom>
            <a:pattFill prst="pct25">
              <a:fgClr>
                <a:srgbClr val="CC6600"/>
              </a:fgClr>
              <a:bgClr>
                <a:srgbClr val="FFFFFF"/>
              </a:bgClr>
            </a:patt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grpSp>
          <p:nvGrpSpPr>
            <p:cNvPr id="437" name="Group 436">
              <a:extLst>
                <a:ext uri="{FF2B5EF4-FFF2-40B4-BE49-F238E27FC236}">
                  <a16:creationId xmlns:a16="http://schemas.microsoft.com/office/drawing/2014/main" id="{2984FF47-2CC1-AEA6-482C-CA4ED1EB6429}"/>
                </a:ext>
              </a:extLst>
            </p:cNvPr>
            <p:cNvGrpSpPr/>
            <p:nvPr/>
          </p:nvGrpSpPr>
          <p:grpSpPr>
            <a:xfrm rot="10800000">
              <a:off x="3653910" y="2832980"/>
              <a:ext cx="4950131" cy="157729"/>
              <a:chOff x="1852997" y="2641270"/>
              <a:chExt cx="8734037" cy="365009"/>
            </a:xfrm>
          </p:grpSpPr>
          <p:grpSp>
            <p:nvGrpSpPr>
              <p:cNvPr id="573" name="Group 572">
                <a:extLst>
                  <a:ext uri="{FF2B5EF4-FFF2-40B4-BE49-F238E27FC236}">
                    <a16:creationId xmlns:a16="http://schemas.microsoft.com/office/drawing/2014/main" id="{B4319BC1-0EDF-3972-DDB6-36CAD778F650}"/>
                  </a:ext>
                </a:extLst>
              </p:cNvPr>
              <p:cNvGrpSpPr/>
              <p:nvPr/>
            </p:nvGrpSpPr>
            <p:grpSpPr>
              <a:xfrm>
                <a:off x="1852997" y="2821518"/>
                <a:ext cx="8732520" cy="184761"/>
                <a:chOff x="1899146" y="1813123"/>
                <a:chExt cx="8732520" cy="184761"/>
              </a:xfrm>
            </p:grpSpPr>
            <p:sp>
              <p:nvSpPr>
                <p:cNvPr id="608" name="Trapezoid 607">
                  <a:extLst>
                    <a:ext uri="{FF2B5EF4-FFF2-40B4-BE49-F238E27FC236}">
                      <a16:creationId xmlns:a16="http://schemas.microsoft.com/office/drawing/2014/main" id="{27250BCA-4BD5-ED02-114D-10E287354846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1899146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09" name="Trapezoid 608">
                  <a:extLst>
                    <a:ext uri="{FF2B5EF4-FFF2-40B4-BE49-F238E27FC236}">
                      <a16:creationId xmlns:a16="http://schemas.microsoft.com/office/drawing/2014/main" id="{900321C2-DD92-3746-4E77-6A9D69BC07BC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2456942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0" name="Trapezoid 609">
                  <a:extLst>
                    <a:ext uri="{FF2B5EF4-FFF2-40B4-BE49-F238E27FC236}">
                      <a16:creationId xmlns:a16="http://schemas.microsoft.com/office/drawing/2014/main" id="{06242043-E61D-50EB-4175-D090D0E4C7EA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3014739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1" name="Trapezoid 610">
                  <a:extLst>
                    <a:ext uri="{FF2B5EF4-FFF2-40B4-BE49-F238E27FC236}">
                      <a16:creationId xmlns:a16="http://schemas.microsoft.com/office/drawing/2014/main" id="{B293AC3A-151F-890D-AA40-5153B86602BA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3572535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2" name="Trapezoid 611">
                  <a:extLst>
                    <a:ext uri="{FF2B5EF4-FFF2-40B4-BE49-F238E27FC236}">
                      <a16:creationId xmlns:a16="http://schemas.microsoft.com/office/drawing/2014/main" id="{149C0C8F-67CF-1DD4-5D75-5A6C4B661B85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4130331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3" name="Trapezoid 612">
                  <a:extLst>
                    <a:ext uri="{FF2B5EF4-FFF2-40B4-BE49-F238E27FC236}">
                      <a16:creationId xmlns:a16="http://schemas.microsoft.com/office/drawing/2014/main" id="{48F16543-CF84-3F4C-5762-77399CC19273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4688128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4" name="Trapezoid 613">
                  <a:extLst>
                    <a:ext uri="{FF2B5EF4-FFF2-40B4-BE49-F238E27FC236}">
                      <a16:creationId xmlns:a16="http://schemas.microsoft.com/office/drawing/2014/main" id="{095CA82C-8519-7255-4027-E3021243A1F9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5245924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5" name="Trapezoid 614">
                  <a:extLst>
                    <a:ext uri="{FF2B5EF4-FFF2-40B4-BE49-F238E27FC236}">
                      <a16:creationId xmlns:a16="http://schemas.microsoft.com/office/drawing/2014/main" id="{E4EAEF6B-56B0-FDF6-A735-F4D7A320B4F5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5803720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6" name="Trapezoid 615">
                  <a:extLst>
                    <a:ext uri="{FF2B5EF4-FFF2-40B4-BE49-F238E27FC236}">
                      <a16:creationId xmlns:a16="http://schemas.microsoft.com/office/drawing/2014/main" id="{2EFAFD67-EEA8-EADF-6519-3EC3D897A97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6361517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7" name="Trapezoid 616">
                  <a:extLst>
                    <a:ext uri="{FF2B5EF4-FFF2-40B4-BE49-F238E27FC236}">
                      <a16:creationId xmlns:a16="http://schemas.microsoft.com/office/drawing/2014/main" id="{EB5BA492-5AE1-D66C-5D8C-7A5912D4E76D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6919313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8" name="Trapezoid 617">
                  <a:extLst>
                    <a:ext uri="{FF2B5EF4-FFF2-40B4-BE49-F238E27FC236}">
                      <a16:creationId xmlns:a16="http://schemas.microsoft.com/office/drawing/2014/main" id="{45345B0A-B683-D2CB-00E7-74BBB02278CF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7477109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19" name="Trapezoid 618">
                  <a:extLst>
                    <a:ext uri="{FF2B5EF4-FFF2-40B4-BE49-F238E27FC236}">
                      <a16:creationId xmlns:a16="http://schemas.microsoft.com/office/drawing/2014/main" id="{BF69AFFA-B880-076E-33F1-FA4E328F5880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8034906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0" name="Trapezoid 619">
                  <a:extLst>
                    <a:ext uri="{FF2B5EF4-FFF2-40B4-BE49-F238E27FC236}">
                      <a16:creationId xmlns:a16="http://schemas.microsoft.com/office/drawing/2014/main" id="{6D1DC7FF-4465-570D-D5FF-776B4334B5AD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8592702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1" name="Trapezoid 620">
                  <a:extLst>
                    <a:ext uri="{FF2B5EF4-FFF2-40B4-BE49-F238E27FC236}">
                      <a16:creationId xmlns:a16="http://schemas.microsoft.com/office/drawing/2014/main" id="{A9484A69-A496-FB95-A568-609F0C670CBA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9150498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2" name="Trapezoid 621">
                  <a:extLst>
                    <a:ext uri="{FF2B5EF4-FFF2-40B4-BE49-F238E27FC236}">
                      <a16:creationId xmlns:a16="http://schemas.microsoft.com/office/drawing/2014/main" id="{1E1EC2B7-9D47-F124-C661-6FD9E24095B5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9708295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623" name="Trapezoid 622">
                  <a:extLst>
                    <a:ext uri="{FF2B5EF4-FFF2-40B4-BE49-F238E27FC236}">
                      <a16:creationId xmlns:a16="http://schemas.microsoft.com/office/drawing/2014/main" id="{D729C990-DCFF-D5AA-8A6D-847F5A639E30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10266088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grpSp>
              <p:nvGrpSpPr>
                <p:cNvPr id="624" name="Group 623">
                  <a:extLst>
                    <a:ext uri="{FF2B5EF4-FFF2-40B4-BE49-F238E27FC236}">
                      <a16:creationId xmlns:a16="http://schemas.microsoft.com/office/drawing/2014/main" id="{1A098394-82E7-3768-18EC-8F9092B5898D}"/>
                    </a:ext>
                  </a:extLst>
                </p:cNvPr>
                <p:cNvGrpSpPr/>
                <p:nvPr/>
              </p:nvGrpSpPr>
              <p:grpSpPr>
                <a:xfrm>
                  <a:off x="1953919" y="1969663"/>
                  <a:ext cx="8622974" cy="28221"/>
                  <a:chOff x="1953919" y="1969663"/>
                  <a:chExt cx="8622974" cy="28221"/>
                </a:xfrm>
              </p:grpSpPr>
              <p:sp>
                <p:nvSpPr>
                  <p:cNvPr id="625" name="Rectangle 624">
                    <a:extLst>
                      <a:ext uri="{FF2B5EF4-FFF2-40B4-BE49-F238E27FC236}">
                        <a16:creationId xmlns:a16="http://schemas.microsoft.com/office/drawing/2014/main" id="{78E62162-9563-79FA-C913-BDFE9DEDCB29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953919" y="1971268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26" name="Rectangle 625">
                    <a:extLst>
                      <a:ext uri="{FF2B5EF4-FFF2-40B4-BE49-F238E27FC236}">
                        <a16:creationId xmlns:a16="http://schemas.microsoft.com/office/drawing/2014/main" id="{155FB0F4-B700-24C9-A120-169AB389B09B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2511715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27" name="Rectangle 626">
                    <a:extLst>
                      <a:ext uri="{FF2B5EF4-FFF2-40B4-BE49-F238E27FC236}">
                        <a16:creationId xmlns:a16="http://schemas.microsoft.com/office/drawing/2014/main" id="{00FBE09F-98F6-2DC5-10B2-D5D7A00DBD79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3069511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28" name="Rectangle 627">
                    <a:extLst>
                      <a:ext uri="{FF2B5EF4-FFF2-40B4-BE49-F238E27FC236}">
                        <a16:creationId xmlns:a16="http://schemas.microsoft.com/office/drawing/2014/main" id="{D47848DF-5D9A-E534-F9AB-4431FEB658A0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3627307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29" name="Rectangle 628">
                    <a:extLst>
                      <a:ext uri="{FF2B5EF4-FFF2-40B4-BE49-F238E27FC236}">
                        <a16:creationId xmlns:a16="http://schemas.microsoft.com/office/drawing/2014/main" id="{1D58A5F0-F618-78D1-67AF-C13561A8C4F5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4185103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30" name="Rectangle 629">
                    <a:extLst>
                      <a:ext uri="{FF2B5EF4-FFF2-40B4-BE49-F238E27FC236}">
                        <a16:creationId xmlns:a16="http://schemas.microsoft.com/office/drawing/2014/main" id="{B32D8FEC-2DC9-55F7-0C42-4B429C40789D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4742899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31" name="Rectangle 630">
                    <a:extLst>
                      <a:ext uri="{FF2B5EF4-FFF2-40B4-BE49-F238E27FC236}">
                        <a16:creationId xmlns:a16="http://schemas.microsoft.com/office/drawing/2014/main" id="{04981343-D34C-4CF7-93AF-CA5C481AEDF3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5300695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32" name="Rectangle 631">
                    <a:extLst>
                      <a:ext uri="{FF2B5EF4-FFF2-40B4-BE49-F238E27FC236}">
                        <a16:creationId xmlns:a16="http://schemas.microsoft.com/office/drawing/2014/main" id="{FF7A3D2C-F4A2-B3A6-CCC9-0AF0C9095532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5858491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33" name="Rectangle 632">
                    <a:extLst>
                      <a:ext uri="{FF2B5EF4-FFF2-40B4-BE49-F238E27FC236}">
                        <a16:creationId xmlns:a16="http://schemas.microsoft.com/office/drawing/2014/main" id="{CF405D6E-163E-F41D-8112-8AD9D1342A2C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6416287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34" name="Rectangle 633">
                    <a:extLst>
                      <a:ext uri="{FF2B5EF4-FFF2-40B4-BE49-F238E27FC236}">
                        <a16:creationId xmlns:a16="http://schemas.microsoft.com/office/drawing/2014/main" id="{1ABE357D-8E9C-E6C6-B3E2-DAAAD6144EE1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6974083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35" name="Rectangle 634">
                    <a:extLst>
                      <a:ext uri="{FF2B5EF4-FFF2-40B4-BE49-F238E27FC236}">
                        <a16:creationId xmlns:a16="http://schemas.microsoft.com/office/drawing/2014/main" id="{4492231C-B2BE-12CF-3BE6-C88415F94332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7531879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36" name="Rectangle 635">
                    <a:extLst>
                      <a:ext uri="{FF2B5EF4-FFF2-40B4-BE49-F238E27FC236}">
                        <a16:creationId xmlns:a16="http://schemas.microsoft.com/office/drawing/2014/main" id="{A942D30E-DF8D-1EAE-7356-C99A5E63B8BC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8089675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37" name="Rectangle 636">
                    <a:extLst>
                      <a:ext uri="{FF2B5EF4-FFF2-40B4-BE49-F238E27FC236}">
                        <a16:creationId xmlns:a16="http://schemas.microsoft.com/office/drawing/2014/main" id="{D0FB2A2F-702F-BC31-B1E6-C2EBD48F2FC9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8647471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38" name="Rectangle 637">
                    <a:extLst>
                      <a:ext uri="{FF2B5EF4-FFF2-40B4-BE49-F238E27FC236}">
                        <a16:creationId xmlns:a16="http://schemas.microsoft.com/office/drawing/2014/main" id="{64FA0E42-6060-1C32-6AA7-9EE2FEE37EC3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9205267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39" name="Rectangle 638">
                    <a:extLst>
                      <a:ext uri="{FF2B5EF4-FFF2-40B4-BE49-F238E27FC236}">
                        <a16:creationId xmlns:a16="http://schemas.microsoft.com/office/drawing/2014/main" id="{9B5E6CA9-44F1-800B-3176-39EA5B7A9775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9763063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40" name="Rectangle 639">
                    <a:extLst>
                      <a:ext uri="{FF2B5EF4-FFF2-40B4-BE49-F238E27FC236}">
                        <a16:creationId xmlns:a16="http://schemas.microsoft.com/office/drawing/2014/main" id="{935031EF-8C88-8704-23BC-868320FD4241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0320861" y="1971544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574" name="Group 573">
                <a:extLst>
                  <a:ext uri="{FF2B5EF4-FFF2-40B4-BE49-F238E27FC236}">
                    <a16:creationId xmlns:a16="http://schemas.microsoft.com/office/drawing/2014/main" id="{33209442-FDD9-9D37-D214-13B9BEAA32D9}"/>
                  </a:ext>
                </a:extLst>
              </p:cNvPr>
              <p:cNvGrpSpPr/>
              <p:nvPr/>
            </p:nvGrpSpPr>
            <p:grpSpPr>
              <a:xfrm flipV="1">
                <a:off x="1854514" y="2641270"/>
                <a:ext cx="8732520" cy="184761"/>
                <a:chOff x="1899146" y="1813123"/>
                <a:chExt cx="8732520" cy="184761"/>
              </a:xfrm>
            </p:grpSpPr>
            <p:sp>
              <p:nvSpPr>
                <p:cNvPr id="575" name="Trapezoid 574">
                  <a:extLst>
                    <a:ext uri="{FF2B5EF4-FFF2-40B4-BE49-F238E27FC236}">
                      <a16:creationId xmlns:a16="http://schemas.microsoft.com/office/drawing/2014/main" id="{E50A1D84-86C5-1197-1B8D-BCC44BBDB929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1899146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76" name="Trapezoid 575">
                  <a:extLst>
                    <a:ext uri="{FF2B5EF4-FFF2-40B4-BE49-F238E27FC236}">
                      <a16:creationId xmlns:a16="http://schemas.microsoft.com/office/drawing/2014/main" id="{19E3F711-886B-9F70-AE8B-3CAE56EC1780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2456942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77" name="Trapezoid 576">
                  <a:extLst>
                    <a:ext uri="{FF2B5EF4-FFF2-40B4-BE49-F238E27FC236}">
                      <a16:creationId xmlns:a16="http://schemas.microsoft.com/office/drawing/2014/main" id="{DA96E4F8-B545-DE22-E69C-ED15FB73D999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3014739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78" name="Trapezoid 577">
                  <a:extLst>
                    <a:ext uri="{FF2B5EF4-FFF2-40B4-BE49-F238E27FC236}">
                      <a16:creationId xmlns:a16="http://schemas.microsoft.com/office/drawing/2014/main" id="{E4FB1678-69C1-D463-1D85-9E756A74F767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3572535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79" name="Trapezoid 578">
                  <a:extLst>
                    <a:ext uri="{FF2B5EF4-FFF2-40B4-BE49-F238E27FC236}">
                      <a16:creationId xmlns:a16="http://schemas.microsoft.com/office/drawing/2014/main" id="{07CC5537-6124-2361-16D8-2378C9893C56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4130331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80" name="Trapezoid 579">
                  <a:extLst>
                    <a:ext uri="{FF2B5EF4-FFF2-40B4-BE49-F238E27FC236}">
                      <a16:creationId xmlns:a16="http://schemas.microsoft.com/office/drawing/2014/main" id="{67B1D37E-B2B9-F005-6DD6-934F276786E8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4688128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81" name="Trapezoid 580">
                  <a:extLst>
                    <a:ext uri="{FF2B5EF4-FFF2-40B4-BE49-F238E27FC236}">
                      <a16:creationId xmlns:a16="http://schemas.microsoft.com/office/drawing/2014/main" id="{230D1B9E-8CE6-9505-22EF-40913C175FF1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5245924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82" name="Trapezoid 581">
                  <a:extLst>
                    <a:ext uri="{FF2B5EF4-FFF2-40B4-BE49-F238E27FC236}">
                      <a16:creationId xmlns:a16="http://schemas.microsoft.com/office/drawing/2014/main" id="{7072396A-B76E-B8C2-31A6-8A691BFC31C8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5803720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83" name="Trapezoid 582">
                  <a:extLst>
                    <a:ext uri="{FF2B5EF4-FFF2-40B4-BE49-F238E27FC236}">
                      <a16:creationId xmlns:a16="http://schemas.microsoft.com/office/drawing/2014/main" id="{34F75EB2-512A-8DF8-9CA2-C9454B5391A8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6361517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84" name="Trapezoid 583">
                  <a:extLst>
                    <a:ext uri="{FF2B5EF4-FFF2-40B4-BE49-F238E27FC236}">
                      <a16:creationId xmlns:a16="http://schemas.microsoft.com/office/drawing/2014/main" id="{7F55506F-A74E-61CA-5229-7F85E023C60B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6919313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85" name="Trapezoid 584">
                  <a:extLst>
                    <a:ext uri="{FF2B5EF4-FFF2-40B4-BE49-F238E27FC236}">
                      <a16:creationId xmlns:a16="http://schemas.microsoft.com/office/drawing/2014/main" id="{5B778D94-7E46-C0AB-C849-2C0FD0E771F2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7477109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86" name="Trapezoid 585">
                  <a:extLst>
                    <a:ext uri="{FF2B5EF4-FFF2-40B4-BE49-F238E27FC236}">
                      <a16:creationId xmlns:a16="http://schemas.microsoft.com/office/drawing/2014/main" id="{5F454365-ACC4-61C4-2442-E423ADBEBD03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8034906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87" name="Trapezoid 586">
                  <a:extLst>
                    <a:ext uri="{FF2B5EF4-FFF2-40B4-BE49-F238E27FC236}">
                      <a16:creationId xmlns:a16="http://schemas.microsoft.com/office/drawing/2014/main" id="{068A7FE3-E6A7-CC0F-69A3-0A682DEEF19F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8592702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88" name="Trapezoid 587">
                  <a:extLst>
                    <a:ext uri="{FF2B5EF4-FFF2-40B4-BE49-F238E27FC236}">
                      <a16:creationId xmlns:a16="http://schemas.microsoft.com/office/drawing/2014/main" id="{28C72D70-B17B-12B6-711C-2ECB112CE0AF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9150498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89" name="Trapezoid 588">
                  <a:extLst>
                    <a:ext uri="{FF2B5EF4-FFF2-40B4-BE49-F238E27FC236}">
                      <a16:creationId xmlns:a16="http://schemas.microsoft.com/office/drawing/2014/main" id="{883A0DEE-6120-27E7-2AA1-6F9AE74C366D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9708295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590" name="Trapezoid 589">
                  <a:extLst>
                    <a:ext uri="{FF2B5EF4-FFF2-40B4-BE49-F238E27FC236}">
                      <a16:creationId xmlns:a16="http://schemas.microsoft.com/office/drawing/2014/main" id="{2F16B6F3-A2B4-6822-A6E5-DBF2BADA27D8}"/>
                    </a:ext>
                  </a:extLst>
                </p:cNvPr>
                <p:cNvSpPr>
                  <a:spLocks noChangeAspect="1"/>
                </p:cNvSpPr>
                <p:nvPr/>
              </p:nvSpPr>
              <p:spPr bwMode="auto">
                <a:xfrm flipV="1">
                  <a:off x="10266088" y="1813123"/>
                  <a:ext cx="365578" cy="158041"/>
                </a:xfrm>
                <a:prstGeom prst="trapezoid">
                  <a:avLst>
                    <a:gd name="adj" fmla="val 33681"/>
                  </a:avLst>
                </a:prstGeom>
                <a:solidFill>
                  <a:srgbClr val="FF9900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grpSp>
              <p:nvGrpSpPr>
                <p:cNvPr id="591" name="Group 590">
                  <a:extLst>
                    <a:ext uri="{FF2B5EF4-FFF2-40B4-BE49-F238E27FC236}">
                      <a16:creationId xmlns:a16="http://schemas.microsoft.com/office/drawing/2014/main" id="{1D0B71B7-362D-3D77-5263-722A0730C960}"/>
                    </a:ext>
                  </a:extLst>
                </p:cNvPr>
                <p:cNvGrpSpPr/>
                <p:nvPr/>
              </p:nvGrpSpPr>
              <p:grpSpPr>
                <a:xfrm>
                  <a:off x="1953919" y="1969663"/>
                  <a:ext cx="8622974" cy="28221"/>
                  <a:chOff x="1953919" y="1969663"/>
                  <a:chExt cx="8622974" cy="28221"/>
                </a:xfrm>
              </p:grpSpPr>
              <p:sp>
                <p:nvSpPr>
                  <p:cNvPr id="592" name="Rectangle 591">
                    <a:extLst>
                      <a:ext uri="{FF2B5EF4-FFF2-40B4-BE49-F238E27FC236}">
                        <a16:creationId xmlns:a16="http://schemas.microsoft.com/office/drawing/2014/main" id="{49A6C2F2-3794-7891-B5F4-E7262789402A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953919" y="1971268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93" name="Rectangle 592">
                    <a:extLst>
                      <a:ext uri="{FF2B5EF4-FFF2-40B4-BE49-F238E27FC236}">
                        <a16:creationId xmlns:a16="http://schemas.microsoft.com/office/drawing/2014/main" id="{3BA74639-FF03-F0E0-7222-516A98943F4C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2511715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94" name="Rectangle 593">
                    <a:extLst>
                      <a:ext uri="{FF2B5EF4-FFF2-40B4-BE49-F238E27FC236}">
                        <a16:creationId xmlns:a16="http://schemas.microsoft.com/office/drawing/2014/main" id="{2A9B698F-37B6-D700-B24A-7FA9B7A0255A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3069511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95" name="Rectangle 594">
                    <a:extLst>
                      <a:ext uri="{FF2B5EF4-FFF2-40B4-BE49-F238E27FC236}">
                        <a16:creationId xmlns:a16="http://schemas.microsoft.com/office/drawing/2014/main" id="{B4D7DA29-61F6-82D0-D12B-972F28AEE254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3627307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96" name="Rectangle 595">
                    <a:extLst>
                      <a:ext uri="{FF2B5EF4-FFF2-40B4-BE49-F238E27FC236}">
                        <a16:creationId xmlns:a16="http://schemas.microsoft.com/office/drawing/2014/main" id="{59A52C46-BDEC-DAB3-7EAF-C5601F420F5B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4185103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97" name="Rectangle 596">
                    <a:extLst>
                      <a:ext uri="{FF2B5EF4-FFF2-40B4-BE49-F238E27FC236}">
                        <a16:creationId xmlns:a16="http://schemas.microsoft.com/office/drawing/2014/main" id="{9F999A26-78DE-193A-83C7-2FF0AC0DE592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4742899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98" name="Rectangle 597">
                    <a:extLst>
                      <a:ext uri="{FF2B5EF4-FFF2-40B4-BE49-F238E27FC236}">
                        <a16:creationId xmlns:a16="http://schemas.microsoft.com/office/drawing/2014/main" id="{17CCD24F-A1C4-9C53-B2F4-C9C781BEBE67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5300695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599" name="Rectangle 598">
                    <a:extLst>
                      <a:ext uri="{FF2B5EF4-FFF2-40B4-BE49-F238E27FC236}">
                        <a16:creationId xmlns:a16="http://schemas.microsoft.com/office/drawing/2014/main" id="{32BDC576-A565-3FF1-B281-B3F9631CB6BC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5858491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00" name="Rectangle 599">
                    <a:extLst>
                      <a:ext uri="{FF2B5EF4-FFF2-40B4-BE49-F238E27FC236}">
                        <a16:creationId xmlns:a16="http://schemas.microsoft.com/office/drawing/2014/main" id="{F563DCC9-1FF1-9797-E81E-B41F7560D019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6416287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01" name="Rectangle 600">
                    <a:extLst>
                      <a:ext uri="{FF2B5EF4-FFF2-40B4-BE49-F238E27FC236}">
                        <a16:creationId xmlns:a16="http://schemas.microsoft.com/office/drawing/2014/main" id="{3042AE27-CED0-ED9B-5F39-D9BCF90CEDCC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6974083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02" name="Rectangle 601">
                    <a:extLst>
                      <a:ext uri="{FF2B5EF4-FFF2-40B4-BE49-F238E27FC236}">
                        <a16:creationId xmlns:a16="http://schemas.microsoft.com/office/drawing/2014/main" id="{5F5D38E1-2063-F961-8C82-1E77702BCBE5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7531879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03" name="Rectangle 602">
                    <a:extLst>
                      <a:ext uri="{FF2B5EF4-FFF2-40B4-BE49-F238E27FC236}">
                        <a16:creationId xmlns:a16="http://schemas.microsoft.com/office/drawing/2014/main" id="{B37D40A5-581B-658E-58FC-374BA8F96332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8089675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04" name="Rectangle 603">
                    <a:extLst>
                      <a:ext uri="{FF2B5EF4-FFF2-40B4-BE49-F238E27FC236}">
                        <a16:creationId xmlns:a16="http://schemas.microsoft.com/office/drawing/2014/main" id="{D1468B1C-433A-1B7C-A74E-F7792EAC1F9B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8647471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05" name="Rectangle 604">
                    <a:extLst>
                      <a:ext uri="{FF2B5EF4-FFF2-40B4-BE49-F238E27FC236}">
                        <a16:creationId xmlns:a16="http://schemas.microsoft.com/office/drawing/2014/main" id="{315E23F2-0B4E-294F-19A9-4BF9EB3E3A85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9205267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06" name="Rectangle 605">
                    <a:extLst>
                      <a:ext uri="{FF2B5EF4-FFF2-40B4-BE49-F238E27FC236}">
                        <a16:creationId xmlns:a16="http://schemas.microsoft.com/office/drawing/2014/main" id="{4EA38D1D-2475-7277-455D-A34D447C3E41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9763063" y="1969663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607" name="Rectangle 606">
                    <a:extLst>
                      <a:ext uri="{FF2B5EF4-FFF2-40B4-BE49-F238E27FC236}">
                        <a16:creationId xmlns:a16="http://schemas.microsoft.com/office/drawing/2014/main" id="{9C7EE870-C60B-1939-F2E3-14C42877C3D4}"/>
                      </a:ext>
                    </a:extLst>
                  </p:cNvPr>
                  <p:cNvSpPr/>
                  <p:nvPr/>
                </p:nvSpPr>
                <p:spPr bwMode="auto">
                  <a:xfrm flipV="1">
                    <a:off x="10320861" y="1971544"/>
                    <a:ext cx="256032" cy="26340"/>
                  </a:xfrm>
                  <a:prstGeom prst="rect">
                    <a:avLst/>
                  </a:prstGeom>
                  <a:solidFill>
                    <a:srgbClr val="C00000"/>
                  </a:solidFill>
                  <a:ln w="9525" cap="flat" cmpd="sng" algn="ctr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vert="horz" wrap="square" lIns="91440" tIns="45720" rIns="91440" bIns="45720" numCol="1" rtlCol="0" anchor="t" anchorCtr="0" compatLnSpc="1">
                    <a:prstTxWarp prst="textNoShape">
                      <a:avLst/>
                    </a:prstTxWarp>
                  </a:bodyPr>
                  <a:lstStyle/>
                  <a:p>
                    <a:pPr marL="0" marR="0" lvl="0" indent="0" defTabSz="91440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600" b="0" i="0" u="none" strike="noStrike" kern="120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Lucida Sans" charset="0"/>
                      <a:ea typeface="+mn-ea"/>
                      <a:cs typeface="+mn-cs"/>
                    </a:endParaRPr>
                  </a:p>
                </p:txBody>
              </p:sp>
            </p:grpSp>
          </p:grpSp>
        </p:grpSp>
        <p:cxnSp>
          <p:nvCxnSpPr>
            <p:cNvPr id="438" name="Straight Connector 437">
              <a:extLst>
                <a:ext uri="{FF2B5EF4-FFF2-40B4-BE49-F238E27FC236}">
                  <a16:creationId xmlns:a16="http://schemas.microsoft.com/office/drawing/2014/main" id="{070A6804-C010-6AE8-BCEA-FCE66E31907B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3559593" y="3264576"/>
              <a:ext cx="5084709" cy="3260"/>
            </a:xfrm>
            <a:prstGeom prst="line">
              <a:avLst/>
            </a:prstGeom>
            <a:solidFill>
              <a:srgbClr val="FF9900"/>
            </a:solidFill>
            <a:ln w="4127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24" name="Rectangle 523">
              <a:extLst>
                <a:ext uri="{FF2B5EF4-FFF2-40B4-BE49-F238E27FC236}">
                  <a16:creationId xmlns:a16="http://schemas.microsoft.com/office/drawing/2014/main" id="{9ADA3FC1-3AB1-AD0A-2CFA-4643B52E0E0A}"/>
                </a:ext>
              </a:extLst>
            </p:cNvPr>
            <p:cNvSpPr/>
            <p:nvPr/>
          </p:nvSpPr>
          <p:spPr bwMode="auto">
            <a:xfrm>
              <a:off x="9200254" y="2536788"/>
              <a:ext cx="264658" cy="2904521"/>
            </a:xfrm>
            <a:prstGeom prst="rect">
              <a:avLst/>
            </a:prstGeom>
            <a:solidFill>
              <a:srgbClr val="DBBB5F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525" name="Rectangle 524">
              <a:extLst>
                <a:ext uri="{FF2B5EF4-FFF2-40B4-BE49-F238E27FC236}">
                  <a16:creationId xmlns:a16="http://schemas.microsoft.com/office/drawing/2014/main" id="{CC8AE6FC-5193-EBC8-4C04-11A0F48C8C28}"/>
                </a:ext>
              </a:extLst>
            </p:cNvPr>
            <p:cNvSpPr/>
            <p:nvPr/>
          </p:nvSpPr>
          <p:spPr bwMode="auto">
            <a:xfrm>
              <a:off x="8728288" y="3466356"/>
              <a:ext cx="1250608" cy="1186423"/>
            </a:xfrm>
            <a:prstGeom prst="rect">
              <a:avLst/>
            </a:prstGeom>
            <a:solidFill>
              <a:srgbClr val="92D050">
                <a:alpha val="47059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526" name="Rectangle 525">
              <a:extLst>
                <a:ext uri="{FF2B5EF4-FFF2-40B4-BE49-F238E27FC236}">
                  <a16:creationId xmlns:a16="http://schemas.microsoft.com/office/drawing/2014/main" id="{44F3F8C0-8403-023D-FB9F-677308DC8AF6}"/>
                </a:ext>
              </a:extLst>
            </p:cNvPr>
            <p:cNvSpPr/>
            <p:nvPr/>
          </p:nvSpPr>
          <p:spPr bwMode="auto">
            <a:xfrm>
              <a:off x="8576280" y="5129264"/>
              <a:ext cx="1402615" cy="11898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527" name="Rectangle 526">
              <a:extLst>
                <a:ext uri="{FF2B5EF4-FFF2-40B4-BE49-F238E27FC236}">
                  <a16:creationId xmlns:a16="http://schemas.microsoft.com/office/drawing/2014/main" id="{4DB397CF-751C-9598-925E-51A32518860C}"/>
                </a:ext>
              </a:extLst>
            </p:cNvPr>
            <p:cNvSpPr/>
            <p:nvPr/>
          </p:nvSpPr>
          <p:spPr bwMode="auto">
            <a:xfrm>
              <a:off x="8949679" y="3633742"/>
              <a:ext cx="70125" cy="861630"/>
            </a:xfrm>
            <a:prstGeom prst="rect">
              <a:avLst/>
            </a:prstGeom>
            <a:solidFill>
              <a:srgbClr val="FFFFFF">
                <a:lumMod val="65000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528" name="Rectangle 527">
              <a:extLst>
                <a:ext uri="{FF2B5EF4-FFF2-40B4-BE49-F238E27FC236}">
                  <a16:creationId xmlns:a16="http://schemas.microsoft.com/office/drawing/2014/main" id="{6075E092-3CDF-A692-AC42-25BF1690248F}"/>
                </a:ext>
              </a:extLst>
            </p:cNvPr>
            <p:cNvSpPr/>
            <p:nvPr/>
          </p:nvSpPr>
          <p:spPr bwMode="auto">
            <a:xfrm>
              <a:off x="9019805" y="3776167"/>
              <a:ext cx="716833" cy="590001"/>
            </a:xfrm>
            <a:prstGeom prst="rect">
              <a:avLst/>
            </a:prstGeom>
            <a:solidFill>
              <a:srgbClr val="FFFFFF">
                <a:lumMod val="65000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529" name="Rectangle 528">
              <a:extLst>
                <a:ext uri="{FF2B5EF4-FFF2-40B4-BE49-F238E27FC236}">
                  <a16:creationId xmlns:a16="http://schemas.microsoft.com/office/drawing/2014/main" id="{0A263430-843A-D823-EE53-2052944D5403}"/>
                </a:ext>
              </a:extLst>
            </p:cNvPr>
            <p:cNvSpPr/>
            <p:nvPr/>
          </p:nvSpPr>
          <p:spPr bwMode="auto">
            <a:xfrm>
              <a:off x="8717673" y="5256578"/>
              <a:ext cx="1250608" cy="492956"/>
            </a:xfrm>
            <a:prstGeom prst="rect">
              <a:avLst/>
            </a:prstGeom>
            <a:solidFill>
              <a:srgbClr val="92D050">
                <a:alpha val="47059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530" name="Rectangle 529">
              <a:extLst>
                <a:ext uri="{FF2B5EF4-FFF2-40B4-BE49-F238E27FC236}">
                  <a16:creationId xmlns:a16="http://schemas.microsoft.com/office/drawing/2014/main" id="{BDCB20F4-74B7-0E99-4830-B400EEF8B851}"/>
                </a:ext>
              </a:extLst>
            </p:cNvPr>
            <p:cNvSpPr/>
            <p:nvPr/>
          </p:nvSpPr>
          <p:spPr bwMode="auto">
            <a:xfrm>
              <a:off x="8727736" y="4854370"/>
              <a:ext cx="1243538" cy="269254"/>
            </a:xfrm>
            <a:prstGeom prst="rect">
              <a:avLst/>
            </a:prstGeom>
            <a:solidFill>
              <a:srgbClr val="92D050">
                <a:alpha val="47059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531" name="Rectangle 530">
              <a:extLst>
                <a:ext uri="{FF2B5EF4-FFF2-40B4-BE49-F238E27FC236}">
                  <a16:creationId xmlns:a16="http://schemas.microsoft.com/office/drawing/2014/main" id="{0202F2A3-626B-7DC1-4643-7517C9AECD3B}"/>
                </a:ext>
              </a:extLst>
            </p:cNvPr>
            <p:cNvSpPr/>
            <p:nvPr/>
          </p:nvSpPr>
          <p:spPr bwMode="auto">
            <a:xfrm rot="10800000">
              <a:off x="8564347" y="2846835"/>
              <a:ext cx="1414547" cy="129856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532" name="Rectangle 531">
              <a:extLst>
                <a:ext uri="{FF2B5EF4-FFF2-40B4-BE49-F238E27FC236}">
                  <a16:creationId xmlns:a16="http://schemas.microsoft.com/office/drawing/2014/main" id="{E48A137B-F571-B75F-CC4D-1C6723D28E96}"/>
                </a:ext>
              </a:extLst>
            </p:cNvPr>
            <p:cNvSpPr/>
            <p:nvPr/>
          </p:nvSpPr>
          <p:spPr bwMode="auto">
            <a:xfrm rot="10800000">
              <a:off x="8727196" y="2989895"/>
              <a:ext cx="1241083" cy="277940"/>
            </a:xfrm>
            <a:prstGeom prst="rect">
              <a:avLst/>
            </a:prstGeom>
            <a:solidFill>
              <a:srgbClr val="92D050">
                <a:alpha val="47059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533" name="Rectangle 532">
              <a:extLst>
                <a:ext uri="{FF2B5EF4-FFF2-40B4-BE49-F238E27FC236}">
                  <a16:creationId xmlns:a16="http://schemas.microsoft.com/office/drawing/2014/main" id="{3B2F7689-F03E-61F0-E7A4-2B4860B0C532}"/>
                </a:ext>
              </a:extLst>
            </p:cNvPr>
            <p:cNvSpPr/>
            <p:nvPr/>
          </p:nvSpPr>
          <p:spPr bwMode="auto">
            <a:xfrm rot="10800000">
              <a:off x="8734840" y="2529982"/>
              <a:ext cx="1233440" cy="297801"/>
            </a:xfrm>
            <a:prstGeom prst="rect">
              <a:avLst/>
            </a:prstGeom>
            <a:solidFill>
              <a:srgbClr val="92D050">
                <a:alpha val="47059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534" name="Rectangle 533">
              <a:extLst>
                <a:ext uri="{FF2B5EF4-FFF2-40B4-BE49-F238E27FC236}">
                  <a16:creationId xmlns:a16="http://schemas.microsoft.com/office/drawing/2014/main" id="{1FCC5D0A-DE8A-F31A-80CE-19738BF24852}"/>
                </a:ext>
              </a:extLst>
            </p:cNvPr>
            <p:cNvSpPr/>
            <p:nvPr/>
          </p:nvSpPr>
          <p:spPr bwMode="auto">
            <a:xfrm>
              <a:off x="9017393" y="5622603"/>
              <a:ext cx="639162" cy="140208"/>
            </a:xfrm>
            <a:prstGeom prst="rect">
              <a:avLst/>
            </a:prstGeom>
            <a:solidFill>
              <a:srgbClr val="DBBB5F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535" name="Rectangle 534">
              <a:extLst>
                <a:ext uri="{FF2B5EF4-FFF2-40B4-BE49-F238E27FC236}">
                  <a16:creationId xmlns:a16="http://schemas.microsoft.com/office/drawing/2014/main" id="{3B3EF3A2-DB0B-1B3C-70B2-9A48B43B09D1}"/>
                </a:ext>
              </a:extLst>
            </p:cNvPr>
            <p:cNvSpPr/>
            <p:nvPr/>
          </p:nvSpPr>
          <p:spPr bwMode="auto">
            <a:xfrm>
              <a:off x="9155700" y="5355584"/>
              <a:ext cx="372816" cy="257493"/>
            </a:xfrm>
            <a:prstGeom prst="rect">
              <a:avLst/>
            </a:prstGeom>
            <a:solidFill>
              <a:srgbClr val="DBBB5F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grpSp>
          <p:nvGrpSpPr>
            <p:cNvPr id="536" name="Group 535">
              <a:extLst>
                <a:ext uri="{FF2B5EF4-FFF2-40B4-BE49-F238E27FC236}">
                  <a16:creationId xmlns:a16="http://schemas.microsoft.com/office/drawing/2014/main" id="{F50DB11D-7D7F-44C5-E4BF-9CFC7A222666}"/>
                </a:ext>
              </a:extLst>
            </p:cNvPr>
            <p:cNvGrpSpPr/>
            <p:nvPr/>
          </p:nvGrpSpPr>
          <p:grpSpPr>
            <a:xfrm>
              <a:off x="9017393" y="2383924"/>
              <a:ext cx="639162" cy="142919"/>
              <a:chOff x="9007868" y="2328141"/>
              <a:chExt cx="639162" cy="142919"/>
            </a:xfrm>
          </p:grpSpPr>
          <p:sp>
            <p:nvSpPr>
              <p:cNvPr id="570" name="Rectangle 569">
                <a:extLst>
                  <a:ext uri="{FF2B5EF4-FFF2-40B4-BE49-F238E27FC236}">
                    <a16:creationId xmlns:a16="http://schemas.microsoft.com/office/drawing/2014/main" id="{409625DC-A5AA-D5D3-F3EF-A6FDE773AC61}"/>
                  </a:ext>
                </a:extLst>
              </p:cNvPr>
              <p:cNvSpPr/>
              <p:nvPr/>
            </p:nvSpPr>
            <p:spPr bwMode="auto">
              <a:xfrm>
                <a:off x="9007868" y="2328141"/>
                <a:ext cx="639162" cy="140208"/>
              </a:xfrm>
              <a:prstGeom prst="rect">
                <a:avLst/>
              </a:prstGeom>
              <a:solidFill>
                <a:srgbClr val="DBBB5F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cxnSp>
            <p:nvCxnSpPr>
              <p:cNvPr id="571" name="Straight Connector 570">
                <a:extLst>
                  <a:ext uri="{FF2B5EF4-FFF2-40B4-BE49-F238E27FC236}">
                    <a16:creationId xmlns:a16="http://schemas.microsoft.com/office/drawing/2014/main" id="{E881606D-D1AD-4118-CDB5-FC33C7B3F1D6}"/>
                  </a:ext>
                </a:extLst>
              </p:cNvPr>
              <p:cNvCxnSpPr/>
              <p:nvPr/>
            </p:nvCxnSpPr>
            <p:spPr bwMode="auto">
              <a:xfrm>
                <a:off x="9146175" y="2328141"/>
                <a:ext cx="0" cy="140208"/>
              </a:xfrm>
              <a:prstGeom prst="line">
                <a:avLst/>
              </a:prstGeom>
              <a:solidFill>
                <a:srgbClr val="FF9900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72" name="Straight Connector 571">
                <a:extLst>
                  <a:ext uri="{FF2B5EF4-FFF2-40B4-BE49-F238E27FC236}">
                    <a16:creationId xmlns:a16="http://schemas.microsoft.com/office/drawing/2014/main" id="{4FF2D7E0-4EE7-8E5D-3A8B-660454C58119}"/>
                  </a:ext>
                </a:extLst>
              </p:cNvPr>
              <p:cNvCxnSpPr/>
              <p:nvPr/>
            </p:nvCxnSpPr>
            <p:spPr bwMode="auto">
              <a:xfrm>
                <a:off x="9511641" y="2330852"/>
                <a:ext cx="0" cy="140208"/>
              </a:xfrm>
              <a:prstGeom prst="line">
                <a:avLst/>
              </a:prstGeom>
              <a:solidFill>
                <a:srgbClr val="FF9900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537" name="Rectangle 536">
              <a:extLst>
                <a:ext uri="{FF2B5EF4-FFF2-40B4-BE49-F238E27FC236}">
                  <a16:creationId xmlns:a16="http://schemas.microsoft.com/office/drawing/2014/main" id="{AA83C604-F02D-5404-A3C0-D6B35FAB52F9}"/>
                </a:ext>
              </a:extLst>
            </p:cNvPr>
            <p:cNvSpPr/>
            <p:nvPr/>
          </p:nvSpPr>
          <p:spPr bwMode="auto">
            <a:xfrm rot="5400000">
              <a:off x="10052901" y="774505"/>
              <a:ext cx="208804" cy="2844926"/>
            </a:xfrm>
            <a:prstGeom prst="rect">
              <a:avLst/>
            </a:prstGeom>
            <a:solidFill>
              <a:srgbClr val="000000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538" name="Rectangle 537">
              <a:extLst>
                <a:ext uri="{FF2B5EF4-FFF2-40B4-BE49-F238E27FC236}">
                  <a16:creationId xmlns:a16="http://schemas.microsoft.com/office/drawing/2014/main" id="{4071DC57-26CA-36F9-4C73-0B27025A7EB2}"/>
                </a:ext>
              </a:extLst>
            </p:cNvPr>
            <p:cNvSpPr/>
            <p:nvPr/>
          </p:nvSpPr>
          <p:spPr bwMode="auto">
            <a:xfrm rot="5400000">
              <a:off x="10081739" y="4496660"/>
              <a:ext cx="158056" cy="2867140"/>
            </a:xfrm>
            <a:prstGeom prst="rect">
              <a:avLst/>
            </a:prstGeom>
            <a:solidFill>
              <a:srgbClr val="000000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539" name="Rectangle 538">
              <a:extLst>
                <a:ext uri="{FF2B5EF4-FFF2-40B4-BE49-F238E27FC236}">
                  <a16:creationId xmlns:a16="http://schemas.microsoft.com/office/drawing/2014/main" id="{6EEE19DB-00E4-E934-251F-E8D1C5F22DEE}"/>
                </a:ext>
              </a:extLst>
            </p:cNvPr>
            <p:cNvSpPr/>
            <p:nvPr/>
          </p:nvSpPr>
          <p:spPr bwMode="auto">
            <a:xfrm>
              <a:off x="11223831" y="2928941"/>
              <a:ext cx="355935" cy="2919588"/>
            </a:xfrm>
            <a:prstGeom prst="rect">
              <a:avLst/>
            </a:prstGeom>
            <a:solidFill>
              <a:srgbClr val="92D050">
                <a:alpha val="47059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540" name="Rectangle 539">
              <a:extLst>
                <a:ext uri="{FF2B5EF4-FFF2-40B4-BE49-F238E27FC236}">
                  <a16:creationId xmlns:a16="http://schemas.microsoft.com/office/drawing/2014/main" id="{54744C71-64FA-FCD1-8679-D56B38D622B0}"/>
                </a:ext>
              </a:extLst>
            </p:cNvPr>
            <p:cNvSpPr/>
            <p:nvPr/>
          </p:nvSpPr>
          <p:spPr bwMode="auto">
            <a:xfrm rot="5400000">
              <a:off x="9902483" y="4628381"/>
              <a:ext cx="297801" cy="3072816"/>
            </a:xfrm>
            <a:prstGeom prst="rect">
              <a:avLst/>
            </a:prstGeom>
            <a:solidFill>
              <a:srgbClr val="000000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541" name="Rectangle 540">
              <a:extLst>
                <a:ext uri="{FF2B5EF4-FFF2-40B4-BE49-F238E27FC236}">
                  <a16:creationId xmlns:a16="http://schemas.microsoft.com/office/drawing/2014/main" id="{A017E132-F050-9F86-FFC4-48809A744F4D}"/>
                </a:ext>
              </a:extLst>
            </p:cNvPr>
            <p:cNvSpPr/>
            <p:nvPr/>
          </p:nvSpPr>
          <p:spPr bwMode="auto">
            <a:xfrm rot="5400000">
              <a:off x="9898470" y="412633"/>
              <a:ext cx="297801" cy="3064788"/>
            </a:xfrm>
            <a:prstGeom prst="rect">
              <a:avLst/>
            </a:prstGeom>
            <a:solidFill>
              <a:srgbClr val="000000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grpSp>
          <p:nvGrpSpPr>
            <p:cNvPr id="542" name="Group 541">
              <a:extLst>
                <a:ext uri="{FF2B5EF4-FFF2-40B4-BE49-F238E27FC236}">
                  <a16:creationId xmlns:a16="http://schemas.microsoft.com/office/drawing/2014/main" id="{B18F6823-FEC4-A2EF-85BC-8C4825695091}"/>
                </a:ext>
              </a:extLst>
            </p:cNvPr>
            <p:cNvGrpSpPr/>
            <p:nvPr/>
          </p:nvGrpSpPr>
          <p:grpSpPr>
            <a:xfrm>
              <a:off x="9127811" y="3637445"/>
              <a:ext cx="1887756" cy="861630"/>
              <a:chOff x="9127811" y="3876937"/>
              <a:chExt cx="1887756" cy="861630"/>
            </a:xfrm>
          </p:grpSpPr>
          <p:sp>
            <p:nvSpPr>
              <p:cNvPr id="564" name="Rectangle 563">
                <a:extLst>
                  <a:ext uri="{FF2B5EF4-FFF2-40B4-BE49-F238E27FC236}">
                    <a16:creationId xmlns:a16="http://schemas.microsoft.com/office/drawing/2014/main" id="{4DE526CF-161F-ADB5-1920-9459746B6DC9}"/>
                  </a:ext>
                </a:extLst>
              </p:cNvPr>
              <p:cNvSpPr/>
              <p:nvPr/>
            </p:nvSpPr>
            <p:spPr bwMode="auto">
              <a:xfrm>
                <a:off x="9127811" y="4148519"/>
                <a:ext cx="1686240" cy="318997"/>
              </a:xfrm>
              <a:prstGeom prst="rect">
                <a:avLst/>
              </a:prstGeom>
              <a:solidFill>
                <a:srgbClr val="FFFFFF">
                  <a:lumMod val="65000"/>
                </a:srgbClr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grpSp>
            <p:nvGrpSpPr>
              <p:cNvPr id="565" name="Group 564">
                <a:extLst>
                  <a:ext uri="{FF2B5EF4-FFF2-40B4-BE49-F238E27FC236}">
                    <a16:creationId xmlns:a16="http://schemas.microsoft.com/office/drawing/2014/main" id="{DF17740D-D4F6-589B-3A06-1B5171584983}"/>
                  </a:ext>
                </a:extLst>
              </p:cNvPr>
              <p:cNvGrpSpPr/>
              <p:nvPr/>
            </p:nvGrpSpPr>
            <p:grpSpPr>
              <a:xfrm>
                <a:off x="10872648" y="3976769"/>
                <a:ext cx="142919" cy="639162"/>
                <a:chOff x="10815498" y="3976769"/>
                <a:chExt cx="142919" cy="639162"/>
              </a:xfrm>
            </p:grpSpPr>
            <p:sp>
              <p:nvSpPr>
                <p:cNvPr id="567" name="Rectangle 566">
                  <a:extLst>
                    <a:ext uri="{FF2B5EF4-FFF2-40B4-BE49-F238E27FC236}">
                      <a16:creationId xmlns:a16="http://schemas.microsoft.com/office/drawing/2014/main" id="{D252EF4B-9E0E-BAF8-F2A5-13C6F6863228}"/>
                    </a:ext>
                  </a:extLst>
                </p:cNvPr>
                <p:cNvSpPr/>
                <p:nvPr/>
              </p:nvSpPr>
              <p:spPr bwMode="auto">
                <a:xfrm rot="5400000">
                  <a:off x="10568732" y="4226246"/>
                  <a:ext cx="639162" cy="140208"/>
                </a:xfrm>
                <a:prstGeom prst="rect">
                  <a:avLst/>
                </a:prstGeom>
                <a:solidFill>
                  <a:srgbClr val="A6A6A6"/>
                </a:solidFill>
                <a:ln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A6A6A6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cxnSp>
              <p:nvCxnSpPr>
                <p:cNvPr id="568" name="Straight Connector 567">
                  <a:extLst>
                    <a:ext uri="{FF2B5EF4-FFF2-40B4-BE49-F238E27FC236}">
                      <a16:creationId xmlns:a16="http://schemas.microsoft.com/office/drawing/2014/main" id="{9783E1F2-DB6B-21A1-851D-9479458836E8}"/>
                    </a:ext>
                  </a:extLst>
                </p:cNvPr>
                <p:cNvCxnSpPr/>
                <p:nvPr/>
              </p:nvCxnSpPr>
              <p:spPr bwMode="auto">
                <a:xfrm rot="5400000">
                  <a:off x="10888313" y="4044972"/>
                  <a:ext cx="0" cy="140208"/>
                </a:xfrm>
                <a:prstGeom prst="line">
                  <a:avLst/>
                </a:prstGeom>
                <a:solidFill>
                  <a:srgbClr val="FF9900"/>
                </a:solidFill>
                <a:ln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569" name="Straight Connector 568">
                  <a:extLst>
                    <a:ext uri="{FF2B5EF4-FFF2-40B4-BE49-F238E27FC236}">
                      <a16:creationId xmlns:a16="http://schemas.microsoft.com/office/drawing/2014/main" id="{82BBF788-037B-1F1C-4215-403F4004D7FF}"/>
                    </a:ext>
                  </a:extLst>
                </p:cNvPr>
                <p:cNvCxnSpPr/>
                <p:nvPr/>
              </p:nvCxnSpPr>
              <p:spPr bwMode="auto">
                <a:xfrm rot="5400000">
                  <a:off x="10885602" y="4410438"/>
                  <a:ext cx="0" cy="140208"/>
                </a:xfrm>
                <a:prstGeom prst="line">
                  <a:avLst/>
                </a:prstGeom>
                <a:solidFill>
                  <a:srgbClr val="FF9900"/>
                </a:solidFill>
                <a:ln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566" name="Rectangle 565">
                <a:extLst>
                  <a:ext uri="{FF2B5EF4-FFF2-40B4-BE49-F238E27FC236}">
                    <a16:creationId xmlns:a16="http://schemas.microsoft.com/office/drawing/2014/main" id="{EE1C3EA8-8925-C587-A42F-727F9600DA8F}"/>
                  </a:ext>
                </a:extLst>
              </p:cNvPr>
              <p:cNvSpPr/>
              <p:nvPr/>
            </p:nvSpPr>
            <p:spPr bwMode="auto">
              <a:xfrm>
                <a:off x="10816527" y="3876937"/>
                <a:ext cx="70125" cy="861630"/>
              </a:xfrm>
              <a:prstGeom prst="rect">
                <a:avLst/>
              </a:prstGeom>
              <a:solidFill>
                <a:srgbClr val="FFFFFF">
                  <a:lumMod val="65000"/>
                </a:srgbClr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543" name="Group 542">
              <a:extLst>
                <a:ext uri="{FF2B5EF4-FFF2-40B4-BE49-F238E27FC236}">
                  <a16:creationId xmlns:a16="http://schemas.microsoft.com/office/drawing/2014/main" id="{0D21555E-E079-26AA-AF86-F37CB431CFDF}"/>
                </a:ext>
              </a:extLst>
            </p:cNvPr>
            <p:cNvGrpSpPr/>
            <p:nvPr/>
          </p:nvGrpSpPr>
          <p:grpSpPr>
            <a:xfrm rot="5400000">
              <a:off x="10104278" y="5646918"/>
              <a:ext cx="844588" cy="861630"/>
              <a:chOff x="10170979" y="3876937"/>
              <a:chExt cx="844588" cy="861630"/>
            </a:xfrm>
          </p:grpSpPr>
          <p:sp>
            <p:nvSpPr>
              <p:cNvPr id="558" name="Rectangle 557">
                <a:extLst>
                  <a:ext uri="{FF2B5EF4-FFF2-40B4-BE49-F238E27FC236}">
                    <a16:creationId xmlns:a16="http://schemas.microsoft.com/office/drawing/2014/main" id="{5490CEAC-FD50-9A3D-EDBD-891C8212E5E3}"/>
                  </a:ext>
                </a:extLst>
              </p:cNvPr>
              <p:cNvSpPr/>
              <p:nvPr/>
            </p:nvSpPr>
            <p:spPr bwMode="auto">
              <a:xfrm>
                <a:off x="10170979" y="4148519"/>
                <a:ext cx="643072" cy="318997"/>
              </a:xfrm>
              <a:prstGeom prst="rect">
                <a:avLst/>
              </a:prstGeom>
              <a:solidFill>
                <a:srgbClr val="FFFFFF">
                  <a:lumMod val="65000"/>
                </a:srgbClr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grpSp>
            <p:nvGrpSpPr>
              <p:cNvPr id="559" name="Group 558">
                <a:extLst>
                  <a:ext uri="{FF2B5EF4-FFF2-40B4-BE49-F238E27FC236}">
                    <a16:creationId xmlns:a16="http://schemas.microsoft.com/office/drawing/2014/main" id="{4F705782-D72D-2506-6A51-F29B497A5842}"/>
                  </a:ext>
                </a:extLst>
              </p:cNvPr>
              <p:cNvGrpSpPr/>
              <p:nvPr/>
            </p:nvGrpSpPr>
            <p:grpSpPr>
              <a:xfrm>
                <a:off x="10872648" y="3976769"/>
                <a:ext cx="142919" cy="639162"/>
                <a:chOff x="10815498" y="3976769"/>
                <a:chExt cx="142919" cy="639162"/>
              </a:xfrm>
            </p:grpSpPr>
            <p:sp>
              <p:nvSpPr>
                <p:cNvPr id="561" name="Rectangle 560">
                  <a:extLst>
                    <a:ext uri="{FF2B5EF4-FFF2-40B4-BE49-F238E27FC236}">
                      <a16:creationId xmlns:a16="http://schemas.microsoft.com/office/drawing/2014/main" id="{B4DCD6C3-13D8-F48B-90DE-DCE3ECF9AA74}"/>
                    </a:ext>
                  </a:extLst>
                </p:cNvPr>
                <p:cNvSpPr/>
                <p:nvPr/>
              </p:nvSpPr>
              <p:spPr bwMode="auto">
                <a:xfrm rot="5400000">
                  <a:off x="10568732" y="4226246"/>
                  <a:ext cx="639162" cy="140208"/>
                </a:xfrm>
                <a:prstGeom prst="rect">
                  <a:avLst/>
                </a:prstGeom>
                <a:solidFill>
                  <a:srgbClr val="A6A6A6"/>
                </a:solidFill>
                <a:ln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A6A6A6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cxnSp>
              <p:nvCxnSpPr>
                <p:cNvPr id="562" name="Straight Connector 561">
                  <a:extLst>
                    <a:ext uri="{FF2B5EF4-FFF2-40B4-BE49-F238E27FC236}">
                      <a16:creationId xmlns:a16="http://schemas.microsoft.com/office/drawing/2014/main" id="{357837DE-B02C-F7F5-B995-A0F69B4FCA5F}"/>
                    </a:ext>
                  </a:extLst>
                </p:cNvPr>
                <p:cNvCxnSpPr/>
                <p:nvPr/>
              </p:nvCxnSpPr>
              <p:spPr bwMode="auto">
                <a:xfrm rot="5400000">
                  <a:off x="10888313" y="4044972"/>
                  <a:ext cx="0" cy="140208"/>
                </a:xfrm>
                <a:prstGeom prst="line">
                  <a:avLst/>
                </a:prstGeom>
                <a:solidFill>
                  <a:srgbClr val="FF9900"/>
                </a:solidFill>
                <a:ln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563" name="Straight Connector 562">
                  <a:extLst>
                    <a:ext uri="{FF2B5EF4-FFF2-40B4-BE49-F238E27FC236}">
                      <a16:creationId xmlns:a16="http://schemas.microsoft.com/office/drawing/2014/main" id="{388C435C-5220-0BEA-21A7-CAAD6FE046C2}"/>
                    </a:ext>
                  </a:extLst>
                </p:cNvPr>
                <p:cNvCxnSpPr/>
                <p:nvPr/>
              </p:nvCxnSpPr>
              <p:spPr bwMode="auto">
                <a:xfrm rot="5400000">
                  <a:off x="10885602" y="4410438"/>
                  <a:ext cx="0" cy="140208"/>
                </a:xfrm>
                <a:prstGeom prst="line">
                  <a:avLst/>
                </a:prstGeom>
                <a:solidFill>
                  <a:srgbClr val="FF9900"/>
                </a:solidFill>
                <a:ln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560" name="Rectangle 559">
                <a:extLst>
                  <a:ext uri="{FF2B5EF4-FFF2-40B4-BE49-F238E27FC236}">
                    <a16:creationId xmlns:a16="http://schemas.microsoft.com/office/drawing/2014/main" id="{1F97CD82-A428-0A56-DADB-6ED0A862FD0D}"/>
                  </a:ext>
                </a:extLst>
              </p:cNvPr>
              <p:cNvSpPr/>
              <p:nvPr/>
            </p:nvSpPr>
            <p:spPr bwMode="auto">
              <a:xfrm>
                <a:off x="10816527" y="3876937"/>
                <a:ext cx="70125" cy="861630"/>
              </a:xfrm>
              <a:prstGeom prst="rect">
                <a:avLst/>
              </a:prstGeom>
              <a:solidFill>
                <a:srgbClr val="FFFFFF">
                  <a:lumMod val="65000"/>
                </a:srgbClr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544" name="Group 543">
              <a:extLst>
                <a:ext uri="{FF2B5EF4-FFF2-40B4-BE49-F238E27FC236}">
                  <a16:creationId xmlns:a16="http://schemas.microsoft.com/office/drawing/2014/main" id="{4A18A27E-5497-EA8C-93EA-F93A8F187B4C}"/>
                </a:ext>
              </a:extLst>
            </p:cNvPr>
            <p:cNvGrpSpPr/>
            <p:nvPr/>
          </p:nvGrpSpPr>
          <p:grpSpPr>
            <a:xfrm rot="16200000">
              <a:off x="10099900" y="1601054"/>
              <a:ext cx="844588" cy="861630"/>
              <a:chOff x="10170979" y="3876937"/>
              <a:chExt cx="844588" cy="861630"/>
            </a:xfrm>
          </p:grpSpPr>
          <p:sp>
            <p:nvSpPr>
              <p:cNvPr id="552" name="Rectangle 551">
                <a:extLst>
                  <a:ext uri="{FF2B5EF4-FFF2-40B4-BE49-F238E27FC236}">
                    <a16:creationId xmlns:a16="http://schemas.microsoft.com/office/drawing/2014/main" id="{A6AF414B-44DC-C5BB-2ABF-1D7E3BD8260F}"/>
                  </a:ext>
                </a:extLst>
              </p:cNvPr>
              <p:cNvSpPr/>
              <p:nvPr/>
            </p:nvSpPr>
            <p:spPr bwMode="auto">
              <a:xfrm>
                <a:off x="10170979" y="4148519"/>
                <a:ext cx="643072" cy="318997"/>
              </a:xfrm>
              <a:prstGeom prst="rect">
                <a:avLst/>
              </a:prstGeom>
              <a:solidFill>
                <a:srgbClr val="FFFFFF">
                  <a:lumMod val="65000"/>
                </a:srgbClr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grpSp>
            <p:nvGrpSpPr>
              <p:cNvPr id="553" name="Group 552">
                <a:extLst>
                  <a:ext uri="{FF2B5EF4-FFF2-40B4-BE49-F238E27FC236}">
                    <a16:creationId xmlns:a16="http://schemas.microsoft.com/office/drawing/2014/main" id="{43037970-B76D-6FA6-D4F5-2A3CA4268B8C}"/>
                  </a:ext>
                </a:extLst>
              </p:cNvPr>
              <p:cNvGrpSpPr/>
              <p:nvPr/>
            </p:nvGrpSpPr>
            <p:grpSpPr>
              <a:xfrm>
                <a:off x="10872648" y="3976769"/>
                <a:ext cx="142919" cy="639162"/>
                <a:chOff x="10815498" y="3976769"/>
                <a:chExt cx="142919" cy="639162"/>
              </a:xfrm>
            </p:grpSpPr>
            <p:sp>
              <p:nvSpPr>
                <p:cNvPr id="555" name="Rectangle 554">
                  <a:extLst>
                    <a:ext uri="{FF2B5EF4-FFF2-40B4-BE49-F238E27FC236}">
                      <a16:creationId xmlns:a16="http://schemas.microsoft.com/office/drawing/2014/main" id="{726E0D78-67A2-B11C-B39E-616965D261B5}"/>
                    </a:ext>
                  </a:extLst>
                </p:cNvPr>
                <p:cNvSpPr/>
                <p:nvPr/>
              </p:nvSpPr>
              <p:spPr bwMode="auto">
                <a:xfrm rot="5400000">
                  <a:off x="10568732" y="4226246"/>
                  <a:ext cx="639162" cy="140208"/>
                </a:xfrm>
                <a:prstGeom prst="rect">
                  <a:avLst/>
                </a:prstGeom>
                <a:solidFill>
                  <a:srgbClr val="A6A6A6"/>
                </a:solidFill>
                <a:ln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A6A6A6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cxnSp>
              <p:nvCxnSpPr>
                <p:cNvPr id="556" name="Straight Connector 555">
                  <a:extLst>
                    <a:ext uri="{FF2B5EF4-FFF2-40B4-BE49-F238E27FC236}">
                      <a16:creationId xmlns:a16="http://schemas.microsoft.com/office/drawing/2014/main" id="{ADFC6128-D5C5-8055-326C-7CD6499DB9EE}"/>
                    </a:ext>
                  </a:extLst>
                </p:cNvPr>
                <p:cNvCxnSpPr/>
                <p:nvPr/>
              </p:nvCxnSpPr>
              <p:spPr bwMode="auto">
                <a:xfrm rot="5400000">
                  <a:off x="10888313" y="4044972"/>
                  <a:ext cx="0" cy="140208"/>
                </a:xfrm>
                <a:prstGeom prst="line">
                  <a:avLst/>
                </a:prstGeom>
                <a:solidFill>
                  <a:srgbClr val="FF9900"/>
                </a:solidFill>
                <a:ln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557" name="Straight Connector 556">
                  <a:extLst>
                    <a:ext uri="{FF2B5EF4-FFF2-40B4-BE49-F238E27FC236}">
                      <a16:creationId xmlns:a16="http://schemas.microsoft.com/office/drawing/2014/main" id="{83A2004B-96A1-EF18-1B6A-D82EE2AC23F8}"/>
                    </a:ext>
                  </a:extLst>
                </p:cNvPr>
                <p:cNvCxnSpPr/>
                <p:nvPr/>
              </p:nvCxnSpPr>
              <p:spPr bwMode="auto">
                <a:xfrm rot="5400000">
                  <a:off x="10885602" y="4410438"/>
                  <a:ext cx="0" cy="140208"/>
                </a:xfrm>
                <a:prstGeom prst="line">
                  <a:avLst/>
                </a:prstGeom>
                <a:solidFill>
                  <a:srgbClr val="FF9900"/>
                </a:solidFill>
                <a:ln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554" name="Rectangle 553">
                <a:extLst>
                  <a:ext uri="{FF2B5EF4-FFF2-40B4-BE49-F238E27FC236}">
                    <a16:creationId xmlns:a16="http://schemas.microsoft.com/office/drawing/2014/main" id="{822951B6-93F0-819B-B8EE-87D2B1CA5BD8}"/>
                  </a:ext>
                </a:extLst>
              </p:cNvPr>
              <p:cNvSpPr/>
              <p:nvPr/>
            </p:nvSpPr>
            <p:spPr bwMode="auto">
              <a:xfrm>
                <a:off x="10816527" y="3876937"/>
                <a:ext cx="70125" cy="861630"/>
              </a:xfrm>
              <a:prstGeom prst="rect">
                <a:avLst/>
              </a:prstGeom>
              <a:solidFill>
                <a:srgbClr val="FFFFFF">
                  <a:lumMod val="65000"/>
                </a:srgbClr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45" name="Rectangle 544">
              <a:extLst>
                <a:ext uri="{FF2B5EF4-FFF2-40B4-BE49-F238E27FC236}">
                  <a16:creationId xmlns:a16="http://schemas.microsoft.com/office/drawing/2014/main" id="{74DF6A6F-D7C6-5515-ECE3-7F38C46DE6D9}"/>
                </a:ext>
              </a:extLst>
            </p:cNvPr>
            <p:cNvSpPr/>
            <p:nvPr/>
          </p:nvSpPr>
          <p:spPr bwMode="auto">
            <a:xfrm>
              <a:off x="10249586" y="2301370"/>
              <a:ext cx="564465" cy="3530073"/>
            </a:xfrm>
            <a:prstGeom prst="rect">
              <a:avLst/>
            </a:prstGeom>
            <a:solidFill>
              <a:srgbClr val="FFD699">
                <a:alpha val="80000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grpSp>
          <p:nvGrpSpPr>
            <p:cNvPr id="546" name="Group 545">
              <a:extLst>
                <a:ext uri="{FF2B5EF4-FFF2-40B4-BE49-F238E27FC236}">
                  <a16:creationId xmlns:a16="http://schemas.microsoft.com/office/drawing/2014/main" id="{CBD69B89-EC65-C11C-898E-E21B5D514C47}"/>
                </a:ext>
              </a:extLst>
            </p:cNvPr>
            <p:cNvGrpSpPr/>
            <p:nvPr/>
          </p:nvGrpSpPr>
          <p:grpSpPr>
            <a:xfrm>
              <a:off x="11277812" y="2173453"/>
              <a:ext cx="264658" cy="257676"/>
              <a:chOff x="9200254" y="2050584"/>
              <a:chExt cx="264658" cy="257676"/>
            </a:xfrm>
          </p:grpSpPr>
          <p:sp>
            <p:nvSpPr>
              <p:cNvPr id="550" name="Rectangle 549">
                <a:extLst>
                  <a:ext uri="{FF2B5EF4-FFF2-40B4-BE49-F238E27FC236}">
                    <a16:creationId xmlns:a16="http://schemas.microsoft.com/office/drawing/2014/main" id="{BF36F39C-72A2-7436-0DF5-FE512F5AC10A}"/>
                  </a:ext>
                </a:extLst>
              </p:cNvPr>
              <p:cNvSpPr/>
              <p:nvPr/>
            </p:nvSpPr>
            <p:spPr bwMode="auto">
              <a:xfrm>
                <a:off x="9200254" y="2050584"/>
                <a:ext cx="264658" cy="255607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551" name="Oval 550">
                <a:extLst>
                  <a:ext uri="{FF2B5EF4-FFF2-40B4-BE49-F238E27FC236}">
                    <a16:creationId xmlns:a16="http://schemas.microsoft.com/office/drawing/2014/main" id="{28A2755A-FC53-B823-7B31-5CF9645F42BE}"/>
                  </a:ext>
                </a:extLst>
              </p:cNvPr>
              <p:cNvSpPr/>
              <p:nvPr/>
            </p:nvSpPr>
            <p:spPr bwMode="auto">
              <a:xfrm>
                <a:off x="9200254" y="2050732"/>
                <a:ext cx="257308" cy="257528"/>
              </a:xfrm>
              <a:prstGeom prst="ellipse">
                <a:avLst/>
              </a:prstGeom>
              <a:solidFill>
                <a:srgbClr val="FF9900">
                  <a:lumMod val="75000"/>
                </a:srgbClr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547" name="Group 546">
              <a:extLst>
                <a:ext uri="{FF2B5EF4-FFF2-40B4-BE49-F238E27FC236}">
                  <a16:creationId xmlns:a16="http://schemas.microsoft.com/office/drawing/2014/main" id="{8F5E69FE-6A18-3F09-73A3-A16A6D93D41E}"/>
                </a:ext>
              </a:extLst>
            </p:cNvPr>
            <p:cNvGrpSpPr/>
            <p:nvPr/>
          </p:nvGrpSpPr>
          <p:grpSpPr>
            <a:xfrm>
              <a:off x="11269308" y="5718772"/>
              <a:ext cx="264658" cy="257676"/>
              <a:chOff x="9200254" y="2050584"/>
              <a:chExt cx="264658" cy="257676"/>
            </a:xfrm>
          </p:grpSpPr>
          <p:sp>
            <p:nvSpPr>
              <p:cNvPr id="548" name="Rectangle 547">
                <a:extLst>
                  <a:ext uri="{FF2B5EF4-FFF2-40B4-BE49-F238E27FC236}">
                    <a16:creationId xmlns:a16="http://schemas.microsoft.com/office/drawing/2014/main" id="{B6F71DA9-66E9-1CF1-3211-1D440BF01053}"/>
                  </a:ext>
                </a:extLst>
              </p:cNvPr>
              <p:cNvSpPr/>
              <p:nvPr/>
            </p:nvSpPr>
            <p:spPr bwMode="auto">
              <a:xfrm>
                <a:off x="9200254" y="2050584"/>
                <a:ext cx="264658" cy="255607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549" name="Oval 548">
                <a:extLst>
                  <a:ext uri="{FF2B5EF4-FFF2-40B4-BE49-F238E27FC236}">
                    <a16:creationId xmlns:a16="http://schemas.microsoft.com/office/drawing/2014/main" id="{826BCB20-BBFD-19D9-31B1-31324B52E338}"/>
                  </a:ext>
                </a:extLst>
              </p:cNvPr>
              <p:cNvSpPr/>
              <p:nvPr/>
            </p:nvSpPr>
            <p:spPr bwMode="auto">
              <a:xfrm>
                <a:off x="9200254" y="2050732"/>
                <a:ext cx="257308" cy="257528"/>
              </a:xfrm>
              <a:prstGeom prst="ellipse">
                <a:avLst/>
              </a:prstGeom>
              <a:solidFill>
                <a:srgbClr val="FF9900">
                  <a:lumMod val="75000"/>
                </a:srgbClr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41" name="Rectangle 440">
              <a:extLst>
                <a:ext uri="{FF2B5EF4-FFF2-40B4-BE49-F238E27FC236}">
                  <a16:creationId xmlns:a16="http://schemas.microsoft.com/office/drawing/2014/main" id="{0B5A0D87-9786-FF0F-88EB-C7A0460FEB46}"/>
                </a:ext>
              </a:extLst>
            </p:cNvPr>
            <p:cNvSpPr/>
            <p:nvPr/>
          </p:nvSpPr>
          <p:spPr bwMode="auto">
            <a:xfrm rot="10800000">
              <a:off x="2797807" y="2662198"/>
              <a:ext cx="264658" cy="2904521"/>
            </a:xfrm>
            <a:prstGeom prst="rect">
              <a:avLst/>
            </a:prstGeom>
            <a:solidFill>
              <a:srgbClr val="DBBB5F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442" name="Rectangle 441">
              <a:extLst>
                <a:ext uri="{FF2B5EF4-FFF2-40B4-BE49-F238E27FC236}">
                  <a16:creationId xmlns:a16="http://schemas.microsoft.com/office/drawing/2014/main" id="{73D30F97-2D04-ECEC-0691-EFED39204E9E}"/>
                </a:ext>
              </a:extLst>
            </p:cNvPr>
            <p:cNvSpPr/>
            <p:nvPr/>
          </p:nvSpPr>
          <p:spPr bwMode="auto">
            <a:xfrm rot="10800000">
              <a:off x="2283823" y="3450727"/>
              <a:ext cx="1250608" cy="1202051"/>
            </a:xfrm>
            <a:prstGeom prst="rect">
              <a:avLst/>
            </a:prstGeom>
            <a:solidFill>
              <a:srgbClr val="92D050">
                <a:alpha val="47059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443" name="Rectangle 442">
              <a:extLst>
                <a:ext uri="{FF2B5EF4-FFF2-40B4-BE49-F238E27FC236}">
                  <a16:creationId xmlns:a16="http://schemas.microsoft.com/office/drawing/2014/main" id="{BA3C5D0C-24EC-5EF7-CFAD-8824C2395842}"/>
                </a:ext>
              </a:extLst>
            </p:cNvPr>
            <p:cNvSpPr/>
            <p:nvPr/>
          </p:nvSpPr>
          <p:spPr bwMode="auto">
            <a:xfrm rot="10800000">
              <a:off x="2283824" y="2855259"/>
              <a:ext cx="1402615" cy="118984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444" name="Rectangle 443">
              <a:extLst>
                <a:ext uri="{FF2B5EF4-FFF2-40B4-BE49-F238E27FC236}">
                  <a16:creationId xmlns:a16="http://schemas.microsoft.com/office/drawing/2014/main" id="{7F94CAFB-995B-2A22-C5AD-183BED768A23}"/>
                </a:ext>
              </a:extLst>
            </p:cNvPr>
            <p:cNvSpPr/>
            <p:nvPr/>
          </p:nvSpPr>
          <p:spPr bwMode="auto">
            <a:xfrm rot="10800000">
              <a:off x="3242915" y="3608135"/>
              <a:ext cx="70125" cy="861630"/>
            </a:xfrm>
            <a:prstGeom prst="rect">
              <a:avLst/>
            </a:prstGeom>
            <a:solidFill>
              <a:srgbClr val="FFFFFF">
                <a:lumMod val="65000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445" name="Rectangle 444">
              <a:extLst>
                <a:ext uri="{FF2B5EF4-FFF2-40B4-BE49-F238E27FC236}">
                  <a16:creationId xmlns:a16="http://schemas.microsoft.com/office/drawing/2014/main" id="{3B91D7DD-AF26-2435-945D-56675183CB94}"/>
                </a:ext>
              </a:extLst>
            </p:cNvPr>
            <p:cNvSpPr/>
            <p:nvPr/>
          </p:nvSpPr>
          <p:spPr bwMode="auto">
            <a:xfrm rot="10800000">
              <a:off x="2526081" y="3737339"/>
              <a:ext cx="716833" cy="590001"/>
            </a:xfrm>
            <a:prstGeom prst="rect">
              <a:avLst/>
            </a:prstGeom>
            <a:solidFill>
              <a:srgbClr val="FFFFFF">
                <a:lumMod val="65000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446" name="Rectangle 445">
              <a:extLst>
                <a:ext uri="{FF2B5EF4-FFF2-40B4-BE49-F238E27FC236}">
                  <a16:creationId xmlns:a16="http://schemas.microsoft.com/office/drawing/2014/main" id="{F9F60A50-FE20-B0A8-DCB1-967D5B32CD7E}"/>
                </a:ext>
              </a:extLst>
            </p:cNvPr>
            <p:cNvSpPr/>
            <p:nvPr/>
          </p:nvSpPr>
          <p:spPr bwMode="auto">
            <a:xfrm rot="10800000">
              <a:off x="2294438" y="2353973"/>
              <a:ext cx="1250608" cy="492956"/>
            </a:xfrm>
            <a:prstGeom prst="rect">
              <a:avLst/>
            </a:prstGeom>
            <a:solidFill>
              <a:srgbClr val="92D050">
                <a:alpha val="47059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447" name="Rectangle 446">
              <a:extLst>
                <a:ext uri="{FF2B5EF4-FFF2-40B4-BE49-F238E27FC236}">
                  <a16:creationId xmlns:a16="http://schemas.microsoft.com/office/drawing/2014/main" id="{507F448A-C071-71ED-E7FC-BDA6008C7E73}"/>
                </a:ext>
              </a:extLst>
            </p:cNvPr>
            <p:cNvSpPr/>
            <p:nvPr/>
          </p:nvSpPr>
          <p:spPr bwMode="auto">
            <a:xfrm rot="10800000">
              <a:off x="2291445" y="2979882"/>
              <a:ext cx="1243538" cy="287953"/>
            </a:xfrm>
            <a:prstGeom prst="rect">
              <a:avLst/>
            </a:prstGeom>
            <a:solidFill>
              <a:srgbClr val="92D050">
                <a:alpha val="47059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448" name="Rectangle 447">
              <a:extLst>
                <a:ext uri="{FF2B5EF4-FFF2-40B4-BE49-F238E27FC236}">
                  <a16:creationId xmlns:a16="http://schemas.microsoft.com/office/drawing/2014/main" id="{1F71AEF4-EDA5-5969-2A2F-802DB64C90B3}"/>
                </a:ext>
              </a:extLst>
            </p:cNvPr>
            <p:cNvSpPr/>
            <p:nvPr/>
          </p:nvSpPr>
          <p:spPr bwMode="auto">
            <a:xfrm>
              <a:off x="2283825" y="5126815"/>
              <a:ext cx="1473293" cy="137959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449" name="Rectangle 448">
              <a:extLst>
                <a:ext uri="{FF2B5EF4-FFF2-40B4-BE49-F238E27FC236}">
                  <a16:creationId xmlns:a16="http://schemas.microsoft.com/office/drawing/2014/main" id="{387C0F6B-0021-0135-1B55-BF9B09A85BE4}"/>
                </a:ext>
              </a:extLst>
            </p:cNvPr>
            <p:cNvSpPr/>
            <p:nvPr/>
          </p:nvSpPr>
          <p:spPr bwMode="auto">
            <a:xfrm>
              <a:off x="2294439" y="4864704"/>
              <a:ext cx="1241083" cy="248908"/>
            </a:xfrm>
            <a:prstGeom prst="rect">
              <a:avLst/>
            </a:prstGeom>
            <a:solidFill>
              <a:srgbClr val="92D050">
                <a:alpha val="47059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450" name="Rectangle 449">
              <a:extLst>
                <a:ext uri="{FF2B5EF4-FFF2-40B4-BE49-F238E27FC236}">
                  <a16:creationId xmlns:a16="http://schemas.microsoft.com/office/drawing/2014/main" id="{E2E25B77-7D52-CD07-00B3-989E0275860A}"/>
                </a:ext>
              </a:extLst>
            </p:cNvPr>
            <p:cNvSpPr/>
            <p:nvPr/>
          </p:nvSpPr>
          <p:spPr bwMode="auto">
            <a:xfrm>
              <a:off x="2294439" y="5275724"/>
              <a:ext cx="1233440" cy="297801"/>
            </a:xfrm>
            <a:prstGeom prst="rect">
              <a:avLst/>
            </a:prstGeom>
            <a:solidFill>
              <a:srgbClr val="92D050">
                <a:alpha val="47059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451" name="Rectangle 450">
              <a:extLst>
                <a:ext uri="{FF2B5EF4-FFF2-40B4-BE49-F238E27FC236}">
                  <a16:creationId xmlns:a16="http://schemas.microsoft.com/office/drawing/2014/main" id="{DEC25F3A-E4C7-424B-434B-51EC9EAD625E}"/>
                </a:ext>
              </a:extLst>
            </p:cNvPr>
            <p:cNvSpPr/>
            <p:nvPr/>
          </p:nvSpPr>
          <p:spPr bwMode="auto">
            <a:xfrm rot="10800000">
              <a:off x="2617050" y="2340696"/>
              <a:ext cx="639162" cy="140208"/>
            </a:xfrm>
            <a:prstGeom prst="rect">
              <a:avLst/>
            </a:prstGeom>
            <a:solidFill>
              <a:srgbClr val="DBBB5F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452" name="Rectangle 451">
              <a:extLst>
                <a:ext uri="{FF2B5EF4-FFF2-40B4-BE49-F238E27FC236}">
                  <a16:creationId xmlns:a16="http://schemas.microsoft.com/office/drawing/2014/main" id="{7FC207A5-39D2-2CEB-7E29-92C9AE015823}"/>
                </a:ext>
              </a:extLst>
            </p:cNvPr>
            <p:cNvSpPr/>
            <p:nvPr/>
          </p:nvSpPr>
          <p:spPr bwMode="auto">
            <a:xfrm rot="10800000">
              <a:off x="2745089" y="2490430"/>
              <a:ext cx="372816" cy="257493"/>
            </a:xfrm>
            <a:prstGeom prst="rect">
              <a:avLst/>
            </a:prstGeom>
            <a:solidFill>
              <a:srgbClr val="DBBB5F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grpSp>
          <p:nvGrpSpPr>
            <p:cNvPr id="453" name="Group 452">
              <a:extLst>
                <a:ext uri="{FF2B5EF4-FFF2-40B4-BE49-F238E27FC236}">
                  <a16:creationId xmlns:a16="http://schemas.microsoft.com/office/drawing/2014/main" id="{9AEF371D-4437-6D76-6729-32E8410106E8}"/>
                </a:ext>
              </a:extLst>
            </p:cNvPr>
            <p:cNvGrpSpPr/>
            <p:nvPr/>
          </p:nvGrpSpPr>
          <p:grpSpPr>
            <a:xfrm rot="10800000">
              <a:off x="2606164" y="5576664"/>
              <a:ext cx="639162" cy="142919"/>
              <a:chOff x="9007868" y="2328141"/>
              <a:chExt cx="639162" cy="142919"/>
            </a:xfrm>
          </p:grpSpPr>
          <p:sp>
            <p:nvSpPr>
              <p:cNvPr id="521" name="Rectangle 520">
                <a:extLst>
                  <a:ext uri="{FF2B5EF4-FFF2-40B4-BE49-F238E27FC236}">
                    <a16:creationId xmlns:a16="http://schemas.microsoft.com/office/drawing/2014/main" id="{1884782A-FCA0-0937-4E8E-7104B9FF1AF6}"/>
                  </a:ext>
                </a:extLst>
              </p:cNvPr>
              <p:cNvSpPr/>
              <p:nvPr/>
            </p:nvSpPr>
            <p:spPr bwMode="auto">
              <a:xfrm>
                <a:off x="9007868" y="2328141"/>
                <a:ext cx="639162" cy="140208"/>
              </a:xfrm>
              <a:prstGeom prst="rect">
                <a:avLst/>
              </a:prstGeom>
              <a:solidFill>
                <a:srgbClr val="DBBB5F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cxnSp>
            <p:nvCxnSpPr>
              <p:cNvPr id="522" name="Straight Connector 521">
                <a:extLst>
                  <a:ext uri="{FF2B5EF4-FFF2-40B4-BE49-F238E27FC236}">
                    <a16:creationId xmlns:a16="http://schemas.microsoft.com/office/drawing/2014/main" id="{BA7E5146-4E18-4613-7A78-A071E5A00C27}"/>
                  </a:ext>
                </a:extLst>
              </p:cNvPr>
              <p:cNvCxnSpPr/>
              <p:nvPr/>
            </p:nvCxnSpPr>
            <p:spPr bwMode="auto">
              <a:xfrm>
                <a:off x="9146175" y="2328141"/>
                <a:ext cx="0" cy="140208"/>
              </a:xfrm>
              <a:prstGeom prst="line">
                <a:avLst/>
              </a:prstGeom>
              <a:solidFill>
                <a:srgbClr val="FF9900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23" name="Straight Connector 522">
                <a:extLst>
                  <a:ext uri="{FF2B5EF4-FFF2-40B4-BE49-F238E27FC236}">
                    <a16:creationId xmlns:a16="http://schemas.microsoft.com/office/drawing/2014/main" id="{67C5B0C6-C0DE-6D2D-2FBE-726F5CB935FE}"/>
                  </a:ext>
                </a:extLst>
              </p:cNvPr>
              <p:cNvCxnSpPr/>
              <p:nvPr/>
            </p:nvCxnSpPr>
            <p:spPr bwMode="auto">
              <a:xfrm>
                <a:off x="9511641" y="2330852"/>
                <a:ext cx="0" cy="140208"/>
              </a:xfrm>
              <a:prstGeom prst="line">
                <a:avLst/>
              </a:prstGeom>
              <a:solidFill>
                <a:srgbClr val="FF9900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454" name="Rectangle 453">
              <a:extLst>
                <a:ext uri="{FF2B5EF4-FFF2-40B4-BE49-F238E27FC236}">
                  <a16:creationId xmlns:a16="http://schemas.microsoft.com/office/drawing/2014/main" id="{BDFE6136-1B62-E8D6-1A73-73161BDFA2DE}"/>
                </a:ext>
              </a:extLst>
            </p:cNvPr>
            <p:cNvSpPr/>
            <p:nvPr/>
          </p:nvSpPr>
          <p:spPr bwMode="auto">
            <a:xfrm rot="16200000">
              <a:off x="2009034" y="4476055"/>
              <a:ext cx="207121" cy="2859285"/>
            </a:xfrm>
            <a:prstGeom prst="rect">
              <a:avLst/>
            </a:prstGeom>
            <a:solidFill>
              <a:srgbClr val="000000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455" name="Rectangle 454">
              <a:extLst>
                <a:ext uri="{FF2B5EF4-FFF2-40B4-BE49-F238E27FC236}">
                  <a16:creationId xmlns:a16="http://schemas.microsoft.com/office/drawing/2014/main" id="{91909887-F378-4D15-2148-90BA5D146067}"/>
                </a:ext>
              </a:extLst>
            </p:cNvPr>
            <p:cNvSpPr/>
            <p:nvPr/>
          </p:nvSpPr>
          <p:spPr bwMode="auto">
            <a:xfrm rot="16200000">
              <a:off x="2032449" y="739707"/>
              <a:ext cx="158056" cy="2867140"/>
            </a:xfrm>
            <a:prstGeom prst="rect">
              <a:avLst/>
            </a:prstGeom>
            <a:solidFill>
              <a:srgbClr val="000000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456" name="Rectangle 455">
              <a:extLst>
                <a:ext uri="{FF2B5EF4-FFF2-40B4-BE49-F238E27FC236}">
                  <a16:creationId xmlns:a16="http://schemas.microsoft.com/office/drawing/2014/main" id="{3FC9B525-F3A2-5730-80A4-B7DCBD1889FA}"/>
                </a:ext>
              </a:extLst>
            </p:cNvPr>
            <p:cNvSpPr/>
            <p:nvPr/>
          </p:nvSpPr>
          <p:spPr bwMode="auto">
            <a:xfrm rot="10800000">
              <a:off x="682952" y="5538278"/>
              <a:ext cx="355935" cy="298586"/>
            </a:xfrm>
            <a:prstGeom prst="rect">
              <a:avLst/>
            </a:prstGeom>
            <a:solidFill>
              <a:srgbClr val="92D050">
                <a:alpha val="47059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457" name="Rectangle 456">
              <a:extLst>
                <a:ext uri="{FF2B5EF4-FFF2-40B4-BE49-F238E27FC236}">
                  <a16:creationId xmlns:a16="http://schemas.microsoft.com/office/drawing/2014/main" id="{A5E0BC27-0A25-A191-EDAC-C6CA2FC43C1D}"/>
                </a:ext>
              </a:extLst>
            </p:cNvPr>
            <p:cNvSpPr/>
            <p:nvPr/>
          </p:nvSpPr>
          <p:spPr bwMode="auto">
            <a:xfrm rot="16200000">
              <a:off x="2062435" y="402310"/>
              <a:ext cx="297801" cy="3072816"/>
            </a:xfrm>
            <a:prstGeom prst="rect">
              <a:avLst/>
            </a:prstGeom>
            <a:solidFill>
              <a:srgbClr val="000000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458" name="Rectangle 457">
              <a:extLst>
                <a:ext uri="{FF2B5EF4-FFF2-40B4-BE49-F238E27FC236}">
                  <a16:creationId xmlns:a16="http://schemas.microsoft.com/office/drawing/2014/main" id="{A6FC3142-3A5E-A754-1834-587AEA227239}"/>
                </a:ext>
              </a:extLst>
            </p:cNvPr>
            <p:cNvSpPr/>
            <p:nvPr/>
          </p:nvSpPr>
          <p:spPr bwMode="auto">
            <a:xfrm rot="16200000">
              <a:off x="2066448" y="4626086"/>
              <a:ext cx="297801" cy="3064788"/>
            </a:xfrm>
            <a:prstGeom prst="rect">
              <a:avLst/>
            </a:prstGeom>
            <a:solidFill>
              <a:srgbClr val="000000"/>
            </a:solidFill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grpSp>
          <p:nvGrpSpPr>
            <p:cNvPr id="459" name="Group 458">
              <a:extLst>
                <a:ext uri="{FF2B5EF4-FFF2-40B4-BE49-F238E27FC236}">
                  <a16:creationId xmlns:a16="http://schemas.microsoft.com/office/drawing/2014/main" id="{8130CECA-B05E-A91B-E681-708E9BE9C9FE}"/>
                </a:ext>
              </a:extLst>
            </p:cNvPr>
            <p:cNvGrpSpPr/>
            <p:nvPr/>
          </p:nvGrpSpPr>
          <p:grpSpPr>
            <a:xfrm rot="10800000">
              <a:off x="1247152" y="3604432"/>
              <a:ext cx="1887756" cy="861630"/>
              <a:chOff x="9127811" y="3876937"/>
              <a:chExt cx="1887756" cy="861630"/>
            </a:xfrm>
          </p:grpSpPr>
          <p:sp>
            <p:nvSpPr>
              <p:cNvPr id="515" name="Rectangle 514">
                <a:extLst>
                  <a:ext uri="{FF2B5EF4-FFF2-40B4-BE49-F238E27FC236}">
                    <a16:creationId xmlns:a16="http://schemas.microsoft.com/office/drawing/2014/main" id="{0296434E-30AF-9C01-324D-F2CA93EDBBDC}"/>
                  </a:ext>
                </a:extLst>
              </p:cNvPr>
              <p:cNvSpPr/>
              <p:nvPr/>
            </p:nvSpPr>
            <p:spPr bwMode="auto">
              <a:xfrm>
                <a:off x="9127811" y="4148519"/>
                <a:ext cx="1686240" cy="318997"/>
              </a:xfrm>
              <a:prstGeom prst="rect">
                <a:avLst/>
              </a:prstGeom>
              <a:solidFill>
                <a:srgbClr val="FFFFFF">
                  <a:lumMod val="65000"/>
                </a:srgbClr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grpSp>
            <p:nvGrpSpPr>
              <p:cNvPr id="516" name="Group 515">
                <a:extLst>
                  <a:ext uri="{FF2B5EF4-FFF2-40B4-BE49-F238E27FC236}">
                    <a16:creationId xmlns:a16="http://schemas.microsoft.com/office/drawing/2014/main" id="{FFECDCFE-D9C1-847F-FC5A-8D7E1CFE097B}"/>
                  </a:ext>
                </a:extLst>
              </p:cNvPr>
              <p:cNvGrpSpPr/>
              <p:nvPr/>
            </p:nvGrpSpPr>
            <p:grpSpPr>
              <a:xfrm>
                <a:off x="10872648" y="3976769"/>
                <a:ext cx="142919" cy="639162"/>
                <a:chOff x="10815498" y="3976769"/>
                <a:chExt cx="142919" cy="639162"/>
              </a:xfrm>
            </p:grpSpPr>
            <p:sp>
              <p:nvSpPr>
                <p:cNvPr id="518" name="Rectangle 517">
                  <a:extLst>
                    <a:ext uri="{FF2B5EF4-FFF2-40B4-BE49-F238E27FC236}">
                      <a16:creationId xmlns:a16="http://schemas.microsoft.com/office/drawing/2014/main" id="{40FD90D3-0CA9-236B-28DB-B7ADB0420702}"/>
                    </a:ext>
                  </a:extLst>
                </p:cNvPr>
                <p:cNvSpPr/>
                <p:nvPr/>
              </p:nvSpPr>
              <p:spPr bwMode="auto">
                <a:xfrm rot="5400000">
                  <a:off x="10568732" y="4226246"/>
                  <a:ext cx="639162" cy="140208"/>
                </a:xfrm>
                <a:prstGeom prst="rect">
                  <a:avLst/>
                </a:prstGeom>
                <a:solidFill>
                  <a:srgbClr val="A6A6A6"/>
                </a:solidFill>
                <a:ln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A6A6A6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cxnSp>
              <p:nvCxnSpPr>
                <p:cNvPr id="519" name="Straight Connector 518">
                  <a:extLst>
                    <a:ext uri="{FF2B5EF4-FFF2-40B4-BE49-F238E27FC236}">
                      <a16:creationId xmlns:a16="http://schemas.microsoft.com/office/drawing/2014/main" id="{6D64C3F9-A9A8-1D83-A0DB-F6A98ABA009B}"/>
                    </a:ext>
                  </a:extLst>
                </p:cNvPr>
                <p:cNvCxnSpPr/>
                <p:nvPr/>
              </p:nvCxnSpPr>
              <p:spPr bwMode="auto">
                <a:xfrm rot="5400000">
                  <a:off x="10888313" y="4044972"/>
                  <a:ext cx="0" cy="140208"/>
                </a:xfrm>
                <a:prstGeom prst="line">
                  <a:avLst/>
                </a:prstGeom>
                <a:solidFill>
                  <a:srgbClr val="FF9900"/>
                </a:solidFill>
                <a:ln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520" name="Straight Connector 519">
                  <a:extLst>
                    <a:ext uri="{FF2B5EF4-FFF2-40B4-BE49-F238E27FC236}">
                      <a16:creationId xmlns:a16="http://schemas.microsoft.com/office/drawing/2014/main" id="{D605DEB4-AF8A-1AEC-B040-505A46B188C8}"/>
                    </a:ext>
                  </a:extLst>
                </p:cNvPr>
                <p:cNvCxnSpPr/>
                <p:nvPr/>
              </p:nvCxnSpPr>
              <p:spPr bwMode="auto">
                <a:xfrm rot="5400000">
                  <a:off x="10885602" y="4410438"/>
                  <a:ext cx="0" cy="140208"/>
                </a:xfrm>
                <a:prstGeom prst="line">
                  <a:avLst/>
                </a:prstGeom>
                <a:solidFill>
                  <a:srgbClr val="FF9900"/>
                </a:solidFill>
                <a:ln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517" name="Rectangle 516">
                <a:extLst>
                  <a:ext uri="{FF2B5EF4-FFF2-40B4-BE49-F238E27FC236}">
                    <a16:creationId xmlns:a16="http://schemas.microsoft.com/office/drawing/2014/main" id="{F344D900-6136-4806-5AD2-117BE7D25275}"/>
                  </a:ext>
                </a:extLst>
              </p:cNvPr>
              <p:cNvSpPr/>
              <p:nvPr/>
            </p:nvSpPr>
            <p:spPr bwMode="auto">
              <a:xfrm>
                <a:off x="10816527" y="3876937"/>
                <a:ext cx="70125" cy="861630"/>
              </a:xfrm>
              <a:prstGeom prst="rect">
                <a:avLst/>
              </a:prstGeom>
              <a:solidFill>
                <a:srgbClr val="FFFFFF">
                  <a:lumMod val="65000"/>
                </a:srgbClr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460" name="Group 459">
              <a:extLst>
                <a:ext uri="{FF2B5EF4-FFF2-40B4-BE49-F238E27FC236}">
                  <a16:creationId xmlns:a16="http://schemas.microsoft.com/office/drawing/2014/main" id="{4F03CD09-79D1-7717-2B5A-7440A51CD608}"/>
                </a:ext>
              </a:extLst>
            </p:cNvPr>
            <p:cNvGrpSpPr/>
            <p:nvPr/>
          </p:nvGrpSpPr>
          <p:grpSpPr>
            <a:xfrm rot="16200000">
              <a:off x="1313853" y="1594959"/>
              <a:ext cx="844588" cy="861630"/>
              <a:chOff x="10170979" y="3876937"/>
              <a:chExt cx="844588" cy="861630"/>
            </a:xfrm>
          </p:grpSpPr>
          <p:sp>
            <p:nvSpPr>
              <p:cNvPr id="509" name="Rectangle 508">
                <a:extLst>
                  <a:ext uri="{FF2B5EF4-FFF2-40B4-BE49-F238E27FC236}">
                    <a16:creationId xmlns:a16="http://schemas.microsoft.com/office/drawing/2014/main" id="{E4F28E85-B27A-7EBF-01C9-53B724B1AD6C}"/>
                  </a:ext>
                </a:extLst>
              </p:cNvPr>
              <p:cNvSpPr/>
              <p:nvPr/>
            </p:nvSpPr>
            <p:spPr bwMode="auto">
              <a:xfrm>
                <a:off x="10170979" y="4148519"/>
                <a:ext cx="643072" cy="318997"/>
              </a:xfrm>
              <a:prstGeom prst="rect">
                <a:avLst/>
              </a:prstGeom>
              <a:solidFill>
                <a:srgbClr val="FFFFFF">
                  <a:lumMod val="65000"/>
                </a:srgbClr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grpSp>
            <p:nvGrpSpPr>
              <p:cNvPr id="510" name="Group 509">
                <a:extLst>
                  <a:ext uri="{FF2B5EF4-FFF2-40B4-BE49-F238E27FC236}">
                    <a16:creationId xmlns:a16="http://schemas.microsoft.com/office/drawing/2014/main" id="{090596D5-F371-ECDA-8E0B-0370D3523F40}"/>
                  </a:ext>
                </a:extLst>
              </p:cNvPr>
              <p:cNvGrpSpPr/>
              <p:nvPr/>
            </p:nvGrpSpPr>
            <p:grpSpPr>
              <a:xfrm>
                <a:off x="10872648" y="3976769"/>
                <a:ext cx="142919" cy="639162"/>
                <a:chOff x="10815498" y="3976769"/>
                <a:chExt cx="142919" cy="639162"/>
              </a:xfrm>
            </p:grpSpPr>
            <p:sp>
              <p:nvSpPr>
                <p:cNvPr id="512" name="Rectangle 511">
                  <a:extLst>
                    <a:ext uri="{FF2B5EF4-FFF2-40B4-BE49-F238E27FC236}">
                      <a16:creationId xmlns:a16="http://schemas.microsoft.com/office/drawing/2014/main" id="{ABE0EBC7-6EB6-0F92-A3F9-E495A8B3FE23}"/>
                    </a:ext>
                  </a:extLst>
                </p:cNvPr>
                <p:cNvSpPr/>
                <p:nvPr/>
              </p:nvSpPr>
              <p:spPr bwMode="auto">
                <a:xfrm rot="5400000">
                  <a:off x="10568732" y="4226246"/>
                  <a:ext cx="639162" cy="140208"/>
                </a:xfrm>
                <a:prstGeom prst="rect">
                  <a:avLst/>
                </a:prstGeom>
                <a:solidFill>
                  <a:srgbClr val="A6A6A6"/>
                </a:solidFill>
                <a:ln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A6A6A6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cxnSp>
              <p:nvCxnSpPr>
                <p:cNvPr id="513" name="Straight Connector 512">
                  <a:extLst>
                    <a:ext uri="{FF2B5EF4-FFF2-40B4-BE49-F238E27FC236}">
                      <a16:creationId xmlns:a16="http://schemas.microsoft.com/office/drawing/2014/main" id="{008DA34E-79A2-C01D-4047-7A8F51C5DE00}"/>
                    </a:ext>
                  </a:extLst>
                </p:cNvPr>
                <p:cNvCxnSpPr/>
                <p:nvPr/>
              </p:nvCxnSpPr>
              <p:spPr bwMode="auto">
                <a:xfrm rot="5400000">
                  <a:off x="10888313" y="4044972"/>
                  <a:ext cx="0" cy="140208"/>
                </a:xfrm>
                <a:prstGeom prst="line">
                  <a:avLst/>
                </a:prstGeom>
                <a:solidFill>
                  <a:srgbClr val="FF9900"/>
                </a:solidFill>
                <a:ln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514" name="Straight Connector 513">
                  <a:extLst>
                    <a:ext uri="{FF2B5EF4-FFF2-40B4-BE49-F238E27FC236}">
                      <a16:creationId xmlns:a16="http://schemas.microsoft.com/office/drawing/2014/main" id="{BB11FF0A-AA72-831D-E067-64C65C9B7A4D}"/>
                    </a:ext>
                  </a:extLst>
                </p:cNvPr>
                <p:cNvCxnSpPr/>
                <p:nvPr/>
              </p:nvCxnSpPr>
              <p:spPr bwMode="auto">
                <a:xfrm rot="5400000">
                  <a:off x="10885602" y="4410438"/>
                  <a:ext cx="0" cy="140208"/>
                </a:xfrm>
                <a:prstGeom prst="line">
                  <a:avLst/>
                </a:prstGeom>
                <a:solidFill>
                  <a:srgbClr val="FF9900"/>
                </a:solidFill>
                <a:ln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511" name="Rectangle 510">
                <a:extLst>
                  <a:ext uri="{FF2B5EF4-FFF2-40B4-BE49-F238E27FC236}">
                    <a16:creationId xmlns:a16="http://schemas.microsoft.com/office/drawing/2014/main" id="{B1E47C65-FFBC-025D-C512-6D6518E032C3}"/>
                  </a:ext>
                </a:extLst>
              </p:cNvPr>
              <p:cNvSpPr/>
              <p:nvPr/>
            </p:nvSpPr>
            <p:spPr bwMode="auto">
              <a:xfrm>
                <a:off x="10816527" y="3876937"/>
                <a:ext cx="70125" cy="861630"/>
              </a:xfrm>
              <a:prstGeom prst="rect">
                <a:avLst/>
              </a:prstGeom>
              <a:solidFill>
                <a:srgbClr val="FFFFFF">
                  <a:lumMod val="65000"/>
                </a:srgbClr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461" name="Group 460">
              <a:extLst>
                <a:ext uri="{FF2B5EF4-FFF2-40B4-BE49-F238E27FC236}">
                  <a16:creationId xmlns:a16="http://schemas.microsoft.com/office/drawing/2014/main" id="{C55B1FD6-CEB2-0435-11A4-7E14897BD319}"/>
                </a:ext>
              </a:extLst>
            </p:cNvPr>
            <p:cNvGrpSpPr/>
            <p:nvPr/>
          </p:nvGrpSpPr>
          <p:grpSpPr>
            <a:xfrm rot="5400000">
              <a:off x="1318231" y="5640823"/>
              <a:ext cx="844588" cy="861630"/>
              <a:chOff x="10170979" y="3876937"/>
              <a:chExt cx="844588" cy="861630"/>
            </a:xfrm>
          </p:grpSpPr>
          <p:sp>
            <p:nvSpPr>
              <p:cNvPr id="503" name="Rectangle 502">
                <a:extLst>
                  <a:ext uri="{FF2B5EF4-FFF2-40B4-BE49-F238E27FC236}">
                    <a16:creationId xmlns:a16="http://schemas.microsoft.com/office/drawing/2014/main" id="{824C645F-44FD-44F6-DF4A-FF63A211B5BB}"/>
                  </a:ext>
                </a:extLst>
              </p:cNvPr>
              <p:cNvSpPr/>
              <p:nvPr/>
            </p:nvSpPr>
            <p:spPr bwMode="auto">
              <a:xfrm>
                <a:off x="10170979" y="4148519"/>
                <a:ext cx="643072" cy="318997"/>
              </a:xfrm>
              <a:prstGeom prst="rect">
                <a:avLst/>
              </a:prstGeom>
              <a:solidFill>
                <a:srgbClr val="FFFFFF">
                  <a:lumMod val="65000"/>
                </a:srgbClr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grpSp>
            <p:nvGrpSpPr>
              <p:cNvPr id="504" name="Group 503">
                <a:extLst>
                  <a:ext uri="{FF2B5EF4-FFF2-40B4-BE49-F238E27FC236}">
                    <a16:creationId xmlns:a16="http://schemas.microsoft.com/office/drawing/2014/main" id="{6FCA12AE-BF45-CA77-8E83-231413B1C73E}"/>
                  </a:ext>
                </a:extLst>
              </p:cNvPr>
              <p:cNvGrpSpPr/>
              <p:nvPr/>
            </p:nvGrpSpPr>
            <p:grpSpPr>
              <a:xfrm>
                <a:off x="10872648" y="3976769"/>
                <a:ext cx="142919" cy="639162"/>
                <a:chOff x="10815498" y="3976769"/>
                <a:chExt cx="142919" cy="639162"/>
              </a:xfrm>
            </p:grpSpPr>
            <p:sp>
              <p:nvSpPr>
                <p:cNvPr id="506" name="Rectangle 505">
                  <a:extLst>
                    <a:ext uri="{FF2B5EF4-FFF2-40B4-BE49-F238E27FC236}">
                      <a16:creationId xmlns:a16="http://schemas.microsoft.com/office/drawing/2014/main" id="{A59A0337-5430-21E4-7A04-32FA8D8A01C8}"/>
                    </a:ext>
                  </a:extLst>
                </p:cNvPr>
                <p:cNvSpPr/>
                <p:nvPr/>
              </p:nvSpPr>
              <p:spPr bwMode="auto">
                <a:xfrm rot="5400000">
                  <a:off x="10568732" y="4226246"/>
                  <a:ext cx="639162" cy="140208"/>
                </a:xfrm>
                <a:prstGeom prst="rect">
                  <a:avLst/>
                </a:prstGeom>
                <a:solidFill>
                  <a:srgbClr val="A6A6A6"/>
                </a:solidFill>
                <a:ln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srgbClr val="A6A6A6"/>
                    </a:solidFill>
                    <a:effectLst/>
                    <a:uLnTx/>
                    <a:uFillTx/>
                    <a:latin typeface="Lucida Sans" charset="0"/>
                    <a:ea typeface="+mn-ea"/>
                    <a:cs typeface="+mn-cs"/>
                  </a:endParaRPr>
                </a:p>
              </p:txBody>
            </p:sp>
            <p:cxnSp>
              <p:nvCxnSpPr>
                <p:cNvPr id="507" name="Straight Connector 506">
                  <a:extLst>
                    <a:ext uri="{FF2B5EF4-FFF2-40B4-BE49-F238E27FC236}">
                      <a16:creationId xmlns:a16="http://schemas.microsoft.com/office/drawing/2014/main" id="{6184BC35-961B-4ECD-9F62-DE5D1403C8A1}"/>
                    </a:ext>
                  </a:extLst>
                </p:cNvPr>
                <p:cNvCxnSpPr/>
                <p:nvPr/>
              </p:nvCxnSpPr>
              <p:spPr bwMode="auto">
                <a:xfrm rot="5400000">
                  <a:off x="10888313" y="4044972"/>
                  <a:ext cx="0" cy="140208"/>
                </a:xfrm>
                <a:prstGeom prst="line">
                  <a:avLst/>
                </a:prstGeom>
                <a:solidFill>
                  <a:srgbClr val="FF9900"/>
                </a:solidFill>
                <a:ln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508" name="Straight Connector 507">
                  <a:extLst>
                    <a:ext uri="{FF2B5EF4-FFF2-40B4-BE49-F238E27FC236}">
                      <a16:creationId xmlns:a16="http://schemas.microsoft.com/office/drawing/2014/main" id="{334EA261-E03B-9119-3BC3-809ECA706EA2}"/>
                    </a:ext>
                  </a:extLst>
                </p:cNvPr>
                <p:cNvCxnSpPr/>
                <p:nvPr/>
              </p:nvCxnSpPr>
              <p:spPr bwMode="auto">
                <a:xfrm rot="5400000">
                  <a:off x="10885602" y="4410438"/>
                  <a:ext cx="0" cy="140208"/>
                </a:xfrm>
                <a:prstGeom prst="line">
                  <a:avLst/>
                </a:prstGeom>
                <a:solidFill>
                  <a:srgbClr val="FF9900"/>
                </a:solidFill>
                <a:ln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505" name="Rectangle 504">
                <a:extLst>
                  <a:ext uri="{FF2B5EF4-FFF2-40B4-BE49-F238E27FC236}">
                    <a16:creationId xmlns:a16="http://schemas.microsoft.com/office/drawing/2014/main" id="{CD14634F-4952-BC06-8C69-0AB33F65A0DF}"/>
                  </a:ext>
                </a:extLst>
              </p:cNvPr>
              <p:cNvSpPr/>
              <p:nvPr/>
            </p:nvSpPr>
            <p:spPr bwMode="auto">
              <a:xfrm>
                <a:off x="10816527" y="3876937"/>
                <a:ext cx="70125" cy="861630"/>
              </a:xfrm>
              <a:prstGeom prst="rect">
                <a:avLst/>
              </a:prstGeom>
              <a:solidFill>
                <a:srgbClr val="FFFFFF">
                  <a:lumMod val="65000"/>
                </a:srgbClr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62" name="Rectangle 461">
              <a:extLst>
                <a:ext uri="{FF2B5EF4-FFF2-40B4-BE49-F238E27FC236}">
                  <a16:creationId xmlns:a16="http://schemas.microsoft.com/office/drawing/2014/main" id="{CAA50729-C502-84AB-F12D-7587F4227E59}"/>
                </a:ext>
              </a:extLst>
            </p:cNvPr>
            <p:cNvSpPr/>
            <p:nvPr/>
          </p:nvSpPr>
          <p:spPr bwMode="auto">
            <a:xfrm rot="10800000">
              <a:off x="1448668" y="2272064"/>
              <a:ext cx="564465" cy="3557973"/>
            </a:xfrm>
            <a:prstGeom prst="rect">
              <a:avLst/>
            </a:prstGeom>
            <a:solidFill>
              <a:srgbClr val="FFD699">
                <a:alpha val="80000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grpSp>
          <p:nvGrpSpPr>
            <p:cNvPr id="463" name="Group 462">
              <a:extLst>
                <a:ext uri="{FF2B5EF4-FFF2-40B4-BE49-F238E27FC236}">
                  <a16:creationId xmlns:a16="http://schemas.microsoft.com/office/drawing/2014/main" id="{648113BE-2A3E-FE80-67E4-3E2D82EE421A}"/>
                </a:ext>
              </a:extLst>
            </p:cNvPr>
            <p:cNvGrpSpPr/>
            <p:nvPr/>
          </p:nvGrpSpPr>
          <p:grpSpPr>
            <a:xfrm rot="10800000">
              <a:off x="720249" y="5672378"/>
              <a:ext cx="264658" cy="257676"/>
              <a:chOff x="9200254" y="2050584"/>
              <a:chExt cx="264658" cy="257676"/>
            </a:xfrm>
          </p:grpSpPr>
          <p:sp>
            <p:nvSpPr>
              <p:cNvPr id="501" name="Rectangle 500">
                <a:extLst>
                  <a:ext uri="{FF2B5EF4-FFF2-40B4-BE49-F238E27FC236}">
                    <a16:creationId xmlns:a16="http://schemas.microsoft.com/office/drawing/2014/main" id="{9931569C-B79E-F13D-E93E-95E623745BFF}"/>
                  </a:ext>
                </a:extLst>
              </p:cNvPr>
              <p:cNvSpPr/>
              <p:nvPr/>
            </p:nvSpPr>
            <p:spPr bwMode="auto">
              <a:xfrm>
                <a:off x="9200254" y="2050584"/>
                <a:ext cx="264658" cy="255607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502" name="Oval 501">
                <a:extLst>
                  <a:ext uri="{FF2B5EF4-FFF2-40B4-BE49-F238E27FC236}">
                    <a16:creationId xmlns:a16="http://schemas.microsoft.com/office/drawing/2014/main" id="{CCE95D32-21B0-DCC9-E9C7-A2EC048B5337}"/>
                  </a:ext>
                </a:extLst>
              </p:cNvPr>
              <p:cNvSpPr/>
              <p:nvPr/>
            </p:nvSpPr>
            <p:spPr bwMode="auto">
              <a:xfrm>
                <a:off x="9200254" y="2050732"/>
                <a:ext cx="257308" cy="257528"/>
              </a:xfrm>
              <a:prstGeom prst="ellipse">
                <a:avLst/>
              </a:prstGeom>
              <a:solidFill>
                <a:srgbClr val="FF9900">
                  <a:lumMod val="75000"/>
                </a:srgbClr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</p:grpSp>
        <p:sp>
          <p:nvSpPr>
            <p:cNvPr id="464" name="TextBox 463">
              <a:extLst>
                <a:ext uri="{FF2B5EF4-FFF2-40B4-BE49-F238E27FC236}">
                  <a16:creationId xmlns:a16="http://schemas.microsoft.com/office/drawing/2014/main" id="{3911C6F7-A415-5BDA-7060-94D90A6D3E5D}"/>
                </a:ext>
              </a:extLst>
            </p:cNvPr>
            <p:cNvSpPr txBox="1"/>
            <p:nvPr/>
          </p:nvSpPr>
          <p:spPr>
            <a:xfrm>
              <a:off x="6911984" y="6100267"/>
              <a:ext cx="166423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rPr>
                <a:t>Not to scale !</a:t>
              </a:r>
            </a:p>
          </p:txBody>
        </p:sp>
        <p:sp>
          <p:nvSpPr>
            <p:cNvPr id="465" name="TextBox 464">
              <a:extLst>
                <a:ext uri="{FF2B5EF4-FFF2-40B4-BE49-F238E27FC236}">
                  <a16:creationId xmlns:a16="http://schemas.microsoft.com/office/drawing/2014/main" id="{C5F12409-DA1F-23E6-F91E-3BEF83870C61}"/>
                </a:ext>
              </a:extLst>
            </p:cNvPr>
            <p:cNvSpPr txBox="1"/>
            <p:nvPr/>
          </p:nvSpPr>
          <p:spPr>
            <a:xfrm>
              <a:off x="5427191" y="3414038"/>
              <a:ext cx="143981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Drift cathode foil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rPr>
                <a:t> 1</a:t>
              </a:r>
            </a:p>
          </p:txBody>
        </p:sp>
        <p:sp>
          <p:nvSpPr>
            <p:cNvPr id="466" name="TextBox 465">
              <a:extLst>
                <a:ext uri="{FF2B5EF4-FFF2-40B4-BE49-F238E27FC236}">
                  <a16:creationId xmlns:a16="http://schemas.microsoft.com/office/drawing/2014/main" id="{64FF9228-840D-8908-E2AE-0C2A6B76C6D9}"/>
                </a:ext>
              </a:extLst>
            </p:cNvPr>
            <p:cNvSpPr txBox="1"/>
            <p:nvPr/>
          </p:nvSpPr>
          <p:spPr>
            <a:xfrm>
              <a:off x="5435693" y="4456040"/>
              <a:ext cx="143981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Drift cathode foil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rPr>
                <a:t> 2</a:t>
              </a:r>
            </a:p>
          </p:txBody>
        </p:sp>
        <p:sp>
          <p:nvSpPr>
            <p:cNvPr id="467" name="TextBox 466">
              <a:extLst>
                <a:ext uri="{FF2B5EF4-FFF2-40B4-BE49-F238E27FC236}">
                  <a16:creationId xmlns:a16="http://schemas.microsoft.com/office/drawing/2014/main" id="{9E1B8DAA-5BA6-743B-E010-3CA195671C2B}"/>
                </a:ext>
              </a:extLst>
            </p:cNvPr>
            <p:cNvSpPr txBox="1"/>
            <p:nvPr/>
          </p:nvSpPr>
          <p:spPr>
            <a:xfrm>
              <a:off x="5835219" y="2937178"/>
              <a:ext cx="67678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GEM 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468" name="TextBox 467">
              <a:extLst>
                <a:ext uri="{FF2B5EF4-FFF2-40B4-BE49-F238E27FC236}">
                  <a16:creationId xmlns:a16="http://schemas.microsoft.com/office/drawing/2014/main" id="{0DD0122A-018A-B2ED-2274-C13B9C27991A}"/>
                </a:ext>
              </a:extLst>
            </p:cNvPr>
            <p:cNvSpPr txBox="1"/>
            <p:nvPr/>
          </p:nvSpPr>
          <p:spPr>
            <a:xfrm>
              <a:off x="5672221" y="2527986"/>
              <a:ext cx="96167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Symbol" panose="05050102010706020507" pitchFamily="18" charset="2"/>
                </a:rPr>
                <a:t>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RWELL 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469" name="TextBox 468">
              <a:extLst>
                <a:ext uri="{FF2B5EF4-FFF2-40B4-BE49-F238E27FC236}">
                  <a16:creationId xmlns:a16="http://schemas.microsoft.com/office/drawing/2014/main" id="{4A28D363-2764-7FA2-2AE8-685B8C255954}"/>
                </a:ext>
              </a:extLst>
            </p:cNvPr>
            <p:cNvSpPr txBox="1"/>
            <p:nvPr/>
          </p:nvSpPr>
          <p:spPr>
            <a:xfrm>
              <a:off x="5835220" y="4880317"/>
              <a:ext cx="66396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GEM 2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sp>
          <p:nvSpPr>
            <p:cNvPr id="470" name="TextBox 469">
              <a:extLst>
                <a:ext uri="{FF2B5EF4-FFF2-40B4-BE49-F238E27FC236}">
                  <a16:creationId xmlns:a16="http://schemas.microsoft.com/office/drawing/2014/main" id="{BA9709E0-4B97-483E-66EB-89F6F9ACDB61}"/>
                </a:ext>
              </a:extLst>
            </p:cNvPr>
            <p:cNvSpPr txBox="1"/>
            <p:nvPr/>
          </p:nvSpPr>
          <p:spPr>
            <a:xfrm>
              <a:off x="5652684" y="5298618"/>
              <a:ext cx="92159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  <a:sym typeface="Symbol" panose="05050102010706020507" pitchFamily="18" charset="2"/>
                </a:rPr>
                <a:t>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RWELL 2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sp>
          <p:nvSpPr>
            <p:cNvPr id="471" name="TextBox 470">
              <a:extLst>
                <a:ext uri="{FF2B5EF4-FFF2-40B4-BE49-F238E27FC236}">
                  <a16:creationId xmlns:a16="http://schemas.microsoft.com/office/drawing/2014/main" id="{05381458-AB18-3670-F35B-CC9D6CC7ACD9}"/>
                </a:ext>
              </a:extLst>
            </p:cNvPr>
            <p:cNvSpPr txBox="1"/>
            <p:nvPr/>
          </p:nvSpPr>
          <p:spPr>
            <a:xfrm>
              <a:off x="3464441" y="3974492"/>
              <a:ext cx="57740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inner 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frame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stack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sp>
          <p:nvSpPr>
            <p:cNvPr id="472" name="TextBox 471">
              <a:extLst>
                <a:ext uri="{FF2B5EF4-FFF2-40B4-BE49-F238E27FC236}">
                  <a16:creationId xmlns:a16="http://schemas.microsoft.com/office/drawing/2014/main" id="{1DBCB429-7C68-B0D5-64A6-F465B8297D25}"/>
                </a:ext>
              </a:extLst>
            </p:cNvPr>
            <p:cNvSpPr txBox="1"/>
            <p:nvPr/>
          </p:nvSpPr>
          <p:spPr>
            <a:xfrm>
              <a:off x="7333781" y="3931698"/>
              <a:ext cx="116410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embedded nut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sp>
          <p:nvSpPr>
            <p:cNvPr id="473" name="TextBox 472">
              <a:extLst>
                <a:ext uri="{FF2B5EF4-FFF2-40B4-BE49-F238E27FC236}">
                  <a16:creationId xmlns:a16="http://schemas.microsoft.com/office/drawing/2014/main" id="{82730F3D-38A9-6CCC-AFCC-44C1E9D7C20C}"/>
                </a:ext>
              </a:extLst>
            </p:cNvPr>
            <p:cNvSpPr txBox="1"/>
            <p:nvPr/>
          </p:nvSpPr>
          <p:spPr>
            <a:xfrm>
              <a:off x="9056090" y="3912792"/>
              <a:ext cx="12939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stretching screw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sp>
          <p:nvSpPr>
            <p:cNvPr id="474" name="TextBox 473">
              <a:extLst>
                <a:ext uri="{FF2B5EF4-FFF2-40B4-BE49-F238E27FC236}">
                  <a16:creationId xmlns:a16="http://schemas.microsoft.com/office/drawing/2014/main" id="{826A6752-FFBA-7144-E8BE-18710C02480C}"/>
                </a:ext>
              </a:extLst>
            </p:cNvPr>
            <p:cNvSpPr txBox="1"/>
            <p:nvPr/>
          </p:nvSpPr>
          <p:spPr>
            <a:xfrm>
              <a:off x="3705407" y="1876876"/>
              <a:ext cx="228940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low-mass honeycomb backing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sp>
          <p:nvSpPr>
            <p:cNvPr id="475" name="TextBox 474">
              <a:extLst>
                <a:ext uri="{FF2B5EF4-FFF2-40B4-BE49-F238E27FC236}">
                  <a16:creationId xmlns:a16="http://schemas.microsoft.com/office/drawing/2014/main" id="{8DB69EA1-1937-C178-6308-DC317142AAFA}"/>
                </a:ext>
              </a:extLst>
            </p:cNvPr>
            <p:cNvSpPr txBox="1"/>
            <p:nvPr/>
          </p:nvSpPr>
          <p:spPr>
            <a:xfrm rot="5400000">
              <a:off x="10027939" y="3029372"/>
              <a:ext cx="10198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pull-out post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sp>
          <p:nvSpPr>
            <p:cNvPr id="476" name="TextBox 475">
              <a:extLst>
                <a:ext uri="{FF2B5EF4-FFF2-40B4-BE49-F238E27FC236}">
                  <a16:creationId xmlns:a16="http://schemas.microsoft.com/office/drawing/2014/main" id="{E3EC9E99-8627-CB63-FF01-ECFCA2723805}"/>
                </a:ext>
              </a:extLst>
            </p:cNvPr>
            <p:cNvSpPr txBox="1"/>
            <p:nvPr/>
          </p:nvSpPr>
          <p:spPr>
            <a:xfrm rot="5400000">
              <a:off x="10458141" y="3927907"/>
              <a:ext cx="189165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outer frame with O-rings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sp>
          <p:nvSpPr>
            <p:cNvPr id="477" name="TextBox 476">
              <a:extLst>
                <a:ext uri="{FF2B5EF4-FFF2-40B4-BE49-F238E27FC236}">
                  <a16:creationId xmlns:a16="http://schemas.microsoft.com/office/drawing/2014/main" id="{7EEF224F-4300-3336-EBA9-0DD431F31F5A}"/>
                </a:ext>
              </a:extLst>
            </p:cNvPr>
            <p:cNvSpPr txBox="1"/>
            <p:nvPr/>
          </p:nvSpPr>
          <p:spPr>
            <a:xfrm>
              <a:off x="8788194" y="1915833"/>
              <a:ext cx="143020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carbon fiber frame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cxnSp>
          <p:nvCxnSpPr>
            <p:cNvPr id="478" name="Straight Arrow Connector 477">
              <a:extLst>
                <a:ext uri="{FF2B5EF4-FFF2-40B4-BE49-F238E27FC236}">
                  <a16:creationId xmlns:a16="http://schemas.microsoft.com/office/drawing/2014/main" id="{30F55DF4-2C58-B60E-0B01-A1D2532D4A32}"/>
                </a:ext>
              </a:extLst>
            </p:cNvPr>
            <p:cNvCxnSpPr>
              <a:cxnSpLocks/>
              <a:stCxn id="472" idx="3"/>
            </p:cNvCxnSpPr>
            <p:nvPr/>
          </p:nvCxnSpPr>
          <p:spPr bwMode="auto">
            <a:xfrm flipV="1">
              <a:off x="8497882" y="3838219"/>
              <a:ext cx="430646" cy="231979"/>
            </a:xfrm>
            <a:prstGeom prst="straightConnector1">
              <a:avLst/>
            </a:prstGeom>
            <a:solidFill>
              <a:srgbClr val="FF990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479" name="TextBox 478">
              <a:extLst>
                <a:ext uri="{FF2B5EF4-FFF2-40B4-BE49-F238E27FC236}">
                  <a16:creationId xmlns:a16="http://schemas.microsoft.com/office/drawing/2014/main" id="{1CCF9082-263E-B1B3-1F80-F80D06FDD7A2}"/>
                </a:ext>
              </a:extLst>
            </p:cNvPr>
            <p:cNvSpPr txBox="1"/>
            <p:nvPr/>
          </p:nvSpPr>
          <p:spPr>
            <a:xfrm>
              <a:off x="4070101" y="2580910"/>
              <a:ext cx="69762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1200">
                  <a:latin typeface="Arial" panose="020B0604020202020204" pitchFamily="34" charset="0"/>
                  <a:cs typeface="Arial" panose="020B0604020202020204" pitchFamily="34" charset="0"/>
                </a:defRPr>
              </a:lvl1pPr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0.5 mm</a:t>
              </a:r>
            </a:p>
          </p:txBody>
        </p:sp>
        <p:cxnSp>
          <p:nvCxnSpPr>
            <p:cNvPr id="480" name="Straight Arrow Connector 479">
              <a:extLst>
                <a:ext uri="{FF2B5EF4-FFF2-40B4-BE49-F238E27FC236}">
                  <a16:creationId xmlns:a16="http://schemas.microsoft.com/office/drawing/2014/main" id="{1D8E944F-207F-C10B-DC49-12A8961F70D8}"/>
                </a:ext>
              </a:extLst>
            </p:cNvPr>
            <p:cNvCxnSpPr>
              <a:cxnSpLocks/>
              <a:stCxn id="627" idx="0"/>
            </p:cNvCxnSpPr>
            <p:nvPr/>
          </p:nvCxnSpPr>
          <p:spPr bwMode="auto">
            <a:xfrm flipV="1">
              <a:off x="4083401" y="2598563"/>
              <a:ext cx="0" cy="240399"/>
            </a:xfrm>
            <a:prstGeom prst="straightConnector1">
              <a:avLst/>
            </a:prstGeom>
            <a:solidFill>
              <a:srgbClr val="FF990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481" name="TextBox 480">
              <a:extLst>
                <a:ext uri="{FF2B5EF4-FFF2-40B4-BE49-F238E27FC236}">
                  <a16:creationId xmlns:a16="http://schemas.microsoft.com/office/drawing/2014/main" id="{9646922F-EB27-92E7-654B-F497DC481293}"/>
                </a:ext>
              </a:extLst>
            </p:cNvPr>
            <p:cNvSpPr txBox="1"/>
            <p:nvPr/>
          </p:nvSpPr>
          <p:spPr>
            <a:xfrm>
              <a:off x="4071597" y="3006487"/>
              <a:ext cx="69762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0.5 mm</a:t>
              </a:r>
            </a:p>
          </p:txBody>
        </p:sp>
        <p:cxnSp>
          <p:nvCxnSpPr>
            <p:cNvPr id="482" name="Straight Arrow Connector 481">
              <a:extLst>
                <a:ext uri="{FF2B5EF4-FFF2-40B4-BE49-F238E27FC236}">
                  <a16:creationId xmlns:a16="http://schemas.microsoft.com/office/drawing/2014/main" id="{F6F433E5-AC02-5911-679F-E0583635000E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086925" y="3005546"/>
              <a:ext cx="0" cy="240399"/>
            </a:xfrm>
            <a:prstGeom prst="straightConnector1">
              <a:avLst/>
            </a:prstGeom>
            <a:solidFill>
              <a:srgbClr val="FF990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483" name="Straight Arrow Connector 482">
              <a:extLst>
                <a:ext uri="{FF2B5EF4-FFF2-40B4-BE49-F238E27FC236}">
                  <a16:creationId xmlns:a16="http://schemas.microsoft.com/office/drawing/2014/main" id="{81FE0E7A-1023-B0EA-C121-3EDBDC3B4406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4086925" y="3456831"/>
              <a:ext cx="0" cy="1218801"/>
            </a:xfrm>
            <a:prstGeom prst="straightConnector1">
              <a:avLst/>
            </a:prstGeom>
            <a:solidFill>
              <a:srgbClr val="FF990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484" name="TextBox 483">
              <a:extLst>
                <a:ext uri="{FF2B5EF4-FFF2-40B4-BE49-F238E27FC236}">
                  <a16:creationId xmlns:a16="http://schemas.microsoft.com/office/drawing/2014/main" id="{1352F236-AC30-5BBE-7C33-A8E4D51B32F6}"/>
                </a:ext>
              </a:extLst>
            </p:cNvPr>
            <p:cNvSpPr txBox="1"/>
            <p:nvPr/>
          </p:nvSpPr>
          <p:spPr>
            <a:xfrm>
              <a:off x="4021068" y="3951639"/>
              <a:ext cx="62068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/>
                  <a:ea typeface="+mn-ea"/>
                  <a:cs typeface="+mn-cs"/>
                </a:rPr>
                <a:t> 5 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mm</a:t>
              </a:r>
            </a:p>
          </p:txBody>
        </p:sp>
        <p:cxnSp>
          <p:nvCxnSpPr>
            <p:cNvPr id="485" name="Straight Arrow Connector 484">
              <a:extLst>
                <a:ext uri="{FF2B5EF4-FFF2-40B4-BE49-F238E27FC236}">
                  <a16:creationId xmlns:a16="http://schemas.microsoft.com/office/drawing/2014/main" id="{B9330CE1-5CB6-C390-91B9-40360005D99D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11680985" y="1771095"/>
              <a:ext cx="0" cy="4536286"/>
            </a:xfrm>
            <a:prstGeom prst="straightConnector1">
              <a:avLst/>
            </a:prstGeom>
            <a:solidFill>
              <a:srgbClr val="FF990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486" name="TextBox 485">
              <a:extLst>
                <a:ext uri="{FF2B5EF4-FFF2-40B4-BE49-F238E27FC236}">
                  <a16:creationId xmlns:a16="http://schemas.microsoft.com/office/drawing/2014/main" id="{D16D75FD-B26C-8E77-230F-664B6B8B1FE8}"/>
                </a:ext>
              </a:extLst>
            </p:cNvPr>
            <p:cNvSpPr txBox="1"/>
            <p:nvPr/>
          </p:nvSpPr>
          <p:spPr>
            <a:xfrm>
              <a:off x="11590556" y="3815710"/>
              <a:ext cx="67518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15 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mm</a:t>
              </a:r>
            </a:p>
          </p:txBody>
        </p:sp>
        <p:sp>
          <p:nvSpPr>
            <p:cNvPr id="487" name="TextBox 486">
              <a:extLst>
                <a:ext uri="{FF2B5EF4-FFF2-40B4-BE49-F238E27FC236}">
                  <a16:creationId xmlns:a16="http://schemas.microsoft.com/office/drawing/2014/main" id="{BCCA860A-FD56-76D1-F4E7-45E296B948CE}"/>
                </a:ext>
              </a:extLst>
            </p:cNvPr>
            <p:cNvSpPr txBox="1"/>
            <p:nvPr/>
          </p:nvSpPr>
          <p:spPr>
            <a:xfrm>
              <a:off x="3847873" y="6063561"/>
              <a:ext cx="241765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Capacitive sharing readout strips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cxnSp>
          <p:nvCxnSpPr>
            <p:cNvPr id="488" name="Straight Arrow Connector 487">
              <a:extLst>
                <a:ext uri="{FF2B5EF4-FFF2-40B4-BE49-F238E27FC236}">
                  <a16:creationId xmlns:a16="http://schemas.microsoft.com/office/drawing/2014/main" id="{D45D3B55-D3DD-9EBA-C51B-F047AF83B392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214920" y="5834217"/>
              <a:ext cx="376488" cy="372024"/>
            </a:xfrm>
            <a:prstGeom prst="straightConnector1">
              <a:avLst/>
            </a:prstGeom>
            <a:solidFill>
              <a:srgbClr val="FF990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489" name="TextBox 488">
              <a:extLst>
                <a:ext uri="{FF2B5EF4-FFF2-40B4-BE49-F238E27FC236}">
                  <a16:creationId xmlns:a16="http://schemas.microsoft.com/office/drawing/2014/main" id="{F49F8577-4AB5-B7F9-0A23-CFE4163B827E}"/>
                </a:ext>
              </a:extLst>
            </p:cNvPr>
            <p:cNvSpPr txBox="1"/>
            <p:nvPr/>
          </p:nvSpPr>
          <p:spPr>
            <a:xfrm>
              <a:off x="71887" y="2120434"/>
              <a:ext cx="61106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O-ring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sp>
          <p:nvSpPr>
            <p:cNvPr id="490" name="Rectangle 489">
              <a:extLst>
                <a:ext uri="{FF2B5EF4-FFF2-40B4-BE49-F238E27FC236}">
                  <a16:creationId xmlns:a16="http://schemas.microsoft.com/office/drawing/2014/main" id="{ACFD972A-FD1E-3789-8106-9BCC6A1617E7}"/>
                </a:ext>
              </a:extLst>
            </p:cNvPr>
            <p:cNvSpPr/>
            <p:nvPr/>
          </p:nvSpPr>
          <p:spPr bwMode="auto">
            <a:xfrm>
              <a:off x="415531" y="5199442"/>
              <a:ext cx="897274" cy="336768"/>
            </a:xfrm>
            <a:prstGeom prst="rect">
              <a:avLst/>
            </a:prstGeom>
            <a:solidFill>
              <a:srgbClr val="000000">
                <a:alpha val="54118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491" name="Rectangle 490">
              <a:extLst>
                <a:ext uri="{FF2B5EF4-FFF2-40B4-BE49-F238E27FC236}">
                  <a16:creationId xmlns:a16="http://schemas.microsoft.com/office/drawing/2014/main" id="{AC5D9125-77F4-1B34-8C62-AAE6B4C4DCAF}"/>
                </a:ext>
              </a:extLst>
            </p:cNvPr>
            <p:cNvSpPr/>
            <p:nvPr/>
          </p:nvSpPr>
          <p:spPr bwMode="auto">
            <a:xfrm>
              <a:off x="415531" y="5290072"/>
              <a:ext cx="897274" cy="151237"/>
            </a:xfrm>
            <a:prstGeom prst="rect">
              <a:avLst/>
            </a:prstGeom>
            <a:solidFill>
              <a:srgbClr val="FFFFFF">
                <a:alpha val="40000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492" name="Rectangle 491">
              <a:extLst>
                <a:ext uri="{FF2B5EF4-FFF2-40B4-BE49-F238E27FC236}">
                  <a16:creationId xmlns:a16="http://schemas.microsoft.com/office/drawing/2014/main" id="{7A0043EB-1FE6-3A39-9E3E-FB3A9D6F987C}"/>
                </a:ext>
              </a:extLst>
            </p:cNvPr>
            <p:cNvSpPr/>
            <p:nvPr/>
          </p:nvSpPr>
          <p:spPr bwMode="auto">
            <a:xfrm rot="10800000">
              <a:off x="681779" y="2264861"/>
              <a:ext cx="355935" cy="2929243"/>
            </a:xfrm>
            <a:prstGeom prst="rect">
              <a:avLst/>
            </a:prstGeom>
            <a:solidFill>
              <a:srgbClr val="92D050">
                <a:alpha val="47059"/>
              </a:srgbClr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493" name="TextBox 492">
              <a:extLst>
                <a:ext uri="{FF2B5EF4-FFF2-40B4-BE49-F238E27FC236}">
                  <a16:creationId xmlns:a16="http://schemas.microsoft.com/office/drawing/2014/main" id="{C4420713-BB99-AA76-3483-E00968B560E0}"/>
                </a:ext>
              </a:extLst>
            </p:cNvPr>
            <p:cNvSpPr txBox="1"/>
            <p:nvPr/>
          </p:nvSpPr>
          <p:spPr>
            <a:xfrm>
              <a:off x="232049" y="4730489"/>
              <a:ext cx="46679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Gas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port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/>
                <a:ea typeface="+mn-ea"/>
                <a:cs typeface="+mn-cs"/>
              </a:endParaRPr>
            </a:p>
          </p:txBody>
        </p:sp>
        <p:cxnSp>
          <p:nvCxnSpPr>
            <p:cNvPr id="494" name="Straight Arrow Connector 493">
              <a:extLst>
                <a:ext uri="{FF2B5EF4-FFF2-40B4-BE49-F238E27FC236}">
                  <a16:creationId xmlns:a16="http://schemas.microsoft.com/office/drawing/2014/main" id="{46DB3D65-44E7-B6F2-8F74-D58B414BB4C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811175" y="1788923"/>
              <a:ext cx="4638477" cy="25135"/>
            </a:xfrm>
            <a:prstGeom prst="straightConnector1">
              <a:avLst/>
            </a:prstGeom>
            <a:solidFill>
              <a:srgbClr val="FF990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495" name="TextBox 494">
              <a:extLst>
                <a:ext uri="{FF2B5EF4-FFF2-40B4-BE49-F238E27FC236}">
                  <a16:creationId xmlns:a16="http://schemas.microsoft.com/office/drawing/2014/main" id="{6EC4587F-7677-54DE-24BF-26DAB9DD8FFC}"/>
                </a:ext>
              </a:extLst>
            </p:cNvPr>
            <p:cNvSpPr txBox="1"/>
            <p:nvPr/>
          </p:nvSpPr>
          <p:spPr>
            <a:xfrm>
              <a:off x="5734628" y="1575669"/>
              <a:ext cx="7537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300 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mm</a:t>
              </a:r>
            </a:p>
          </p:txBody>
        </p:sp>
        <p:cxnSp>
          <p:nvCxnSpPr>
            <p:cNvPr id="496" name="Straight Arrow Connector 495">
              <a:extLst>
                <a:ext uri="{FF2B5EF4-FFF2-40B4-BE49-F238E27FC236}">
                  <a16:creationId xmlns:a16="http://schemas.microsoft.com/office/drawing/2014/main" id="{85540B40-E468-7AB6-160C-E0180128759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514975" y="1538075"/>
              <a:ext cx="3069803" cy="7141"/>
            </a:xfrm>
            <a:prstGeom prst="straightConnector1">
              <a:avLst/>
            </a:prstGeom>
            <a:solidFill>
              <a:srgbClr val="FF990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497" name="TextBox 496">
              <a:extLst>
                <a:ext uri="{FF2B5EF4-FFF2-40B4-BE49-F238E27FC236}">
                  <a16:creationId xmlns:a16="http://schemas.microsoft.com/office/drawing/2014/main" id="{1C444764-312F-4E77-87D3-17714EC900D8}"/>
                </a:ext>
              </a:extLst>
            </p:cNvPr>
            <p:cNvSpPr txBox="1"/>
            <p:nvPr/>
          </p:nvSpPr>
          <p:spPr>
            <a:xfrm>
              <a:off x="9578699" y="1309529"/>
              <a:ext cx="67518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 30 </a:t>
              </a: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mm</a:t>
              </a:r>
            </a:p>
          </p:txBody>
        </p:sp>
        <p:grpSp>
          <p:nvGrpSpPr>
            <p:cNvPr id="498" name="Group 497">
              <a:extLst>
                <a:ext uri="{FF2B5EF4-FFF2-40B4-BE49-F238E27FC236}">
                  <a16:creationId xmlns:a16="http://schemas.microsoft.com/office/drawing/2014/main" id="{7C99F8B6-E0F2-1D54-6736-2D3E9C0E5BD3}"/>
                </a:ext>
              </a:extLst>
            </p:cNvPr>
            <p:cNvGrpSpPr/>
            <p:nvPr/>
          </p:nvGrpSpPr>
          <p:grpSpPr>
            <a:xfrm rot="10800000">
              <a:off x="728753" y="2127059"/>
              <a:ext cx="264658" cy="257676"/>
              <a:chOff x="9200254" y="2050584"/>
              <a:chExt cx="264658" cy="257676"/>
            </a:xfrm>
          </p:grpSpPr>
          <p:sp>
            <p:nvSpPr>
              <p:cNvPr id="499" name="Rectangle 498">
                <a:extLst>
                  <a:ext uri="{FF2B5EF4-FFF2-40B4-BE49-F238E27FC236}">
                    <a16:creationId xmlns:a16="http://schemas.microsoft.com/office/drawing/2014/main" id="{7F078761-F4C1-9DA9-B662-CFF2FE98DBE9}"/>
                  </a:ext>
                </a:extLst>
              </p:cNvPr>
              <p:cNvSpPr/>
              <p:nvPr/>
            </p:nvSpPr>
            <p:spPr bwMode="auto">
              <a:xfrm>
                <a:off x="9200254" y="2050584"/>
                <a:ext cx="264658" cy="255607"/>
              </a:xfrm>
              <a:prstGeom prst="rect">
                <a:avLst/>
              </a:prstGeom>
              <a:solidFill>
                <a:srgbClr val="FFFFFF"/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500" name="Oval 499">
                <a:extLst>
                  <a:ext uri="{FF2B5EF4-FFF2-40B4-BE49-F238E27FC236}">
                    <a16:creationId xmlns:a16="http://schemas.microsoft.com/office/drawing/2014/main" id="{EA2E90EC-D667-708C-FFFA-6E80723CFBDB}"/>
                  </a:ext>
                </a:extLst>
              </p:cNvPr>
              <p:cNvSpPr/>
              <p:nvPr/>
            </p:nvSpPr>
            <p:spPr bwMode="auto">
              <a:xfrm>
                <a:off x="9200254" y="2050732"/>
                <a:ext cx="257308" cy="257528"/>
              </a:xfrm>
              <a:prstGeom prst="ellipse">
                <a:avLst/>
              </a:prstGeom>
              <a:solidFill>
                <a:srgbClr val="FF9900">
                  <a:lumMod val="75000"/>
                </a:srgbClr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</p:grpSp>
        <p:grpSp>
          <p:nvGrpSpPr>
            <p:cNvPr id="847" name="Group 846">
              <a:extLst>
                <a:ext uri="{FF2B5EF4-FFF2-40B4-BE49-F238E27FC236}">
                  <a16:creationId xmlns:a16="http://schemas.microsoft.com/office/drawing/2014/main" id="{4DC94051-88A2-9E6F-BD06-E4520780EC03}"/>
                </a:ext>
              </a:extLst>
            </p:cNvPr>
            <p:cNvGrpSpPr/>
            <p:nvPr/>
          </p:nvGrpSpPr>
          <p:grpSpPr>
            <a:xfrm>
              <a:off x="10926470" y="2586728"/>
              <a:ext cx="899588" cy="336768"/>
              <a:chOff x="10926470" y="2586728"/>
              <a:chExt cx="899588" cy="336768"/>
            </a:xfrm>
          </p:grpSpPr>
          <p:sp>
            <p:nvSpPr>
              <p:cNvPr id="845" name="Rectangle 844">
                <a:extLst>
                  <a:ext uri="{FF2B5EF4-FFF2-40B4-BE49-F238E27FC236}">
                    <a16:creationId xmlns:a16="http://schemas.microsoft.com/office/drawing/2014/main" id="{1C92131D-26D7-3CFD-CD11-5CBFE631DA51}"/>
                  </a:ext>
                </a:extLst>
              </p:cNvPr>
              <p:cNvSpPr/>
              <p:nvPr/>
            </p:nvSpPr>
            <p:spPr bwMode="auto">
              <a:xfrm>
                <a:off x="10928784" y="2586728"/>
                <a:ext cx="897274" cy="336768"/>
              </a:xfrm>
              <a:prstGeom prst="rect">
                <a:avLst/>
              </a:prstGeom>
              <a:solidFill>
                <a:srgbClr val="000000">
                  <a:alpha val="54118"/>
                </a:srgbClr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  <p:sp>
            <p:nvSpPr>
              <p:cNvPr id="846" name="Rectangle 845">
                <a:extLst>
                  <a:ext uri="{FF2B5EF4-FFF2-40B4-BE49-F238E27FC236}">
                    <a16:creationId xmlns:a16="http://schemas.microsoft.com/office/drawing/2014/main" id="{3C6EAEF3-B985-EF0D-BB5C-DD3679784FF7}"/>
                  </a:ext>
                </a:extLst>
              </p:cNvPr>
              <p:cNvSpPr/>
              <p:nvPr/>
            </p:nvSpPr>
            <p:spPr bwMode="auto">
              <a:xfrm>
                <a:off x="10926470" y="2688361"/>
                <a:ext cx="897274" cy="151237"/>
              </a:xfrm>
              <a:prstGeom prst="rect">
                <a:avLst/>
              </a:prstGeom>
              <a:solidFill>
                <a:srgbClr val="FFFFFF">
                  <a:alpha val="40000"/>
                </a:srgbClr>
              </a:solidFill>
              <a:ln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600" b="0" i="0" u="none" strike="noStrike" kern="120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Lucida Sans" charset="0"/>
                  <a:ea typeface="+mn-ea"/>
                  <a:cs typeface="+mn-cs"/>
                </a:endParaRPr>
              </a:p>
            </p:txBody>
          </p:sp>
        </p:grpSp>
        <p:sp>
          <p:nvSpPr>
            <p:cNvPr id="849" name="TextBox 848">
              <a:extLst>
                <a:ext uri="{FF2B5EF4-FFF2-40B4-BE49-F238E27FC236}">
                  <a16:creationId xmlns:a16="http://schemas.microsoft.com/office/drawing/2014/main" id="{1F6ADD67-54C0-A2E1-A42E-EECE6B3FC954}"/>
                </a:ext>
              </a:extLst>
            </p:cNvPr>
            <p:cNvSpPr txBox="1"/>
            <p:nvPr/>
          </p:nvSpPr>
          <p:spPr>
            <a:xfrm>
              <a:off x="5124466" y="1251345"/>
              <a:ext cx="205961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FF0000"/>
                  </a:solidFill>
                </a:rPr>
                <a:t>Conceptual design </a:t>
              </a:r>
            </a:p>
          </p:txBody>
        </p:sp>
        <p:sp>
          <p:nvSpPr>
            <p:cNvPr id="439" name="Rectangle 438">
              <a:extLst>
                <a:ext uri="{FF2B5EF4-FFF2-40B4-BE49-F238E27FC236}">
                  <a16:creationId xmlns:a16="http://schemas.microsoft.com/office/drawing/2014/main" id="{C1A6282F-8ED1-11C8-2F9A-C9196BBD3D72}"/>
                </a:ext>
              </a:extLst>
            </p:cNvPr>
            <p:cNvSpPr/>
            <p:nvPr/>
          </p:nvSpPr>
          <p:spPr bwMode="auto">
            <a:xfrm rot="10800000">
              <a:off x="2277163" y="3287554"/>
              <a:ext cx="7701731" cy="169276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  <p:sp>
          <p:nvSpPr>
            <p:cNvPr id="432" name="Rectangle 431">
              <a:extLst>
                <a:ext uri="{FF2B5EF4-FFF2-40B4-BE49-F238E27FC236}">
                  <a16:creationId xmlns:a16="http://schemas.microsoft.com/office/drawing/2014/main" id="{F2F0823C-D0A0-610F-9108-AABA9FC98E16}"/>
                </a:ext>
              </a:extLst>
            </p:cNvPr>
            <p:cNvSpPr/>
            <p:nvPr/>
          </p:nvSpPr>
          <p:spPr bwMode="auto">
            <a:xfrm>
              <a:off x="2278211" y="4675632"/>
              <a:ext cx="7700686" cy="158978"/>
            </a:xfrm>
            <a:prstGeom prst="rect">
              <a:avLst/>
            </a:prstGeom>
            <a:solidFill>
              <a:srgbClr val="FF9900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Lucida Sans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55806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FY23 Proposal – </a:t>
            </a:r>
            <a:r>
              <a:rPr lang="en-US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UVa &amp; Vanderbilt</a:t>
            </a:r>
          </a:p>
        </p:txBody>
      </p:sp>
    </p:spTree>
    <p:extLst>
      <p:ext uri="{BB962C8B-B14F-4D97-AF65-F5344CB8AC3E}">
        <p14:creationId xmlns:p14="http://schemas.microsoft.com/office/powerpoint/2010/main" val="3817803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FY23 Proposal – </a:t>
            </a:r>
            <a:r>
              <a:rPr lang="en-US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Jefferson Lab</a:t>
            </a:r>
          </a:p>
        </p:txBody>
      </p:sp>
    </p:spTree>
    <p:extLst>
      <p:ext uri="{BB962C8B-B14F-4D97-AF65-F5344CB8AC3E}">
        <p14:creationId xmlns:p14="http://schemas.microsoft.com/office/powerpoint/2010/main" val="596376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FY23 Proposal:</a:t>
            </a:r>
            <a:r>
              <a:rPr lang="en-US" sz="2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 Request</a:t>
            </a:r>
          </a:p>
        </p:txBody>
      </p:sp>
    </p:spTree>
    <p:extLst>
      <p:ext uri="{BB962C8B-B14F-4D97-AF65-F5344CB8AC3E}">
        <p14:creationId xmlns:p14="http://schemas.microsoft.com/office/powerpoint/2010/main" val="9007249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3080919"/>
            <a:ext cx="12192000" cy="126248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 up</a:t>
            </a:r>
            <a:endParaRPr lang="en-US" sz="40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549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Outline</a:t>
            </a:r>
            <a:endParaRPr lang="en-US" sz="36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609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3080919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3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FY23 Progress Report</a:t>
            </a:r>
            <a:endParaRPr lang="en-US" sz="36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520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FY22 Progress Report – </a:t>
            </a:r>
            <a:r>
              <a:rPr lang="en-US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UVa</a:t>
            </a:r>
          </a:p>
        </p:txBody>
      </p:sp>
    </p:spTree>
    <p:extLst>
      <p:ext uri="{BB962C8B-B14F-4D97-AF65-F5344CB8AC3E}">
        <p14:creationId xmlns:p14="http://schemas.microsoft.com/office/powerpoint/2010/main" val="878619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FY22 Progress Report – </a:t>
            </a:r>
            <a:r>
              <a:rPr lang="en-US" sz="2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JLab</a:t>
            </a:r>
          </a:p>
        </p:txBody>
      </p:sp>
    </p:spTree>
    <p:extLst>
      <p:ext uri="{BB962C8B-B14F-4D97-AF65-F5344CB8AC3E}">
        <p14:creationId xmlns:p14="http://schemas.microsoft.com/office/powerpoint/2010/main" val="577317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7"/>
          <p:cNvSpPr txBox="1"/>
          <p:nvPr/>
        </p:nvSpPr>
        <p:spPr>
          <a:xfrm>
            <a:off x="0" y="0"/>
            <a:ext cx="12192000" cy="696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lvl="0" algn="ctr">
              <a:lnSpc>
                <a:spcPct val="150000"/>
              </a:lnSpc>
              <a:buClr>
                <a:srgbClr val="C00000"/>
              </a:buClr>
              <a:buSzPts val="2400"/>
            </a:pPr>
            <a:r>
              <a:rPr lang="en-US" sz="2800" dirty="0">
                <a:solidFill>
                  <a:srgbClr val="C00000"/>
                </a:solidFill>
              </a:rPr>
              <a:t>FY22 Progress Report -</a:t>
            </a:r>
            <a:r>
              <a:rPr lang="en-US" sz="2800" dirty="0">
                <a:solidFill>
                  <a:schemeClr val="bg2"/>
                </a:solidFill>
              </a:rPr>
              <a:t> VU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7"/>
          <p:cNvSpPr txBox="1"/>
          <p:nvPr/>
        </p:nvSpPr>
        <p:spPr>
          <a:xfrm>
            <a:off x="0" y="0"/>
            <a:ext cx="12192000" cy="696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lvl="0" algn="ctr">
              <a:lnSpc>
                <a:spcPct val="150000"/>
              </a:lnSpc>
              <a:buClr>
                <a:srgbClr val="C00000"/>
              </a:buClr>
              <a:buSzPts val="2400"/>
            </a:pPr>
            <a:r>
              <a:rPr lang="en-US" sz="2800" dirty="0">
                <a:solidFill>
                  <a:srgbClr val="C00000"/>
                </a:solidFill>
              </a:rPr>
              <a:t>FY22 Progress Report –</a:t>
            </a:r>
            <a:r>
              <a:rPr lang="en-US" sz="2800" dirty="0">
                <a:solidFill>
                  <a:schemeClr val="bg2"/>
                </a:solidFill>
              </a:rPr>
              <a:t> Yale U.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91A2EA0-A452-4445-89E4-6BE819794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D25EBC-9522-4935-9EE2-36C714A75F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885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36DD7BD2-F8E3-4012-AD92-CB1DC92BA3F7}"/>
              </a:ext>
            </a:extLst>
          </p:cNvPr>
          <p:cNvSpPr txBox="1">
            <a:spLocks/>
          </p:cNvSpPr>
          <p:nvPr/>
        </p:nvSpPr>
        <p:spPr>
          <a:xfrm>
            <a:off x="0" y="3080919"/>
            <a:ext cx="12192000" cy="696163"/>
          </a:xfrm>
          <a:prstGeom prst="rect">
            <a:avLst/>
          </a:prstGeom>
        </p:spPr>
        <p:txBody>
          <a:bodyPr vert="horz" lIns="91440" tIns="45721" rIns="91440" bIns="45721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rPr>
              <a:t>FY23 Proposal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3917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159;p4">
            <a:extLst>
              <a:ext uri="{FF2B5EF4-FFF2-40B4-BE49-F238E27FC236}">
                <a16:creationId xmlns:a16="http://schemas.microsoft.com/office/drawing/2014/main" id="{C58EE701-C994-40B5-A43F-3EB5AACB88C2}"/>
              </a:ext>
            </a:extLst>
          </p:cNvPr>
          <p:cNvSpPr txBox="1"/>
          <p:nvPr/>
        </p:nvSpPr>
        <p:spPr>
          <a:xfrm>
            <a:off x="0" y="0"/>
            <a:ext cx="12192000" cy="1255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algn="ctr">
              <a:lnSpc>
                <a:spcPct val="110000"/>
              </a:lnSpc>
              <a:buClr>
                <a:srgbClr val="C00000"/>
              </a:buClr>
              <a:buSzPts val="2400"/>
            </a:pPr>
            <a:r>
              <a:rPr lang="en-US" sz="280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FY23 Proposal:</a:t>
            </a:r>
            <a:r>
              <a:rPr lang="en-US" sz="2800" dirty="0">
                <a:solidFill>
                  <a:srgbClr val="C00000"/>
                </a:solidFill>
              </a:rPr>
              <a:t> </a:t>
            </a:r>
          </a:p>
          <a:p>
            <a:pPr algn="ctr">
              <a:lnSpc>
                <a:spcPct val="110000"/>
              </a:lnSpc>
              <a:buClr>
                <a:srgbClr val="C00000"/>
              </a:buClr>
              <a:buSzPts val="2400"/>
            </a:pPr>
            <a:r>
              <a:rPr lang="en-GB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Mechanically Stretched Double Thin-Gap GEM-µRWELL Hybrid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A296307-953B-9BB0-2A19-580E64045F52}"/>
                  </a:ext>
                </a:extLst>
              </p:cNvPr>
              <p:cNvSpPr txBox="1"/>
              <p:nvPr/>
            </p:nvSpPr>
            <p:spPr>
              <a:xfrm>
                <a:off x="0" y="1225689"/>
                <a:ext cx="12191999" cy="563231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effectLst/>
                    <a:latin typeface="Helvetica" pitchFamily="2" charset="0"/>
                  </a:rPr>
                  <a:t>Double-sided detector of medium size (30 cm ✕ 30 cm active area) and low mass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sz="2000" dirty="0">
                  <a:effectLst/>
                  <a:latin typeface="Helvetica" pitchFamily="2" charset="0"/>
                </a:endParaRP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Helvetica" pitchFamily="2" charset="0"/>
                  </a:rPr>
                  <a:t>F</a:t>
                </a:r>
                <a:r>
                  <a:rPr lang="en-US" sz="2000" dirty="0">
                    <a:effectLst/>
                    <a:latin typeface="Helvetica" pitchFamily="2" charset="0"/>
                  </a:rPr>
                  <a:t>rame structure </a:t>
                </a:r>
                <a:r>
                  <a:rPr lang="en-US" sz="2000" dirty="0">
                    <a:latin typeface="Helvetica" pitchFamily="2" charset="0"/>
                  </a:rPr>
                  <a:t>allows </a:t>
                </a:r>
                <a:r>
                  <a:rPr lang="en-US" sz="2000" dirty="0">
                    <a:effectLst/>
                    <a:latin typeface="Helvetica" pitchFamily="2" charset="0"/>
                  </a:rPr>
                  <a:t>purely mechanical stretching of GEM foils and drift foils and assembly with minimal application of glue</a:t>
                </a:r>
              </a:p>
              <a:p>
                <a:pPr marL="285750" lvl="1" indent="-285750">
                  <a:buFont typeface="Arial" panose="020B0604020202020204" pitchFamily="34" charset="0"/>
                  <a:buChar char="•"/>
                </a:pPr>
                <a:endParaRPr lang="en-US" sz="2000" dirty="0">
                  <a:effectLst/>
                  <a:latin typeface="Helvetica" pitchFamily="2" charset="0"/>
                </a:endParaRPr>
              </a:p>
              <a:p>
                <a:pPr lvl="4"/>
                <a:r>
                  <a:rPr lang="en-US" sz="2000" dirty="0">
                    <a:latin typeface="Helvetica" pitchFamily="2" charset="0"/>
                  </a:rPr>
                  <a:t>     =&gt;  Foil tension can be adjusted during assembly to ensure uniformity of small drift gap (0.5-1mm)</a:t>
                </a:r>
              </a:p>
              <a:p>
                <a:pPr marL="285750" lvl="2" indent="-285750">
                  <a:buFont typeface="Arial" panose="020B0604020202020204" pitchFamily="34" charset="0"/>
                  <a:buChar char="•"/>
                </a:pPr>
                <a:endParaRPr lang="en-US" sz="2000" dirty="0">
                  <a:latin typeface="Helvetica" pitchFamily="2" charset="0"/>
                </a:endParaRPr>
              </a:p>
              <a:p>
                <a:pPr lvl="2"/>
                <a:r>
                  <a:rPr lang="en-US" sz="2000" dirty="0">
                    <a:latin typeface="Helvetica" pitchFamily="2" charset="0"/>
                  </a:rPr>
                  <a:t>     =&gt;  Detector can be re-opened to access or swap out components</a:t>
                </a:r>
              </a:p>
              <a:p>
                <a:pPr marL="285750" lvl="2" indent="-285750">
                  <a:buFont typeface="Arial" panose="020B0604020202020204" pitchFamily="34" charset="0"/>
                  <a:buChar char="•"/>
                </a:pPr>
                <a:endParaRPr lang="en-US" sz="2000" dirty="0">
                  <a:latin typeface="Helvetica" pitchFamily="2" charset="0"/>
                </a:endParaRPr>
              </a:p>
              <a:p>
                <a:pPr marL="285750" lvl="2" indent="-28575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Helvetica" pitchFamily="2" charset="0"/>
                  </a:rPr>
                  <a:t>Use carbon fiber (CF) to provide a stiff outer frame</a:t>
                </a:r>
              </a:p>
              <a:p>
                <a:pPr marL="285750" lvl="2" indent="-285750">
                  <a:buFont typeface="Arial" panose="020B0604020202020204" pitchFamily="34" charset="0"/>
                  <a:buChar char="•"/>
                </a:pPr>
                <a:endParaRPr lang="en-US" sz="2000" dirty="0">
                  <a:latin typeface="Helvetica" pitchFamily="2" charset="0"/>
                </a:endParaRPr>
              </a:p>
              <a:p>
                <a:pPr marL="285750" lvl="2" indent="-28575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Helvetica" pitchFamily="2" charset="0"/>
                  </a:rPr>
                  <a:t>Build on experience with mechanically stretched Triple-GEMs from previous eRD6 program and from CMS mass production </a:t>
                </a:r>
              </a:p>
              <a:p>
                <a:pPr lvl="2"/>
                <a:endParaRPr lang="en-US" sz="2000" dirty="0">
                  <a:latin typeface="Helvetica" pitchFamily="2" charset="0"/>
                </a:endParaRPr>
              </a:p>
              <a:p>
                <a:pPr marL="285750" lvl="2" indent="-285750">
                  <a:buFont typeface="Arial" panose="020B0604020202020204" pitchFamily="34" charset="0"/>
                  <a:buChar char="•"/>
                </a:pPr>
                <a:r>
                  <a:rPr lang="en-US" sz="2000" b="1" dirty="0">
                    <a:latin typeface="Helvetica" pitchFamily="2" charset="0"/>
                  </a:rPr>
                  <a:t>Approach:</a:t>
                </a:r>
              </a:p>
              <a:p>
                <a:pPr marL="285750" lvl="3" indent="-28575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Helvetica" pitchFamily="2" charset="0"/>
                  </a:rPr>
                  <a:t>Produce technical design and construct a mock-up of the mechanics</a:t>
                </a:r>
              </a:p>
              <a:p>
                <a:pPr marL="285750" lvl="3" indent="-28575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Helvetica" pitchFamily="2" charset="0"/>
                  </a:rPr>
                  <a:t>Use Cu-clad Kapton foils as stand-ins for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𝜇</m:t>
                    </m:r>
                  </m:oMath>
                </a14:m>
                <a:r>
                  <a:rPr lang="en-US" sz="2000" dirty="0">
                    <a:latin typeface="Helvetica" pitchFamily="2" charset="0"/>
                  </a:rPr>
                  <a:t>RWELL and GEM foils</a:t>
                </a:r>
              </a:p>
              <a:p>
                <a:pPr marL="285750" lvl="3" indent="-285750">
                  <a:buFont typeface="Arial" panose="020B0604020202020204" pitchFamily="34" charset="0"/>
                  <a:buChar char="•"/>
                </a:pPr>
                <a:r>
                  <a:rPr lang="en-US" sz="2000" dirty="0">
                    <a:latin typeface="Helvetica" pitchFamily="2" charset="0"/>
                  </a:rPr>
                  <a:t>Investigate and mitigate possible charging up of conductive CF frame with foils under HV </a:t>
                </a:r>
                <a:endParaRPr lang="en-US" sz="2000" dirty="0">
                  <a:effectLst/>
                  <a:latin typeface="Helvetica" pitchFamily="2" charset="0"/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4A296307-953B-9BB0-2A19-580E64045F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225689"/>
                <a:ext cx="12191999" cy="5632311"/>
              </a:xfrm>
              <a:prstGeom prst="rect">
                <a:avLst/>
              </a:prstGeom>
              <a:blipFill>
                <a:blip r:embed="rId2"/>
                <a:stretch>
                  <a:fillRect l="-450" t="-433" b="-1082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173ECB9B-A780-BEDB-833E-575ECA6BFA92}"/>
              </a:ext>
            </a:extLst>
          </p:cNvPr>
          <p:cNvSpPr txBox="1"/>
          <p:nvPr/>
        </p:nvSpPr>
        <p:spPr>
          <a:xfrm>
            <a:off x="5638800" y="3390900"/>
            <a:ext cx="65" cy="215444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094033"/>
      </p:ext>
    </p:extLst>
  </p:cSld>
  <p:clrMapOvr>
    <a:masterClrMapping/>
  </p:clrMapOvr>
</p:sld>
</file>

<file path=ppt/theme/theme1.xml><?xml version="1.0" encoding="utf-8"?>
<a:theme xmlns:a="http://schemas.openxmlformats.org/drawingml/2006/main" name="6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1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3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4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2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_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2_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1CF6E366D25746B8253CB34701FC81" ma:contentTypeVersion="13" ma:contentTypeDescription="Create a new document." ma:contentTypeScope="" ma:versionID="55b3aee7969b786851aa6aaa37311f88">
  <xsd:schema xmlns:xsd="http://www.w3.org/2001/XMLSchema" xmlns:xs="http://www.w3.org/2001/XMLSchema" xmlns:p="http://schemas.microsoft.com/office/2006/metadata/properties" xmlns:ns3="684df1fe-1cc2-4d1a-8e0a-b5b7db577906" targetNamespace="http://schemas.microsoft.com/office/2006/metadata/properties" ma:root="true" ma:fieldsID="b6729533004f1a3e14792f4c10a1a1e1" ns3:_="">
    <xsd:import namespace="684df1fe-1cc2-4d1a-8e0a-b5b7db57790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4df1fe-1cc2-4d1a-8e0a-b5b7db5779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0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04C9E26-D355-4741-B2B2-A9EE51EEF7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4df1fe-1cc2-4d1a-8e0a-b5b7db57790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E19ED04-AC64-4F83-B3C6-1070409BF8F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CB8A8C-24EF-4DCB-B2A9-7AD6082CF528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792</TotalTime>
  <Words>316</Words>
  <Application>Microsoft Office PowerPoint</Application>
  <PresentationFormat>Widescreen</PresentationFormat>
  <Paragraphs>76</Paragraphs>
  <Slides>14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7</vt:i4>
      </vt:variant>
      <vt:variant>
        <vt:lpstr>Slide Titles</vt:lpstr>
      </vt:variant>
      <vt:variant>
        <vt:i4>14</vt:i4>
      </vt:variant>
    </vt:vector>
  </HeadingPairs>
  <TitlesOfParts>
    <vt:vector size="27" baseType="lpstr">
      <vt:lpstr>Arial</vt:lpstr>
      <vt:lpstr>Calibri</vt:lpstr>
      <vt:lpstr>Cambria Math</vt:lpstr>
      <vt:lpstr>Helvetica</vt:lpstr>
      <vt:lpstr>Lucida Sans</vt:lpstr>
      <vt:lpstr>Noto Sans Symbols</vt:lpstr>
      <vt:lpstr>6_Office Theme</vt:lpstr>
      <vt:lpstr>11_Office Theme</vt:lpstr>
      <vt:lpstr>13_Office Theme</vt:lpstr>
      <vt:lpstr>14_Office Theme</vt:lpstr>
      <vt:lpstr>12_Office Theme</vt:lpstr>
      <vt:lpstr>1_Custom Design</vt:lpstr>
      <vt:lpstr>2_Custom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kgnanvo</dc:creator>
  <cp:lastModifiedBy>Gnanvo, Kondo (kg6cq)</cp:lastModifiedBy>
  <cp:revision>24</cp:revision>
  <dcterms:created xsi:type="dcterms:W3CDTF">2013-04-08T15:33:27Z</dcterms:created>
  <dcterms:modified xsi:type="dcterms:W3CDTF">2023-10-25T19:51:37Z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0x010100B01CF6E366D25746B8253CB34701FC81</vt:lpwstr>
  </property>
</Properties>
</file>