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slideLayouts/slideLayout9.xml" ContentType="application/vnd.openxmlformats-officedocument.presentationml.slideLayout+xml"/>
  <Override PartName="/ppt/theme/theme5.xml" ContentType="application/vnd.openxmlformats-officedocument.theme+xml"/>
  <Override PartName="/ppt/slideLayouts/slideLayout10.xml" ContentType="application/vnd.openxmlformats-officedocument.presentationml.slideLayout+xml"/>
  <Override PartName="/ppt/theme/theme6.xml" ContentType="application/vnd.openxmlformats-officedocument.theme+xml"/>
  <Override PartName="/ppt/slideLayouts/slideLayout11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51" r:id="rId2"/>
    <p:sldMasterId id="2147483668" r:id="rId3"/>
    <p:sldMasterId id="2147483659" r:id="rId4"/>
    <p:sldMasterId id="2147483662" r:id="rId5"/>
    <p:sldMasterId id="2147483666" r:id="rId6"/>
    <p:sldMasterId id="2147483672" r:id="rId7"/>
  </p:sldMasterIdLst>
  <p:notesMasterIdLst>
    <p:notesMasterId r:id="rId21"/>
  </p:notesMasterIdLst>
  <p:sldIdLst>
    <p:sldId id="256" r:id="rId8"/>
    <p:sldId id="603" r:id="rId9"/>
    <p:sldId id="621" r:id="rId10"/>
    <p:sldId id="619" r:id="rId11"/>
    <p:sldId id="600" r:id="rId12"/>
    <p:sldId id="612" r:id="rId13"/>
    <p:sldId id="622" r:id="rId14"/>
    <p:sldId id="620" r:id="rId15"/>
    <p:sldId id="608" r:id="rId16"/>
    <p:sldId id="589" r:id="rId17"/>
    <p:sldId id="618" r:id="rId18"/>
    <p:sldId id="596" r:id="rId19"/>
    <p:sldId id="601" r:id="rId2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7" roundtripDataSignature="AMtx7mjr1HxVoUe6zW/bEKeTs1Vtqc1ND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nanvo, Kondo (kg6cq)" initials="GK(" lastIdx="1" clrIdx="0">
    <p:extLst>
      <p:ext uri="{19B8F6BF-5375-455C-9EA6-DF929625EA0E}">
        <p15:presenceInfo xmlns:p15="http://schemas.microsoft.com/office/powerpoint/2012/main" userId="S::kg6cq@virginia.edu::cf2a00cd-5d4a-477d-a52f-af039bcf185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7CA8DD-606A-4ADF-8A6B-EA4FE7E49C2B}" v="33" dt="2023-10-25T03:28:06.8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42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38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37" Type="http://customschemas.google.com/relationships/presentationmetadata" Target="metadata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4" Type="http://schemas.microsoft.com/office/2015/10/relationships/revisionInfo" Target="revisionInfo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43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nanvo, Kondo (kg6cq)" userId="cf2a00cd-5d4a-477d-a52f-af039bcf1853" providerId="ADAL" clId="{C57CA8DD-606A-4ADF-8A6B-EA4FE7E49C2B}"/>
    <pc:docChg chg="undo custSel addSld delSld modSld sldOrd addMainMaster delMainMaster modMainMaster">
      <pc:chgData name="Gnanvo, Kondo (kg6cq)" userId="cf2a00cd-5d4a-477d-a52f-af039bcf1853" providerId="ADAL" clId="{C57CA8DD-606A-4ADF-8A6B-EA4FE7E49C2B}" dt="2023-10-25T03:28:06.833" v="592"/>
      <pc:docMkLst>
        <pc:docMk/>
      </pc:docMkLst>
      <pc:sldChg chg="modSp mod">
        <pc:chgData name="Gnanvo, Kondo (kg6cq)" userId="cf2a00cd-5d4a-477d-a52f-af039bcf1853" providerId="ADAL" clId="{C57CA8DD-606A-4ADF-8A6B-EA4FE7E49C2B}" dt="2023-10-25T03:25:26.755" v="548" actId="20577"/>
        <pc:sldMkLst>
          <pc:docMk/>
          <pc:sldMk cId="0" sldId="256"/>
        </pc:sldMkLst>
        <pc:spChg chg="mod">
          <ac:chgData name="Gnanvo, Kondo (kg6cq)" userId="cf2a00cd-5d4a-477d-a52f-af039bcf1853" providerId="ADAL" clId="{C57CA8DD-606A-4ADF-8A6B-EA4FE7E49C2B}" dt="2023-10-25T03:25:26.755" v="548" actId="20577"/>
          <ac:spMkLst>
            <pc:docMk/>
            <pc:sldMk cId="0" sldId="256"/>
            <ac:spMk id="137" creationId="{00000000-0000-0000-0000-000000000000}"/>
          </ac:spMkLst>
        </pc:spChg>
        <pc:spChg chg="mod">
          <ac:chgData name="Gnanvo, Kondo (kg6cq)" userId="cf2a00cd-5d4a-477d-a52f-af039bcf1853" providerId="ADAL" clId="{C57CA8DD-606A-4ADF-8A6B-EA4FE7E49C2B}" dt="2023-10-25T03:25:05.080" v="546" actId="27636"/>
          <ac:spMkLst>
            <pc:docMk/>
            <pc:sldMk cId="0" sldId="256"/>
            <ac:spMk id="138" creationId="{00000000-0000-0000-0000-000000000000}"/>
          </ac:spMkLst>
        </pc:spChg>
      </pc:sldChg>
      <pc:sldChg chg="del">
        <pc:chgData name="Gnanvo, Kondo (kg6cq)" userId="cf2a00cd-5d4a-477d-a52f-af039bcf1853" providerId="ADAL" clId="{C57CA8DD-606A-4ADF-8A6B-EA4FE7E49C2B}" dt="2023-10-24T22:46:28.470" v="423" actId="47"/>
        <pc:sldMkLst>
          <pc:docMk/>
          <pc:sldMk cId="1001878107" sldId="257"/>
        </pc:sldMkLst>
      </pc:sldChg>
      <pc:sldChg chg="del">
        <pc:chgData name="Gnanvo, Kondo (kg6cq)" userId="cf2a00cd-5d4a-477d-a52f-af039bcf1853" providerId="ADAL" clId="{C57CA8DD-606A-4ADF-8A6B-EA4FE7E49C2B}" dt="2023-10-24T22:46:36.767" v="424" actId="47"/>
        <pc:sldMkLst>
          <pc:docMk/>
          <pc:sldMk cId="755313079" sldId="258"/>
        </pc:sldMkLst>
      </pc:sldChg>
      <pc:sldChg chg="del">
        <pc:chgData name="Gnanvo, Kondo (kg6cq)" userId="cf2a00cd-5d4a-477d-a52f-af039bcf1853" providerId="ADAL" clId="{C57CA8DD-606A-4ADF-8A6B-EA4FE7E49C2B}" dt="2023-10-24T22:46:18.050" v="421" actId="47"/>
        <pc:sldMkLst>
          <pc:docMk/>
          <pc:sldMk cId="0" sldId="263"/>
        </pc:sldMkLst>
      </pc:sldChg>
      <pc:sldChg chg="del">
        <pc:chgData name="Gnanvo, Kondo (kg6cq)" userId="cf2a00cd-5d4a-477d-a52f-af039bcf1853" providerId="ADAL" clId="{C57CA8DD-606A-4ADF-8A6B-EA4FE7E49C2B}" dt="2023-10-24T15:00:17.621" v="395" actId="47"/>
        <pc:sldMkLst>
          <pc:docMk/>
          <pc:sldMk cId="0" sldId="265"/>
        </pc:sldMkLst>
      </pc:sldChg>
      <pc:sldChg chg="del">
        <pc:chgData name="Gnanvo, Kondo (kg6cq)" userId="cf2a00cd-5d4a-477d-a52f-af039bcf1853" providerId="ADAL" clId="{C57CA8DD-606A-4ADF-8A6B-EA4FE7E49C2B}" dt="2023-10-24T15:00:27.694" v="397" actId="47"/>
        <pc:sldMkLst>
          <pc:docMk/>
          <pc:sldMk cId="0" sldId="268"/>
        </pc:sldMkLst>
      </pc:sldChg>
      <pc:sldChg chg="del">
        <pc:chgData name="Gnanvo, Kondo (kg6cq)" userId="cf2a00cd-5d4a-477d-a52f-af039bcf1853" providerId="ADAL" clId="{C57CA8DD-606A-4ADF-8A6B-EA4FE7E49C2B}" dt="2023-10-24T22:46:15.537" v="419" actId="47"/>
        <pc:sldMkLst>
          <pc:docMk/>
          <pc:sldMk cId="0" sldId="275"/>
        </pc:sldMkLst>
      </pc:sldChg>
      <pc:sldChg chg="del">
        <pc:chgData name="Gnanvo, Kondo (kg6cq)" userId="cf2a00cd-5d4a-477d-a52f-af039bcf1853" providerId="ADAL" clId="{C57CA8DD-606A-4ADF-8A6B-EA4FE7E49C2B}" dt="2023-10-24T22:46:20.801" v="422" actId="47"/>
        <pc:sldMkLst>
          <pc:docMk/>
          <pc:sldMk cId="0" sldId="276"/>
        </pc:sldMkLst>
      </pc:sldChg>
      <pc:sldChg chg="del">
        <pc:chgData name="Gnanvo, Kondo (kg6cq)" userId="cf2a00cd-5d4a-477d-a52f-af039bcf1853" providerId="ADAL" clId="{C57CA8DD-606A-4ADF-8A6B-EA4FE7E49C2B}" dt="2023-10-24T14:53:59.351" v="271" actId="47"/>
        <pc:sldMkLst>
          <pc:docMk/>
          <pc:sldMk cId="3178085363" sldId="575"/>
        </pc:sldMkLst>
      </pc:sldChg>
      <pc:sldChg chg="del">
        <pc:chgData name="Gnanvo, Kondo (kg6cq)" userId="cf2a00cd-5d4a-477d-a52f-af039bcf1853" providerId="ADAL" clId="{C57CA8DD-606A-4ADF-8A6B-EA4FE7E49C2B}" dt="2023-10-24T15:00:32.291" v="398" actId="47"/>
        <pc:sldMkLst>
          <pc:docMk/>
          <pc:sldMk cId="1619866948" sldId="580"/>
        </pc:sldMkLst>
      </pc:sldChg>
      <pc:sldChg chg="delSp modSp mod">
        <pc:chgData name="Gnanvo, Kondo (kg6cq)" userId="cf2a00cd-5d4a-477d-a52f-af039bcf1853" providerId="ADAL" clId="{C57CA8DD-606A-4ADF-8A6B-EA4FE7E49C2B}" dt="2023-10-24T14:59:24.901" v="362" actId="403"/>
        <pc:sldMkLst>
          <pc:docMk/>
          <pc:sldMk cId="3817803332" sldId="589"/>
        </pc:sldMkLst>
        <pc:spChg chg="del">
          <ac:chgData name="Gnanvo, Kondo (kg6cq)" userId="cf2a00cd-5d4a-477d-a52f-af039bcf1853" providerId="ADAL" clId="{C57CA8DD-606A-4ADF-8A6B-EA4FE7E49C2B}" dt="2023-10-24T14:55:14.470" v="312" actId="478"/>
          <ac:spMkLst>
            <pc:docMk/>
            <pc:sldMk cId="3817803332" sldId="589"/>
            <ac:spMk id="8" creationId="{68332AF5-F897-4591-90C2-274DB86F433B}"/>
          </ac:spMkLst>
        </pc:spChg>
        <pc:spChg chg="mod">
          <ac:chgData name="Gnanvo, Kondo (kg6cq)" userId="cf2a00cd-5d4a-477d-a52f-af039bcf1853" providerId="ADAL" clId="{C57CA8DD-606A-4ADF-8A6B-EA4FE7E49C2B}" dt="2023-10-24T14:59:24.901" v="362" actId="403"/>
          <ac:spMkLst>
            <pc:docMk/>
            <pc:sldMk cId="3817803332" sldId="589"/>
            <ac:spMk id="12" creationId="{36DD7BD2-F8E3-4012-AD92-CB1DC92BA3F7}"/>
          </ac:spMkLst>
        </pc:spChg>
        <pc:spChg chg="del">
          <ac:chgData name="Gnanvo, Kondo (kg6cq)" userId="cf2a00cd-5d4a-477d-a52f-af039bcf1853" providerId="ADAL" clId="{C57CA8DD-606A-4ADF-8A6B-EA4FE7E49C2B}" dt="2023-10-24T14:55:14.470" v="312" actId="478"/>
          <ac:spMkLst>
            <pc:docMk/>
            <pc:sldMk cId="3817803332" sldId="589"/>
            <ac:spMk id="58" creationId="{C5C72F55-A53F-410E-B089-D9E66BCF0737}"/>
          </ac:spMkLst>
        </pc:spChg>
        <pc:grpChg chg="del">
          <ac:chgData name="Gnanvo, Kondo (kg6cq)" userId="cf2a00cd-5d4a-477d-a52f-af039bcf1853" providerId="ADAL" clId="{C57CA8DD-606A-4ADF-8A6B-EA4FE7E49C2B}" dt="2023-10-24T14:55:14.470" v="312" actId="478"/>
          <ac:grpSpMkLst>
            <pc:docMk/>
            <pc:sldMk cId="3817803332" sldId="589"/>
            <ac:grpSpMk id="21" creationId="{11CB8C89-4C1A-42DA-8C93-53088DDCABE2}"/>
          </ac:grpSpMkLst>
        </pc:grpChg>
        <pc:grpChg chg="del">
          <ac:chgData name="Gnanvo, Kondo (kg6cq)" userId="cf2a00cd-5d4a-477d-a52f-af039bcf1853" providerId="ADAL" clId="{C57CA8DD-606A-4ADF-8A6B-EA4FE7E49C2B}" dt="2023-10-24T14:55:14.470" v="312" actId="478"/>
          <ac:grpSpMkLst>
            <pc:docMk/>
            <pc:sldMk cId="3817803332" sldId="589"/>
            <ac:grpSpMk id="55" creationId="{54C4B629-EF4D-4C47-A637-FA9FE877333C}"/>
          </ac:grpSpMkLst>
        </pc:grpChg>
        <pc:grpChg chg="del">
          <ac:chgData name="Gnanvo, Kondo (kg6cq)" userId="cf2a00cd-5d4a-477d-a52f-af039bcf1853" providerId="ADAL" clId="{C57CA8DD-606A-4ADF-8A6B-EA4FE7E49C2B}" dt="2023-10-24T14:55:14.470" v="312" actId="478"/>
          <ac:grpSpMkLst>
            <pc:docMk/>
            <pc:sldMk cId="3817803332" sldId="589"/>
            <ac:grpSpMk id="57" creationId="{A5CBADBD-71EC-4A1F-9EC5-4E3084CE4A42}"/>
          </ac:grpSpMkLst>
        </pc:grpChg>
        <pc:cxnChg chg="mod">
          <ac:chgData name="Gnanvo, Kondo (kg6cq)" userId="cf2a00cd-5d4a-477d-a52f-af039bcf1853" providerId="ADAL" clId="{C57CA8DD-606A-4ADF-8A6B-EA4FE7E49C2B}" dt="2023-10-24T14:55:14.470" v="312" actId="478"/>
          <ac:cxnSpMkLst>
            <pc:docMk/>
            <pc:sldMk cId="3817803332" sldId="589"/>
            <ac:cxnSpMk id="7" creationId="{BD1274E8-DC2D-4D29-A631-4F5D72EA6C4D}"/>
          </ac:cxnSpMkLst>
        </pc:cxnChg>
        <pc:cxnChg chg="mod">
          <ac:chgData name="Gnanvo, Kondo (kg6cq)" userId="cf2a00cd-5d4a-477d-a52f-af039bcf1853" providerId="ADAL" clId="{C57CA8DD-606A-4ADF-8A6B-EA4FE7E49C2B}" dt="2023-10-24T14:55:14.470" v="312" actId="478"/>
          <ac:cxnSpMkLst>
            <pc:docMk/>
            <pc:sldMk cId="3817803332" sldId="589"/>
            <ac:cxnSpMk id="9" creationId="{129E1852-EDF0-429A-AF5B-10D886F0C83B}"/>
          </ac:cxnSpMkLst>
        </pc:cxnChg>
        <pc:cxnChg chg="mod">
          <ac:chgData name="Gnanvo, Kondo (kg6cq)" userId="cf2a00cd-5d4a-477d-a52f-af039bcf1853" providerId="ADAL" clId="{C57CA8DD-606A-4ADF-8A6B-EA4FE7E49C2B}" dt="2023-10-24T14:55:14.470" v="312" actId="478"/>
          <ac:cxnSpMkLst>
            <pc:docMk/>
            <pc:sldMk cId="3817803332" sldId="589"/>
            <ac:cxnSpMk id="10" creationId="{E563890D-7160-4073-9E61-14B396522585}"/>
          </ac:cxnSpMkLst>
        </pc:cxnChg>
      </pc:sldChg>
      <pc:sldChg chg="del">
        <pc:chgData name="Gnanvo, Kondo (kg6cq)" userId="cf2a00cd-5d4a-477d-a52f-af039bcf1853" providerId="ADAL" clId="{C57CA8DD-606A-4ADF-8A6B-EA4FE7E49C2B}" dt="2023-10-24T15:00:26.705" v="396" actId="47"/>
        <pc:sldMkLst>
          <pc:docMk/>
          <pc:sldMk cId="3598667297" sldId="593"/>
        </pc:sldMkLst>
      </pc:sldChg>
      <pc:sldChg chg="del">
        <pc:chgData name="Gnanvo, Kondo (kg6cq)" userId="cf2a00cd-5d4a-477d-a52f-af039bcf1853" providerId="ADAL" clId="{C57CA8DD-606A-4ADF-8A6B-EA4FE7E49C2B}" dt="2023-10-24T15:00:35.446" v="400" actId="47"/>
        <pc:sldMkLst>
          <pc:docMk/>
          <pc:sldMk cId="1973109879" sldId="595"/>
        </pc:sldMkLst>
      </pc:sldChg>
      <pc:sldChg chg="delSp modSp mod">
        <pc:chgData name="Gnanvo, Kondo (kg6cq)" userId="cf2a00cd-5d4a-477d-a52f-af039bcf1853" providerId="ADAL" clId="{C57CA8DD-606A-4ADF-8A6B-EA4FE7E49C2B}" dt="2023-10-24T22:52:52.037" v="527" actId="403"/>
        <pc:sldMkLst>
          <pc:docMk/>
          <pc:sldMk cId="900724906" sldId="596"/>
        </pc:sldMkLst>
        <pc:spChg chg="del">
          <ac:chgData name="Gnanvo, Kondo (kg6cq)" userId="cf2a00cd-5d4a-477d-a52f-af039bcf1853" providerId="ADAL" clId="{C57CA8DD-606A-4ADF-8A6B-EA4FE7E49C2B}" dt="2023-10-24T22:45:51.706" v="415" actId="478"/>
          <ac:spMkLst>
            <pc:docMk/>
            <pc:sldMk cId="900724906" sldId="596"/>
            <ac:spMk id="4" creationId="{743ED6B2-D028-4B43-B6F5-C7F8F2EAA53D}"/>
          </ac:spMkLst>
        </pc:spChg>
        <pc:spChg chg="mod">
          <ac:chgData name="Gnanvo, Kondo (kg6cq)" userId="cf2a00cd-5d4a-477d-a52f-af039bcf1853" providerId="ADAL" clId="{C57CA8DD-606A-4ADF-8A6B-EA4FE7E49C2B}" dt="2023-10-24T22:52:52.037" v="527" actId="403"/>
          <ac:spMkLst>
            <pc:docMk/>
            <pc:sldMk cId="900724906" sldId="596"/>
            <ac:spMk id="12" creationId="{36DD7BD2-F8E3-4012-AD92-CB1DC92BA3F7}"/>
          </ac:spMkLst>
        </pc:spChg>
        <pc:grpChg chg="del">
          <ac:chgData name="Gnanvo, Kondo (kg6cq)" userId="cf2a00cd-5d4a-477d-a52f-af039bcf1853" providerId="ADAL" clId="{C57CA8DD-606A-4ADF-8A6B-EA4FE7E49C2B}" dt="2023-10-24T22:45:51.706" v="415" actId="478"/>
          <ac:grpSpMkLst>
            <pc:docMk/>
            <pc:sldMk cId="900724906" sldId="596"/>
            <ac:grpSpMk id="6" creationId="{3562A6FF-C325-4824-AA06-DAEEEE7DF20B}"/>
          </ac:grpSpMkLst>
        </pc:grpChg>
        <pc:picChg chg="del">
          <ac:chgData name="Gnanvo, Kondo (kg6cq)" userId="cf2a00cd-5d4a-477d-a52f-af039bcf1853" providerId="ADAL" clId="{C57CA8DD-606A-4ADF-8A6B-EA4FE7E49C2B}" dt="2023-10-24T22:45:51.706" v="415" actId="478"/>
          <ac:picMkLst>
            <pc:docMk/>
            <pc:sldMk cId="900724906" sldId="596"/>
            <ac:picMk id="3" creationId="{C54172FD-C418-4788-AF28-86B6BE59E3EE}"/>
          </ac:picMkLst>
        </pc:picChg>
      </pc:sldChg>
      <pc:sldChg chg="del">
        <pc:chgData name="Gnanvo, Kondo (kg6cq)" userId="cf2a00cd-5d4a-477d-a52f-af039bcf1853" providerId="ADAL" clId="{C57CA8DD-606A-4ADF-8A6B-EA4FE7E49C2B}" dt="2023-10-24T22:45:11.672" v="410" actId="47"/>
        <pc:sldMkLst>
          <pc:docMk/>
          <pc:sldMk cId="2124013522" sldId="598"/>
        </pc:sldMkLst>
      </pc:sldChg>
      <pc:sldChg chg="delSp modSp mod ord">
        <pc:chgData name="Gnanvo, Kondo (kg6cq)" userId="cf2a00cd-5d4a-477d-a52f-af039bcf1853" providerId="ADAL" clId="{C57CA8DD-606A-4ADF-8A6B-EA4FE7E49C2B}" dt="2023-10-25T03:26:15.958" v="560" actId="6549"/>
        <pc:sldMkLst>
          <pc:docMk/>
          <pc:sldMk cId="577317320" sldId="600"/>
        </pc:sldMkLst>
        <pc:spChg chg="del">
          <ac:chgData name="Gnanvo, Kondo (kg6cq)" userId="cf2a00cd-5d4a-477d-a52f-af039bcf1853" providerId="ADAL" clId="{C57CA8DD-606A-4ADF-8A6B-EA4FE7E49C2B}" dt="2023-10-24T14:58:44.390" v="322" actId="478"/>
          <ac:spMkLst>
            <pc:docMk/>
            <pc:sldMk cId="577317320" sldId="600"/>
            <ac:spMk id="6" creationId="{85C1D770-4486-4DF5-B2C8-F15681A716CA}"/>
          </ac:spMkLst>
        </pc:spChg>
        <pc:spChg chg="mod">
          <ac:chgData name="Gnanvo, Kondo (kg6cq)" userId="cf2a00cd-5d4a-477d-a52f-af039bcf1853" providerId="ADAL" clId="{C57CA8DD-606A-4ADF-8A6B-EA4FE7E49C2B}" dt="2023-10-25T03:26:15.958" v="560" actId="6549"/>
          <ac:spMkLst>
            <pc:docMk/>
            <pc:sldMk cId="577317320" sldId="600"/>
            <ac:spMk id="12" creationId="{36DD7BD2-F8E3-4012-AD92-CB1DC92BA3F7}"/>
          </ac:spMkLst>
        </pc:spChg>
        <pc:grpChg chg="del">
          <ac:chgData name="Gnanvo, Kondo (kg6cq)" userId="cf2a00cd-5d4a-477d-a52f-af039bcf1853" providerId="ADAL" clId="{C57CA8DD-606A-4ADF-8A6B-EA4FE7E49C2B}" dt="2023-10-24T14:58:44.390" v="322" actId="478"/>
          <ac:grpSpMkLst>
            <pc:docMk/>
            <pc:sldMk cId="577317320" sldId="600"/>
            <ac:grpSpMk id="2" creationId="{19625170-5E49-4BCE-91A0-59FCF452B0DA}"/>
          </ac:grpSpMkLst>
        </pc:grpChg>
        <pc:grpChg chg="del">
          <ac:chgData name="Gnanvo, Kondo (kg6cq)" userId="cf2a00cd-5d4a-477d-a52f-af039bcf1853" providerId="ADAL" clId="{C57CA8DD-606A-4ADF-8A6B-EA4FE7E49C2B}" dt="2023-10-24T14:58:44.390" v="322" actId="478"/>
          <ac:grpSpMkLst>
            <pc:docMk/>
            <pc:sldMk cId="577317320" sldId="600"/>
            <ac:grpSpMk id="17" creationId="{AF9F4DD3-3A38-4C00-8286-14D4906D8018}"/>
          </ac:grpSpMkLst>
        </pc:grpChg>
        <pc:grpChg chg="del">
          <ac:chgData name="Gnanvo, Kondo (kg6cq)" userId="cf2a00cd-5d4a-477d-a52f-af039bcf1853" providerId="ADAL" clId="{C57CA8DD-606A-4ADF-8A6B-EA4FE7E49C2B}" dt="2023-10-24T14:58:44.390" v="322" actId="478"/>
          <ac:grpSpMkLst>
            <pc:docMk/>
            <pc:sldMk cId="577317320" sldId="600"/>
            <ac:grpSpMk id="18" creationId="{79F11844-5980-4A76-8D8D-F7A37E9B1AF3}"/>
          </ac:grpSpMkLst>
        </pc:grpChg>
      </pc:sldChg>
      <pc:sldChg chg="del">
        <pc:chgData name="Gnanvo, Kondo (kg6cq)" userId="cf2a00cd-5d4a-477d-a52f-af039bcf1853" providerId="ADAL" clId="{C57CA8DD-606A-4ADF-8A6B-EA4FE7E49C2B}" dt="2023-10-24T22:46:10.841" v="418" actId="47"/>
        <pc:sldMkLst>
          <pc:docMk/>
          <pc:sldMk cId="4278430840" sldId="602"/>
        </pc:sldMkLst>
      </pc:sldChg>
      <pc:sldChg chg="delSp modSp mod">
        <pc:chgData name="Gnanvo, Kondo (kg6cq)" userId="cf2a00cd-5d4a-477d-a52f-af039bcf1853" providerId="ADAL" clId="{C57CA8DD-606A-4ADF-8A6B-EA4FE7E49C2B}" dt="2023-10-24T22:45:02.923" v="408" actId="403"/>
        <pc:sldMkLst>
          <pc:docMk/>
          <pc:sldMk cId="1639609078" sldId="603"/>
        </pc:sldMkLst>
        <pc:spChg chg="del">
          <ac:chgData name="Gnanvo, Kondo (kg6cq)" userId="cf2a00cd-5d4a-477d-a52f-af039bcf1853" providerId="ADAL" clId="{C57CA8DD-606A-4ADF-8A6B-EA4FE7E49C2B}" dt="2023-10-24T22:44:56.460" v="401" actId="478"/>
          <ac:spMkLst>
            <pc:docMk/>
            <pc:sldMk cId="1639609078" sldId="603"/>
            <ac:spMk id="6" creationId="{54766D9C-1731-4434-B099-F3F5EAE12855}"/>
          </ac:spMkLst>
        </pc:spChg>
        <pc:spChg chg="mod">
          <ac:chgData name="Gnanvo, Kondo (kg6cq)" userId="cf2a00cd-5d4a-477d-a52f-af039bcf1853" providerId="ADAL" clId="{C57CA8DD-606A-4ADF-8A6B-EA4FE7E49C2B}" dt="2023-10-24T22:45:02.923" v="408" actId="403"/>
          <ac:spMkLst>
            <pc:docMk/>
            <pc:sldMk cId="1639609078" sldId="603"/>
            <ac:spMk id="12" creationId="{36DD7BD2-F8E3-4012-AD92-CB1DC92BA3F7}"/>
          </ac:spMkLst>
        </pc:spChg>
        <pc:picChg chg="del">
          <ac:chgData name="Gnanvo, Kondo (kg6cq)" userId="cf2a00cd-5d4a-477d-a52f-af039bcf1853" providerId="ADAL" clId="{C57CA8DD-606A-4ADF-8A6B-EA4FE7E49C2B}" dt="2023-10-24T22:44:56.460" v="401" actId="478"/>
          <ac:picMkLst>
            <pc:docMk/>
            <pc:sldMk cId="1639609078" sldId="603"/>
            <ac:picMk id="3" creationId="{AB649C40-93FD-42D9-B6A5-936FC7654C0D}"/>
          </ac:picMkLst>
        </pc:picChg>
      </pc:sldChg>
      <pc:sldChg chg="del">
        <pc:chgData name="Gnanvo, Kondo (kg6cq)" userId="cf2a00cd-5d4a-477d-a52f-af039bcf1853" providerId="ADAL" clId="{C57CA8DD-606A-4ADF-8A6B-EA4FE7E49C2B}" dt="2023-10-24T22:46:16.685" v="420" actId="47"/>
        <pc:sldMkLst>
          <pc:docMk/>
          <pc:sldMk cId="0" sldId="605"/>
        </pc:sldMkLst>
      </pc:sldChg>
      <pc:sldChg chg="del">
        <pc:chgData name="Gnanvo, Kondo (kg6cq)" userId="cf2a00cd-5d4a-477d-a52f-af039bcf1853" providerId="ADAL" clId="{C57CA8DD-606A-4ADF-8A6B-EA4FE7E49C2B}" dt="2023-10-24T14:53:31.281" v="270" actId="47"/>
        <pc:sldMkLst>
          <pc:docMk/>
          <pc:sldMk cId="2567989898" sldId="607"/>
        </pc:sldMkLst>
      </pc:sldChg>
      <pc:sldChg chg="delSp modSp mod">
        <pc:chgData name="Gnanvo, Kondo (kg6cq)" userId="cf2a00cd-5d4a-477d-a52f-af039bcf1853" providerId="ADAL" clId="{C57CA8DD-606A-4ADF-8A6B-EA4FE7E49C2B}" dt="2023-10-24T14:59:30.377" v="364" actId="27636"/>
        <pc:sldMkLst>
          <pc:docMk/>
          <pc:sldMk cId="1265580609" sldId="608"/>
        </pc:sldMkLst>
        <pc:spChg chg="mod">
          <ac:chgData name="Gnanvo, Kondo (kg6cq)" userId="cf2a00cd-5d4a-477d-a52f-af039bcf1853" providerId="ADAL" clId="{C57CA8DD-606A-4ADF-8A6B-EA4FE7E49C2B}" dt="2023-10-24T14:59:30.377" v="364" actId="27636"/>
          <ac:spMkLst>
            <pc:docMk/>
            <pc:sldMk cId="1265580609" sldId="608"/>
            <ac:spMk id="16" creationId="{59352EF2-3E91-4E70-8969-6959975DE949}"/>
          </ac:spMkLst>
        </pc:spChg>
        <pc:spChg chg="del">
          <ac:chgData name="Gnanvo, Kondo (kg6cq)" userId="cf2a00cd-5d4a-477d-a52f-af039bcf1853" providerId="ADAL" clId="{C57CA8DD-606A-4ADF-8A6B-EA4FE7E49C2B}" dt="2023-10-24T14:52:57.809" v="221" actId="478"/>
          <ac:spMkLst>
            <pc:docMk/>
            <pc:sldMk cId="1265580609" sldId="608"/>
            <ac:spMk id="34" creationId="{A4B996E6-A7D0-4F0D-B423-25684633FA25}"/>
          </ac:spMkLst>
        </pc:spChg>
        <pc:grpChg chg="del">
          <ac:chgData name="Gnanvo, Kondo (kg6cq)" userId="cf2a00cd-5d4a-477d-a52f-af039bcf1853" providerId="ADAL" clId="{C57CA8DD-606A-4ADF-8A6B-EA4FE7E49C2B}" dt="2023-10-24T14:52:57.809" v="221" actId="478"/>
          <ac:grpSpMkLst>
            <pc:docMk/>
            <pc:sldMk cId="1265580609" sldId="608"/>
            <ac:grpSpMk id="2" creationId="{0D12D865-D2F7-4EBC-AFB4-2B7A3F789B10}"/>
          </ac:grpSpMkLst>
        </pc:grpChg>
        <pc:grpChg chg="del">
          <ac:chgData name="Gnanvo, Kondo (kg6cq)" userId="cf2a00cd-5d4a-477d-a52f-af039bcf1853" providerId="ADAL" clId="{C57CA8DD-606A-4ADF-8A6B-EA4FE7E49C2B}" dt="2023-10-24T14:52:57.809" v="221" actId="478"/>
          <ac:grpSpMkLst>
            <pc:docMk/>
            <pc:sldMk cId="1265580609" sldId="608"/>
            <ac:grpSpMk id="3" creationId="{6D15F703-9A3A-46EF-B396-1649B1C2CC31}"/>
          </ac:grpSpMkLst>
        </pc:grpChg>
        <pc:grpChg chg="del">
          <ac:chgData name="Gnanvo, Kondo (kg6cq)" userId="cf2a00cd-5d4a-477d-a52f-af039bcf1853" providerId="ADAL" clId="{C57CA8DD-606A-4ADF-8A6B-EA4FE7E49C2B}" dt="2023-10-24T14:52:57.809" v="221" actId="478"/>
          <ac:grpSpMkLst>
            <pc:docMk/>
            <pc:sldMk cId="1265580609" sldId="608"/>
            <ac:grpSpMk id="4" creationId="{207B7D97-1E0D-420C-AF00-48DAE5B5864C}"/>
          </ac:grpSpMkLst>
        </pc:grpChg>
      </pc:sldChg>
      <pc:sldChg chg="delSp modSp mod ord">
        <pc:chgData name="Gnanvo, Kondo (kg6cq)" userId="cf2a00cd-5d4a-477d-a52f-af039bcf1853" providerId="ADAL" clId="{C57CA8DD-606A-4ADF-8A6B-EA4FE7E49C2B}" dt="2023-10-25T03:27:05.921" v="578" actId="20577"/>
        <pc:sldMkLst>
          <pc:docMk/>
          <pc:sldMk cId="0" sldId="612"/>
        </pc:sldMkLst>
        <pc:spChg chg="mod">
          <ac:chgData name="Gnanvo, Kondo (kg6cq)" userId="cf2a00cd-5d4a-477d-a52f-af039bcf1853" providerId="ADAL" clId="{C57CA8DD-606A-4ADF-8A6B-EA4FE7E49C2B}" dt="2023-10-25T03:27:05.921" v="578" actId="20577"/>
          <ac:spMkLst>
            <pc:docMk/>
            <pc:sldMk cId="0" sldId="612"/>
            <ac:spMk id="258" creationId="{00000000-0000-0000-0000-000000000000}"/>
          </ac:spMkLst>
        </pc:spChg>
        <pc:spChg chg="del">
          <ac:chgData name="Gnanvo, Kondo (kg6cq)" userId="cf2a00cd-5d4a-477d-a52f-af039bcf1853" providerId="ADAL" clId="{C57CA8DD-606A-4ADF-8A6B-EA4FE7E49C2B}" dt="2023-10-24T14:59:56.634" v="365" actId="478"/>
          <ac:spMkLst>
            <pc:docMk/>
            <pc:sldMk cId="0" sldId="612"/>
            <ac:spMk id="259" creationId="{00000000-0000-0000-0000-000000000000}"/>
          </ac:spMkLst>
        </pc:spChg>
        <pc:spChg chg="del">
          <ac:chgData name="Gnanvo, Kondo (kg6cq)" userId="cf2a00cd-5d4a-477d-a52f-af039bcf1853" providerId="ADAL" clId="{C57CA8DD-606A-4ADF-8A6B-EA4FE7E49C2B}" dt="2023-10-24T14:59:56.634" v="365" actId="478"/>
          <ac:spMkLst>
            <pc:docMk/>
            <pc:sldMk cId="0" sldId="612"/>
            <ac:spMk id="263" creationId="{00000000-0000-0000-0000-000000000000}"/>
          </ac:spMkLst>
        </pc:spChg>
        <pc:spChg chg="del">
          <ac:chgData name="Gnanvo, Kondo (kg6cq)" userId="cf2a00cd-5d4a-477d-a52f-af039bcf1853" providerId="ADAL" clId="{C57CA8DD-606A-4ADF-8A6B-EA4FE7E49C2B}" dt="2023-10-24T14:59:56.634" v="365" actId="478"/>
          <ac:spMkLst>
            <pc:docMk/>
            <pc:sldMk cId="0" sldId="612"/>
            <ac:spMk id="264" creationId="{00000000-0000-0000-0000-000000000000}"/>
          </ac:spMkLst>
        </pc:spChg>
        <pc:spChg chg="del">
          <ac:chgData name="Gnanvo, Kondo (kg6cq)" userId="cf2a00cd-5d4a-477d-a52f-af039bcf1853" providerId="ADAL" clId="{C57CA8DD-606A-4ADF-8A6B-EA4FE7E49C2B}" dt="2023-10-24T14:59:56.634" v="365" actId="478"/>
          <ac:spMkLst>
            <pc:docMk/>
            <pc:sldMk cId="0" sldId="612"/>
            <ac:spMk id="265" creationId="{00000000-0000-0000-0000-000000000000}"/>
          </ac:spMkLst>
        </pc:spChg>
        <pc:picChg chg="del">
          <ac:chgData name="Gnanvo, Kondo (kg6cq)" userId="cf2a00cd-5d4a-477d-a52f-af039bcf1853" providerId="ADAL" clId="{C57CA8DD-606A-4ADF-8A6B-EA4FE7E49C2B}" dt="2023-10-24T14:59:56.634" v="365" actId="478"/>
          <ac:picMkLst>
            <pc:docMk/>
            <pc:sldMk cId="0" sldId="612"/>
            <ac:picMk id="260" creationId="{00000000-0000-0000-0000-000000000000}"/>
          </ac:picMkLst>
        </pc:picChg>
        <pc:picChg chg="del">
          <ac:chgData name="Gnanvo, Kondo (kg6cq)" userId="cf2a00cd-5d4a-477d-a52f-af039bcf1853" providerId="ADAL" clId="{C57CA8DD-606A-4ADF-8A6B-EA4FE7E49C2B}" dt="2023-10-24T14:59:56.634" v="365" actId="478"/>
          <ac:picMkLst>
            <pc:docMk/>
            <pc:sldMk cId="0" sldId="612"/>
            <ac:picMk id="261" creationId="{00000000-0000-0000-0000-000000000000}"/>
          </ac:picMkLst>
        </pc:picChg>
        <pc:cxnChg chg="del">
          <ac:chgData name="Gnanvo, Kondo (kg6cq)" userId="cf2a00cd-5d4a-477d-a52f-af039bcf1853" providerId="ADAL" clId="{C57CA8DD-606A-4ADF-8A6B-EA4FE7E49C2B}" dt="2023-10-24T14:59:56.634" v="365" actId="478"/>
          <ac:cxnSpMkLst>
            <pc:docMk/>
            <pc:sldMk cId="0" sldId="612"/>
            <ac:cxnSpMk id="262" creationId="{00000000-0000-0000-0000-000000000000}"/>
          </ac:cxnSpMkLst>
        </pc:cxnChg>
      </pc:sldChg>
      <pc:sldChg chg="del">
        <pc:chgData name="Gnanvo, Kondo (kg6cq)" userId="cf2a00cd-5d4a-477d-a52f-af039bcf1853" providerId="ADAL" clId="{C57CA8DD-606A-4ADF-8A6B-EA4FE7E49C2B}" dt="2023-10-24T15:00:13.686" v="394" actId="47"/>
        <pc:sldMkLst>
          <pc:docMk/>
          <pc:sldMk cId="0" sldId="613"/>
        </pc:sldMkLst>
      </pc:sldChg>
      <pc:sldChg chg="del">
        <pc:chgData name="Gnanvo, Kondo (kg6cq)" userId="cf2a00cd-5d4a-477d-a52f-af039bcf1853" providerId="ADAL" clId="{C57CA8DD-606A-4ADF-8A6B-EA4FE7E49C2B}" dt="2023-10-24T15:00:34.342" v="399" actId="47"/>
        <pc:sldMkLst>
          <pc:docMk/>
          <pc:sldMk cId="0" sldId="614"/>
        </pc:sldMkLst>
      </pc:sldChg>
      <pc:sldChg chg="del">
        <pc:chgData name="Gnanvo, Kondo (kg6cq)" userId="cf2a00cd-5d4a-477d-a52f-af039bcf1853" providerId="ADAL" clId="{C57CA8DD-606A-4ADF-8A6B-EA4FE7E49C2B}" dt="2023-10-24T22:46:03.138" v="416" actId="47"/>
        <pc:sldMkLst>
          <pc:docMk/>
          <pc:sldMk cId="2644879314" sldId="615"/>
        </pc:sldMkLst>
      </pc:sldChg>
      <pc:sldChg chg="del">
        <pc:chgData name="Gnanvo, Kondo (kg6cq)" userId="cf2a00cd-5d4a-477d-a52f-af039bcf1853" providerId="ADAL" clId="{C57CA8DD-606A-4ADF-8A6B-EA4FE7E49C2B}" dt="2023-10-24T22:46:05.404" v="417" actId="47"/>
        <pc:sldMkLst>
          <pc:docMk/>
          <pc:sldMk cId="1365674855" sldId="616"/>
        </pc:sldMkLst>
      </pc:sldChg>
      <pc:sldChg chg="del">
        <pc:chgData name="Gnanvo, Kondo (kg6cq)" userId="cf2a00cd-5d4a-477d-a52f-af039bcf1853" providerId="ADAL" clId="{C57CA8DD-606A-4ADF-8A6B-EA4FE7E49C2B}" dt="2023-10-24T22:45:07.421" v="409" actId="47"/>
        <pc:sldMkLst>
          <pc:docMk/>
          <pc:sldMk cId="1361020729" sldId="617"/>
        </pc:sldMkLst>
      </pc:sldChg>
      <pc:sldChg chg="modSp add mod">
        <pc:chgData name="Gnanvo, Kondo (kg6cq)" userId="cf2a00cd-5d4a-477d-a52f-af039bcf1853" providerId="ADAL" clId="{C57CA8DD-606A-4ADF-8A6B-EA4FE7E49C2B}" dt="2023-10-24T22:50:28.752" v="451" actId="20577"/>
        <pc:sldMkLst>
          <pc:docMk/>
          <pc:sldMk cId="596376701" sldId="618"/>
        </pc:sldMkLst>
        <pc:spChg chg="mod">
          <ac:chgData name="Gnanvo, Kondo (kg6cq)" userId="cf2a00cd-5d4a-477d-a52f-af039bcf1853" providerId="ADAL" clId="{C57CA8DD-606A-4ADF-8A6B-EA4FE7E49C2B}" dt="2023-10-24T22:50:28.752" v="451" actId="20577"/>
          <ac:spMkLst>
            <pc:docMk/>
            <pc:sldMk cId="596376701" sldId="618"/>
            <ac:spMk id="12" creationId="{36DD7BD2-F8E3-4012-AD92-CB1DC92BA3F7}"/>
          </ac:spMkLst>
        </pc:spChg>
      </pc:sldChg>
      <pc:sldChg chg="modSp add mod ord">
        <pc:chgData name="Gnanvo, Kondo (kg6cq)" userId="cf2a00cd-5d4a-477d-a52f-af039bcf1853" providerId="ADAL" clId="{C57CA8DD-606A-4ADF-8A6B-EA4FE7E49C2B}" dt="2023-10-24T22:51:06.536" v="480"/>
        <pc:sldMkLst>
          <pc:docMk/>
          <pc:sldMk cId="878619640" sldId="619"/>
        </pc:sldMkLst>
        <pc:spChg chg="mod">
          <ac:chgData name="Gnanvo, Kondo (kg6cq)" userId="cf2a00cd-5d4a-477d-a52f-af039bcf1853" providerId="ADAL" clId="{C57CA8DD-606A-4ADF-8A6B-EA4FE7E49C2B}" dt="2023-10-24T22:50:55.751" v="478" actId="20577"/>
          <ac:spMkLst>
            <pc:docMk/>
            <pc:sldMk cId="878619640" sldId="619"/>
            <ac:spMk id="12" creationId="{36DD7BD2-F8E3-4012-AD92-CB1DC92BA3F7}"/>
          </ac:spMkLst>
        </pc:spChg>
      </pc:sldChg>
      <pc:sldChg chg="modSp mod">
        <pc:chgData name="Gnanvo, Kondo (kg6cq)" userId="cf2a00cd-5d4a-477d-a52f-af039bcf1853" providerId="ADAL" clId="{C57CA8DD-606A-4ADF-8A6B-EA4FE7E49C2B}" dt="2023-10-24T22:52:08.727" v="504" actId="12789"/>
        <pc:sldMkLst>
          <pc:docMk/>
          <pc:sldMk cId="473917019" sldId="620"/>
        </pc:sldMkLst>
        <pc:spChg chg="mod">
          <ac:chgData name="Gnanvo, Kondo (kg6cq)" userId="cf2a00cd-5d4a-477d-a52f-af039bcf1853" providerId="ADAL" clId="{C57CA8DD-606A-4ADF-8A6B-EA4FE7E49C2B}" dt="2023-10-24T22:52:08.727" v="504" actId="12789"/>
          <ac:spMkLst>
            <pc:docMk/>
            <pc:sldMk cId="473917019" sldId="620"/>
            <ac:spMk id="12" creationId="{36DD7BD2-F8E3-4012-AD92-CB1DC92BA3F7}"/>
          </ac:spMkLst>
        </pc:spChg>
      </pc:sldChg>
      <pc:sldChg chg="modSp del mod">
        <pc:chgData name="Gnanvo, Kondo (kg6cq)" userId="cf2a00cd-5d4a-477d-a52f-af039bcf1853" providerId="ADAL" clId="{C57CA8DD-606A-4ADF-8A6B-EA4FE7E49C2B}" dt="2023-10-24T22:51:45.427" v="490"/>
        <pc:sldMkLst>
          <pc:docMk/>
          <pc:sldMk cId="2964469291" sldId="620"/>
        </pc:sldMkLst>
        <pc:spChg chg="mod">
          <ac:chgData name="Gnanvo, Kondo (kg6cq)" userId="cf2a00cd-5d4a-477d-a52f-af039bcf1853" providerId="ADAL" clId="{C57CA8DD-606A-4ADF-8A6B-EA4FE7E49C2B}" dt="2023-10-24T22:51:44.184" v="489" actId="20577"/>
          <ac:spMkLst>
            <pc:docMk/>
            <pc:sldMk cId="2964469291" sldId="620"/>
            <ac:spMk id="12" creationId="{36DD7BD2-F8E3-4012-AD92-CB1DC92BA3F7}"/>
          </ac:spMkLst>
        </pc:spChg>
      </pc:sldChg>
      <pc:sldChg chg="modSp add mod">
        <pc:chgData name="Gnanvo, Kondo (kg6cq)" userId="cf2a00cd-5d4a-477d-a52f-af039bcf1853" providerId="ADAL" clId="{C57CA8DD-606A-4ADF-8A6B-EA4FE7E49C2B}" dt="2023-10-24T22:52:28.196" v="526" actId="12789"/>
        <pc:sldMkLst>
          <pc:docMk/>
          <pc:sldMk cId="2509520376" sldId="621"/>
        </pc:sldMkLst>
        <pc:spChg chg="mod">
          <ac:chgData name="Gnanvo, Kondo (kg6cq)" userId="cf2a00cd-5d4a-477d-a52f-af039bcf1853" providerId="ADAL" clId="{C57CA8DD-606A-4ADF-8A6B-EA4FE7E49C2B}" dt="2023-10-24T22:52:28.196" v="526" actId="12789"/>
          <ac:spMkLst>
            <pc:docMk/>
            <pc:sldMk cId="2509520376" sldId="621"/>
            <ac:spMk id="12" creationId="{36DD7BD2-F8E3-4012-AD92-CB1DC92BA3F7}"/>
          </ac:spMkLst>
        </pc:spChg>
      </pc:sldChg>
      <pc:sldChg chg="addSp delSp modSp add mod">
        <pc:chgData name="Gnanvo, Kondo (kg6cq)" userId="cf2a00cd-5d4a-477d-a52f-af039bcf1853" providerId="ADAL" clId="{C57CA8DD-606A-4ADF-8A6B-EA4FE7E49C2B}" dt="2023-10-25T03:28:06.833" v="592"/>
        <pc:sldMkLst>
          <pc:docMk/>
          <pc:sldMk cId="569885528" sldId="622"/>
        </pc:sldMkLst>
        <pc:spChg chg="add del mod">
          <ac:chgData name="Gnanvo, Kondo (kg6cq)" userId="cf2a00cd-5d4a-477d-a52f-af039bcf1853" providerId="ADAL" clId="{C57CA8DD-606A-4ADF-8A6B-EA4FE7E49C2B}" dt="2023-10-25T03:27:49.105" v="591"/>
          <ac:spMkLst>
            <pc:docMk/>
            <pc:sldMk cId="569885528" sldId="622"/>
            <ac:spMk id="2" creationId="{4CC3E900-EDB7-4B34-9868-5B7FA9E35951}"/>
          </ac:spMkLst>
        </pc:spChg>
        <pc:spChg chg="add del mod">
          <ac:chgData name="Gnanvo, Kondo (kg6cq)" userId="cf2a00cd-5d4a-477d-a52f-af039bcf1853" providerId="ADAL" clId="{C57CA8DD-606A-4ADF-8A6B-EA4FE7E49C2B}" dt="2023-10-25T03:27:49.105" v="591"/>
          <ac:spMkLst>
            <pc:docMk/>
            <pc:sldMk cId="569885528" sldId="622"/>
            <ac:spMk id="3" creationId="{5EE2C663-1F65-4B44-ADC5-3D5A606DD79F}"/>
          </ac:spMkLst>
        </pc:spChg>
        <pc:spChg chg="add mod">
          <ac:chgData name="Gnanvo, Kondo (kg6cq)" userId="cf2a00cd-5d4a-477d-a52f-af039bcf1853" providerId="ADAL" clId="{C57CA8DD-606A-4ADF-8A6B-EA4FE7E49C2B}" dt="2023-10-25T03:28:06.833" v="592"/>
          <ac:spMkLst>
            <pc:docMk/>
            <pc:sldMk cId="569885528" sldId="622"/>
            <ac:spMk id="4" creationId="{791A2EA0-A452-4445-89E4-6BE819794CDC}"/>
          </ac:spMkLst>
        </pc:spChg>
        <pc:spChg chg="add mod">
          <ac:chgData name="Gnanvo, Kondo (kg6cq)" userId="cf2a00cd-5d4a-477d-a52f-af039bcf1853" providerId="ADAL" clId="{C57CA8DD-606A-4ADF-8A6B-EA4FE7E49C2B}" dt="2023-10-25T03:28:06.833" v="592"/>
          <ac:spMkLst>
            <pc:docMk/>
            <pc:sldMk cId="569885528" sldId="622"/>
            <ac:spMk id="5" creationId="{05D25EBC-9522-4935-9EE2-36C714A75FC4}"/>
          </ac:spMkLst>
        </pc:spChg>
        <pc:spChg chg="mod">
          <ac:chgData name="Gnanvo, Kondo (kg6cq)" userId="cf2a00cd-5d4a-477d-a52f-af039bcf1853" providerId="ADAL" clId="{C57CA8DD-606A-4ADF-8A6B-EA4FE7E49C2B}" dt="2023-10-25T03:27:26.843" v="589" actId="20577"/>
          <ac:spMkLst>
            <pc:docMk/>
            <pc:sldMk cId="569885528" sldId="622"/>
            <ac:spMk id="258" creationId="{00000000-0000-0000-0000-000000000000}"/>
          </ac:spMkLst>
        </pc:spChg>
      </pc:sldChg>
      <pc:sldMasterChg chg="addSp delSp modSp mod">
        <pc:chgData name="Gnanvo, Kondo (kg6cq)" userId="cf2a00cd-5d4a-477d-a52f-af039bcf1853" providerId="ADAL" clId="{C57CA8DD-606A-4ADF-8A6B-EA4FE7E49C2B}" dt="2023-10-25T03:20:44.976" v="530" actId="408"/>
        <pc:sldMasterMkLst>
          <pc:docMk/>
          <pc:sldMasterMk cId="0" sldId="2147483648"/>
        </pc:sldMasterMkLst>
        <pc:grpChg chg="del mod">
          <ac:chgData name="Gnanvo, Kondo (kg6cq)" userId="cf2a00cd-5d4a-477d-a52f-af039bcf1853" providerId="ADAL" clId="{C57CA8DD-606A-4ADF-8A6B-EA4FE7E49C2B}" dt="2023-10-24T14:47:19.199" v="194" actId="478"/>
          <ac:grpSpMkLst>
            <pc:docMk/>
            <pc:sldMasterMk cId="0" sldId="2147483648"/>
            <ac:grpSpMk id="15" creationId="{00000000-0000-0000-0000-000000000000}"/>
          </ac:grpSpMkLst>
        </pc:grpChg>
        <pc:picChg chg="add mod">
          <ac:chgData name="Gnanvo, Kondo (kg6cq)" userId="cf2a00cd-5d4a-477d-a52f-af039bcf1853" providerId="ADAL" clId="{C57CA8DD-606A-4ADF-8A6B-EA4FE7E49C2B}" dt="2023-10-25T03:20:44.976" v="530" actId="408"/>
          <ac:picMkLst>
            <pc:docMk/>
            <pc:sldMasterMk cId="0" sldId="2147483648"/>
            <ac:picMk id="2" creationId="{D2FA750E-1DD7-4DFD-988B-45A69A416ED0}"/>
          </ac:picMkLst>
        </pc:picChg>
        <pc:picChg chg="add mod">
          <ac:chgData name="Gnanvo, Kondo (kg6cq)" userId="cf2a00cd-5d4a-477d-a52f-af039bcf1853" providerId="ADAL" clId="{C57CA8DD-606A-4ADF-8A6B-EA4FE7E49C2B}" dt="2023-10-25T03:20:44.976" v="530" actId="408"/>
          <ac:picMkLst>
            <pc:docMk/>
            <pc:sldMasterMk cId="0" sldId="2147483648"/>
            <ac:picMk id="3" creationId="{0D2C749F-C914-43D0-8202-FAFDEA9C2AFE}"/>
          </ac:picMkLst>
        </pc:picChg>
        <pc:picChg chg="mod">
          <ac:chgData name="Gnanvo, Kondo (kg6cq)" userId="cf2a00cd-5d4a-477d-a52f-af039bcf1853" providerId="ADAL" clId="{C57CA8DD-606A-4ADF-8A6B-EA4FE7E49C2B}" dt="2023-10-24T14:48:39.583" v="207" actId="554"/>
          <ac:picMkLst>
            <pc:docMk/>
            <pc:sldMasterMk cId="0" sldId="2147483648"/>
            <ac:picMk id="11" creationId="{00000000-0000-0000-0000-000000000000}"/>
          </ac:picMkLst>
        </pc:picChg>
        <pc:picChg chg="mod">
          <ac:chgData name="Gnanvo, Kondo (kg6cq)" userId="cf2a00cd-5d4a-477d-a52f-af039bcf1853" providerId="ADAL" clId="{C57CA8DD-606A-4ADF-8A6B-EA4FE7E49C2B}" dt="2023-10-25T03:20:44.976" v="530" actId="408"/>
          <ac:picMkLst>
            <pc:docMk/>
            <pc:sldMasterMk cId="0" sldId="2147483648"/>
            <ac:picMk id="12" creationId="{00000000-0000-0000-0000-000000000000}"/>
          </ac:picMkLst>
        </pc:picChg>
        <pc:picChg chg="del mod">
          <ac:chgData name="Gnanvo, Kondo (kg6cq)" userId="cf2a00cd-5d4a-477d-a52f-af039bcf1853" providerId="ADAL" clId="{C57CA8DD-606A-4ADF-8A6B-EA4FE7E49C2B}" dt="2023-10-24T14:48:02.026" v="201" actId="478"/>
          <ac:picMkLst>
            <pc:docMk/>
            <pc:sldMasterMk cId="0" sldId="2147483648"/>
            <ac:picMk id="13" creationId="{00000000-0000-0000-0000-000000000000}"/>
          </ac:picMkLst>
        </pc:picChg>
        <pc:picChg chg="add del mod">
          <ac:chgData name="Gnanvo, Kondo (kg6cq)" userId="cf2a00cd-5d4a-477d-a52f-af039bcf1853" providerId="ADAL" clId="{C57CA8DD-606A-4ADF-8A6B-EA4FE7E49C2B}" dt="2023-10-24T14:47:16.764" v="192" actId="478"/>
          <ac:picMkLst>
            <pc:docMk/>
            <pc:sldMasterMk cId="0" sldId="2147483648"/>
            <ac:picMk id="18" creationId="{8F36475B-4FA4-4069-96C3-04D3E91976FD}"/>
          </ac:picMkLst>
        </pc:picChg>
        <pc:picChg chg="add del mod">
          <ac:chgData name="Gnanvo, Kondo (kg6cq)" userId="cf2a00cd-5d4a-477d-a52f-af039bcf1853" providerId="ADAL" clId="{C57CA8DD-606A-4ADF-8A6B-EA4FE7E49C2B}" dt="2023-10-24T14:47:16.764" v="192" actId="478"/>
          <ac:picMkLst>
            <pc:docMk/>
            <pc:sldMasterMk cId="0" sldId="2147483648"/>
            <ac:picMk id="19" creationId="{4C2199A7-0DCB-4486-B8F3-E4D0B71AF8A1}"/>
          </ac:picMkLst>
        </pc:picChg>
        <pc:picChg chg="add mod">
          <ac:chgData name="Gnanvo, Kondo (kg6cq)" userId="cf2a00cd-5d4a-477d-a52f-af039bcf1853" providerId="ADAL" clId="{C57CA8DD-606A-4ADF-8A6B-EA4FE7E49C2B}" dt="2023-10-25T03:20:44.976" v="530" actId="408"/>
          <ac:picMkLst>
            <pc:docMk/>
            <pc:sldMasterMk cId="0" sldId="2147483648"/>
            <ac:picMk id="20" creationId="{7A27F51D-B07C-4848-A383-9DE0DE5BD076}"/>
          </ac:picMkLst>
        </pc:picChg>
      </pc:sldMasterChg>
      <pc:sldMasterChg chg="modSp mod delSldLayout">
        <pc:chgData name="Gnanvo, Kondo (kg6cq)" userId="cf2a00cd-5d4a-477d-a52f-af039bcf1853" providerId="ADAL" clId="{C57CA8DD-606A-4ADF-8A6B-EA4FE7E49C2B}" dt="2023-10-25T03:22:09.319" v="532" actId="554"/>
        <pc:sldMasterMkLst>
          <pc:docMk/>
          <pc:sldMasterMk cId="0" sldId="2147483651"/>
        </pc:sldMasterMkLst>
        <pc:picChg chg="mod">
          <ac:chgData name="Gnanvo, Kondo (kg6cq)" userId="cf2a00cd-5d4a-477d-a52f-af039bcf1853" providerId="ADAL" clId="{C57CA8DD-606A-4ADF-8A6B-EA4FE7E49C2B}" dt="2023-10-25T03:22:09.319" v="532" actId="554"/>
          <ac:picMkLst>
            <pc:docMk/>
            <pc:sldMasterMk cId="0" sldId="2147483651"/>
            <ac:picMk id="36" creationId="{00000000-0000-0000-0000-000000000000}"/>
          </ac:picMkLst>
        </pc:picChg>
        <pc:sldLayoutChg chg="del">
          <pc:chgData name="Gnanvo, Kondo (kg6cq)" userId="cf2a00cd-5d4a-477d-a52f-af039bcf1853" providerId="ADAL" clId="{C57CA8DD-606A-4ADF-8A6B-EA4FE7E49C2B}" dt="2023-10-24T22:46:16.685" v="420" actId="47"/>
          <pc:sldLayoutMkLst>
            <pc:docMk/>
            <pc:sldMasterMk cId="0" sldId="2147483651"/>
            <pc:sldLayoutMk cId="1772447134" sldId="2147483664"/>
          </pc:sldLayoutMkLst>
        </pc:sldLayoutChg>
        <pc:sldLayoutChg chg="del">
          <pc:chgData name="Gnanvo, Kondo (kg6cq)" userId="cf2a00cd-5d4a-477d-a52f-af039bcf1853" providerId="ADAL" clId="{C57CA8DD-606A-4ADF-8A6B-EA4FE7E49C2B}" dt="2023-10-24T22:46:20.801" v="422" actId="47"/>
          <pc:sldLayoutMkLst>
            <pc:docMk/>
            <pc:sldMasterMk cId="0" sldId="2147483651"/>
            <pc:sldLayoutMk cId="1053993105" sldId="2147483665"/>
          </pc:sldLayoutMkLst>
        </pc:sldLayoutChg>
      </pc:sldMasterChg>
      <pc:sldMasterChg chg="del delSldLayout">
        <pc:chgData name="Gnanvo, Kondo (kg6cq)" userId="cf2a00cd-5d4a-477d-a52f-af039bcf1853" providerId="ADAL" clId="{C57CA8DD-606A-4ADF-8A6B-EA4FE7E49C2B}" dt="2023-10-24T15:00:17.621" v="395" actId="47"/>
        <pc:sldMasterMkLst>
          <pc:docMk/>
          <pc:sldMasterMk cId="0" sldId="2147483655"/>
        </pc:sldMasterMkLst>
        <pc:sldLayoutChg chg="del">
          <pc:chgData name="Gnanvo, Kondo (kg6cq)" userId="cf2a00cd-5d4a-477d-a52f-af039bcf1853" providerId="ADAL" clId="{C57CA8DD-606A-4ADF-8A6B-EA4FE7E49C2B}" dt="2023-10-24T15:00:17.621" v="395" actId="47"/>
          <pc:sldLayoutMkLst>
            <pc:docMk/>
            <pc:sldMasterMk cId="0" sldId="2147483655"/>
            <pc:sldLayoutMk cId="0" sldId="2147483656"/>
          </pc:sldLayoutMkLst>
        </pc:sldLayoutChg>
      </pc:sldMasterChg>
      <pc:sldMasterChg chg="modSp mod modSldLayout">
        <pc:chgData name="Gnanvo, Kondo (kg6cq)" userId="cf2a00cd-5d4a-477d-a52f-af039bcf1853" providerId="ADAL" clId="{C57CA8DD-606A-4ADF-8A6B-EA4FE7E49C2B}" dt="2023-10-25T03:22:26.969" v="534" actId="552"/>
        <pc:sldMasterMkLst>
          <pc:docMk/>
          <pc:sldMasterMk cId="0" sldId="2147483659"/>
        </pc:sldMasterMkLst>
        <pc:picChg chg="mod">
          <ac:chgData name="Gnanvo, Kondo (kg6cq)" userId="cf2a00cd-5d4a-477d-a52f-af039bcf1853" providerId="ADAL" clId="{C57CA8DD-606A-4ADF-8A6B-EA4FE7E49C2B}" dt="2023-10-25T03:22:26.969" v="534" actId="552"/>
          <ac:picMkLst>
            <pc:docMk/>
            <pc:sldMasterMk cId="0" sldId="2147483659"/>
            <ac:picMk id="68" creationId="{00000000-0000-0000-0000-000000000000}"/>
          </ac:picMkLst>
        </pc:picChg>
        <pc:sldLayoutChg chg="addSp modSp mod">
          <pc:chgData name="Gnanvo, Kondo (kg6cq)" userId="cf2a00cd-5d4a-477d-a52f-af039bcf1853" providerId="ADAL" clId="{C57CA8DD-606A-4ADF-8A6B-EA4FE7E49C2B}" dt="2023-10-24T14:57:01.765" v="316" actId="554"/>
          <pc:sldLayoutMkLst>
            <pc:docMk/>
            <pc:sldMasterMk cId="0" sldId="2147483659"/>
            <pc:sldLayoutMk cId="0" sldId="2147483661"/>
          </pc:sldLayoutMkLst>
          <pc:picChg chg="add mod">
            <ac:chgData name="Gnanvo, Kondo (kg6cq)" userId="cf2a00cd-5d4a-477d-a52f-af039bcf1853" providerId="ADAL" clId="{C57CA8DD-606A-4ADF-8A6B-EA4FE7E49C2B}" dt="2023-10-24T14:57:01.765" v="316" actId="554"/>
            <ac:picMkLst>
              <pc:docMk/>
              <pc:sldMasterMk cId="0" sldId="2147483659"/>
              <pc:sldLayoutMk cId="0" sldId="2147483661"/>
              <ac:picMk id="2" creationId="{19B09299-8DF0-4E9A-8EE5-52D907CC694E}"/>
            </ac:picMkLst>
          </pc:picChg>
        </pc:sldLayoutChg>
      </pc:sldMasterChg>
      <pc:sldMasterChg chg="addSp delSp modSp mod">
        <pc:chgData name="Gnanvo, Kondo (kg6cq)" userId="cf2a00cd-5d4a-477d-a52f-af039bcf1853" providerId="ADAL" clId="{C57CA8DD-606A-4ADF-8A6B-EA4FE7E49C2B}" dt="2023-10-24T14:58:12.112" v="319" actId="554"/>
        <pc:sldMasterMkLst>
          <pc:docMk/>
          <pc:sldMasterMk cId="0" sldId="2147483662"/>
        </pc:sldMasterMkLst>
        <pc:picChg chg="add mod">
          <ac:chgData name="Gnanvo, Kondo (kg6cq)" userId="cf2a00cd-5d4a-477d-a52f-af039bcf1853" providerId="ADAL" clId="{C57CA8DD-606A-4ADF-8A6B-EA4FE7E49C2B}" dt="2023-10-24T14:50:03.492" v="216" actId="553"/>
          <ac:picMkLst>
            <pc:docMk/>
            <pc:sldMasterMk cId="0" sldId="2147483662"/>
            <ac:picMk id="2" creationId="{3C679078-1540-464A-809D-9297F7942FF4}"/>
          </ac:picMkLst>
        </pc:picChg>
        <pc:picChg chg="add mod">
          <ac:chgData name="Gnanvo, Kondo (kg6cq)" userId="cf2a00cd-5d4a-477d-a52f-af039bcf1853" providerId="ADAL" clId="{C57CA8DD-606A-4ADF-8A6B-EA4FE7E49C2B}" dt="2023-10-24T14:58:12.112" v="319" actId="554"/>
          <ac:picMkLst>
            <pc:docMk/>
            <pc:sldMasterMk cId="0" sldId="2147483662"/>
            <ac:picMk id="3" creationId="{9E3C6EE8-A854-438B-9924-8CF7CBFE6163}"/>
          </ac:picMkLst>
        </pc:picChg>
        <pc:picChg chg="del">
          <ac:chgData name="Gnanvo, Kondo (kg6cq)" userId="cf2a00cd-5d4a-477d-a52f-af039bcf1853" providerId="ADAL" clId="{C57CA8DD-606A-4ADF-8A6B-EA4FE7E49C2B}" dt="2023-10-24T14:49:44.540" v="213" actId="478"/>
          <ac:picMkLst>
            <pc:docMk/>
            <pc:sldMasterMk cId="0" sldId="2147483662"/>
            <ac:picMk id="80" creationId="{00000000-0000-0000-0000-000000000000}"/>
          </ac:picMkLst>
        </pc:picChg>
        <pc:picChg chg="del">
          <ac:chgData name="Gnanvo, Kondo (kg6cq)" userId="cf2a00cd-5d4a-477d-a52f-af039bcf1853" providerId="ADAL" clId="{C57CA8DD-606A-4ADF-8A6B-EA4FE7E49C2B}" dt="2023-10-24T14:56:42.296" v="313" actId="478"/>
          <ac:picMkLst>
            <pc:docMk/>
            <pc:sldMasterMk cId="0" sldId="2147483662"/>
            <ac:picMk id="81" creationId="{00000000-0000-0000-0000-000000000000}"/>
          </ac:picMkLst>
        </pc:picChg>
      </pc:sldMasterChg>
      <pc:sldMasterChg chg="addSp delSp modSp mod">
        <pc:chgData name="Gnanvo, Kondo (kg6cq)" userId="cf2a00cd-5d4a-477d-a52f-af039bcf1853" providerId="ADAL" clId="{C57CA8DD-606A-4ADF-8A6B-EA4FE7E49C2B}" dt="2023-10-25T03:22:46.558" v="535" actId="552"/>
        <pc:sldMasterMkLst>
          <pc:docMk/>
          <pc:sldMasterMk cId="296884167" sldId="2147483666"/>
        </pc:sldMasterMkLst>
        <pc:grpChg chg="del">
          <ac:chgData name="Gnanvo, Kondo (kg6cq)" userId="cf2a00cd-5d4a-477d-a52f-af039bcf1853" providerId="ADAL" clId="{C57CA8DD-606A-4ADF-8A6B-EA4FE7E49C2B}" dt="2023-10-24T14:50:38.548" v="217" actId="478"/>
          <ac:grpSpMkLst>
            <pc:docMk/>
            <pc:sldMasterMk cId="296884167" sldId="2147483666"/>
            <ac:grpSpMk id="58" creationId="{00000000-0000-0000-0000-000000000000}"/>
          </ac:grpSpMkLst>
        </pc:grpChg>
        <pc:picChg chg="add mod">
          <ac:chgData name="Gnanvo, Kondo (kg6cq)" userId="cf2a00cd-5d4a-477d-a52f-af039bcf1853" providerId="ADAL" clId="{C57CA8DD-606A-4ADF-8A6B-EA4FE7E49C2B}" dt="2023-10-25T03:22:46.558" v="535" actId="552"/>
          <ac:picMkLst>
            <pc:docMk/>
            <pc:sldMasterMk cId="296884167" sldId="2147483666"/>
            <ac:picMk id="2" creationId="{7C418231-13F2-4689-AB6B-92687C36BEE9}"/>
          </ac:picMkLst>
        </pc:picChg>
      </pc:sldMasterChg>
      <pc:sldMasterChg chg="addSp modSp mod modSldLayout">
        <pc:chgData name="Gnanvo, Kondo (kg6cq)" userId="cf2a00cd-5d4a-477d-a52f-af039bcf1853" providerId="ADAL" clId="{C57CA8DD-606A-4ADF-8A6B-EA4FE7E49C2B}" dt="2023-10-25T03:22:16.986" v="533" actId="552"/>
        <pc:sldMasterMkLst>
          <pc:docMk/>
          <pc:sldMasterMk cId="2824855915" sldId="2147483668"/>
        </pc:sldMasterMkLst>
        <pc:picChg chg="add mod">
          <ac:chgData name="Gnanvo, Kondo (kg6cq)" userId="cf2a00cd-5d4a-477d-a52f-af039bcf1853" providerId="ADAL" clId="{C57CA8DD-606A-4ADF-8A6B-EA4FE7E49C2B}" dt="2023-10-25T03:22:16.986" v="533" actId="552"/>
          <ac:picMkLst>
            <pc:docMk/>
            <pc:sldMasterMk cId="2824855915" sldId="2147483668"/>
            <ac:picMk id="2" creationId="{923158A2-8F8C-4BFA-B738-47E7E1CD287D}"/>
          </ac:picMkLst>
        </pc:picChg>
        <pc:sldLayoutChg chg="delSp mod">
          <pc:chgData name="Gnanvo, Kondo (kg6cq)" userId="cf2a00cd-5d4a-477d-a52f-af039bcf1853" providerId="ADAL" clId="{C57CA8DD-606A-4ADF-8A6B-EA4FE7E49C2B}" dt="2023-10-24T14:49:24.424" v="212" actId="478"/>
          <pc:sldLayoutMkLst>
            <pc:docMk/>
            <pc:sldMasterMk cId="2824855915" sldId="2147483668"/>
            <pc:sldLayoutMk cId="1233413058" sldId="2147483669"/>
          </pc:sldLayoutMkLst>
          <pc:picChg chg="del">
            <ac:chgData name="Gnanvo, Kondo (kg6cq)" userId="cf2a00cd-5d4a-477d-a52f-af039bcf1853" providerId="ADAL" clId="{C57CA8DD-606A-4ADF-8A6B-EA4FE7E49C2B}" dt="2023-10-24T14:49:24.424" v="212" actId="478"/>
            <ac:picMkLst>
              <pc:docMk/>
              <pc:sldMasterMk cId="2824855915" sldId="2147483668"/>
              <pc:sldLayoutMk cId="1233413058" sldId="2147483669"/>
              <ac:picMk id="4" creationId="{2A69752D-151F-491D-A3B8-ECAA496ED225}"/>
            </ac:picMkLst>
          </pc:picChg>
        </pc:sldLayoutChg>
      </pc:sldMasterChg>
      <pc:sldMasterChg chg="addSp delSp modSp add mod addSldLayout modSldLayout">
        <pc:chgData name="Gnanvo, Kondo (kg6cq)" userId="cf2a00cd-5d4a-477d-a52f-af039bcf1853" providerId="ADAL" clId="{C57CA8DD-606A-4ADF-8A6B-EA4FE7E49C2B}" dt="2023-10-25T03:22:52.851" v="536" actId="552"/>
        <pc:sldMasterMkLst>
          <pc:docMk/>
          <pc:sldMasterMk cId="1020219153" sldId="2147483672"/>
        </pc:sldMasterMkLst>
        <pc:picChg chg="del">
          <ac:chgData name="Gnanvo, Kondo (kg6cq)" userId="cf2a00cd-5d4a-477d-a52f-af039bcf1853" providerId="ADAL" clId="{C57CA8DD-606A-4ADF-8A6B-EA4FE7E49C2B}" dt="2023-10-24T22:48:27.707" v="427" actId="478"/>
          <ac:picMkLst>
            <pc:docMk/>
            <pc:sldMasterMk cId="1020219153" sldId="2147483672"/>
            <ac:picMk id="2" creationId="{7C418231-13F2-4689-AB6B-92687C36BEE9}"/>
          </ac:picMkLst>
        </pc:picChg>
        <pc:picChg chg="add mod">
          <ac:chgData name="Gnanvo, Kondo (kg6cq)" userId="cf2a00cd-5d4a-477d-a52f-af039bcf1853" providerId="ADAL" clId="{C57CA8DD-606A-4ADF-8A6B-EA4FE7E49C2B}" dt="2023-10-25T03:22:52.851" v="536" actId="552"/>
          <ac:picMkLst>
            <pc:docMk/>
            <pc:sldMasterMk cId="1020219153" sldId="2147483672"/>
            <ac:picMk id="3" creationId="{1A51CF26-207F-4657-8920-173A19FB35AC}"/>
          </ac:picMkLst>
        </pc:picChg>
        <pc:sldLayoutChg chg="add mod replId">
          <pc:chgData name="Gnanvo, Kondo (kg6cq)" userId="cf2a00cd-5d4a-477d-a52f-af039bcf1853" providerId="ADAL" clId="{C57CA8DD-606A-4ADF-8A6B-EA4FE7E49C2B}" dt="2023-10-24T22:48:08.273" v="425" actId="2890"/>
          <pc:sldLayoutMkLst>
            <pc:docMk/>
            <pc:sldMasterMk cId="1020219153" sldId="2147483672"/>
            <pc:sldLayoutMk cId="200250376" sldId="2147483673"/>
          </pc:sldLayoutMkLst>
        </pc:sldLayoutChg>
      </pc:sldMasterChg>
    </pc:docChg>
  </pc:docChgLst>
  <pc:docChgLst>
    <pc:chgData name="Gnanvo, Kondo (kg6cq)" userId="cf2a00cd-5d4a-477d-a52f-af039bcf1853" providerId="ADAL" clId="{FFBAA94E-1AD5-4524-B2F0-352395CA2866}"/>
    <pc:docChg chg="undo custSel addSld delSld modSld sldOrd addMainMaster delMainMaster modMainMaster">
      <pc:chgData name="Gnanvo, Kondo (kg6cq)" userId="cf2a00cd-5d4a-477d-a52f-af039bcf1853" providerId="ADAL" clId="{FFBAA94E-1AD5-4524-B2F0-352395CA2866}" dt="2022-10-19T15:41:46.342" v="10773" actId="114"/>
      <pc:docMkLst>
        <pc:docMk/>
      </pc:docMkLst>
      <pc:sldChg chg="modSp mod">
        <pc:chgData name="Gnanvo, Kondo (kg6cq)" userId="cf2a00cd-5d4a-477d-a52f-af039bcf1853" providerId="ADAL" clId="{FFBAA94E-1AD5-4524-B2F0-352395CA2866}" dt="2022-10-19T15:41:46.342" v="10773" actId="114"/>
        <pc:sldMkLst>
          <pc:docMk/>
          <pc:sldMk cId="0" sldId="256"/>
        </pc:sldMkLst>
        <pc:spChg chg="mod">
          <ac:chgData name="Gnanvo, Kondo (kg6cq)" userId="cf2a00cd-5d4a-477d-a52f-af039bcf1853" providerId="ADAL" clId="{FFBAA94E-1AD5-4524-B2F0-352395CA2866}" dt="2022-10-19T15:41:13.861" v="10768" actId="948"/>
          <ac:spMkLst>
            <pc:docMk/>
            <pc:sldMk cId="0" sldId="256"/>
            <ac:spMk id="137" creationId="{00000000-0000-0000-0000-000000000000}"/>
          </ac:spMkLst>
        </pc:spChg>
        <pc:spChg chg="mod">
          <ac:chgData name="Gnanvo, Kondo (kg6cq)" userId="cf2a00cd-5d4a-477d-a52f-af039bcf1853" providerId="ADAL" clId="{FFBAA94E-1AD5-4524-B2F0-352395CA2866}" dt="2022-10-19T15:41:46.342" v="10773" actId="114"/>
          <ac:spMkLst>
            <pc:docMk/>
            <pc:sldMk cId="0" sldId="256"/>
            <ac:spMk id="138" creationId="{00000000-0000-0000-0000-000000000000}"/>
          </ac:spMkLst>
        </pc:spChg>
      </pc:sldChg>
      <pc:sldChg chg="del">
        <pc:chgData name="Gnanvo, Kondo (kg6cq)" userId="cf2a00cd-5d4a-477d-a52f-af039bcf1853" providerId="ADAL" clId="{FFBAA94E-1AD5-4524-B2F0-352395CA2866}" dt="2022-10-16T23:03:51.212" v="0" actId="47"/>
        <pc:sldMkLst>
          <pc:docMk/>
          <pc:sldMk cId="1001878107" sldId="257"/>
        </pc:sldMkLst>
        <pc:spChg chg="mod">
          <ac:chgData name="Gnanvo, Kondo (kg6cq)" userId="cf2a00cd-5d4a-477d-a52f-af039bcf1853" providerId="ADAL" clId="{FFBAA94E-1AD5-4524-B2F0-352395CA2866}" dt="2022-10-19T13:51:52.488" v="10530" actId="27636"/>
          <ac:spMkLst>
            <pc:docMk/>
            <pc:sldMk cId="1001878107" sldId="257"/>
            <ac:spMk id="2" creationId="{23D2D717-6FFE-74DE-79DA-B409F20E1BE6}"/>
          </ac:spMkLst>
        </pc:spChg>
      </pc:sldChg>
      <pc:sldChg chg="del">
        <pc:chgData name="Gnanvo, Kondo (kg6cq)" userId="cf2a00cd-5d4a-477d-a52f-af039bcf1853" providerId="ADAL" clId="{FFBAA94E-1AD5-4524-B2F0-352395CA2866}" dt="2022-10-16T23:03:51.212" v="0" actId="47"/>
        <pc:sldMkLst>
          <pc:docMk/>
          <pc:sldMk cId="755313079" sldId="258"/>
        </pc:sldMkLst>
        <pc:spChg chg="mod">
          <ac:chgData name="Gnanvo, Kondo (kg6cq)" userId="cf2a00cd-5d4a-477d-a52f-af039bcf1853" providerId="ADAL" clId="{FFBAA94E-1AD5-4524-B2F0-352395CA2866}" dt="2022-10-19T13:53:21.038" v="10534" actId="27636"/>
          <ac:spMkLst>
            <pc:docMk/>
            <pc:sldMk cId="755313079" sldId="258"/>
            <ac:spMk id="2" creationId="{F2955A2B-AB9C-17B2-D1AA-7B1CD5E00602}"/>
          </ac:spMkLst>
        </pc:spChg>
        <pc:spChg chg="mod">
          <ac:chgData name="Gnanvo, Kondo (kg6cq)" userId="cf2a00cd-5d4a-477d-a52f-af039bcf1853" providerId="ADAL" clId="{FFBAA94E-1AD5-4524-B2F0-352395CA2866}" dt="2022-10-19T14:04:04.569" v="10577" actId="27636"/>
          <ac:spMkLst>
            <pc:docMk/>
            <pc:sldMk cId="755313079" sldId="258"/>
            <ac:spMk id="3" creationId="{43252AC6-B01F-73E0-1A56-6CC6AE144A2C}"/>
          </ac:spMkLst>
        </pc:spChg>
      </pc:sldChg>
      <pc:sldChg chg="modSp del mod">
        <pc:chgData name="Gnanvo, Kondo (kg6cq)" userId="cf2a00cd-5d4a-477d-a52f-af039bcf1853" providerId="ADAL" clId="{FFBAA94E-1AD5-4524-B2F0-352395CA2866}" dt="2022-10-19T00:33:37.503" v="7619" actId="47"/>
        <pc:sldMkLst>
          <pc:docMk/>
          <pc:sldMk cId="0" sldId="259"/>
        </pc:sldMkLst>
        <pc:spChg chg="mod">
          <ac:chgData name="Gnanvo, Kondo (kg6cq)" userId="cf2a00cd-5d4a-477d-a52f-af039bcf1853" providerId="ADAL" clId="{FFBAA94E-1AD5-4524-B2F0-352395CA2866}" dt="2022-10-17T19:25:01.762" v="1220" actId="113"/>
          <ac:spMkLst>
            <pc:docMk/>
            <pc:sldMk cId="0" sldId="259"/>
            <ac:spMk id="159" creationId="{00000000-0000-0000-0000-000000000000}"/>
          </ac:spMkLst>
        </pc:spChg>
      </pc:sldChg>
      <pc:sldChg chg="del">
        <pc:chgData name="Gnanvo, Kondo (kg6cq)" userId="cf2a00cd-5d4a-477d-a52f-af039bcf1853" providerId="ADAL" clId="{FFBAA94E-1AD5-4524-B2F0-352395CA2866}" dt="2022-10-17T18:50:46.247" v="1043" actId="47"/>
        <pc:sldMkLst>
          <pc:docMk/>
          <pc:sldMk cId="0" sldId="260"/>
        </pc:sldMkLst>
      </pc:sldChg>
      <pc:sldChg chg="del ord">
        <pc:chgData name="Gnanvo, Kondo (kg6cq)" userId="cf2a00cd-5d4a-477d-a52f-af039bcf1853" providerId="ADAL" clId="{FFBAA94E-1AD5-4524-B2F0-352395CA2866}" dt="2022-10-18T00:29:25.547" v="2888" actId="47"/>
        <pc:sldMkLst>
          <pc:docMk/>
          <pc:sldMk cId="0" sldId="261"/>
        </pc:sldMkLst>
      </pc:sldChg>
      <pc:sldChg chg="del">
        <pc:chgData name="Gnanvo, Kondo (kg6cq)" userId="cf2a00cd-5d4a-477d-a52f-af039bcf1853" providerId="ADAL" clId="{FFBAA94E-1AD5-4524-B2F0-352395CA2866}" dt="2022-10-17T18:50:47.886" v="1044" actId="47"/>
        <pc:sldMkLst>
          <pc:docMk/>
          <pc:sldMk cId="0" sldId="262"/>
        </pc:sldMkLst>
      </pc:sldChg>
      <pc:sldChg chg="ord">
        <pc:chgData name="Gnanvo, Kondo (kg6cq)" userId="cf2a00cd-5d4a-477d-a52f-af039bcf1853" providerId="ADAL" clId="{FFBAA94E-1AD5-4524-B2F0-352395CA2866}" dt="2022-10-19T00:03:11.873" v="7360"/>
        <pc:sldMkLst>
          <pc:docMk/>
          <pc:sldMk cId="0" sldId="263"/>
        </pc:sldMkLst>
      </pc:sldChg>
      <pc:sldChg chg="del">
        <pc:chgData name="Gnanvo, Kondo (kg6cq)" userId="cf2a00cd-5d4a-477d-a52f-af039bcf1853" providerId="ADAL" clId="{FFBAA94E-1AD5-4524-B2F0-352395CA2866}" dt="2022-10-16T23:04:17.992" v="1" actId="47"/>
        <pc:sldMkLst>
          <pc:docMk/>
          <pc:sldMk cId="0" sldId="264"/>
        </pc:sldMkLst>
      </pc:sldChg>
      <pc:sldChg chg="modSp mod ord">
        <pc:chgData name="Gnanvo, Kondo (kg6cq)" userId="cf2a00cd-5d4a-477d-a52f-af039bcf1853" providerId="ADAL" clId="{FFBAA94E-1AD5-4524-B2F0-352395CA2866}" dt="2022-10-19T00:07:12.406" v="7374" actId="1076"/>
        <pc:sldMkLst>
          <pc:docMk/>
          <pc:sldMk cId="0" sldId="265"/>
        </pc:sldMkLst>
        <pc:spChg chg="mod">
          <ac:chgData name="Gnanvo, Kondo (kg6cq)" userId="cf2a00cd-5d4a-477d-a52f-af039bcf1853" providerId="ADAL" clId="{FFBAA94E-1AD5-4524-B2F0-352395CA2866}" dt="2022-10-18T23:58:45.884" v="7278" actId="20577"/>
          <ac:spMkLst>
            <pc:docMk/>
            <pc:sldMk cId="0" sldId="265"/>
            <ac:spMk id="245" creationId="{00000000-0000-0000-0000-000000000000}"/>
          </ac:spMkLst>
        </pc:spChg>
        <pc:spChg chg="mod">
          <ac:chgData name="Gnanvo, Kondo (kg6cq)" userId="cf2a00cd-5d4a-477d-a52f-af039bcf1853" providerId="ADAL" clId="{FFBAA94E-1AD5-4524-B2F0-352395CA2866}" dt="2022-10-19T00:07:01.930" v="7372" actId="14100"/>
          <ac:spMkLst>
            <pc:docMk/>
            <pc:sldMk cId="0" sldId="265"/>
            <ac:spMk id="246" creationId="{00000000-0000-0000-0000-000000000000}"/>
          </ac:spMkLst>
        </pc:spChg>
        <pc:picChg chg="mod">
          <ac:chgData name="Gnanvo, Kondo (kg6cq)" userId="cf2a00cd-5d4a-477d-a52f-af039bcf1853" providerId="ADAL" clId="{FFBAA94E-1AD5-4524-B2F0-352395CA2866}" dt="2022-10-19T00:07:12.406" v="7374" actId="1076"/>
          <ac:picMkLst>
            <pc:docMk/>
            <pc:sldMk cId="0" sldId="265"/>
            <ac:picMk id="247" creationId="{00000000-0000-0000-0000-000000000000}"/>
          </ac:picMkLst>
        </pc:picChg>
      </pc:sldChg>
      <pc:sldChg chg="modSp del mod">
        <pc:chgData name="Gnanvo, Kondo (kg6cq)" userId="cf2a00cd-5d4a-477d-a52f-af039bcf1853" providerId="ADAL" clId="{FFBAA94E-1AD5-4524-B2F0-352395CA2866}" dt="2022-10-18T23:21:22.931" v="6516" actId="47"/>
        <pc:sldMkLst>
          <pc:docMk/>
          <pc:sldMk cId="0" sldId="266"/>
        </pc:sldMkLst>
        <pc:spChg chg="mod">
          <ac:chgData name="Gnanvo, Kondo (kg6cq)" userId="cf2a00cd-5d4a-477d-a52f-af039bcf1853" providerId="ADAL" clId="{FFBAA94E-1AD5-4524-B2F0-352395CA2866}" dt="2022-10-17T19:26:01.616" v="1242" actId="113"/>
          <ac:spMkLst>
            <pc:docMk/>
            <pc:sldMk cId="0" sldId="266"/>
            <ac:spMk id="254" creationId="{00000000-0000-0000-0000-000000000000}"/>
          </ac:spMkLst>
        </pc:spChg>
        <pc:spChg chg="mod">
          <ac:chgData name="Gnanvo, Kondo (kg6cq)" userId="cf2a00cd-5d4a-477d-a52f-af039bcf1853" providerId="ADAL" clId="{FFBAA94E-1AD5-4524-B2F0-352395CA2866}" dt="2022-10-17T19:25:56.011" v="1238" actId="113"/>
          <ac:spMkLst>
            <pc:docMk/>
            <pc:sldMk cId="0" sldId="266"/>
            <ac:spMk id="255" creationId="{00000000-0000-0000-0000-000000000000}"/>
          </ac:spMkLst>
        </pc:spChg>
      </pc:sldChg>
      <pc:sldChg chg="del">
        <pc:chgData name="Gnanvo, Kondo (kg6cq)" userId="cf2a00cd-5d4a-477d-a52f-af039bcf1853" providerId="ADAL" clId="{FFBAA94E-1AD5-4524-B2F0-352395CA2866}" dt="2022-10-16T23:04:48.151" v="2" actId="47"/>
        <pc:sldMkLst>
          <pc:docMk/>
          <pc:sldMk cId="0" sldId="267"/>
        </pc:sldMkLst>
      </pc:sldChg>
      <pc:sldChg chg="modSp mod">
        <pc:chgData name="Gnanvo, Kondo (kg6cq)" userId="cf2a00cd-5d4a-477d-a52f-af039bcf1853" providerId="ADAL" clId="{FFBAA94E-1AD5-4524-B2F0-352395CA2866}" dt="2022-10-19T00:48:16.519" v="8409" actId="1036"/>
        <pc:sldMkLst>
          <pc:docMk/>
          <pc:sldMk cId="0" sldId="268"/>
        </pc:sldMkLst>
        <pc:spChg chg="mod">
          <ac:chgData name="Gnanvo, Kondo (kg6cq)" userId="cf2a00cd-5d4a-477d-a52f-af039bcf1853" providerId="ADAL" clId="{FFBAA94E-1AD5-4524-B2F0-352395CA2866}" dt="2022-10-18T23:59:11.958" v="7281" actId="27636"/>
          <ac:spMkLst>
            <pc:docMk/>
            <pc:sldMk cId="0" sldId="268"/>
            <ac:spMk id="268" creationId="{00000000-0000-0000-0000-000000000000}"/>
          </ac:spMkLst>
        </pc:spChg>
        <pc:spChg chg="mod">
          <ac:chgData name="Gnanvo, Kondo (kg6cq)" userId="cf2a00cd-5d4a-477d-a52f-af039bcf1853" providerId="ADAL" clId="{FFBAA94E-1AD5-4524-B2F0-352395CA2866}" dt="2022-10-19T00:48:16.519" v="8409" actId="1036"/>
          <ac:spMkLst>
            <pc:docMk/>
            <pc:sldMk cId="0" sldId="268"/>
            <ac:spMk id="269" creationId="{00000000-0000-0000-0000-000000000000}"/>
          </ac:spMkLst>
        </pc:spChg>
      </pc:sldChg>
      <pc:sldChg chg="del">
        <pc:chgData name="Gnanvo, Kondo (kg6cq)" userId="cf2a00cd-5d4a-477d-a52f-af039bcf1853" providerId="ADAL" clId="{FFBAA94E-1AD5-4524-B2F0-352395CA2866}" dt="2022-10-16T23:05:52.722" v="5" actId="47"/>
        <pc:sldMkLst>
          <pc:docMk/>
          <pc:sldMk cId="0" sldId="269"/>
        </pc:sldMkLst>
      </pc:sldChg>
      <pc:sldChg chg="del">
        <pc:chgData name="Gnanvo, Kondo (kg6cq)" userId="cf2a00cd-5d4a-477d-a52f-af039bcf1853" providerId="ADAL" clId="{FFBAA94E-1AD5-4524-B2F0-352395CA2866}" dt="2022-10-18T23:22:14.283" v="6517" actId="47"/>
        <pc:sldMkLst>
          <pc:docMk/>
          <pc:sldMk cId="0" sldId="270"/>
        </pc:sldMkLst>
      </pc:sldChg>
      <pc:sldChg chg="del">
        <pc:chgData name="Gnanvo, Kondo (kg6cq)" userId="cf2a00cd-5d4a-477d-a52f-af039bcf1853" providerId="ADAL" clId="{FFBAA94E-1AD5-4524-B2F0-352395CA2866}" dt="2022-10-16T23:05:52.722" v="5" actId="47"/>
        <pc:sldMkLst>
          <pc:docMk/>
          <pc:sldMk cId="0" sldId="271"/>
        </pc:sldMkLst>
      </pc:sldChg>
      <pc:sldChg chg="del">
        <pc:chgData name="Gnanvo, Kondo (kg6cq)" userId="cf2a00cd-5d4a-477d-a52f-af039bcf1853" providerId="ADAL" clId="{FFBAA94E-1AD5-4524-B2F0-352395CA2866}" dt="2022-10-16T23:05:52.722" v="5" actId="47"/>
        <pc:sldMkLst>
          <pc:docMk/>
          <pc:sldMk cId="0" sldId="272"/>
        </pc:sldMkLst>
      </pc:sldChg>
      <pc:sldChg chg="del">
        <pc:chgData name="Gnanvo, Kondo (kg6cq)" userId="cf2a00cd-5d4a-477d-a52f-af039bcf1853" providerId="ADAL" clId="{FFBAA94E-1AD5-4524-B2F0-352395CA2866}" dt="2022-10-16T23:05:56.402" v="6" actId="47"/>
        <pc:sldMkLst>
          <pc:docMk/>
          <pc:sldMk cId="0" sldId="273"/>
        </pc:sldMkLst>
      </pc:sldChg>
      <pc:sldChg chg="delSp modSp mod ord">
        <pc:chgData name="Gnanvo, Kondo (kg6cq)" userId="cf2a00cd-5d4a-477d-a52f-af039bcf1853" providerId="ADAL" clId="{FFBAA94E-1AD5-4524-B2F0-352395CA2866}" dt="2022-10-19T00:49:14.303" v="8417" actId="1076"/>
        <pc:sldMkLst>
          <pc:docMk/>
          <pc:sldMk cId="0" sldId="275"/>
        </pc:sldMkLst>
        <pc:spChg chg="mod">
          <ac:chgData name="Gnanvo, Kondo (kg6cq)" userId="cf2a00cd-5d4a-477d-a52f-af039bcf1853" providerId="ADAL" clId="{FFBAA94E-1AD5-4524-B2F0-352395CA2866}" dt="2022-10-19T00:02:56.746" v="7354" actId="113"/>
          <ac:spMkLst>
            <pc:docMk/>
            <pc:sldMk cId="0" sldId="275"/>
            <ac:spMk id="338" creationId="{00000000-0000-0000-0000-000000000000}"/>
          </ac:spMkLst>
        </pc:spChg>
        <pc:spChg chg="mod">
          <ac:chgData name="Gnanvo, Kondo (kg6cq)" userId="cf2a00cd-5d4a-477d-a52f-af039bcf1853" providerId="ADAL" clId="{FFBAA94E-1AD5-4524-B2F0-352395CA2866}" dt="2022-10-19T00:49:05.602" v="8414" actId="1076"/>
          <ac:spMkLst>
            <pc:docMk/>
            <pc:sldMk cId="0" sldId="275"/>
            <ac:spMk id="349" creationId="{00000000-0000-0000-0000-000000000000}"/>
          </ac:spMkLst>
        </pc:spChg>
        <pc:spChg chg="mod">
          <ac:chgData name="Gnanvo, Kondo (kg6cq)" userId="cf2a00cd-5d4a-477d-a52f-af039bcf1853" providerId="ADAL" clId="{FFBAA94E-1AD5-4524-B2F0-352395CA2866}" dt="2022-10-19T00:49:05.602" v="8414" actId="1076"/>
          <ac:spMkLst>
            <pc:docMk/>
            <pc:sldMk cId="0" sldId="275"/>
            <ac:spMk id="350" creationId="{00000000-0000-0000-0000-000000000000}"/>
          </ac:spMkLst>
        </pc:spChg>
        <pc:spChg chg="mod">
          <ac:chgData name="Gnanvo, Kondo (kg6cq)" userId="cf2a00cd-5d4a-477d-a52f-af039bcf1853" providerId="ADAL" clId="{FFBAA94E-1AD5-4524-B2F0-352395CA2866}" dt="2022-10-19T00:49:14.303" v="8417" actId="1076"/>
          <ac:spMkLst>
            <pc:docMk/>
            <pc:sldMk cId="0" sldId="275"/>
            <ac:spMk id="353" creationId="{00000000-0000-0000-0000-000000000000}"/>
          </ac:spMkLst>
        </pc:spChg>
        <pc:graphicFrameChg chg="mod modGraphic">
          <ac:chgData name="Gnanvo, Kondo (kg6cq)" userId="cf2a00cd-5d4a-477d-a52f-af039bcf1853" providerId="ADAL" clId="{FFBAA94E-1AD5-4524-B2F0-352395CA2866}" dt="2022-10-19T00:49:09.948" v="8415" actId="1076"/>
          <ac:graphicFrameMkLst>
            <pc:docMk/>
            <pc:sldMk cId="0" sldId="275"/>
            <ac:graphicFrameMk id="347" creationId="{00000000-0000-0000-0000-000000000000}"/>
          </ac:graphicFrameMkLst>
        </pc:graphicFrameChg>
        <pc:picChg chg="del">
          <ac:chgData name="Gnanvo, Kondo (kg6cq)" userId="cf2a00cd-5d4a-477d-a52f-af039bcf1853" providerId="ADAL" clId="{FFBAA94E-1AD5-4524-B2F0-352395CA2866}" dt="2022-10-18T00:45:21.940" v="3191" actId="478"/>
          <ac:picMkLst>
            <pc:docMk/>
            <pc:sldMk cId="0" sldId="275"/>
            <ac:picMk id="341" creationId="{00000000-0000-0000-0000-000000000000}"/>
          </ac:picMkLst>
        </pc:picChg>
        <pc:picChg chg="del">
          <ac:chgData name="Gnanvo, Kondo (kg6cq)" userId="cf2a00cd-5d4a-477d-a52f-af039bcf1853" providerId="ADAL" clId="{FFBAA94E-1AD5-4524-B2F0-352395CA2866}" dt="2022-10-19T00:48:59.978" v="8413" actId="478"/>
          <ac:picMkLst>
            <pc:docMk/>
            <pc:sldMk cId="0" sldId="275"/>
            <ac:picMk id="348" creationId="{00000000-0000-0000-0000-000000000000}"/>
          </ac:picMkLst>
        </pc:picChg>
      </pc:sldChg>
      <pc:sldChg chg="modSp mod">
        <pc:chgData name="Gnanvo, Kondo (kg6cq)" userId="cf2a00cd-5d4a-477d-a52f-af039bcf1853" providerId="ADAL" clId="{FFBAA94E-1AD5-4524-B2F0-352395CA2866}" dt="2022-10-18T18:02:49.028" v="6515" actId="20577"/>
        <pc:sldMkLst>
          <pc:docMk/>
          <pc:sldMk cId="3178085363" sldId="575"/>
        </pc:sldMkLst>
        <pc:spChg chg="mod">
          <ac:chgData name="Gnanvo, Kondo (kg6cq)" userId="cf2a00cd-5d4a-477d-a52f-af039bcf1853" providerId="ADAL" clId="{FFBAA94E-1AD5-4524-B2F0-352395CA2866}" dt="2022-10-17T15:19:58.542" v="347" actId="113"/>
          <ac:spMkLst>
            <pc:docMk/>
            <pc:sldMk cId="3178085363" sldId="575"/>
            <ac:spMk id="12" creationId="{36DD7BD2-F8E3-4012-AD92-CB1DC92BA3F7}"/>
          </ac:spMkLst>
        </pc:spChg>
        <pc:spChg chg="mod">
          <ac:chgData name="Gnanvo, Kondo (kg6cq)" userId="cf2a00cd-5d4a-477d-a52f-af039bcf1853" providerId="ADAL" clId="{FFBAA94E-1AD5-4524-B2F0-352395CA2866}" dt="2022-10-18T18:02:49.028" v="6515" actId="20577"/>
          <ac:spMkLst>
            <pc:docMk/>
            <pc:sldMk cId="3178085363" sldId="575"/>
            <ac:spMk id="108" creationId="{E42C5996-809D-4B7B-8A56-13EE5ADFE742}"/>
          </ac:spMkLst>
        </pc:spChg>
      </pc:sldChg>
      <pc:sldChg chg="modSp add mod">
        <pc:chgData name="Gnanvo, Kondo (kg6cq)" userId="cf2a00cd-5d4a-477d-a52f-af039bcf1853" providerId="ADAL" clId="{FFBAA94E-1AD5-4524-B2F0-352395CA2866}" dt="2022-10-19T13:57:53.831" v="10573" actId="20577"/>
        <pc:sldMkLst>
          <pc:docMk/>
          <pc:sldMk cId="1619866948" sldId="580"/>
        </pc:sldMkLst>
        <pc:spChg chg="mod">
          <ac:chgData name="Gnanvo, Kondo (kg6cq)" userId="cf2a00cd-5d4a-477d-a52f-af039bcf1853" providerId="ADAL" clId="{FFBAA94E-1AD5-4524-B2F0-352395CA2866}" dt="2022-10-19T13:57:53.831" v="10573" actId="20577"/>
          <ac:spMkLst>
            <pc:docMk/>
            <pc:sldMk cId="1619866948" sldId="580"/>
            <ac:spMk id="3" creationId="{2AC4565B-0420-434B-97DA-930EEB4DB93F}"/>
          </ac:spMkLst>
        </pc:spChg>
        <pc:spChg chg="mod">
          <ac:chgData name="Gnanvo, Kondo (kg6cq)" userId="cf2a00cd-5d4a-477d-a52f-af039bcf1853" providerId="ADAL" clId="{FFBAA94E-1AD5-4524-B2F0-352395CA2866}" dt="2022-10-18T23:59:21.864" v="7284" actId="113"/>
          <ac:spMkLst>
            <pc:docMk/>
            <pc:sldMk cId="1619866948" sldId="580"/>
            <ac:spMk id="12" creationId="{36DD7BD2-F8E3-4012-AD92-CB1DC92BA3F7}"/>
          </ac:spMkLst>
        </pc:spChg>
        <pc:picChg chg="mod">
          <ac:chgData name="Gnanvo, Kondo (kg6cq)" userId="cf2a00cd-5d4a-477d-a52f-af039bcf1853" providerId="ADAL" clId="{FFBAA94E-1AD5-4524-B2F0-352395CA2866}" dt="2022-10-18T23:59:28.120" v="7304" actId="1035"/>
          <ac:picMkLst>
            <pc:docMk/>
            <pc:sldMk cId="1619866948" sldId="580"/>
            <ac:picMk id="2" creationId="{C46828D5-7073-483F-BC67-07FFF08E6F70}"/>
          </ac:picMkLst>
        </pc:picChg>
      </pc:sldChg>
      <pc:sldChg chg="modSp mod ord">
        <pc:chgData name="Gnanvo, Kondo (kg6cq)" userId="cf2a00cd-5d4a-477d-a52f-af039bcf1853" providerId="ADAL" clId="{FFBAA94E-1AD5-4524-B2F0-352395CA2866}" dt="2022-10-17T19:45:25.774" v="1735" actId="20577"/>
        <pc:sldMkLst>
          <pc:docMk/>
          <pc:sldMk cId="3817803332" sldId="589"/>
        </pc:sldMkLst>
        <pc:spChg chg="mod">
          <ac:chgData name="Gnanvo, Kondo (kg6cq)" userId="cf2a00cd-5d4a-477d-a52f-af039bcf1853" providerId="ADAL" clId="{FFBAA94E-1AD5-4524-B2F0-352395CA2866}" dt="2022-10-17T19:36:29.221" v="1464" actId="1036"/>
          <ac:spMkLst>
            <pc:docMk/>
            <pc:sldMk cId="3817803332" sldId="589"/>
            <ac:spMk id="8" creationId="{68332AF5-F897-4591-90C2-274DB86F433B}"/>
          </ac:spMkLst>
        </pc:spChg>
        <pc:spChg chg="mod">
          <ac:chgData name="Gnanvo, Kondo (kg6cq)" userId="cf2a00cd-5d4a-477d-a52f-af039bcf1853" providerId="ADAL" clId="{FFBAA94E-1AD5-4524-B2F0-352395CA2866}" dt="2022-10-17T19:45:25.774" v="1735" actId="20577"/>
          <ac:spMkLst>
            <pc:docMk/>
            <pc:sldMk cId="3817803332" sldId="589"/>
            <ac:spMk id="12" creationId="{36DD7BD2-F8E3-4012-AD92-CB1DC92BA3F7}"/>
          </ac:spMkLst>
        </pc:spChg>
        <pc:spChg chg="mod">
          <ac:chgData name="Gnanvo, Kondo (kg6cq)" userId="cf2a00cd-5d4a-477d-a52f-af039bcf1853" providerId="ADAL" clId="{FFBAA94E-1AD5-4524-B2F0-352395CA2866}" dt="2022-10-17T19:37:08.818" v="1470" actId="207"/>
          <ac:spMkLst>
            <pc:docMk/>
            <pc:sldMk cId="3817803332" sldId="589"/>
            <ac:spMk id="58" creationId="{C5C72F55-A53F-410E-B089-D9E66BCF0737}"/>
          </ac:spMkLst>
        </pc:spChg>
        <pc:grpChg chg="mod">
          <ac:chgData name="Gnanvo, Kondo (kg6cq)" userId="cf2a00cd-5d4a-477d-a52f-af039bcf1853" providerId="ADAL" clId="{FFBAA94E-1AD5-4524-B2F0-352395CA2866}" dt="2022-10-17T19:40:18.334" v="1527" actId="1036"/>
          <ac:grpSpMkLst>
            <pc:docMk/>
            <pc:sldMk cId="3817803332" sldId="589"/>
            <ac:grpSpMk id="21" creationId="{11CB8C89-4C1A-42DA-8C93-53088DDCABE2}"/>
          </ac:grpSpMkLst>
        </pc:grpChg>
        <pc:grpChg chg="mod">
          <ac:chgData name="Gnanvo, Kondo (kg6cq)" userId="cf2a00cd-5d4a-477d-a52f-af039bcf1853" providerId="ADAL" clId="{FFBAA94E-1AD5-4524-B2F0-352395CA2866}" dt="2022-10-17T19:40:18.334" v="1527" actId="1036"/>
          <ac:grpSpMkLst>
            <pc:docMk/>
            <pc:sldMk cId="3817803332" sldId="589"/>
            <ac:grpSpMk id="55" creationId="{54C4B629-EF4D-4C47-A637-FA9FE877333C}"/>
          </ac:grpSpMkLst>
        </pc:grpChg>
        <pc:grpChg chg="mod">
          <ac:chgData name="Gnanvo, Kondo (kg6cq)" userId="cf2a00cd-5d4a-477d-a52f-af039bcf1853" providerId="ADAL" clId="{FFBAA94E-1AD5-4524-B2F0-352395CA2866}" dt="2022-10-17T19:35:38.368" v="1443" actId="1036"/>
          <ac:grpSpMkLst>
            <pc:docMk/>
            <pc:sldMk cId="3817803332" sldId="589"/>
            <ac:grpSpMk id="57" creationId="{A5CBADBD-71EC-4A1F-9EC5-4E3084CE4A42}"/>
          </ac:grpSpMkLst>
        </pc:grpChg>
      </pc:sldChg>
      <pc:sldChg chg="addSp delSp modSp mod">
        <pc:chgData name="Gnanvo, Kondo (kg6cq)" userId="cf2a00cd-5d4a-477d-a52f-af039bcf1853" providerId="ADAL" clId="{FFBAA94E-1AD5-4524-B2F0-352395CA2866}" dt="2022-10-18T23:58:52.966" v="7279" actId="403"/>
        <pc:sldMkLst>
          <pc:docMk/>
          <pc:sldMk cId="3598667297" sldId="593"/>
        </pc:sldMkLst>
        <pc:spChg chg="mod">
          <ac:chgData name="Gnanvo, Kondo (kg6cq)" userId="cf2a00cd-5d4a-477d-a52f-af039bcf1853" providerId="ADAL" clId="{FFBAA94E-1AD5-4524-B2F0-352395CA2866}" dt="2022-10-18T23:54:42.620" v="7237" actId="1038"/>
          <ac:spMkLst>
            <pc:docMk/>
            <pc:sldMk cId="3598667297" sldId="593"/>
            <ac:spMk id="4" creationId="{F0956D2B-1DE9-4DAF-8D35-9CF5E34510D7}"/>
          </ac:spMkLst>
        </pc:spChg>
        <pc:spChg chg="add mod">
          <ac:chgData name="Gnanvo, Kondo (kg6cq)" userId="cf2a00cd-5d4a-477d-a52f-af039bcf1853" providerId="ADAL" clId="{FFBAA94E-1AD5-4524-B2F0-352395CA2866}" dt="2022-10-18T23:54:19.424" v="7227" actId="164"/>
          <ac:spMkLst>
            <pc:docMk/>
            <pc:sldMk cId="3598667297" sldId="593"/>
            <ac:spMk id="6" creationId="{B9374EC9-73FC-4CF0-A0F0-F9580BBA88F8}"/>
          </ac:spMkLst>
        </pc:spChg>
        <pc:spChg chg="mod">
          <ac:chgData name="Gnanvo, Kondo (kg6cq)" userId="cf2a00cd-5d4a-477d-a52f-af039bcf1853" providerId="ADAL" clId="{FFBAA94E-1AD5-4524-B2F0-352395CA2866}" dt="2022-10-18T23:58:52.966" v="7279" actId="403"/>
          <ac:spMkLst>
            <pc:docMk/>
            <pc:sldMk cId="3598667297" sldId="593"/>
            <ac:spMk id="12" creationId="{36DD7BD2-F8E3-4012-AD92-CB1DC92BA3F7}"/>
          </ac:spMkLst>
        </pc:spChg>
        <pc:grpChg chg="add mod">
          <ac:chgData name="Gnanvo, Kondo (kg6cq)" userId="cf2a00cd-5d4a-477d-a52f-af039bcf1853" providerId="ADAL" clId="{FFBAA94E-1AD5-4524-B2F0-352395CA2866}" dt="2022-10-18T23:54:24.010" v="7228" actId="1076"/>
          <ac:grpSpMkLst>
            <pc:docMk/>
            <pc:sldMk cId="3598667297" sldId="593"/>
            <ac:grpSpMk id="2" creationId="{A88CD8DB-66B4-40DA-94A5-00B3BAF24B7F}"/>
          </ac:grpSpMkLst>
        </pc:grpChg>
        <pc:picChg chg="add del mod">
          <ac:chgData name="Gnanvo, Kondo (kg6cq)" userId="cf2a00cd-5d4a-477d-a52f-af039bcf1853" providerId="ADAL" clId="{FFBAA94E-1AD5-4524-B2F0-352395CA2866}" dt="2022-10-17T15:46:52.381" v="424" actId="478"/>
          <ac:picMkLst>
            <pc:docMk/>
            <pc:sldMk cId="3598667297" sldId="593"/>
            <ac:picMk id="2" creationId="{057A3E18-FE05-43BD-9036-52B751FBF798}"/>
          </ac:picMkLst>
        </pc:picChg>
        <pc:picChg chg="add mod">
          <ac:chgData name="Gnanvo, Kondo (kg6cq)" userId="cf2a00cd-5d4a-477d-a52f-af039bcf1853" providerId="ADAL" clId="{FFBAA94E-1AD5-4524-B2F0-352395CA2866}" dt="2022-10-18T23:54:19.424" v="7227" actId="164"/>
          <ac:picMkLst>
            <pc:docMk/>
            <pc:sldMk cId="3598667297" sldId="593"/>
            <ac:picMk id="3" creationId="{3D5F54F6-C315-4841-96E4-2CC606662DD5}"/>
          </ac:picMkLst>
        </pc:picChg>
        <pc:picChg chg="mod">
          <ac:chgData name="Gnanvo, Kondo (kg6cq)" userId="cf2a00cd-5d4a-477d-a52f-af039bcf1853" providerId="ADAL" clId="{FFBAA94E-1AD5-4524-B2F0-352395CA2866}" dt="2022-10-18T23:54:27.161" v="7229" actId="1076"/>
          <ac:picMkLst>
            <pc:docMk/>
            <pc:sldMk cId="3598667297" sldId="593"/>
            <ac:picMk id="8" creationId="{25D917AF-C797-4132-93A3-1107A631BF54}"/>
          </ac:picMkLst>
        </pc:picChg>
      </pc:sldChg>
      <pc:sldChg chg="modSp add del mod">
        <pc:chgData name="Gnanvo, Kondo (kg6cq)" userId="cf2a00cd-5d4a-477d-a52f-af039bcf1853" providerId="ADAL" clId="{FFBAA94E-1AD5-4524-B2F0-352395CA2866}" dt="2022-10-18T23:22:17.188" v="6518" actId="47"/>
        <pc:sldMkLst>
          <pc:docMk/>
          <pc:sldMk cId="1142926963" sldId="594"/>
        </pc:sldMkLst>
        <pc:spChg chg="mod">
          <ac:chgData name="Gnanvo, Kondo (kg6cq)" userId="cf2a00cd-5d4a-477d-a52f-af039bcf1853" providerId="ADAL" clId="{FFBAA94E-1AD5-4524-B2F0-352395CA2866}" dt="2022-10-16T23:07:43.624" v="22" actId="207"/>
          <ac:spMkLst>
            <pc:docMk/>
            <pc:sldMk cId="1142926963" sldId="594"/>
            <ac:spMk id="12" creationId="{36DD7BD2-F8E3-4012-AD92-CB1DC92BA3F7}"/>
          </ac:spMkLst>
        </pc:spChg>
      </pc:sldChg>
      <pc:sldChg chg="modSp add mod">
        <pc:chgData name="Gnanvo, Kondo (kg6cq)" userId="cf2a00cd-5d4a-477d-a52f-af039bcf1853" providerId="ADAL" clId="{FFBAA94E-1AD5-4524-B2F0-352395CA2866}" dt="2022-10-18T23:59:44.706" v="7311" actId="403"/>
        <pc:sldMkLst>
          <pc:docMk/>
          <pc:sldMk cId="1973109879" sldId="595"/>
        </pc:sldMkLst>
        <pc:spChg chg="mod">
          <ac:chgData name="Gnanvo, Kondo (kg6cq)" userId="cf2a00cd-5d4a-477d-a52f-af039bcf1853" providerId="ADAL" clId="{FFBAA94E-1AD5-4524-B2F0-352395CA2866}" dt="2022-10-18T23:59:44.706" v="7311" actId="403"/>
          <ac:spMkLst>
            <pc:docMk/>
            <pc:sldMk cId="1973109879" sldId="595"/>
            <ac:spMk id="12" creationId="{36DD7BD2-F8E3-4012-AD92-CB1DC92BA3F7}"/>
          </ac:spMkLst>
        </pc:spChg>
      </pc:sldChg>
      <pc:sldChg chg="modSp add mod">
        <pc:chgData name="Gnanvo, Kondo (kg6cq)" userId="cf2a00cd-5d4a-477d-a52f-af039bcf1853" providerId="ADAL" clId="{FFBAA94E-1AD5-4524-B2F0-352395CA2866}" dt="2022-10-19T00:25:27.303" v="7428" actId="207"/>
        <pc:sldMkLst>
          <pc:docMk/>
          <pc:sldMk cId="900724906" sldId="596"/>
        </pc:sldMkLst>
        <pc:spChg chg="mod">
          <ac:chgData name="Gnanvo, Kondo (kg6cq)" userId="cf2a00cd-5d4a-477d-a52f-af039bcf1853" providerId="ADAL" clId="{FFBAA94E-1AD5-4524-B2F0-352395CA2866}" dt="2022-10-19T00:00:43.641" v="7320" actId="12788"/>
          <ac:spMkLst>
            <pc:docMk/>
            <pc:sldMk cId="900724906" sldId="596"/>
            <ac:spMk id="2" creationId="{9E50B652-0643-41D9-A5F5-FC10D8C289CB}"/>
          </ac:spMkLst>
        </pc:spChg>
        <pc:spChg chg="mod">
          <ac:chgData name="Gnanvo, Kondo (kg6cq)" userId="cf2a00cd-5d4a-477d-a52f-af039bcf1853" providerId="ADAL" clId="{FFBAA94E-1AD5-4524-B2F0-352395CA2866}" dt="2022-10-19T00:25:27.303" v="7428" actId="207"/>
          <ac:spMkLst>
            <pc:docMk/>
            <pc:sldMk cId="900724906" sldId="596"/>
            <ac:spMk id="4" creationId="{743ED6B2-D028-4B43-B6F5-C7F8F2EAA53D}"/>
          </ac:spMkLst>
        </pc:spChg>
        <pc:spChg chg="mod">
          <ac:chgData name="Gnanvo, Kondo (kg6cq)" userId="cf2a00cd-5d4a-477d-a52f-af039bcf1853" providerId="ADAL" clId="{FFBAA94E-1AD5-4524-B2F0-352395CA2866}" dt="2022-10-19T00:01:24.658" v="7327" actId="113"/>
          <ac:spMkLst>
            <pc:docMk/>
            <pc:sldMk cId="900724906" sldId="596"/>
            <ac:spMk id="5" creationId="{42BAF979-75A5-4BF8-9A23-3AE9B3F15A49}"/>
          </ac:spMkLst>
        </pc:spChg>
        <pc:spChg chg="mod">
          <ac:chgData name="Gnanvo, Kondo (kg6cq)" userId="cf2a00cd-5d4a-477d-a52f-af039bcf1853" providerId="ADAL" clId="{FFBAA94E-1AD5-4524-B2F0-352395CA2866}" dt="2022-10-18T23:59:53.715" v="7313" actId="113"/>
          <ac:spMkLst>
            <pc:docMk/>
            <pc:sldMk cId="900724906" sldId="596"/>
            <ac:spMk id="12" creationId="{36DD7BD2-F8E3-4012-AD92-CB1DC92BA3F7}"/>
          </ac:spMkLst>
        </pc:spChg>
        <pc:grpChg chg="mod">
          <ac:chgData name="Gnanvo, Kondo (kg6cq)" userId="cf2a00cd-5d4a-477d-a52f-af039bcf1853" providerId="ADAL" clId="{FFBAA94E-1AD5-4524-B2F0-352395CA2866}" dt="2022-10-19T00:02:24.388" v="7350" actId="1035"/>
          <ac:grpSpMkLst>
            <pc:docMk/>
            <pc:sldMk cId="900724906" sldId="596"/>
            <ac:grpSpMk id="6" creationId="{3562A6FF-C325-4824-AA06-DAEEEE7DF20B}"/>
          </ac:grpSpMkLst>
        </pc:grpChg>
        <pc:picChg chg="mod">
          <ac:chgData name="Gnanvo, Kondo (kg6cq)" userId="cf2a00cd-5d4a-477d-a52f-af039bcf1853" providerId="ADAL" clId="{FFBAA94E-1AD5-4524-B2F0-352395CA2866}" dt="2022-10-19T00:02:06.659" v="7346" actId="552"/>
          <ac:picMkLst>
            <pc:docMk/>
            <pc:sldMk cId="900724906" sldId="596"/>
            <ac:picMk id="3" creationId="{C54172FD-C418-4788-AF28-86B6BE59E3EE}"/>
          </ac:picMkLst>
        </pc:picChg>
      </pc:sldChg>
      <pc:sldChg chg="delSp modSp mod ord delAnim">
        <pc:chgData name="Gnanvo, Kondo (kg6cq)" userId="cf2a00cd-5d4a-477d-a52f-af039bcf1853" providerId="ADAL" clId="{FFBAA94E-1AD5-4524-B2F0-352395CA2866}" dt="2022-10-19T13:56:19.386" v="10570" actId="20577"/>
        <pc:sldMkLst>
          <pc:docMk/>
          <pc:sldMk cId="2124013522" sldId="598"/>
        </pc:sldMkLst>
        <pc:spChg chg="mod">
          <ac:chgData name="Gnanvo, Kondo (kg6cq)" userId="cf2a00cd-5d4a-477d-a52f-af039bcf1853" providerId="ADAL" clId="{FFBAA94E-1AD5-4524-B2F0-352395CA2866}" dt="2022-10-19T13:56:10.379" v="10568" actId="1036"/>
          <ac:spMkLst>
            <pc:docMk/>
            <pc:sldMk cId="2124013522" sldId="598"/>
            <ac:spMk id="2" creationId="{12996ED9-3673-4B10-9A57-AFB8DFB68853}"/>
          </ac:spMkLst>
        </pc:spChg>
        <pc:spChg chg="del mod">
          <ac:chgData name="Gnanvo, Kondo (kg6cq)" userId="cf2a00cd-5d4a-477d-a52f-af039bcf1853" providerId="ADAL" clId="{FFBAA94E-1AD5-4524-B2F0-352395CA2866}" dt="2022-10-19T13:13:11.667" v="9775" actId="478"/>
          <ac:spMkLst>
            <pc:docMk/>
            <pc:sldMk cId="2124013522" sldId="598"/>
            <ac:spMk id="5" creationId="{9A6F5F63-FE9B-43CD-8641-6A27DC5857F3}"/>
          </ac:spMkLst>
        </pc:spChg>
        <pc:spChg chg="del mod">
          <ac:chgData name="Gnanvo, Kondo (kg6cq)" userId="cf2a00cd-5d4a-477d-a52f-af039bcf1853" providerId="ADAL" clId="{FFBAA94E-1AD5-4524-B2F0-352395CA2866}" dt="2022-10-19T01:03:28.354" v="8490" actId="478"/>
          <ac:spMkLst>
            <pc:docMk/>
            <pc:sldMk cId="2124013522" sldId="598"/>
            <ac:spMk id="7" creationId="{341424DB-2D47-4151-9E7E-B320B6151803}"/>
          </ac:spMkLst>
        </pc:spChg>
        <pc:spChg chg="mod">
          <ac:chgData name="Gnanvo, Kondo (kg6cq)" userId="cf2a00cd-5d4a-477d-a52f-af039bcf1853" providerId="ADAL" clId="{FFBAA94E-1AD5-4524-B2F0-352395CA2866}" dt="2022-10-17T15:09:24.470" v="105" actId="20577"/>
          <ac:spMkLst>
            <pc:docMk/>
            <pc:sldMk cId="2124013522" sldId="598"/>
            <ac:spMk id="12" creationId="{36DD7BD2-F8E3-4012-AD92-CB1DC92BA3F7}"/>
          </ac:spMkLst>
        </pc:spChg>
        <pc:spChg chg="mod">
          <ac:chgData name="Gnanvo, Kondo (kg6cq)" userId="cf2a00cd-5d4a-477d-a52f-af039bcf1853" providerId="ADAL" clId="{FFBAA94E-1AD5-4524-B2F0-352395CA2866}" dt="2022-10-19T13:56:19.386" v="10570" actId="20577"/>
          <ac:spMkLst>
            <pc:docMk/>
            <pc:sldMk cId="2124013522" sldId="598"/>
            <ac:spMk id="108" creationId="{E42C5996-809D-4B7B-8A56-13EE5ADFE742}"/>
          </ac:spMkLst>
        </pc:spChg>
      </pc:sldChg>
      <pc:sldChg chg="modSp mod">
        <pc:chgData name="Gnanvo, Kondo (kg6cq)" userId="cf2a00cd-5d4a-477d-a52f-af039bcf1853" providerId="ADAL" clId="{FFBAA94E-1AD5-4524-B2F0-352395CA2866}" dt="2022-10-18T23:57:08.994" v="7261" actId="403"/>
        <pc:sldMkLst>
          <pc:docMk/>
          <pc:sldMk cId="577317320" sldId="600"/>
        </pc:sldMkLst>
        <pc:spChg chg="mod">
          <ac:chgData name="Gnanvo, Kondo (kg6cq)" userId="cf2a00cd-5d4a-477d-a52f-af039bcf1853" providerId="ADAL" clId="{FFBAA94E-1AD5-4524-B2F0-352395CA2866}" dt="2022-10-18T23:51:38.690" v="7127" actId="1036"/>
          <ac:spMkLst>
            <pc:docMk/>
            <pc:sldMk cId="577317320" sldId="600"/>
            <ac:spMk id="6" creationId="{85C1D770-4486-4DF5-B2C8-F15681A716CA}"/>
          </ac:spMkLst>
        </pc:spChg>
        <pc:spChg chg="mod">
          <ac:chgData name="Gnanvo, Kondo (kg6cq)" userId="cf2a00cd-5d4a-477d-a52f-af039bcf1853" providerId="ADAL" clId="{FFBAA94E-1AD5-4524-B2F0-352395CA2866}" dt="2022-10-18T23:57:08.994" v="7261" actId="403"/>
          <ac:spMkLst>
            <pc:docMk/>
            <pc:sldMk cId="577317320" sldId="600"/>
            <ac:spMk id="12" creationId="{36DD7BD2-F8E3-4012-AD92-CB1DC92BA3F7}"/>
          </ac:spMkLst>
        </pc:spChg>
        <pc:grpChg chg="mod">
          <ac:chgData name="Gnanvo, Kondo (kg6cq)" userId="cf2a00cd-5d4a-477d-a52f-af039bcf1853" providerId="ADAL" clId="{FFBAA94E-1AD5-4524-B2F0-352395CA2866}" dt="2022-10-18T23:51:51.024" v="7131" actId="553"/>
          <ac:grpSpMkLst>
            <pc:docMk/>
            <pc:sldMk cId="577317320" sldId="600"/>
            <ac:grpSpMk id="2" creationId="{19625170-5E49-4BCE-91A0-59FCF452B0DA}"/>
          </ac:grpSpMkLst>
        </pc:grpChg>
        <pc:grpChg chg="mod">
          <ac:chgData name="Gnanvo, Kondo (kg6cq)" userId="cf2a00cd-5d4a-477d-a52f-af039bcf1853" providerId="ADAL" clId="{FFBAA94E-1AD5-4524-B2F0-352395CA2866}" dt="2022-10-17T19:40:52.672" v="1542" actId="1037"/>
          <ac:grpSpMkLst>
            <pc:docMk/>
            <pc:sldMk cId="577317320" sldId="600"/>
            <ac:grpSpMk id="17" creationId="{AF9F4DD3-3A38-4C00-8286-14D4906D8018}"/>
          </ac:grpSpMkLst>
        </pc:grpChg>
      </pc:sldChg>
      <pc:sldChg chg="modSp mod">
        <pc:chgData name="Gnanvo, Kondo (kg6cq)" userId="cf2a00cd-5d4a-477d-a52f-af039bcf1853" providerId="ADAL" clId="{FFBAA94E-1AD5-4524-B2F0-352395CA2866}" dt="2022-10-19T00:07:49.731" v="7379" actId="1076"/>
        <pc:sldMkLst>
          <pc:docMk/>
          <pc:sldMk cId="4278430840" sldId="602"/>
        </pc:sldMkLst>
        <pc:spChg chg="mod">
          <ac:chgData name="Gnanvo, Kondo (kg6cq)" userId="cf2a00cd-5d4a-477d-a52f-af039bcf1853" providerId="ADAL" clId="{FFBAA94E-1AD5-4524-B2F0-352395CA2866}" dt="2022-10-18T12:02:29.069" v="3306" actId="20577"/>
          <ac:spMkLst>
            <pc:docMk/>
            <pc:sldMk cId="4278430840" sldId="602"/>
            <ac:spMk id="6" creationId="{85C1D770-4486-4DF5-B2C8-F15681A716CA}"/>
          </ac:spMkLst>
        </pc:spChg>
        <pc:spChg chg="mod">
          <ac:chgData name="Gnanvo, Kondo (kg6cq)" userId="cf2a00cd-5d4a-477d-a52f-af039bcf1853" providerId="ADAL" clId="{FFBAA94E-1AD5-4524-B2F0-352395CA2866}" dt="2022-10-19T00:02:47.450" v="7353" actId="6549"/>
          <ac:spMkLst>
            <pc:docMk/>
            <pc:sldMk cId="4278430840" sldId="602"/>
            <ac:spMk id="12" creationId="{36DD7BD2-F8E3-4012-AD92-CB1DC92BA3F7}"/>
          </ac:spMkLst>
        </pc:spChg>
        <pc:grpChg chg="mod">
          <ac:chgData name="Gnanvo, Kondo (kg6cq)" userId="cf2a00cd-5d4a-477d-a52f-af039bcf1853" providerId="ADAL" clId="{FFBAA94E-1AD5-4524-B2F0-352395CA2866}" dt="2022-10-18T12:01:50.516" v="3280" actId="553"/>
          <ac:grpSpMkLst>
            <pc:docMk/>
            <pc:sldMk cId="4278430840" sldId="602"/>
            <ac:grpSpMk id="7" creationId="{EE1095A9-0221-4BBD-8B18-793B027F2059}"/>
          </ac:grpSpMkLst>
        </pc:grpChg>
        <pc:picChg chg="mod ord">
          <ac:chgData name="Gnanvo, Kondo (kg6cq)" userId="cf2a00cd-5d4a-477d-a52f-af039bcf1853" providerId="ADAL" clId="{FFBAA94E-1AD5-4524-B2F0-352395CA2866}" dt="2022-10-19T00:07:49.731" v="7379" actId="1076"/>
          <ac:picMkLst>
            <pc:docMk/>
            <pc:sldMk cId="4278430840" sldId="602"/>
            <ac:picMk id="20" creationId="{C51511AB-17D1-4892-8654-3C0DB6ADBE68}"/>
          </ac:picMkLst>
        </pc:picChg>
        <pc:picChg chg="mod">
          <ac:chgData name="Gnanvo, Kondo (kg6cq)" userId="cf2a00cd-5d4a-477d-a52f-af039bcf1853" providerId="ADAL" clId="{FFBAA94E-1AD5-4524-B2F0-352395CA2866}" dt="2022-10-18T00:54:02.838" v="3264" actId="1035"/>
          <ac:picMkLst>
            <pc:docMk/>
            <pc:sldMk cId="4278430840" sldId="602"/>
            <ac:picMk id="22" creationId="{26367821-79D4-466E-829A-1A22AF2A38A5}"/>
          </ac:picMkLst>
        </pc:picChg>
      </pc:sldChg>
      <pc:sldChg chg="addSp delSp modSp add mod ord">
        <pc:chgData name="Gnanvo, Kondo (kg6cq)" userId="cf2a00cd-5d4a-477d-a52f-af039bcf1853" providerId="ADAL" clId="{FFBAA94E-1AD5-4524-B2F0-352395CA2866}" dt="2022-10-19T13:15:54.740" v="9846" actId="20577"/>
        <pc:sldMkLst>
          <pc:docMk/>
          <pc:sldMk cId="1639609078" sldId="603"/>
        </pc:sldMkLst>
        <pc:spChg chg="del">
          <ac:chgData name="Gnanvo, Kondo (kg6cq)" userId="cf2a00cd-5d4a-477d-a52f-af039bcf1853" providerId="ADAL" clId="{FFBAA94E-1AD5-4524-B2F0-352395CA2866}" dt="2022-10-17T15:07:02.954" v="30" actId="478"/>
          <ac:spMkLst>
            <pc:docMk/>
            <pc:sldMk cId="1639609078" sldId="603"/>
            <ac:spMk id="2" creationId="{62701047-864F-4AEB-A5E8-15E0E735AAED}"/>
          </ac:spMkLst>
        </pc:spChg>
        <pc:spChg chg="add mod">
          <ac:chgData name="Gnanvo, Kondo (kg6cq)" userId="cf2a00cd-5d4a-477d-a52f-af039bcf1853" providerId="ADAL" clId="{FFBAA94E-1AD5-4524-B2F0-352395CA2866}" dt="2022-10-19T13:15:54.740" v="9846" actId="20577"/>
          <ac:spMkLst>
            <pc:docMk/>
            <pc:sldMk cId="1639609078" sldId="603"/>
            <ac:spMk id="6" creationId="{54766D9C-1731-4434-B099-F3F5EAE12855}"/>
          </ac:spMkLst>
        </pc:spChg>
        <pc:spChg chg="mod">
          <ac:chgData name="Gnanvo, Kondo (kg6cq)" userId="cf2a00cd-5d4a-477d-a52f-af039bcf1853" providerId="ADAL" clId="{FFBAA94E-1AD5-4524-B2F0-352395CA2866}" dt="2022-10-19T12:03:23.301" v="8590" actId="20577"/>
          <ac:spMkLst>
            <pc:docMk/>
            <pc:sldMk cId="1639609078" sldId="603"/>
            <ac:spMk id="12" creationId="{36DD7BD2-F8E3-4012-AD92-CB1DC92BA3F7}"/>
          </ac:spMkLst>
        </pc:spChg>
        <pc:spChg chg="del">
          <ac:chgData name="Gnanvo, Kondo (kg6cq)" userId="cf2a00cd-5d4a-477d-a52f-af039bcf1853" providerId="ADAL" clId="{FFBAA94E-1AD5-4524-B2F0-352395CA2866}" dt="2022-10-17T15:07:00.850" v="29" actId="478"/>
          <ac:spMkLst>
            <pc:docMk/>
            <pc:sldMk cId="1639609078" sldId="603"/>
            <ac:spMk id="108" creationId="{E42C5996-809D-4B7B-8A56-13EE5ADFE742}"/>
          </ac:spMkLst>
        </pc:spChg>
        <pc:graphicFrameChg chg="add del mod modGraphic">
          <ac:chgData name="Gnanvo, Kondo (kg6cq)" userId="cf2a00cd-5d4a-477d-a52f-af039bcf1853" providerId="ADAL" clId="{FFBAA94E-1AD5-4524-B2F0-352395CA2866}" dt="2022-10-19T11:59:57.058" v="8565" actId="478"/>
          <ac:graphicFrameMkLst>
            <pc:docMk/>
            <pc:sldMk cId="1639609078" sldId="603"/>
            <ac:graphicFrameMk id="5" creationId="{2AE7EE55-5CE7-47F6-90EB-E9F193CDDE0E}"/>
          </ac:graphicFrameMkLst>
        </pc:graphicFrameChg>
        <pc:picChg chg="add del mod">
          <ac:chgData name="Gnanvo, Kondo (kg6cq)" userId="cf2a00cd-5d4a-477d-a52f-af039bcf1853" providerId="ADAL" clId="{FFBAA94E-1AD5-4524-B2F0-352395CA2866}" dt="2022-10-19T12:02:28.775" v="8576" actId="478"/>
          <ac:picMkLst>
            <pc:docMk/>
            <pc:sldMk cId="1639609078" sldId="603"/>
            <ac:picMk id="2" creationId="{4CE4F3F6-0264-4021-A61C-7436F50C1696}"/>
          </ac:picMkLst>
        </pc:picChg>
        <pc:picChg chg="add mod">
          <ac:chgData name="Gnanvo, Kondo (kg6cq)" userId="cf2a00cd-5d4a-477d-a52f-af039bcf1853" providerId="ADAL" clId="{FFBAA94E-1AD5-4524-B2F0-352395CA2866}" dt="2022-10-19T13:15:34.817" v="9826" actId="1076"/>
          <ac:picMkLst>
            <pc:docMk/>
            <pc:sldMk cId="1639609078" sldId="603"/>
            <ac:picMk id="3" creationId="{AB649C40-93FD-42D9-B6A5-936FC7654C0D}"/>
          </ac:picMkLst>
        </pc:picChg>
      </pc:sldChg>
      <pc:sldChg chg="addSp delSp modSp del mod">
        <pc:chgData name="Gnanvo, Kondo (kg6cq)" userId="cf2a00cd-5d4a-477d-a52f-af039bcf1853" providerId="ADAL" clId="{FFBAA94E-1AD5-4524-B2F0-352395CA2866}" dt="2022-10-18T00:12:14.104" v="2615" actId="47"/>
        <pc:sldMkLst>
          <pc:docMk/>
          <pc:sldMk cId="0" sldId="604"/>
        </pc:sldMkLst>
        <pc:spChg chg="mod">
          <ac:chgData name="Gnanvo, Kondo (kg6cq)" userId="cf2a00cd-5d4a-477d-a52f-af039bcf1853" providerId="ADAL" clId="{FFBAA94E-1AD5-4524-B2F0-352395CA2866}" dt="2022-10-17T20:46:22.860" v="2305" actId="1076"/>
          <ac:spMkLst>
            <pc:docMk/>
            <pc:sldMk cId="0" sldId="604"/>
            <ac:spMk id="2" creationId="{39613909-6405-4A09-AEBA-750AA1B60C9F}"/>
          </ac:spMkLst>
        </pc:spChg>
        <pc:spChg chg="mod">
          <ac:chgData name="Gnanvo, Kondo (kg6cq)" userId="cf2a00cd-5d4a-477d-a52f-af039bcf1853" providerId="ADAL" clId="{FFBAA94E-1AD5-4524-B2F0-352395CA2866}" dt="2022-10-17T20:46:16.760" v="2304" actId="404"/>
          <ac:spMkLst>
            <pc:docMk/>
            <pc:sldMk cId="0" sldId="604"/>
            <ac:spMk id="5" creationId="{2F3F18D8-5F13-4132-97A8-454F82992A25}"/>
          </ac:spMkLst>
        </pc:spChg>
        <pc:spChg chg="mod">
          <ac:chgData name="Gnanvo, Kondo (kg6cq)" userId="cf2a00cd-5d4a-477d-a52f-af039bcf1853" providerId="ADAL" clId="{FFBAA94E-1AD5-4524-B2F0-352395CA2866}" dt="2022-10-17T20:46:08.226" v="2302" actId="1076"/>
          <ac:spMkLst>
            <pc:docMk/>
            <pc:sldMk cId="0" sldId="604"/>
            <ac:spMk id="6" creationId="{7F9A43E0-3CC0-45BE-8136-8C85396E8A7C}"/>
          </ac:spMkLst>
        </pc:spChg>
        <pc:spChg chg="del mod">
          <ac:chgData name="Gnanvo, Kondo (kg6cq)" userId="cf2a00cd-5d4a-477d-a52f-af039bcf1853" providerId="ADAL" clId="{FFBAA94E-1AD5-4524-B2F0-352395CA2866}" dt="2022-10-17T19:57:51.723" v="2230" actId="478"/>
          <ac:spMkLst>
            <pc:docMk/>
            <pc:sldMk cId="0" sldId="604"/>
            <ac:spMk id="7" creationId="{2046D396-4C1E-41D4-9A8C-3A8006A0AF50}"/>
          </ac:spMkLst>
        </pc:spChg>
        <pc:spChg chg="add del mod">
          <ac:chgData name="Gnanvo, Kondo (kg6cq)" userId="cf2a00cd-5d4a-477d-a52f-af039bcf1853" providerId="ADAL" clId="{FFBAA94E-1AD5-4524-B2F0-352395CA2866}" dt="2022-10-17T23:50:21.668" v="2443" actId="478"/>
          <ac:spMkLst>
            <pc:docMk/>
            <pc:sldMk cId="0" sldId="604"/>
            <ac:spMk id="7" creationId="{CF51EE1A-F78A-49F3-92D9-06B15FF3E792}"/>
          </ac:spMkLst>
        </pc:spChg>
        <pc:spChg chg="mod">
          <ac:chgData name="Gnanvo, Kondo (kg6cq)" userId="cf2a00cd-5d4a-477d-a52f-af039bcf1853" providerId="ADAL" clId="{FFBAA94E-1AD5-4524-B2F0-352395CA2866}" dt="2022-10-17T20:48:02.175" v="2327" actId="14100"/>
          <ac:spMkLst>
            <pc:docMk/>
            <pc:sldMk cId="0" sldId="604"/>
            <ac:spMk id="8" creationId="{D35F74E1-FDF7-4999-8839-DBAF6DA192F3}"/>
          </ac:spMkLst>
        </pc:spChg>
        <pc:spChg chg="add mod">
          <ac:chgData name="Gnanvo, Kondo (kg6cq)" userId="cf2a00cd-5d4a-477d-a52f-af039bcf1853" providerId="ADAL" clId="{FFBAA94E-1AD5-4524-B2F0-352395CA2866}" dt="2022-10-17T23:51:27.506" v="2457" actId="164"/>
          <ac:spMkLst>
            <pc:docMk/>
            <pc:sldMk cId="0" sldId="604"/>
            <ac:spMk id="9" creationId="{777E22EE-0444-4902-BE61-D52977103699}"/>
          </ac:spMkLst>
        </pc:spChg>
        <pc:spChg chg="del mod">
          <ac:chgData name="Gnanvo, Kondo (kg6cq)" userId="cf2a00cd-5d4a-477d-a52f-af039bcf1853" providerId="ADAL" clId="{FFBAA94E-1AD5-4524-B2F0-352395CA2866}" dt="2022-10-17T19:57:42.206" v="2228" actId="478"/>
          <ac:spMkLst>
            <pc:docMk/>
            <pc:sldMk cId="0" sldId="604"/>
            <ac:spMk id="9" creationId="{CED2136F-486D-4D1B-8994-D6D25D35BD3F}"/>
          </ac:spMkLst>
        </pc:spChg>
        <pc:spChg chg="del">
          <ac:chgData name="Gnanvo, Kondo (kg6cq)" userId="cf2a00cd-5d4a-477d-a52f-af039bcf1853" providerId="ADAL" clId="{FFBAA94E-1AD5-4524-B2F0-352395CA2866}" dt="2022-10-17T19:54:30.745" v="2192"/>
          <ac:spMkLst>
            <pc:docMk/>
            <pc:sldMk cId="0" sldId="604"/>
            <ac:spMk id="10" creationId="{221E73A1-DDDA-4C00-91B7-41EC23DFB737}"/>
          </ac:spMkLst>
        </pc:spChg>
        <pc:spChg chg="add del">
          <ac:chgData name="Gnanvo, Kondo (kg6cq)" userId="cf2a00cd-5d4a-477d-a52f-af039bcf1853" providerId="ADAL" clId="{FFBAA94E-1AD5-4524-B2F0-352395CA2866}" dt="2022-10-17T19:54:30.142" v="2191"/>
          <ac:spMkLst>
            <pc:docMk/>
            <pc:sldMk cId="0" sldId="604"/>
            <ac:spMk id="12" creationId="{80291DE4-B11E-4F75-8F2C-C1D5BA83A672}"/>
          </ac:spMkLst>
        </pc:spChg>
        <pc:spChg chg="add del">
          <ac:chgData name="Gnanvo, Kondo (kg6cq)" userId="cf2a00cd-5d4a-477d-a52f-af039bcf1853" providerId="ADAL" clId="{FFBAA94E-1AD5-4524-B2F0-352395CA2866}" dt="2022-10-17T18:51:21.958" v="1049" actId="478"/>
          <ac:spMkLst>
            <pc:docMk/>
            <pc:sldMk cId="0" sldId="604"/>
            <ac:spMk id="13" creationId="{9EBDF583-86AB-4565-BE84-A188304F2918}"/>
          </ac:spMkLst>
        </pc:spChg>
        <pc:spChg chg="add del mod">
          <ac:chgData name="Gnanvo, Kondo (kg6cq)" userId="cf2a00cd-5d4a-477d-a52f-af039bcf1853" providerId="ADAL" clId="{FFBAA94E-1AD5-4524-B2F0-352395CA2866}" dt="2022-10-17T19:45:48.524" v="1741" actId="6549"/>
          <ac:spMkLst>
            <pc:docMk/>
            <pc:sldMk cId="0" sldId="604"/>
            <ac:spMk id="16" creationId="{59352EF2-3E91-4E70-8969-6959975DE949}"/>
          </ac:spMkLst>
        </pc:spChg>
        <pc:spChg chg="add mod">
          <ac:chgData name="Gnanvo, Kondo (kg6cq)" userId="cf2a00cd-5d4a-477d-a52f-af039bcf1853" providerId="ADAL" clId="{FFBAA94E-1AD5-4524-B2F0-352395CA2866}" dt="2022-10-17T23:52:05.525" v="2463" actId="1076"/>
          <ac:spMkLst>
            <pc:docMk/>
            <pc:sldMk cId="0" sldId="604"/>
            <ac:spMk id="17" creationId="{EDF8FFE8-A8AB-4FDC-956C-90A637E89D16}"/>
          </ac:spMkLst>
        </pc:spChg>
        <pc:spChg chg="add mod">
          <ac:chgData name="Gnanvo, Kondo (kg6cq)" userId="cf2a00cd-5d4a-477d-a52f-af039bcf1853" providerId="ADAL" clId="{FFBAA94E-1AD5-4524-B2F0-352395CA2866}" dt="2022-10-17T23:51:27.506" v="2457" actId="164"/>
          <ac:spMkLst>
            <pc:docMk/>
            <pc:sldMk cId="0" sldId="604"/>
            <ac:spMk id="20" creationId="{32547A78-B5C3-44C8-AB52-4835F4420F10}"/>
          </ac:spMkLst>
        </pc:spChg>
        <pc:spChg chg="add del">
          <ac:chgData name="Gnanvo, Kondo (kg6cq)" userId="cf2a00cd-5d4a-477d-a52f-af039bcf1853" providerId="ADAL" clId="{FFBAA94E-1AD5-4524-B2F0-352395CA2866}" dt="2022-10-17T18:51:18.696" v="1048" actId="478"/>
          <ac:spMkLst>
            <pc:docMk/>
            <pc:sldMk cId="0" sldId="604"/>
            <ac:spMk id="20" creationId="{C0BA60D8-44C9-4E89-BD97-18BFE72BB3EA}"/>
          </ac:spMkLst>
        </pc:spChg>
        <pc:spChg chg="add mod">
          <ac:chgData name="Gnanvo, Kondo (kg6cq)" userId="cf2a00cd-5d4a-477d-a52f-af039bcf1853" providerId="ADAL" clId="{FFBAA94E-1AD5-4524-B2F0-352395CA2866}" dt="2022-10-17T23:51:59.313" v="2461" actId="164"/>
          <ac:spMkLst>
            <pc:docMk/>
            <pc:sldMk cId="0" sldId="604"/>
            <ac:spMk id="21" creationId="{E3B696FF-7058-4075-BD4B-9CFA8F133A93}"/>
          </ac:spMkLst>
        </pc:spChg>
        <pc:spChg chg="add mod">
          <ac:chgData name="Gnanvo, Kondo (kg6cq)" userId="cf2a00cd-5d4a-477d-a52f-af039bcf1853" providerId="ADAL" clId="{FFBAA94E-1AD5-4524-B2F0-352395CA2866}" dt="2022-10-17T23:51:59.313" v="2461" actId="164"/>
          <ac:spMkLst>
            <pc:docMk/>
            <pc:sldMk cId="0" sldId="604"/>
            <ac:spMk id="22" creationId="{822274C8-A5F6-4229-9977-FF06C60E8346}"/>
          </ac:spMkLst>
        </pc:spChg>
        <pc:grpChg chg="mod">
          <ac:chgData name="Gnanvo, Kondo (kg6cq)" userId="cf2a00cd-5d4a-477d-a52f-af039bcf1853" providerId="ADAL" clId="{FFBAA94E-1AD5-4524-B2F0-352395CA2866}" dt="2022-10-17T23:51:59.313" v="2461" actId="164"/>
          <ac:grpSpMkLst>
            <pc:docMk/>
            <pc:sldMk cId="0" sldId="604"/>
            <ac:grpSpMk id="4" creationId="{9954ABE2-892E-4950-8B4D-7BCDEA8EFC5E}"/>
          </ac:grpSpMkLst>
        </pc:grpChg>
        <pc:grpChg chg="add mod">
          <ac:chgData name="Gnanvo, Kondo (kg6cq)" userId="cf2a00cd-5d4a-477d-a52f-af039bcf1853" providerId="ADAL" clId="{FFBAA94E-1AD5-4524-B2F0-352395CA2866}" dt="2022-10-17T23:51:30.647" v="2458" actId="1076"/>
          <ac:grpSpMkLst>
            <pc:docMk/>
            <pc:sldMk cId="0" sldId="604"/>
            <ac:grpSpMk id="18" creationId="{8E4BBA23-AC19-4BBA-BB7C-82EC8477FC32}"/>
          </ac:grpSpMkLst>
        </pc:grpChg>
        <pc:grpChg chg="add mod">
          <ac:chgData name="Gnanvo, Kondo (kg6cq)" userId="cf2a00cd-5d4a-477d-a52f-af039bcf1853" providerId="ADAL" clId="{FFBAA94E-1AD5-4524-B2F0-352395CA2866}" dt="2022-10-17T23:52:01.606" v="2462" actId="553"/>
          <ac:grpSpMkLst>
            <pc:docMk/>
            <pc:sldMk cId="0" sldId="604"/>
            <ac:grpSpMk id="19" creationId="{3E65B444-C0FF-4596-8458-8785382130AC}"/>
          </ac:grpSpMkLst>
        </pc:grpChg>
        <pc:picChg chg="mod">
          <ac:chgData name="Gnanvo, Kondo (kg6cq)" userId="cf2a00cd-5d4a-477d-a52f-af039bcf1853" providerId="ADAL" clId="{FFBAA94E-1AD5-4524-B2F0-352395CA2866}" dt="2022-10-17T20:42:31.645" v="2267" actId="1076"/>
          <ac:picMkLst>
            <pc:docMk/>
            <pc:sldMk cId="0" sldId="604"/>
            <ac:picMk id="3" creationId="{7EFF62EB-3B52-4EE5-A773-22507ECAE7E9}"/>
          </ac:picMkLst>
        </pc:picChg>
        <pc:picChg chg="add mod">
          <ac:chgData name="Gnanvo, Kondo (kg6cq)" userId="cf2a00cd-5d4a-477d-a52f-af039bcf1853" providerId="ADAL" clId="{FFBAA94E-1AD5-4524-B2F0-352395CA2866}" dt="2022-10-18T00:03:09.243" v="2479" actId="1076"/>
          <ac:picMkLst>
            <pc:docMk/>
            <pc:sldMk cId="0" sldId="604"/>
            <ac:picMk id="24" creationId="{698220A0-9A4C-43E0-AA69-6A73CD76EC91}"/>
          </ac:picMkLst>
        </pc:picChg>
        <pc:picChg chg="mod">
          <ac:chgData name="Gnanvo, Kondo (kg6cq)" userId="cf2a00cd-5d4a-477d-a52f-af039bcf1853" providerId="ADAL" clId="{FFBAA94E-1AD5-4524-B2F0-352395CA2866}" dt="2022-10-17T23:51:27.506" v="2457" actId="164"/>
          <ac:picMkLst>
            <pc:docMk/>
            <pc:sldMk cId="0" sldId="604"/>
            <ac:picMk id="166" creationId="{00000000-0000-0000-0000-000000000000}"/>
          </ac:picMkLst>
        </pc:picChg>
        <pc:cxnChg chg="del mod">
          <ac:chgData name="Gnanvo, Kondo (kg6cq)" userId="cf2a00cd-5d4a-477d-a52f-af039bcf1853" providerId="ADAL" clId="{FFBAA94E-1AD5-4524-B2F0-352395CA2866}" dt="2022-10-17T18:51:25.821" v="1052" actId="478"/>
          <ac:cxnSpMkLst>
            <pc:docMk/>
            <pc:sldMk cId="0" sldId="604"/>
            <ac:cxnSpMk id="11" creationId="{92685819-C609-4664-8767-4B2F8298469A}"/>
          </ac:cxnSpMkLst>
        </pc:cxnChg>
        <pc:cxnChg chg="add mod">
          <ac:chgData name="Gnanvo, Kondo (kg6cq)" userId="cf2a00cd-5d4a-477d-a52f-af039bcf1853" providerId="ADAL" clId="{FFBAA94E-1AD5-4524-B2F0-352395CA2866}" dt="2022-10-17T23:51:27.506" v="2457" actId="164"/>
          <ac:cxnSpMkLst>
            <pc:docMk/>
            <pc:sldMk cId="0" sldId="604"/>
            <ac:cxnSpMk id="11" creationId="{BBF7920A-D9BD-45CD-BEFA-526F400C903C}"/>
          </ac:cxnSpMkLst>
        </pc:cxnChg>
        <pc:cxnChg chg="add mod">
          <ac:chgData name="Gnanvo, Kondo (kg6cq)" userId="cf2a00cd-5d4a-477d-a52f-af039bcf1853" providerId="ADAL" clId="{FFBAA94E-1AD5-4524-B2F0-352395CA2866}" dt="2022-10-17T23:51:59.313" v="2461" actId="164"/>
          <ac:cxnSpMkLst>
            <pc:docMk/>
            <pc:sldMk cId="0" sldId="604"/>
            <ac:cxnSpMk id="15" creationId="{52EC32F7-F6F5-4286-AF85-38AA043FD259}"/>
          </ac:cxnSpMkLst>
        </pc:cxnChg>
        <pc:cxnChg chg="add mod">
          <ac:chgData name="Gnanvo, Kondo (kg6cq)" userId="cf2a00cd-5d4a-477d-a52f-af039bcf1853" providerId="ADAL" clId="{FFBAA94E-1AD5-4524-B2F0-352395CA2866}" dt="2022-10-17T23:51:27.506" v="2457" actId="164"/>
          <ac:cxnSpMkLst>
            <pc:docMk/>
            <pc:sldMk cId="0" sldId="604"/>
            <ac:cxnSpMk id="23" creationId="{32540096-293C-47C8-B3B3-FF135B05B1AD}"/>
          </ac:cxnSpMkLst>
        </pc:cxnChg>
        <pc:cxnChg chg="del mod">
          <ac:chgData name="Gnanvo, Kondo (kg6cq)" userId="cf2a00cd-5d4a-477d-a52f-af039bcf1853" providerId="ADAL" clId="{FFBAA94E-1AD5-4524-B2F0-352395CA2866}" dt="2022-10-17T18:51:23.152" v="1050" actId="478"/>
          <ac:cxnSpMkLst>
            <pc:docMk/>
            <pc:sldMk cId="0" sldId="604"/>
            <ac:cxnSpMk id="24" creationId="{EB9A2778-D1FB-4BFA-9CCD-41D784A493BC}"/>
          </ac:cxnSpMkLst>
        </pc:cxnChg>
        <pc:cxnChg chg="add mod">
          <ac:chgData name="Gnanvo, Kondo (kg6cq)" userId="cf2a00cd-5d4a-477d-a52f-af039bcf1853" providerId="ADAL" clId="{FFBAA94E-1AD5-4524-B2F0-352395CA2866}" dt="2022-10-17T23:51:59.313" v="2461" actId="164"/>
          <ac:cxnSpMkLst>
            <pc:docMk/>
            <pc:sldMk cId="0" sldId="604"/>
            <ac:cxnSpMk id="25" creationId="{BD4D3DBF-B807-48CA-8614-C1DDFB612764}"/>
          </ac:cxnSpMkLst>
        </pc:cxnChg>
        <pc:cxnChg chg="del mod">
          <ac:chgData name="Gnanvo, Kondo (kg6cq)" userId="cf2a00cd-5d4a-477d-a52f-af039bcf1853" providerId="ADAL" clId="{FFBAA94E-1AD5-4524-B2F0-352395CA2866}" dt="2022-10-17T18:51:23.989" v="1051" actId="478"/>
          <ac:cxnSpMkLst>
            <pc:docMk/>
            <pc:sldMk cId="0" sldId="604"/>
            <ac:cxnSpMk id="27" creationId="{87D532A0-8825-460C-AA59-82368C4F33F5}"/>
          </ac:cxnSpMkLst>
        </pc:cxnChg>
        <pc:cxnChg chg="add mod">
          <ac:chgData name="Gnanvo, Kondo (kg6cq)" userId="cf2a00cd-5d4a-477d-a52f-af039bcf1853" providerId="ADAL" clId="{FFBAA94E-1AD5-4524-B2F0-352395CA2866}" dt="2022-10-17T23:51:59.313" v="2461" actId="164"/>
          <ac:cxnSpMkLst>
            <pc:docMk/>
            <pc:sldMk cId="0" sldId="604"/>
            <ac:cxnSpMk id="31" creationId="{CED85EF3-C09F-48FC-83AE-C01581F93DB0}"/>
          </ac:cxnSpMkLst>
        </pc:cxnChg>
      </pc:sldChg>
      <pc:sldChg chg="addSp delSp modSp mod ord">
        <pc:chgData name="Gnanvo, Kondo (kg6cq)" userId="cf2a00cd-5d4a-477d-a52f-af039bcf1853" providerId="ADAL" clId="{FFBAA94E-1AD5-4524-B2F0-352395CA2866}" dt="2022-10-19T00:03:06.595" v="7356"/>
        <pc:sldMkLst>
          <pc:docMk/>
          <pc:sldMk cId="0" sldId="605"/>
        </pc:sldMkLst>
        <pc:spChg chg="mod">
          <ac:chgData name="Gnanvo, Kondo (kg6cq)" userId="cf2a00cd-5d4a-477d-a52f-af039bcf1853" providerId="ADAL" clId="{FFBAA94E-1AD5-4524-B2F0-352395CA2866}" dt="2022-10-18T00:00:50.984" v="2473" actId="14100"/>
          <ac:spMkLst>
            <pc:docMk/>
            <pc:sldMk cId="0" sldId="605"/>
            <ac:spMk id="143" creationId="{00000000-0000-0000-0000-000000000000}"/>
          </ac:spMkLst>
        </pc:spChg>
        <pc:spChg chg="mod">
          <ac:chgData name="Gnanvo, Kondo (kg6cq)" userId="cf2a00cd-5d4a-477d-a52f-af039bcf1853" providerId="ADAL" clId="{FFBAA94E-1AD5-4524-B2F0-352395CA2866}" dt="2022-10-17T23:59:27.881" v="2467" actId="14100"/>
          <ac:spMkLst>
            <pc:docMk/>
            <pc:sldMk cId="0" sldId="605"/>
            <ac:spMk id="144" creationId="{00000000-0000-0000-0000-000000000000}"/>
          </ac:spMkLst>
        </pc:spChg>
        <pc:spChg chg="mod">
          <ac:chgData name="Gnanvo, Kondo (kg6cq)" userId="cf2a00cd-5d4a-477d-a52f-af039bcf1853" providerId="ADAL" clId="{FFBAA94E-1AD5-4524-B2F0-352395CA2866}" dt="2022-10-18T00:00:19.757" v="2471" actId="1076"/>
          <ac:spMkLst>
            <pc:docMk/>
            <pc:sldMk cId="0" sldId="605"/>
            <ac:spMk id="145" creationId="{00000000-0000-0000-0000-000000000000}"/>
          </ac:spMkLst>
        </pc:spChg>
        <pc:spChg chg="mod">
          <ac:chgData name="Gnanvo, Kondo (kg6cq)" userId="cf2a00cd-5d4a-477d-a52f-af039bcf1853" providerId="ADAL" clId="{FFBAA94E-1AD5-4524-B2F0-352395CA2866}" dt="2022-10-18T00:00:47.673" v="2472" actId="1076"/>
          <ac:spMkLst>
            <pc:docMk/>
            <pc:sldMk cId="0" sldId="605"/>
            <ac:spMk id="153" creationId="{00000000-0000-0000-0000-000000000000}"/>
          </ac:spMkLst>
        </pc:spChg>
        <pc:spChg chg="add del">
          <ac:chgData name="Gnanvo, Kondo (kg6cq)" userId="cf2a00cd-5d4a-477d-a52f-af039bcf1853" providerId="ADAL" clId="{FFBAA94E-1AD5-4524-B2F0-352395CA2866}" dt="2022-10-17T23:59:23.212" v="2466" actId="478"/>
          <ac:spMkLst>
            <pc:docMk/>
            <pc:sldMk cId="0" sldId="605"/>
            <ac:spMk id="156" creationId="{00000000-0000-0000-0000-000000000000}"/>
          </ac:spMkLst>
        </pc:spChg>
        <pc:spChg chg="mod">
          <ac:chgData name="Gnanvo, Kondo (kg6cq)" userId="cf2a00cd-5d4a-477d-a52f-af039bcf1853" providerId="ADAL" clId="{FFBAA94E-1AD5-4524-B2F0-352395CA2866}" dt="2022-10-17T23:59:58.327" v="2470" actId="20577"/>
          <ac:spMkLst>
            <pc:docMk/>
            <pc:sldMk cId="0" sldId="605"/>
            <ac:spMk id="159" creationId="{00000000-0000-0000-0000-000000000000}"/>
          </ac:spMkLst>
        </pc:spChg>
      </pc:sldChg>
      <pc:sldChg chg="addSp delSp modSp add del mod">
        <pc:chgData name="Gnanvo, Kondo (kg6cq)" userId="cf2a00cd-5d4a-477d-a52f-af039bcf1853" providerId="ADAL" clId="{FFBAA94E-1AD5-4524-B2F0-352395CA2866}" dt="2022-10-18T00:27:24.263" v="2865" actId="47"/>
        <pc:sldMkLst>
          <pc:docMk/>
          <pc:sldMk cId="2708789045" sldId="606"/>
        </pc:sldMkLst>
        <pc:spChg chg="mod">
          <ac:chgData name="Gnanvo, Kondo (kg6cq)" userId="cf2a00cd-5d4a-477d-a52f-af039bcf1853" providerId="ADAL" clId="{FFBAA94E-1AD5-4524-B2F0-352395CA2866}" dt="2022-10-18T00:10:27.155" v="2600" actId="552"/>
          <ac:spMkLst>
            <pc:docMk/>
            <pc:sldMk cId="2708789045" sldId="606"/>
            <ac:spMk id="8" creationId="{D35F74E1-FDF7-4999-8839-DBAF6DA192F3}"/>
          </ac:spMkLst>
        </pc:spChg>
        <pc:spChg chg="mod">
          <ac:chgData name="Gnanvo, Kondo (kg6cq)" userId="cf2a00cd-5d4a-477d-a52f-af039bcf1853" providerId="ADAL" clId="{FFBAA94E-1AD5-4524-B2F0-352395CA2866}" dt="2022-10-18T00:07:43.439" v="2577" actId="2711"/>
          <ac:spMkLst>
            <pc:docMk/>
            <pc:sldMk cId="2708789045" sldId="606"/>
            <ac:spMk id="9" creationId="{777E22EE-0444-4902-BE61-D52977103699}"/>
          </ac:spMkLst>
        </pc:spChg>
        <pc:spChg chg="mod">
          <ac:chgData name="Gnanvo, Kondo (kg6cq)" userId="cf2a00cd-5d4a-477d-a52f-af039bcf1853" providerId="ADAL" clId="{FFBAA94E-1AD5-4524-B2F0-352395CA2866}" dt="2022-10-18T00:07:36.524" v="2576" actId="2711"/>
          <ac:spMkLst>
            <pc:docMk/>
            <pc:sldMk cId="2708789045" sldId="606"/>
            <ac:spMk id="20" creationId="{32547A78-B5C3-44C8-AB52-4835F4420F10}"/>
          </ac:spMkLst>
        </pc:spChg>
        <pc:spChg chg="mod">
          <ac:chgData name="Gnanvo, Kondo (kg6cq)" userId="cf2a00cd-5d4a-477d-a52f-af039bcf1853" providerId="ADAL" clId="{FFBAA94E-1AD5-4524-B2F0-352395CA2866}" dt="2022-10-18T00:10:27.155" v="2600" actId="552"/>
          <ac:spMkLst>
            <pc:docMk/>
            <pc:sldMk cId="2708789045" sldId="606"/>
            <ac:spMk id="21" creationId="{E3B696FF-7058-4075-BD4B-9CFA8F133A93}"/>
          </ac:spMkLst>
        </pc:spChg>
        <pc:spChg chg="mod">
          <ac:chgData name="Gnanvo, Kondo (kg6cq)" userId="cf2a00cd-5d4a-477d-a52f-af039bcf1853" providerId="ADAL" clId="{FFBAA94E-1AD5-4524-B2F0-352395CA2866}" dt="2022-10-18T00:10:27.155" v="2600" actId="552"/>
          <ac:spMkLst>
            <pc:docMk/>
            <pc:sldMk cId="2708789045" sldId="606"/>
            <ac:spMk id="22" creationId="{822274C8-A5F6-4229-9977-FF06C60E8346}"/>
          </ac:spMkLst>
        </pc:spChg>
        <pc:grpChg chg="add mod">
          <ac:chgData name="Gnanvo, Kondo (kg6cq)" userId="cf2a00cd-5d4a-477d-a52f-af039bcf1853" providerId="ADAL" clId="{FFBAA94E-1AD5-4524-B2F0-352395CA2866}" dt="2022-10-18T00:09:03.629" v="2581" actId="1076"/>
          <ac:grpSpMkLst>
            <pc:docMk/>
            <pc:sldMk cId="2708789045" sldId="606"/>
            <ac:grpSpMk id="7" creationId="{54F002C5-D3C9-4F5A-9DCD-71BE6A94C801}"/>
          </ac:grpSpMkLst>
        </pc:grpChg>
        <pc:grpChg chg="mod">
          <ac:chgData name="Gnanvo, Kondo (kg6cq)" userId="cf2a00cd-5d4a-477d-a52f-af039bcf1853" providerId="ADAL" clId="{FFBAA94E-1AD5-4524-B2F0-352395CA2866}" dt="2022-10-18T00:04:18.473" v="2544" actId="164"/>
          <ac:grpSpMkLst>
            <pc:docMk/>
            <pc:sldMk cId="2708789045" sldId="606"/>
            <ac:grpSpMk id="18" creationId="{8E4BBA23-AC19-4BBA-BB7C-82EC8477FC32}"/>
          </ac:grpSpMkLst>
        </pc:grpChg>
        <pc:picChg chg="mod ord">
          <ac:chgData name="Gnanvo, Kondo (kg6cq)" userId="cf2a00cd-5d4a-477d-a52f-af039bcf1853" providerId="ADAL" clId="{FFBAA94E-1AD5-4524-B2F0-352395CA2866}" dt="2022-10-18T00:04:18.473" v="2544" actId="164"/>
          <ac:picMkLst>
            <pc:docMk/>
            <pc:sldMk cId="2708789045" sldId="606"/>
            <ac:picMk id="24" creationId="{698220A0-9A4C-43E0-AA69-6A73CD76EC91}"/>
          </ac:picMkLst>
        </pc:picChg>
        <pc:picChg chg="del">
          <ac:chgData name="Gnanvo, Kondo (kg6cq)" userId="cf2a00cd-5d4a-477d-a52f-af039bcf1853" providerId="ADAL" clId="{FFBAA94E-1AD5-4524-B2F0-352395CA2866}" dt="2022-10-18T00:03:15.199" v="2481" actId="478"/>
          <ac:picMkLst>
            <pc:docMk/>
            <pc:sldMk cId="2708789045" sldId="606"/>
            <ac:picMk id="166" creationId="{00000000-0000-0000-0000-000000000000}"/>
          </ac:picMkLst>
        </pc:picChg>
        <pc:cxnChg chg="mod">
          <ac:chgData name="Gnanvo, Kondo (kg6cq)" userId="cf2a00cd-5d4a-477d-a52f-af039bcf1853" providerId="ADAL" clId="{FFBAA94E-1AD5-4524-B2F0-352395CA2866}" dt="2022-10-18T00:07:22.676" v="2574" actId="692"/>
          <ac:cxnSpMkLst>
            <pc:docMk/>
            <pc:sldMk cId="2708789045" sldId="606"/>
            <ac:cxnSpMk id="11" creationId="{BBF7920A-D9BD-45CD-BEFA-526F400C903C}"/>
          </ac:cxnSpMkLst>
        </pc:cxnChg>
        <pc:cxnChg chg="mod">
          <ac:chgData name="Gnanvo, Kondo (kg6cq)" userId="cf2a00cd-5d4a-477d-a52f-af039bcf1853" providerId="ADAL" clId="{FFBAA94E-1AD5-4524-B2F0-352395CA2866}" dt="2022-10-18T00:11:04.217" v="2611" actId="692"/>
          <ac:cxnSpMkLst>
            <pc:docMk/>
            <pc:sldMk cId="2708789045" sldId="606"/>
            <ac:cxnSpMk id="15" creationId="{52EC32F7-F6F5-4286-AF85-38AA043FD259}"/>
          </ac:cxnSpMkLst>
        </pc:cxnChg>
        <pc:cxnChg chg="mod">
          <ac:chgData name="Gnanvo, Kondo (kg6cq)" userId="cf2a00cd-5d4a-477d-a52f-af039bcf1853" providerId="ADAL" clId="{FFBAA94E-1AD5-4524-B2F0-352395CA2866}" dt="2022-10-18T00:08:18.690" v="2580" actId="1076"/>
          <ac:cxnSpMkLst>
            <pc:docMk/>
            <pc:sldMk cId="2708789045" sldId="606"/>
            <ac:cxnSpMk id="23" creationId="{32540096-293C-47C8-B3B3-FF135B05B1AD}"/>
          </ac:cxnSpMkLst>
        </pc:cxnChg>
        <pc:cxnChg chg="mod">
          <ac:chgData name="Gnanvo, Kondo (kg6cq)" userId="cf2a00cd-5d4a-477d-a52f-af039bcf1853" providerId="ADAL" clId="{FFBAA94E-1AD5-4524-B2F0-352395CA2866}" dt="2022-10-18T00:11:07.492" v="2613" actId="692"/>
          <ac:cxnSpMkLst>
            <pc:docMk/>
            <pc:sldMk cId="2708789045" sldId="606"/>
            <ac:cxnSpMk id="25" creationId="{BD4D3DBF-B807-48CA-8614-C1DDFB612764}"/>
          </ac:cxnSpMkLst>
        </pc:cxnChg>
        <pc:cxnChg chg="mod">
          <ac:chgData name="Gnanvo, Kondo (kg6cq)" userId="cf2a00cd-5d4a-477d-a52f-af039bcf1853" providerId="ADAL" clId="{FFBAA94E-1AD5-4524-B2F0-352395CA2866}" dt="2022-10-18T00:11:11.662" v="2614" actId="692"/>
          <ac:cxnSpMkLst>
            <pc:docMk/>
            <pc:sldMk cId="2708789045" sldId="606"/>
            <ac:cxnSpMk id="31" creationId="{CED85EF3-C09F-48FC-83AE-C01581F93DB0}"/>
          </ac:cxnSpMkLst>
        </pc:cxnChg>
      </pc:sldChg>
      <pc:sldChg chg="addSp delSp modSp add mod">
        <pc:chgData name="Gnanvo, Kondo (kg6cq)" userId="cf2a00cd-5d4a-477d-a52f-af039bcf1853" providerId="ADAL" clId="{FFBAA94E-1AD5-4524-B2F0-352395CA2866}" dt="2022-10-19T15:36:22.344" v="10704" actId="20577"/>
        <pc:sldMkLst>
          <pc:docMk/>
          <pc:sldMk cId="2567989898" sldId="607"/>
        </pc:sldMkLst>
        <pc:spChg chg="del mod topLvl">
          <ac:chgData name="Gnanvo, Kondo (kg6cq)" userId="cf2a00cd-5d4a-477d-a52f-af039bcf1853" providerId="ADAL" clId="{FFBAA94E-1AD5-4524-B2F0-352395CA2866}" dt="2022-10-18T00:18:00.848" v="2706" actId="478"/>
          <ac:spMkLst>
            <pc:docMk/>
            <pc:sldMk cId="2567989898" sldId="607"/>
            <ac:spMk id="2" creationId="{39613909-6405-4A09-AEBA-750AA1B60C9F}"/>
          </ac:spMkLst>
        </pc:spChg>
        <pc:spChg chg="mod topLvl">
          <ac:chgData name="Gnanvo, Kondo (kg6cq)" userId="cf2a00cd-5d4a-477d-a52f-af039bcf1853" providerId="ADAL" clId="{FFBAA94E-1AD5-4524-B2F0-352395CA2866}" dt="2022-10-19T15:17:01.551" v="10647" actId="1038"/>
          <ac:spMkLst>
            <pc:docMk/>
            <pc:sldMk cId="2567989898" sldId="607"/>
            <ac:spMk id="5" creationId="{2F3F18D8-5F13-4132-97A8-454F82992A25}"/>
          </ac:spMkLst>
        </pc:spChg>
        <pc:spChg chg="mod topLvl">
          <ac:chgData name="Gnanvo, Kondo (kg6cq)" userId="cf2a00cd-5d4a-477d-a52f-af039bcf1853" providerId="ADAL" clId="{FFBAA94E-1AD5-4524-B2F0-352395CA2866}" dt="2022-10-19T15:17:01.551" v="10647" actId="1038"/>
          <ac:spMkLst>
            <pc:docMk/>
            <pc:sldMk cId="2567989898" sldId="607"/>
            <ac:spMk id="6" creationId="{7F9A43E0-3CC0-45BE-8136-8C85396E8A7C}"/>
          </ac:spMkLst>
        </pc:spChg>
        <pc:spChg chg="mod topLvl">
          <ac:chgData name="Gnanvo, Kondo (kg6cq)" userId="cf2a00cd-5d4a-477d-a52f-af039bcf1853" providerId="ADAL" clId="{FFBAA94E-1AD5-4524-B2F0-352395CA2866}" dt="2022-10-19T15:17:01.551" v="10647" actId="1038"/>
          <ac:spMkLst>
            <pc:docMk/>
            <pc:sldMk cId="2567989898" sldId="607"/>
            <ac:spMk id="8" creationId="{D35F74E1-FDF7-4999-8839-DBAF6DA192F3}"/>
          </ac:spMkLst>
        </pc:spChg>
        <pc:spChg chg="mod">
          <ac:chgData name="Gnanvo, Kondo (kg6cq)" userId="cf2a00cd-5d4a-477d-a52f-af039bcf1853" providerId="ADAL" clId="{FFBAA94E-1AD5-4524-B2F0-352395CA2866}" dt="2022-10-19T15:36:22.344" v="10704" actId="20577"/>
          <ac:spMkLst>
            <pc:docMk/>
            <pc:sldMk cId="2567989898" sldId="607"/>
            <ac:spMk id="17" creationId="{EDF8FFE8-A8AB-4FDC-956C-90A637E89D16}"/>
          </ac:spMkLst>
        </pc:spChg>
        <pc:spChg chg="mod topLvl">
          <ac:chgData name="Gnanvo, Kondo (kg6cq)" userId="cf2a00cd-5d4a-477d-a52f-af039bcf1853" providerId="ADAL" clId="{FFBAA94E-1AD5-4524-B2F0-352395CA2866}" dt="2022-10-19T15:17:01.551" v="10647" actId="1038"/>
          <ac:spMkLst>
            <pc:docMk/>
            <pc:sldMk cId="2567989898" sldId="607"/>
            <ac:spMk id="21" creationId="{E3B696FF-7058-4075-BD4B-9CFA8F133A93}"/>
          </ac:spMkLst>
        </pc:spChg>
        <pc:spChg chg="mod topLvl">
          <ac:chgData name="Gnanvo, Kondo (kg6cq)" userId="cf2a00cd-5d4a-477d-a52f-af039bcf1853" providerId="ADAL" clId="{FFBAA94E-1AD5-4524-B2F0-352395CA2866}" dt="2022-10-19T15:17:01.551" v="10647" actId="1038"/>
          <ac:spMkLst>
            <pc:docMk/>
            <pc:sldMk cId="2567989898" sldId="607"/>
            <ac:spMk id="22" creationId="{822274C8-A5F6-4229-9977-FF06C60E8346}"/>
          </ac:spMkLst>
        </pc:spChg>
        <pc:spChg chg="add del mod">
          <ac:chgData name="Gnanvo, Kondo (kg6cq)" userId="cf2a00cd-5d4a-477d-a52f-af039bcf1853" providerId="ADAL" clId="{FFBAA94E-1AD5-4524-B2F0-352395CA2866}" dt="2022-10-18T00:17:22.197" v="2700" actId="478"/>
          <ac:spMkLst>
            <pc:docMk/>
            <pc:sldMk cId="2567989898" sldId="607"/>
            <ac:spMk id="27" creationId="{380D8CA4-A281-41C6-9D1A-10C904D220B6}"/>
          </ac:spMkLst>
        </pc:spChg>
        <pc:spChg chg="add mod">
          <ac:chgData name="Gnanvo, Kondo (kg6cq)" userId="cf2a00cd-5d4a-477d-a52f-af039bcf1853" providerId="ADAL" clId="{FFBAA94E-1AD5-4524-B2F0-352395CA2866}" dt="2022-10-19T15:17:01.551" v="10647" actId="1038"/>
          <ac:spMkLst>
            <pc:docMk/>
            <pc:sldMk cId="2567989898" sldId="607"/>
            <ac:spMk id="29" creationId="{C4FA1605-AEE3-49A5-9276-E239077F9B8B}"/>
          </ac:spMkLst>
        </pc:spChg>
        <pc:spChg chg="add mod">
          <ac:chgData name="Gnanvo, Kondo (kg6cq)" userId="cf2a00cd-5d4a-477d-a52f-af039bcf1853" providerId="ADAL" clId="{FFBAA94E-1AD5-4524-B2F0-352395CA2866}" dt="2022-10-19T15:17:01.551" v="10647" actId="1038"/>
          <ac:spMkLst>
            <pc:docMk/>
            <pc:sldMk cId="2567989898" sldId="607"/>
            <ac:spMk id="32" creationId="{0B04B74A-C81B-48EB-B547-3E807F05A576}"/>
          </ac:spMkLst>
        </pc:spChg>
        <pc:grpChg chg="del mod topLvl">
          <ac:chgData name="Gnanvo, Kondo (kg6cq)" userId="cf2a00cd-5d4a-477d-a52f-af039bcf1853" providerId="ADAL" clId="{FFBAA94E-1AD5-4524-B2F0-352395CA2866}" dt="2022-10-18T00:13:34.241" v="2642" actId="165"/>
          <ac:grpSpMkLst>
            <pc:docMk/>
            <pc:sldMk cId="2567989898" sldId="607"/>
            <ac:grpSpMk id="4" creationId="{9954ABE2-892E-4950-8B4D-7BCDEA8EFC5E}"/>
          </ac:grpSpMkLst>
        </pc:grpChg>
        <pc:grpChg chg="mod">
          <ac:chgData name="Gnanvo, Kondo (kg6cq)" userId="cf2a00cd-5d4a-477d-a52f-af039bcf1853" providerId="ADAL" clId="{FFBAA94E-1AD5-4524-B2F0-352395CA2866}" dt="2022-10-18T00:28:03.604" v="2872" actId="1076"/>
          <ac:grpSpMkLst>
            <pc:docMk/>
            <pc:sldMk cId="2567989898" sldId="607"/>
            <ac:grpSpMk id="7" creationId="{54F002C5-D3C9-4F5A-9DCD-71BE6A94C801}"/>
          </ac:grpSpMkLst>
        </pc:grpChg>
        <pc:grpChg chg="add mod">
          <ac:chgData name="Gnanvo, Kondo (kg6cq)" userId="cf2a00cd-5d4a-477d-a52f-af039bcf1853" providerId="ADAL" clId="{FFBAA94E-1AD5-4524-B2F0-352395CA2866}" dt="2022-10-19T15:18:25.647" v="10677" actId="1037"/>
          <ac:grpSpMkLst>
            <pc:docMk/>
            <pc:sldMk cId="2567989898" sldId="607"/>
            <ac:grpSpMk id="14" creationId="{E05CFBFD-585B-4A9D-866B-40396A8D35CA}"/>
          </ac:grpSpMkLst>
        </pc:grpChg>
        <pc:grpChg chg="del">
          <ac:chgData name="Gnanvo, Kondo (kg6cq)" userId="cf2a00cd-5d4a-477d-a52f-af039bcf1853" providerId="ADAL" clId="{FFBAA94E-1AD5-4524-B2F0-352395CA2866}" dt="2022-10-18T00:13:26.681" v="2641" actId="165"/>
          <ac:grpSpMkLst>
            <pc:docMk/>
            <pc:sldMk cId="2567989898" sldId="607"/>
            <ac:grpSpMk id="19" creationId="{3E65B444-C0FF-4596-8458-8785382130AC}"/>
          </ac:grpSpMkLst>
        </pc:grpChg>
        <pc:grpChg chg="add mod">
          <ac:chgData name="Gnanvo, Kondo (kg6cq)" userId="cf2a00cd-5d4a-477d-a52f-af039bcf1853" providerId="ADAL" clId="{FFBAA94E-1AD5-4524-B2F0-352395CA2866}" dt="2022-10-19T15:16:26.903" v="10635" actId="164"/>
          <ac:grpSpMkLst>
            <pc:docMk/>
            <pc:sldMk cId="2567989898" sldId="607"/>
            <ac:grpSpMk id="42" creationId="{371F0F95-65C3-4F6E-B47E-3CAF58F8BCF3}"/>
          </ac:grpSpMkLst>
        </pc:grpChg>
        <pc:picChg chg="add del mod topLvl">
          <ac:chgData name="Gnanvo, Kondo (kg6cq)" userId="cf2a00cd-5d4a-477d-a52f-af039bcf1853" providerId="ADAL" clId="{FFBAA94E-1AD5-4524-B2F0-352395CA2866}" dt="2022-10-18T00:14:17.071" v="2654" actId="478"/>
          <ac:picMkLst>
            <pc:docMk/>
            <pc:sldMk cId="2567989898" sldId="607"/>
            <ac:picMk id="3" creationId="{7EFF62EB-3B52-4EE5-A773-22507ECAE7E9}"/>
          </ac:picMkLst>
        </pc:picChg>
        <pc:picChg chg="add mod ord modCrop">
          <ac:chgData name="Gnanvo, Kondo (kg6cq)" userId="cf2a00cd-5d4a-477d-a52f-af039bcf1853" providerId="ADAL" clId="{FFBAA94E-1AD5-4524-B2F0-352395CA2866}" dt="2022-10-18T00:24:43.357" v="2807" actId="164"/>
          <ac:picMkLst>
            <pc:docMk/>
            <pc:sldMk cId="2567989898" sldId="607"/>
            <ac:picMk id="26" creationId="{F1987490-DB82-4116-A358-10FE692D654D}"/>
          </ac:picMkLst>
        </pc:picChg>
        <pc:cxnChg chg="mod topLvl">
          <ac:chgData name="Gnanvo, Kondo (kg6cq)" userId="cf2a00cd-5d4a-477d-a52f-af039bcf1853" providerId="ADAL" clId="{FFBAA94E-1AD5-4524-B2F0-352395CA2866}" dt="2022-10-19T15:17:25.494" v="10656" actId="14100"/>
          <ac:cxnSpMkLst>
            <pc:docMk/>
            <pc:sldMk cId="2567989898" sldId="607"/>
            <ac:cxnSpMk id="15" creationId="{52EC32F7-F6F5-4286-AF85-38AA043FD259}"/>
          </ac:cxnSpMkLst>
        </pc:cxnChg>
        <pc:cxnChg chg="mod topLvl">
          <ac:chgData name="Gnanvo, Kondo (kg6cq)" userId="cf2a00cd-5d4a-477d-a52f-af039bcf1853" providerId="ADAL" clId="{FFBAA94E-1AD5-4524-B2F0-352395CA2866}" dt="2022-10-19T15:17:47.449" v="10662" actId="14100"/>
          <ac:cxnSpMkLst>
            <pc:docMk/>
            <pc:sldMk cId="2567989898" sldId="607"/>
            <ac:cxnSpMk id="25" creationId="{BD4D3DBF-B807-48CA-8614-C1DDFB612764}"/>
          </ac:cxnSpMkLst>
        </pc:cxnChg>
        <pc:cxnChg chg="add mod">
          <ac:chgData name="Gnanvo, Kondo (kg6cq)" userId="cf2a00cd-5d4a-477d-a52f-af039bcf1853" providerId="ADAL" clId="{FFBAA94E-1AD5-4524-B2F0-352395CA2866}" dt="2022-10-19T15:17:38.473" v="10660" actId="14100"/>
          <ac:cxnSpMkLst>
            <pc:docMk/>
            <pc:sldMk cId="2567989898" sldId="607"/>
            <ac:cxnSpMk id="28" creationId="{CF6E5F52-2D22-4AD2-9A06-BE1DCAFEACD1}"/>
          </ac:cxnSpMkLst>
        </pc:cxnChg>
        <pc:cxnChg chg="add mod">
          <ac:chgData name="Gnanvo, Kondo (kg6cq)" userId="cf2a00cd-5d4a-477d-a52f-af039bcf1853" providerId="ADAL" clId="{FFBAA94E-1AD5-4524-B2F0-352395CA2866}" dt="2022-10-19T15:17:52.527" v="10664" actId="14100"/>
          <ac:cxnSpMkLst>
            <pc:docMk/>
            <pc:sldMk cId="2567989898" sldId="607"/>
            <ac:cxnSpMk id="30" creationId="{FBE76992-3501-43F4-AA76-05F22BB58B72}"/>
          </ac:cxnSpMkLst>
        </pc:cxnChg>
        <pc:cxnChg chg="mod topLvl">
          <ac:chgData name="Gnanvo, Kondo (kg6cq)" userId="cf2a00cd-5d4a-477d-a52f-af039bcf1853" providerId="ADAL" clId="{FFBAA94E-1AD5-4524-B2F0-352395CA2866}" dt="2022-10-19T15:17:16.112" v="10651" actId="14100"/>
          <ac:cxnSpMkLst>
            <pc:docMk/>
            <pc:sldMk cId="2567989898" sldId="607"/>
            <ac:cxnSpMk id="31" creationId="{CED85EF3-C09F-48FC-83AE-C01581F93DB0}"/>
          </ac:cxnSpMkLst>
        </pc:cxnChg>
        <pc:cxnChg chg="add mod">
          <ac:chgData name="Gnanvo, Kondo (kg6cq)" userId="cf2a00cd-5d4a-477d-a52f-af039bcf1853" providerId="ADAL" clId="{FFBAA94E-1AD5-4524-B2F0-352395CA2866}" dt="2022-10-19T15:18:15.152" v="10668" actId="14100"/>
          <ac:cxnSpMkLst>
            <pc:docMk/>
            <pc:sldMk cId="2567989898" sldId="607"/>
            <ac:cxnSpMk id="33" creationId="{7CB7F964-3F1C-414C-ACDB-3C86A6759B5F}"/>
          </ac:cxnSpMkLst>
        </pc:cxnChg>
        <pc:cxnChg chg="add mod">
          <ac:chgData name="Gnanvo, Kondo (kg6cq)" userId="cf2a00cd-5d4a-477d-a52f-af039bcf1853" providerId="ADAL" clId="{FFBAA94E-1AD5-4524-B2F0-352395CA2866}" dt="2022-10-19T15:17:19.694" v="10654" actId="14100"/>
          <ac:cxnSpMkLst>
            <pc:docMk/>
            <pc:sldMk cId="2567989898" sldId="607"/>
            <ac:cxnSpMk id="37" creationId="{CE7D90C3-9C09-4381-8F17-D5FB0FFFF25E}"/>
          </ac:cxnSpMkLst>
        </pc:cxnChg>
      </pc:sldChg>
      <pc:sldChg chg="addSp delSp modSp add mod addCm delCm">
        <pc:chgData name="Gnanvo, Kondo (kg6cq)" userId="cf2a00cd-5d4a-477d-a52f-af039bcf1853" providerId="ADAL" clId="{FFBAA94E-1AD5-4524-B2F0-352395CA2866}" dt="2022-10-19T15:12:16.145" v="10610" actId="20577"/>
        <pc:sldMkLst>
          <pc:docMk/>
          <pc:sldMk cId="1265580609" sldId="608"/>
        </pc:sldMkLst>
        <pc:spChg chg="del mod">
          <ac:chgData name="Gnanvo, Kondo (kg6cq)" userId="cf2a00cd-5d4a-477d-a52f-af039bcf1853" providerId="ADAL" clId="{FFBAA94E-1AD5-4524-B2F0-352395CA2866}" dt="2022-10-18T00:39:16.824" v="3105" actId="478"/>
          <ac:spMkLst>
            <pc:docMk/>
            <pc:sldMk cId="1265580609" sldId="608"/>
            <ac:spMk id="17" creationId="{EDF8FFE8-A8AB-4FDC-956C-90A637E89D16}"/>
          </ac:spMkLst>
        </pc:spChg>
        <pc:spChg chg="add mod">
          <ac:chgData name="Gnanvo, Kondo (kg6cq)" userId="cf2a00cd-5d4a-477d-a52f-af039bcf1853" providerId="ADAL" clId="{FFBAA94E-1AD5-4524-B2F0-352395CA2866}" dt="2022-10-19T15:12:16.145" v="10610" actId="20577"/>
          <ac:spMkLst>
            <pc:docMk/>
            <pc:sldMk cId="1265580609" sldId="608"/>
            <ac:spMk id="34" creationId="{A4B996E6-A7D0-4F0D-B423-25684633FA25}"/>
          </ac:spMkLst>
        </pc:spChg>
        <pc:spChg chg="add mod">
          <ac:chgData name="Gnanvo, Kondo (kg6cq)" userId="cf2a00cd-5d4a-477d-a52f-af039bcf1853" providerId="ADAL" clId="{FFBAA94E-1AD5-4524-B2F0-352395CA2866}" dt="2022-10-18T00:42:05.915" v="3168" actId="164"/>
          <ac:spMkLst>
            <pc:docMk/>
            <pc:sldMk cId="1265580609" sldId="608"/>
            <ac:spMk id="35" creationId="{2BCD5EBB-6BD2-4152-AE86-CE5B3E50B2ED}"/>
          </ac:spMkLst>
        </pc:spChg>
        <pc:spChg chg="add mod">
          <ac:chgData name="Gnanvo, Kondo (kg6cq)" userId="cf2a00cd-5d4a-477d-a52f-af039bcf1853" providerId="ADAL" clId="{FFBAA94E-1AD5-4524-B2F0-352395CA2866}" dt="2022-10-19T15:11:19.691" v="10592" actId="1076"/>
          <ac:spMkLst>
            <pc:docMk/>
            <pc:sldMk cId="1265580609" sldId="608"/>
            <ac:spMk id="36" creationId="{BEA6D17C-3E37-429C-8BB0-D547A3E075C7}"/>
          </ac:spMkLst>
        </pc:spChg>
        <pc:spChg chg="add mod">
          <ac:chgData name="Gnanvo, Kondo (kg6cq)" userId="cf2a00cd-5d4a-477d-a52f-af039bcf1853" providerId="ADAL" clId="{FFBAA94E-1AD5-4524-B2F0-352395CA2866}" dt="2022-10-19T15:11:42.023" v="10593"/>
          <ac:spMkLst>
            <pc:docMk/>
            <pc:sldMk cId="1265580609" sldId="608"/>
            <ac:spMk id="38" creationId="{0802E723-DC89-4386-9B21-D4832E9F3B1E}"/>
          </ac:spMkLst>
        </pc:spChg>
        <pc:grpChg chg="add mod">
          <ac:chgData name="Gnanvo, Kondo (kg6cq)" userId="cf2a00cd-5d4a-477d-a52f-af039bcf1853" providerId="ADAL" clId="{FFBAA94E-1AD5-4524-B2F0-352395CA2866}" dt="2022-10-19T15:11:04.348" v="10586"/>
          <ac:grpSpMkLst>
            <pc:docMk/>
            <pc:sldMk cId="1265580609" sldId="608"/>
            <ac:grpSpMk id="2" creationId="{0D12D865-D2F7-4EBC-AFB4-2B7A3F789B10}"/>
          </ac:grpSpMkLst>
        </pc:grpChg>
        <pc:grpChg chg="add mod">
          <ac:chgData name="Gnanvo, Kondo (kg6cq)" userId="cf2a00cd-5d4a-477d-a52f-af039bcf1853" providerId="ADAL" clId="{FFBAA94E-1AD5-4524-B2F0-352395CA2866}" dt="2022-10-18T00:42:46.861" v="3177" actId="1076"/>
          <ac:grpSpMkLst>
            <pc:docMk/>
            <pc:sldMk cId="1265580609" sldId="608"/>
            <ac:grpSpMk id="3" creationId="{6D15F703-9A3A-46EF-B396-1649B1C2CC31}"/>
          </ac:grpSpMkLst>
        </pc:grpChg>
        <pc:grpChg chg="add mod">
          <ac:chgData name="Gnanvo, Kondo (kg6cq)" userId="cf2a00cd-5d4a-477d-a52f-af039bcf1853" providerId="ADAL" clId="{FFBAA94E-1AD5-4524-B2F0-352395CA2866}" dt="2022-10-18T23:56:38.658" v="7257" actId="1076"/>
          <ac:grpSpMkLst>
            <pc:docMk/>
            <pc:sldMk cId="1265580609" sldId="608"/>
            <ac:grpSpMk id="4" creationId="{207B7D97-1E0D-420C-AF00-48DAE5B5864C}"/>
          </ac:grpSpMkLst>
        </pc:grpChg>
        <pc:grpChg chg="del">
          <ac:chgData name="Gnanvo, Kondo (kg6cq)" userId="cf2a00cd-5d4a-477d-a52f-af039bcf1853" providerId="ADAL" clId="{FFBAA94E-1AD5-4524-B2F0-352395CA2866}" dt="2022-10-18T00:28:32.594" v="2881" actId="478"/>
          <ac:grpSpMkLst>
            <pc:docMk/>
            <pc:sldMk cId="1265580609" sldId="608"/>
            <ac:grpSpMk id="7" creationId="{54F002C5-D3C9-4F5A-9DCD-71BE6A94C801}"/>
          </ac:grpSpMkLst>
        </pc:grpChg>
        <pc:grpChg chg="del">
          <ac:chgData name="Gnanvo, Kondo (kg6cq)" userId="cf2a00cd-5d4a-477d-a52f-af039bcf1853" providerId="ADAL" clId="{FFBAA94E-1AD5-4524-B2F0-352395CA2866}" dt="2022-10-18T00:28:32.594" v="2881" actId="478"/>
          <ac:grpSpMkLst>
            <pc:docMk/>
            <pc:sldMk cId="1265580609" sldId="608"/>
            <ac:grpSpMk id="42" creationId="{371F0F95-65C3-4F6E-B47E-3CAF58F8BCF3}"/>
          </ac:grpSpMkLst>
        </pc:grpChg>
        <pc:picChg chg="add mod">
          <ac:chgData name="Gnanvo, Kondo (kg6cq)" userId="cf2a00cd-5d4a-477d-a52f-af039bcf1853" providerId="ADAL" clId="{FFBAA94E-1AD5-4524-B2F0-352395CA2866}" dt="2022-10-18T00:42:13.864" v="3171" actId="164"/>
          <ac:picMkLst>
            <pc:docMk/>
            <pc:sldMk cId="1265580609" sldId="608"/>
            <ac:picMk id="27" creationId="{4DCFD1FF-47A5-40D6-83A5-BF4C3CA10266}"/>
          </ac:picMkLst>
        </pc:picChg>
        <pc:picChg chg="add mod">
          <ac:chgData name="Gnanvo, Kondo (kg6cq)" userId="cf2a00cd-5d4a-477d-a52f-af039bcf1853" providerId="ADAL" clId="{FFBAA94E-1AD5-4524-B2F0-352395CA2866}" dt="2022-10-18T00:42:05.915" v="3168" actId="164"/>
          <ac:picMkLst>
            <pc:docMk/>
            <pc:sldMk cId="1265580609" sldId="608"/>
            <ac:picMk id="32" creationId="{2842F44D-932C-48D0-8732-D42544BEC3D3}"/>
          </ac:picMkLst>
        </pc:picChg>
        <pc:picChg chg="add mod modCrop">
          <ac:chgData name="Gnanvo, Kondo (kg6cq)" userId="cf2a00cd-5d4a-477d-a52f-af039bcf1853" providerId="ADAL" clId="{FFBAA94E-1AD5-4524-B2F0-352395CA2866}" dt="2022-10-19T15:11:09.164" v="10589" actId="1076"/>
          <ac:picMkLst>
            <pc:docMk/>
            <pc:sldMk cId="1265580609" sldId="608"/>
            <ac:picMk id="33" creationId="{0BFC69E3-9E78-4B5E-BC53-317E51407926}"/>
          </ac:picMkLst>
        </pc:picChg>
        <pc:cxnChg chg="mod">
          <ac:chgData name="Gnanvo, Kondo (kg6cq)" userId="cf2a00cd-5d4a-477d-a52f-af039bcf1853" providerId="ADAL" clId="{FFBAA94E-1AD5-4524-B2F0-352395CA2866}" dt="2022-10-18T00:28:32.594" v="2881" actId="478"/>
          <ac:cxnSpMkLst>
            <pc:docMk/>
            <pc:sldMk cId="1265580609" sldId="608"/>
            <ac:cxnSpMk id="15" creationId="{52EC32F7-F6F5-4286-AF85-38AA043FD259}"/>
          </ac:cxnSpMkLst>
        </pc:cxnChg>
        <pc:cxnChg chg="mod">
          <ac:chgData name="Gnanvo, Kondo (kg6cq)" userId="cf2a00cd-5d4a-477d-a52f-af039bcf1853" providerId="ADAL" clId="{FFBAA94E-1AD5-4524-B2F0-352395CA2866}" dt="2022-10-18T00:28:32.594" v="2881" actId="478"/>
          <ac:cxnSpMkLst>
            <pc:docMk/>
            <pc:sldMk cId="1265580609" sldId="608"/>
            <ac:cxnSpMk id="25" creationId="{BD4D3DBF-B807-48CA-8614-C1DDFB612764}"/>
          </ac:cxnSpMkLst>
        </pc:cxnChg>
        <pc:cxnChg chg="mod">
          <ac:chgData name="Gnanvo, Kondo (kg6cq)" userId="cf2a00cd-5d4a-477d-a52f-af039bcf1853" providerId="ADAL" clId="{FFBAA94E-1AD5-4524-B2F0-352395CA2866}" dt="2022-10-18T00:28:32.594" v="2881" actId="478"/>
          <ac:cxnSpMkLst>
            <pc:docMk/>
            <pc:sldMk cId="1265580609" sldId="608"/>
            <ac:cxnSpMk id="28" creationId="{CF6E5F52-2D22-4AD2-9A06-BE1DCAFEACD1}"/>
          </ac:cxnSpMkLst>
        </pc:cxnChg>
        <pc:cxnChg chg="mod">
          <ac:chgData name="Gnanvo, Kondo (kg6cq)" userId="cf2a00cd-5d4a-477d-a52f-af039bcf1853" providerId="ADAL" clId="{FFBAA94E-1AD5-4524-B2F0-352395CA2866}" dt="2022-10-18T00:28:32.594" v="2881" actId="478"/>
          <ac:cxnSpMkLst>
            <pc:docMk/>
            <pc:sldMk cId="1265580609" sldId="608"/>
            <ac:cxnSpMk id="30" creationId="{FBE76992-3501-43F4-AA76-05F22BB58B72}"/>
          </ac:cxnSpMkLst>
        </pc:cxnChg>
        <pc:cxnChg chg="mod">
          <ac:chgData name="Gnanvo, Kondo (kg6cq)" userId="cf2a00cd-5d4a-477d-a52f-af039bcf1853" providerId="ADAL" clId="{FFBAA94E-1AD5-4524-B2F0-352395CA2866}" dt="2022-10-18T00:28:32.594" v="2881" actId="478"/>
          <ac:cxnSpMkLst>
            <pc:docMk/>
            <pc:sldMk cId="1265580609" sldId="608"/>
            <ac:cxnSpMk id="31" creationId="{CED85EF3-C09F-48FC-83AE-C01581F93DB0}"/>
          </ac:cxnSpMkLst>
        </pc:cxnChg>
        <pc:cxnChg chg="mod">
          <ac:chgData name="Gnanvo, Kondo (kg6cq)" userId="cf2a00cd-5d4a-477d-a52f-af039bcf1853" providerId="ADAL" clId="{FFBAA94E-1AD5-4524-B2F0-352395CA2866}" dt="2022-10-18T00:28:32.594" v="2881" actId="478"/>
          <ac:cxnSpMkLst>
            <pc:docMk/>
            <pc:sldMk cId="1265580609" sldId="608"/>
            <ac:cxnSpMk id="37" creationId="{CE7D90C3-9C09-4381-8F17-D5FB0FFFF25E}"/>
          </ac:cxnSpMkLst>
        </pc:cxnChg>
      </pc:sldChg>
      <pc:sldChg chg="add del">
        <pc:chgData name="Gnanvo, Kondo (kg6cq)" userId="cf2a00cd-5d4a-477d-a52f-af039bcf1853" providerId="ADAL" clId="{FFBAA94E-1AD5-4524-B2F0-352395CA2866}" dt="2022-10-18T12:07:54.566" v="3308" actId="2890"/>
        <pc:sldMkLst>
          <pc:docMk/>
          <pc:sldMk cId="2280024017" sldId="609"/>
        </pc:sldMkLst>
      </pc:sldChg>
      <pc:sldChg chg="addSp delSp modSp del mod">
        <pc:chgData name="Gnanvo, Kondo (kg6cq)" userId="cf2a00cd-5d4a-477d-a52f-af039bcf1853" providerId="ADAL" clId="{FFBAA94E-1AD5-4524-B2F0-352395CA2866}" dt="2022-10-18T23:25:23.862" v="6578" actId="47"/>
        <pc:sldMkLst>
          <pc:docMk/>
          <pc:sldMk cId="2465156993" sldId="609"/>
        </pc:sldMkLst>
        <pc:spChg chg="del">
          <ac:chgData name="Gnanvo, Kondo (kg6cq)" userId="cf2a00cd-5d4a-477d-a52f-af039bcf1853" providerId="ADAL" clId="{FFBAA94E-1AD5-4524-B2F0-352395CA2866}" dt="2022-10-18T12:10:00.907" v="3335" actId="478"/>
          <ac:spMkLst>
            <pc:docMk/>
            <pc:sldMk cId="2465156993" sldId="609"/>
            <ac:spMk id="3" creationId="{2AC4565B-0420-434B-97DA-930EEB4DB93F}"/>
          </ac:spMkLst>
        </pc:spChg>
        <pc:spChg chg="add mod">
          <ac:chgData name="Gnanvo, Kondo (kg6cq)" userId="cf2a00cd-5d4a-477d-a52f-af039bcf1853" providerId="ADAL" clId="{FFBAA94E-1AD5-4524-B2F0-352395CA2866}" dt="2022-10-18T13:48:31.999" v="4230" actId="20577"/>
          <ac:spMkLst>
            <pc:docMk/>
            <pc:sldMk cId="2465156993" sldId="609"/>
            <ac:spMk id="5" creationId="{29159DFA-E1B9-4C80-BE6F-9C896DE5736B}"/>
          </ac:spMkLst>
        </pc:spChg>
        <pc:spChg chg="mod">
          <ac:chgData name="Gnanvo, Kondo (kg6cq)" userId="cf2a00cd-5d4a-477d-a52f-af039bcf1853" providerId="ADAL" clId="{FFBAA94E-1AD5-4524-B2F0-352395CA2866}" dt="2022-10-18T12:09:22.613" v="3333" actId="20577"/>
          <ac:spMkLst>
            <pc:docMk/>
            <pc:sldMk cId="2465156993" sldId="609"/>
            <ac:spMk id="12" creationId="{36DD7BD2-F8E3-4012-AD92-CB1DC92BA3F7}"/>
          </ac:spMkLst>
        </pc:spChg>
        <pc:picChg chg="del">
          <ac:chgData name="Gnanvo, Kondo (kg6cq)" userId="cf2a00cd-5d4a-477d-a52f-af039bcf1853" providerId="ADAL" clId="{FFBAA94E-1AD5-4524-B2F0-352395CA2866}" dt="2022-10-18T12:09:57.663" v="3334" actId="478"/>
          <ac:picMkLst>
            <pc:docMk/>
            <pc:sldMk cId="2465156993" sldId="609"/>
            <ac:picMk id="2" creationId="{C46828D5-7073-483F-BC67-07FFF08E6F70}"/>
          </ac:picMkLst>
        </pc:picChg>
      </pc:sldChg>
      <pc:sldChg chg="add del">
        <pc:chgData name="Gnanvo, Kondo (kg6cq)" userId="cf2a00cd-5d4a-477d-a52f-af039bcf1853" providerId="ADAL" clId="{FFBAA94E-1AD5-4524-B2F0-352395CA2866}" dt="2022-10-18T13:49:18.651" v="4232" actId="2890"/>
        <pc:sldMkLst>
          <pc:docMk/>
          <pc:sldMk cId="729193818" sldId="610"/>
        </pc:sldMkLst>
      </pc:sldChg>
      <pc:sldChg chg="addSp delSp modSp add del mod">
        <pc:chgData name="Gnanvo, Kondo (kg6cq)" userId="cf2a00cd-5d4a-477d-a52f-af039bcf1853" providerId="ADAL" clId="{FFBAA94E-1AD5-4524-B2F0-352395CA2866}" dt="2022-10-18T23:26:39.955" v="6587" actId="47"/>
        <pc:sldMkLst>
          <pc:docMk/>
          <pc:sldMk cId="2644664791" sldId="610"/>
        </pc:sldMkLst>
        <pc:spChg chg="del">
          <ac:chgData name="Gnanvo, Kondo (kg6cq)" userId="cf2a00cd-5d4a-477d-a52f-af039bcf1853" providerId="ADAL" clId="{FFBAA94E-1AD5-4524-B2F0-352395CA2866}" dt="2022-10-18T13:49:26.278" v="4234" actId="478"/>
          <ac:spMkLst>
            <pc:docMk/>
            <pc:sldMk cId="2644664791" sldId="610"/>
            <ac:spMk id="5" creationId="{29159DFA-E1B9-4C80-BE6F-9C896DE5736B}"/>
          </ac:spMkLst>
        </pc:spChg>
        <pc:graphicFrameChg chg="add mod modGraphic">
          <ac:chgData name="Gnanvo, Kondo (kg6cq)" userId="cf2a00cd-5d4a-477d-a52f-af039bcf1853" providerId="ADAL" clId="{FFBAA94E-1AD5-4524-B2F0-352395CA2866}" dt="2022-10-18T23:24:20.377" v="6576" actId="20577"/>
          <ac:graphicFrameMkLst>
            <pc:docMk/>
            <pc:sldMk cId="2644664791" sldId="610"/>
            <ac:graphicFrameMk id="2" creationId="{BD4F6C1B-F096-4455-9C20-CDBF2A13EE7D}"/>
          </ac:graphicFrameMkLst>
        </pc:graphicFrameChg>
      </pc:sldChg>
      <pc:sldChg chg="modSp add del mod">
        <pc:chgData name="Gnanvo, Kondo (kg6cq)" userId="cf2a00cd-5d4a-477d-a52f-af039bcf1853" providerId="ADAL" clId="{FFBAA94E-1AD5-4524-B2F0-352395CA2866}" dt="2022-10-18T23:24:44.434" v="6577" actId="47"/>
        <pc:sldMkLst>
          <pc:docMk/>
          <pc:sldMk cId="1702522722" sldId="611"/>
        </pc:sldMkLst>
        <pc:graphicFrameChg chg="modGraphic">
          <ac:chgData name="Gnanvo, Kondo (kg6cq)" userId="cf2a00cd-5d4a-477d-a52f-af039bcf1853" providerId="ADAL" clId="{FFBAA94E-1AD5-4524-B2F0-352395CA2866}" dt="2022-10-18T17:47:14.733" v="6506" actId="14100"/>
          <ac:graphicFrameMkLst>
            <pc:docMk/>
            <pc:sldMk cId="1702522722" sldId="611"/>
            <ac:graphicFrameMk id="2" creationId="{BD4F6C1B-F096-4455-9C20-CDBF2A13EE7D}"/>
          </ac:graphicFrameMkLst>
        </pc:graphicFrameChg>
      </pc:sldChg>
      <pc:sldChg chg="modSp mod">
        <pc:chgData name="Gnanvo, Kondo (kg6cq)" userId="cf2a00cd-5d4a-477d-a52f-af039bcf1853" providerId="ADAL" clId="{FFBAA94E-1AD5-4524-B2F0-352395CA2866}" dt="2022-10-18T23:58:28.626" v="7273" actId="113"/>
        <pc:sldMkLst>
          <pc:docMk/>
          <pc:sldMk cId="0" sldId="612"/>
        </pc:sldMkLst>
        <pc:spChg chg="mod">
          <ac:chgData name="Gnanvo, Kondo (kg6cq)" userId="cf2a00cd-5d4a-477d-a52f-af039bcf1853" providerId="ADAL" clId="{FFBAA94E-1AD5-4524-B2F0-352395CA2866}" dt="2022-10-18T23:58:28.626" v="7273" actId="113"/>
          <ac:spMkLst>
            <pc:docMk/>
            <pc:sldMk cId="0" sldId="612"/>
            <ac:spMk id="258" creationId="{00000000-0000-0000-0000-000000000000}"/>
          </ac:spMkLst>
        </pc:spChg>
        <pc:spChg chg="mod">
          <ac:chgData name="Gnanvo, Kondo (kg6cq)" userId="cf2a00cd-5d4a-477d-a52f-af039bcf1853" providerId="ADAL" clId="{FFBAA94E-1AD5-4524-B2F0-352395CA2866}" dt="2022-10-18T23:52:14.405" v="7134" actId="207"/>
          <ac:spMkLst>
            <pc:docMk/>
            <pc:sldMk cId="0" sldId="612"/>
            <ac:spMk id="259" creationId="{00000000-0000-0000-0000-000000000000}"/>
          </ac:spMkLst>
        </pc:spChg>
        <pc:spChg chg="mod">
          <ac:chgData name="Gnanvo, Kondo (kg6cq)" userId="cf2a00cd-5d4a-477d-a52f-af039bcf1853" providerId="ADAL" clId="{FFBAA94E-1AD5-4524-B2F0-352395CA2866}" dt="2022-10-18T23:55:34.715" v="7243" actId="2710"/>
          <ac:spMkLst>
            <pc:docMk/>
            <pc:sldMk cId="0" sldId="612"/>
            <ac:spMk id="263" creationId="{00000000-0000-0000-0000-000000000000}"/>
          </ac:spMkLst>
        </pc:spChg>
        <pc:spChg chg="mod">
          <ac:chgData name="Gnanvo, Kondo (kg6cq)" userId="cf2a00cd-5d4a-477d-a52f-af039bcf1853" providerId="ADAL" clId="{FFBAA94E-1AD5-4524-B2F0-352395CA2866}" dt="2022-10-18T23:55:29.924" v="7242" actId="2710"/>
          <ac:spMkLst>
            <pc:docMk/>
            <pc:sldMk cId="0" sldId="612"/>
            <ac:spMk id="264" creationId="{00000000-0000-0000-0000-000000000000}"/>
          </ac:spMkLst>
        </pc:spChg>
      </pc:sldChg>
      <pc:sldChg chg="modSp mod">
        <pc:chgData name="Gnanvo, Kondo (kg6cq)" userId="cf2a00cd-5d4a-477d-a52f-af039bcf1853" providerId="ADAL" clId="{FFBAA94E-1AD5-4524-B2F0-352395CA2866}" dt="2022-10-18T23:58:35.402" v="7275" actId="113"/>
        <pc:sldMkLst>
          <pc:docMk/>
          <pc:sldMk cId="0" sldId="613"/>
        </pc:sldMkLst>
        <pc:spChg chg="mod">
          <ac:chgData name="Gnanvo, Kondo (kg6cq)" userId="cf2a00cd-5d4a-477d-a52f-af039bcf1853" providerId="ADAL" clId="{FFBAA94E-1AD5-4524-B2F0-352395CA2866}" dt="2022-10-18T23:58:35.402" v="7275" actId="113"/>
          <ac:spMkLst>
            <pc:docMk/>
            <pc:sldMk cId="0" sldId="613"/>
            <ac:spMk id="271" creationId="{00000000-0000-0000-0000-000000000000}"/>
          </ac:spMkLst>
        </pc:spChg>
        <pc:spChg chg="mod">
          <ac:chgData name="Gnanvo, Kondo (kg6cq)" userId="cf2a00cd-5d4a-477d-a52f-af039bcf1853" providerId="ADAL" clId="{FFBAA94E-1AD5-4524-B2F0-352395CA2866}" dt="2022-10-18T23:57:29.903" v="7265" actId="1076"/>
          <ac:spMkLst>
            <pc:docMk/>
            <pc:sldMk cId="0" sldId="613"/>
            <ac:spMk id="274" creationId="{00000000-0000-0000-0000-000000000000}"/>
          </ac:spMkLst>
        </pc:spChg>
      </pc:sldChg>
      <pc:sldChg chg="modSp mod">
        <pc:chgData name="Gnanvo, Kondo (kg6cq)" userId="cf2a00cd-5d4a-477d-a52f-af039bcf1853" providerId="ADAL" clId="{FFBAA94E-1AD5-4524-B2F0-352395CA2866}" dt="2022-10-18T23:59:36.622" v="7308" actId="113"/>
        <pc:sldMkLst>
          <pc:docMk/>
          <pc:sldMk cId="0" sldId="614"/>
        </pc:sldMkLst>
        <pc:spChg chg="mod">
          <ac:chgData name="Gnanvo, Kondo (kg6cq)" userId="cf2a00cd-5d4a-477d-a52f-af039bcf1853" providerId="ADAL" clId="{FFBAA94E-1AD5-4524-B2F0-352395CA2866}" dt="2022-10-18T23:59:36.622" v="7308" actId="113"/>
          <ac:spMkLst>
            <pc:docMk/>
            <pc:sldMk cId="0" sldId="614"/>
            <ac:spMk id="305" creationId="{00000000-0000-0000-0000-000000000000}"/>
          </ac:spMkLst>
        </pc:spChg>
      </pc:sldChg>
      <pc:sldChg chg="modSp mod">
        <pc:chgData name="Gnanvo, Kondo (kg6cq)" userId="cf2a00cd-5d4a-477d-a52f-af039bcf1853" providerId="ADAL" clId="{FFBAA94E-1AD5-4524-B2F0-352395CA2866}" dt="2022-10-19T12:13:14.368" v="8998" actId="1035"/>
        <pc:sldMkLst>
          <pc:docMk/>
          <pc:sldMk cId="2644879314" sldId="615"/>
        </pc:sldMkLst>
        <pc:graphicFrameChg chg="mod modGraphic">
          <ac:chgData name="Gnanvo, Kondo (kg6cq)" userId="cf2a00cd-5d4a-477d-a52f-af039bcf1853" providerId="ADAL" clId="{FFBAA94E-1AD5-4524-B2F0-352395CA2866}" dt="2022-10-19T12:13:14.368" v="8998" actId="1035"/>
          <ac:graphicFrameMkLst>
            <pc:docMk/>
            <pc:sldMk cId="2644879314" sldId="615"/>
            <ac:graphicFrameMk id="2" creationId="{BD4F6C1B-F096-4455-9C20-CDBF2A13EE7D}"/>
          </ac:graphicFrameMkLst>
        </pc:graphicFrameChg>
      </pc:sldChg>
      <pc:sldChg chg="modSp mod">
        <pc:chgData name="Gnanvo, Kondo (kg6cq)" userId="cf2a00cd-5d4a-477d-a52f-af039bcf1853" providerId="ADAL" clId="{FFBAA94E-1AD5-4524-B2F0-352395CA2866}" dt="2022-10-19T12:21:25.237" v="9774" actId="20577"/>
        <pc:sldMkLst>
          <pc:docMk/>
          <pc:sldMk cId="1365674855" sldId="616"/>
        </pc:sldMkLst>
        <pc:spChg chg="mod">
          <ac:chgData name="Gnanvo, Kondo (kg6cq)" userId="cf2a00cd-5d4a-477d-a52f-af039bcf1853" providerId="ADAL" clId="{FFBAA94E-1AD5-4524-B2F0-352395CA2866}" dt="2022-10-19T12:21:25.237" v="9774" actId="20577"/>
          <ac:spMkLst>
            <pc:docMk/>
            <pc:sldMk cId="1365674855" sldId="616"/>
            <ac:spMk id="3" creationId="{E57622BA-6500-4BB0-9AC3-933B482EF7D6}"/>
          </ac:spMkLst>
        </pc:spChg>
      </pc:sldChg>
      <pc:sldChg chg="add">
        <pc:chgData name="Gnanvo, Kondo (kg6cq)" userId="cf2a00cd-5d4a-477d-a52f-af039bcf1853" providerId="ADAL" clId="{FFBAA94E-1AD5-4524-B2F0-352395CA2866}" dt="2022-10-19T11:59:52.040" v="8564" actId="2890"/>
        <pc:sldMkLst>
          <pc:docMk/>
          <pc:sldMk cId="1361020729" sldId="617"/>
        </pc:sldMkLst>
      </pc:sldChg>
      <pc:sldChg chg="add del">
        <pc:chgData name="Gnanvo, Kondo (kg6cq)" userId="cf2a00cd-5d4a-477d-a52f-af039bcf1853" providerId="ADAL" clId="{FFBAA94E-1AD5-4524-B2F0-352395CA2866}" dt="2022-10-19T13:52:39.219" v="10532" actId="2890"/>
        <pc:sldMkLst>
          <pc:docMk/>
          <pc:sldMk cId="2738679620" sldId="618"/>
        </pc:sldMkLst>
      </pc:sldChg>
      <pc:sldMasterChg chg="modSldLayout">
        <pc:chgData name="Gnanvo, Kondo (kg6cq)" userId="cf2a00cd-5d4a-477d-a52f-af039bcf1853" providerId="ADAL" clId="{FFBAA94E-1AD5-4524-B2F0-352395CA2866}" dt="2022-10-19T00:10:41.594" v="7383" actId="14100"/>
        <pc:sldMasterMkLst>
          <pc:docMk/>
          <pc:sldMasterMk cId="0" sldId="2147483648"/>
        </pc:sldMasterMkLst>
        <pc:sldLayoutChg chg="delSp modSp mod">
          <pc:chgData name="Gnanvo, Kondo (kg6cq)" userId="cf2a00cd-5d4a-477d-a52f-af039bcf1853" providerId="ADAL" clId="{FFBAA94E-1AD5-4524-B2F0-352395CA2866}" dt="2022-10-19T00:10:41.594" v="7383" actId="14100"/>
          <pc:sldLayoutMkLst>
            <pc:docMk/>
            <pc:sldMasterMk cId="0" sldId="2147483648"/>
            <pc:sldLayoutMk cId="0" sldId="2147483650"/>
          </pc:sldLayoutMkLst>
          <pc:spChg chg="mod">
            <ac:chgData name="Gnanvo, Kondo (kg6cq)" userId="cf2a00cd-5d4a-477d-a52f-af039bcf1853" providerId="ADAL" clId="{FFBAA94E-1AD5-4524-B2F0-352395CA2866}" dt="2022-10-19T00:10:41.594" v="7383" actId="14100"/>
            <ac:spMkLst>
              <pc:docMk/>
              <pc:sldMasterMk cId="0" sldId="2147483648"/>
              <pc:sldLayoutMk cId="0" sldId="2147483650"/>
              <ac:spMk id="21" creationId="{00000000-0000-0000-0000-000000000000}"/>
            </ac:spMkLst>
          </pc:spChg>
          <pc:picChg chg="del">
            <ac:chgData name="Gnanvo, Kondo (kg6cq)" userId="cf2a00cd-5d4a-477d-a52f-af039bcf1853" providerId="ADAL" clId="{FFBAA94E-1AD5-4524-B2F0-352395CA2866}" dt="2022-10-19T00:10:22.861" v="7380" actId="478"/>
            <ac:picMkLst>
              <pc:docMk/>
              <pc:sldMasterMk cId="0" sldId="2147483648"/>
              <pc:sldLayoutMk cId="0" sldId="2147483650"/>
              <ac:picMk id="22" creationId="{00000000-0000-0000-0000-000000000000}"/>
            </ac:picMkLst>
          </pc:picChg>
          <pc:picChg chg="del">
            <ac:chgData name="Gnanvo, Kondo (kg6cq)" userId="cf2a00cd-5d4a-477d-a52f-af039bcf1853" providerId="ADAL" clId="{FFBAA94E-1AD5-4524-B2F0-352395CA2866}" dt="2022-10-19T00:10:22.861" v="7380" actId="478"/>
            <ac:picMkLst>
              <pc:docMk/>
              <pc:sldMasterMk cId="0" sldId="2147483648"/>
              <pc:sldLayoutMk cId="0" sldId="2147483650"/>
              <ac:picMk id="23" creationId="{00000000-0000-0000-0000-000000000000}"/>
            </ac:picMkLst>
          </pc:picChg>
          <pc:picChg chg="del">
            <ac:chgData name="Gnanvo, Kondo (kg6cq)" userId="cf2a00cd-5d4a-477d-a52f-af039bcf1853" providerId="ADAL" clId="{FFBAA94E-1AD5-4524-B2F0-352395CA2866}" dt="2022-10-19T00:10:22.861" v="7380" actId="478"/>
            <ac:picMkLst>
              <pc:docMk/>
              <pc:sldMasterMk cId="0" sldId="2147483648"/>
              <pc:sldLayoutMk cId="0" sldId="2147483650"/>
              <ac:picMk id="24" creationId="{00000000-0000-0000-0000-000000000000}"/>
            </ac:picMkLst>
          </pc:picChg>
          <pc:picChg chg="del">
            <ac:chgData name="Gnanvo, Kondo (kg6cq)" userId="cf2a00cd-5d4a-477d-a52f-af039bcf1853" providerId="ADAL" clId="{FFBAA94E-1AD5-4524-B2F0-352395CA2866}" dt="2022-10-19T00:10:22.861" v="7380" actId="478"/>
            <ac:picMkLst>
              <pc:docMk/>
              <pc:sldMasterMk cId="0" sldId="2147483648"/>
              <pc:sldLayoutMk cId="0" sldId="2147483650"/>
              <ac:picMk id="25" creationId="{00000000-0000-0000-0000-000000000000}"/>
            </ac:picMkLst>
          </pc:picChg>
          <pc:picChg chg="del">
            <ac:chgData name="Gnanvo, Kondo (kg6cq)" userId="cf2a00cd-5d4a-477d-a52f-af039bcf1853" providerId="ADAL" clId="{FFBAA94E-1AD5-4524-B2F0-352395CA2866}" dt="2022-10-19T00:10:22.861" v="7380" actId="478"/>
            <ac:picMkLst>
              <pc:docMk/>
              <pc:sldMasterMk cId="0" sldId="2147483648"/>
              <pc:sldLayoutMk cId="0" sldId="2147483650"/>
              <ac:picMk id="26" creationId="{00000000-0000-0000-0000-000000000000}"/>
            </ac:picMkLst>
          </pc:picChg>
          <pc:picChg chg="del">
            <ac:chgData name="Gnanvo, Kondo (kg6cq)" userId="cf2a00cd-5d4a-477d-a52f-af039bcf1853" providerId="ADAL" clId="{FFBAA94E-1AD5-4524-B2F0-352395CA2866}" dt="2022-10-19T00:10:22.861" v="7380" actId="478"/>
            <ac:picMkLst>
              <pc:docMk/>
              <pc:sldMasterMk cId="0" sldId="2147483648"/>
              <pc:sldLayoutMk cId="0" sldId="2147483650"/>
              <ac:picMk id="27" creationId="{00000000-0000-0000-0000-000000000000}"/>
            </ac:picMkLst>
          </pc:picChg>
          <pc:picChg chg="del">
            <ac:chgData name="Gnanvo, Kondo (kg6cq)" userId="cf2a00cd-5d4a-477d-a52f-af039bcf1853" providerId="ADAL" clId="{FFBAA94E-1AD5-4524-B2F0-352395CA2866}" dt="2022-10-19T00:10:22.861" v="7380" actId="478"/>
            <ac:picMkLst>
              <pc:docMk/>
              <pc:sldMasterMk cId="0" sldId="2147483648"/>
              <pc:sldLayoutMk cId="0" sldId="2147483650"/>
              <ac:picMk id="28" creationId="{00000000-0000-0000-0000-000000000000}"/>
            </ac:picMkLst>
          </pc:picChg>
          <pc:picChg chg="del">
            <ac:chgData name="Gnanvo, Kondo (kg6cq)" userId="cf2a00cd-5d4a-477d-a52f-af039bcf1853" providerId="ADAL" clId="{FFBAA94E-1AD5-4524-B2F0-352395CA2866}" dt="2022-10-19T00:10:22.861" v="7380" actId="478"/>
            <ac:picMkLst>
              <pc:docMk/>
              <pc:sldMasterMk cId="0" sldId="2147483648"/>
              <pc:sldLayoutMk cId="0" sldId="2147483650"/>
              <ac:picMk id="29" creationId="{00000000-0000-0000-0000-000000000000}"/>
            </ac:picMkLst>
          </pc:picChg>
          <pc:picChg chg="del">
            <ac:chgData name="Gnanvo, Kondo (kg6cq)" userId="cf2a00cd-5d4a-477d-a52f-af039bcf1853" providerId="ADAL" clId="{FFBAA94E-1AD5-4524-B2F0-352395CA2866}" dt="2022-10-19T00:10:22.861" v="7380" actId="478"/>
            <ac:picMkLst>
              <pc:docMk/>
              <pc:sldMasterMk cId="0" sldId="2147483648"/>
              <pc:sldLayoutMk cId="0" sldId="2147483650"/>
              <ac:picMk id="30" creationId="{00000000-0000-0000-0000-000000000000}"/>
            </ac:picMkLst>
          </pc:picChg>
        </pc:sldLayoutChg>
      </pc:sldMasterChg>
      <pc:sldMasterChg chg="del delSldLayout">
        <pc:chgData name="Gnanvo, Kondo (kg6cq)" userId="cf2a00cd-5d4a-477d-a52f-af039bcf1853" providerId="ADAL" clId="{FFBAA94E-1AD5-4524-B2F0-352395CA2866}" dt="2022-10-16T23:04:17.992" v="1" actId="47"/>
        <pc:sldMasterMkLst>
          <pc:docMk/>
          <pc:sldMasterMk cId="0" sldId="2147483653"/>
        </pc:sldMasterMkLst>
        <pc:sldLayoutChg chg="del">
          <pc:chgData name="Gnanvo, Kondo (kg6cq)" userId="cf2a00cd-5d4a-477d-a52f-af039bcf1853" providerId="ADAL" clId="{FFBAA94E-1AD5-4524-B2F0-352395CA2866}" dt="2022-10-16T23:04:17.992" v="1" actId="47"/>
          <pc:sldLayoutMkLst>
            <pc:docMk/>
            <pc:sldMasterMk cId="0" sldId="2147483653"/>
            <pc:sldLayoutMk cId="0" sldId="2147483654"/>
          </pc:sldLayoutMkLst>
        </pc:sldLayoutChg>
      </pc:sldMasterChg>
      <pc:sldMasterChg chg="del delSldLayout">
        <pc:chgData name="Gnanvo, Kondo (kg6cq)" userId="cf2a00cd-5d4a-477d-a52f-af039bcf1853" providerId="ADAL" clId="{FFBAA94E-1AD5-4524-B2F0-352395CA2866}" dt="2022-10-18T23:22:17.188" v="6518" actId="47"/>
        <pc:sldMasterMkLst>
          <pc:docMk/>
          <pc:sldMasterMk cId="0" sldId="2147483657"/>
        </pc:sldMasterMkLst>
        <pc:sldLayoutChg chg="del">
          <pc:chgData name="Gnanvo, Kondo (kg6cq)" userId="cf2a00cd-5d4a-477d-a52f-af039bcf1853" providerId="ADAL" clId="{FFBAA94E-1AD5-4524-B2F0-352395CA2866}" dt="2022-10-18T23:22:17.188" v="6518" actId="47"/>
          <pc:sldLayoutMkLst>
            <pc:docMk/>
            <pc:sldMasterMk cId="0" sldId="2147483657"/>
            <pc:sldLayoutMk cId="0" sldId="2147483658"/>
          </pc:sldLayoutMkLst>
        </pc:sldLayoutChg>
      </pc:sldMasterChg>
      <pc:sldMasterChg chg="modSp mod">
        <pc:chgData name="Gnanvo, Kondo (kg6cq)" userId="cf2a00cd-5d4a-477d-a52f-af039bcf1853" providerId="ADAL" clId="{FFBAA94E-1AD5-4524-B2F0-352395CA2866}" dt="2022-10-17T19:22:29.065" v="1184" actId="14100"/>
        <pc:sldMasterMkLst>
          <pc:docMk/>
          <pc:sldMasterMk cId="0" sldId="2147483659"/>
        </pc:sldMasterMkLst>
        <pc:picChg chg="mod">
          <ac:chgData name="Gnanvo, Kondo (kg6cq)" userId="cf2a00cd-5d4a-477d-a52f-af039bcf1853" providerId="ADAL" clId="{FFBAA94E-1AD5-4524-B2F0-352395CA2866}" dt="2022-10-17T19:22:29.065" v="1184" actId="14100"/>
          <ac:picMkLst>
            <pc:docMk/>
            <pc:sldMasterMk cId="0" sldId="2147483659"/>
            <ac:picMk id="68" creationId="{00000000-0000-0000-0000-000000000000}"/>
          </ac:picMkLst>
        </pc:picChg>
      </pc:sldMasterChg>
      <pc:sldMasterChg chg="delSp mod">
        <pc:chgData name="Gnanvo, Kondo (kg6cq)" userId="cf2a00cd-5d4a-477d-a52f-af039bcf1853" providerId="ADAL" clId="{FFBAA94E-1AD5-4524-B2F0-352395CA2866}" dt="2022-10-17T19:23:07.631" v="1185" actId="478"/>
        <pc:sldMasterMkLst>
          <pc:docMk/>
          <pc:sldMasterMk cId="0" sldId="2147483662"/>
        </pc:sldMasterMkLst>
        <pc:picChg chg="del">
          <ac:chgData name="Gnanvo, Kondo (kg6cq)" userId="cf2a00cd-5d4a-477d-a52f-af039bcf1853" providerId="ADAL" clId="{FFBAA94E-1AD5-4524-B2F0-352395CA2866}" dt="2022-10-17T19:23:07.631" v="1185" actId="478"/>
          <ac:picMkLst>
            <pc:docMk/>
            <pc:sldMasterMk cId="0" sldId="2147483662"/>
            <ac:picMk id="78" creationId="{00000000-0000-0000-0000-000000000000}"/>
          </ac:picMkLst>
        </pc:picChg>
        <pc:picChg chg="del">
          <ac:chgData name="Gnanvo, Kondo (kg6cq)" userId="cf2a00cd-5d4a-477d-a52f-af039bcf1853" providerId="ADAL" clId="{FFBAA94E-1AD5-4524-B2F0-352395CA2866}" dt="2022-10-17T19:23:07.631" v="1185" actId="478"/>
          <ac:picMkLst>
            <pc:docMk/>
            <pc:sldMasterMk cId="0" sldId="2147483662"/>
            <ac:picMk id="79" creationId="{00000000-0000-0000-0000-000000000000}"/>
          </ac:picMkLst>
        </pc:picChg>
      </pc:sldMasterChg>
      <pc:sldMasterChg chg="delSp modSp add mod addSldLayout modSldLayout">
        <pc:chgData name="Gnanvo, Kondo (kg6cq)" userId="cf2a00cd-5d4a-477d-a52f-af039bcf1853" providerId="ADAL" clId="{FFBAA94E-1AD5-4524-B2F0-352395CA2866}" dt="2022-10-19T14:05:45.922" v="10585" actId="1076"/>
        <pc:sldMasterMkLst>
          <pc:docMk/>
          <pc:sldMasterMk cId="2824855915" sldId="2147483668"/>
        </pc:sldMasterMkLst>
        <pc:picChg chg="del mod">
          <ac:chgData name="Gnanvo, Kondo (kg6cq)" userId="cf2a00cd-5d4a-477d-a52f-af039bcf1853" providerId="ADAL" clId="{FFBAA94E-1AD5-4524-B2F0-352395CA2866}" dt="2022-10-19T14:01:51.952" v="10576" actId="478"/>
          <ac:picMkLst>
            <pc:docMk/>
            <pc:sldMasterMk cId="2824855915" sldId="2147483668"/>
            <ac:picMk id="36" creationId="{00000000-0000-0000-0000-000000000000}"/>
          </ac:picMkLst>
        </pc:picChg>
        <pc:sldLayoutChg chg="addSp delSp modSp add mod replId">
          <pc:chgData name="Gnanvo, Kondo (kg6cq)" userId="cf2a00cd-5d4a-477d-a52f-af039bcf1853" providerId="ADAL" clId="{FFBAA94E-1AD5-4524-B2F0-352395CA2866}" dt="2022-10-19T14:05:45.922" v="10585" actId="1076"/>
          <pc:sldLayoutMkLst>
            <pc:docMk/>
            <pc:sldMasterMk cId="2824855915" sldId="2147483668"/>
            <pc:sldLayoutMk cId="1233413058" sldId="2147483669"/>
          </pc:sldLayoutMkLst>
          <pc:spChg chg="add del">
            <ac:chgData name="Gnanvo, Kondo (kg6cq)" userId="cf2a00cd-5d4a-477d-a52f-af039bcf1853" providerId="ADAL" clId="{FFBAA94E-1AD5-4524-B2F0-352395CA2866}" dt="2022-10-19T14:05:16.706" v="10579" actId="478"/>
            <ac:spMkLst>
              <pc:docMk/>
              <pc:sldMasterMk cId="2824855915" sldId="2147483668"/>
              <pc:sldLayoutMk cId="1233413058" sldId="2147483669"/>
              <ac:spMk id="2" creationId="{9F56BB73-2996-4F7A-BB1E-5DEED0A0FEFC}"/>
            </ac:spMkLst>
          </pc:spChg>
          <pc:picChg chg="add mod">
            <ac:chgData name="Gnanvo, Kondo (kg6cq)" userId="cf2a00cd-5d4a-477d-a52f-af039bcf1853" providerId="ADAL" clId="{FFBAA94E-1AD5-4524-B2F0-352395CA2866}" dt="2022-10-19T14:05:45.922" v="10585" actId="1076"/>
            <ac:picMkLst>
              <pc:docMk/>
              <pc:sldMasterMk cId="2824855915" sldId="2147483668"/>
              <pc:sldLayoutMk cId="1233413058" sldId="2147483669"/>
              <ac:picMk id="4" creationId="{2A69752D-151F-491D-A3B8-ECAA496ED225}"/>
            </ac:picMkLst>
          </pc:picChg>
        </pc:sldLayoutChg>
        <pc:sldLayoutChg chg="add mod replId">
          <pc:chgData name="Gnanvo, Kondo (kg6cq)" userId="cf2a00cd-5d4a-477d-a52f-af039bcf1853" providerId="ADAL" clId="{FFBAA94E-1AD5-4524-B2F0-352395CA2866}" dt="2022-10-19T14:01:47.747" v="10574" actId="2890"/>
          <pc:sldLayoutMkLst>
            <pc:docMk/>
            <pc:sldMasterMk cId="2824855915" sldId="2147483668"/>
            <pc:sldLayoutMk cId="1383059341" sldId="2147483670"/>
          </pc:sldLayoutMkLst>
        </pc:sldLayoutChg>
        <pc:sldLayoutChg chg="add mod replId">
          <pc:chgData name="Gnanvo, Kondo (kg6cq)" userId="cf2a00cd-5d4a-477d-a52f-af039bcf1853" providerId="ADAL" clId="{FFBAA94E-1AD5-4524-B2F0-352395CA2866}" dt="2022-10-19T14:01:47.747" v="10574" actId="2890"/>
          <pc:sldLayoutMkLst>
            <pc:docMk/>
            <pc:sldMasterMk cId="2824855915" sldId="2147483668"/>
            <pc:sldLayoutMk cId="4211440218" sldId="214748367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35" name="Google Shape;13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BE880-BD3C-4FFC-8ADF-AB328B7576D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0827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BE880-BD3C-4FFC-8ADF-AB328B7576D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7048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BE880-BD3C-4FFC-8ADF-AB328B7576D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989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BE880-BD3C-4FFC-8ADF-AB328B7576D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504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BE880-BD3C-4FFC-8ADF-AB328B7576D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37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BE880-BD3C-4FFC-8ADF-AB328B7576D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70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BE880-BD3C-4FFC-8ADF-AB328B7576D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9240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BE880-BD3C-4FFC-8ADF-AB328B7576D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5346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5" name="Google Shape;25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6" name="Google Shape;256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5" name="Google Shape;25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6" name="Google Shape;256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248730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152BE880-BD3C-4FFC-8ADF-AB328B7576D6}" type="slidenum"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8</a:t>
            </a:fld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76812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1699cd5e75d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1699cd5e75d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4" name="Google Shape;164;g1699cd5e75d_0_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3192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66366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0250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0"/>
          <p:cNvSpPr txBox="1">
            <a:spLocks noGrp="1"/>
          </p:cNvSpPr>
          <p:nvPr>
            <p:ph type="ft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30"/>
          <p:cNvSpPr txBox="1">
            <a:spLocks noGrp="1"/>
          </p:cNvSpPr>
          <p:nvPr>
            <p:ph type="sldNum" idx="12"/>
          </p:nvPr>
        </p:nvSpPr>
        <p:spPr>
          <a:xfrm>
            <a:off x="11658600" y="3246438"/>
            <a:ext cx="533400" cy="423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Clr>
                <a:schemeClr val="dk1"/>
              </a:buClr>
              <a:buSzPts val="18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Clr>
                <a:schemeClr val="dk1"/>
              </a:buClr>
              <a:buSzPts val="18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Clr>
                <a:schemeClr val="dk1"/>
              </a:buClr>
              <a:buSzPts val="18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Clr>
                <a:schemeClr val="dk1"/>
              </a:buClr>
              <a:buSzPts val="18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Clr>
                <a:schemeClr val="dk1"/>
              </a:buClr>
              <a:buSzPts val="18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Clr>
                <a:schemeClr val="dk1"/>
              </a:buClr>
              <a:buSzPts val="18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Clr>
                <a:schemeClr val="dk1"/>
              </a:buClr>
              <a:buSzPts val="18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Clr>
                <a:schemeClr val="dk1"/>
              </a:buClr>
              <a:buSzPts val="18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Clr>
                <a:schemeClr val="dk1"/>
              </a:buClr>
              <a:buSzPts val="18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3413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 preserve="1">
  <p:cSld name="Title slide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1699cd5e75d_1_66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700" cy="27369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>
            <a:endParaRPr/>
          </a:p>
        </p:txBody>
      </p:sp>
      <p:sp>
        <p:nvSpPr>
          <p:cNvPr id="40" name="Google Shape;40;g1699cd5e75d_1_66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700" cy="1056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41" name="Google Shape;41;g1699cd5e75d_1_66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83059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 preserve="1">
  <p:cSld name="Title and Conten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1699cd5e75d_1_2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g1699cd5e75d_1_22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▪"/>
              <a:defRPr/>
            </a:lvl1pPr>
            <a:lvl2pPr marL="914400" lvl="1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▪"/>
              <a:defRPr/>
            </a:lvl2pPr>
            <a:lvl3pPr marL="1371600" lvl="2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✔"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⮚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⮚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g1699cd5e75d_1_2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46" name="Google Shape;46;g1699cd5e75d_1_2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47" name="Google Shape;47;g1699cd5e75d_1_2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11440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9"/>
          <p:cNvSpPr txBox="1">
            <a:spLocks noGrp="1"/>
          </p:cNvSpPr>
          <p:nvPr>
            <p:ph type="title"/>
          </p:nvPr>
        </p:nvSpPr>
        <p:spPr>
          <a:xfrm>
            <a:off x="2032001" y="0"/>
            <a:ext cx="82550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9"/>
          <p:cNvSpPr txBox="1">
            <a:spLocks noGrp="1"/>
          </p:cNvSpPr>
          <p:nvPr>
            <p:ph type="body" idx="1"/>
          </p:nvPr>
        </p:nvSpPr>
        <p:spPr>
          <a:xfrm>
            <a:off x="0" y="1531937"/>
            <a:ext cx="121920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✔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⮚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⮚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29"/>
          <p:cNvSpPr txBox="1">
            <a:spLocks noGrp="1"/>
          </p:cNvSpPr>
          <p:nvPr>
            <p:ph type="dt" idx="10"/>
          </p:nvPr>
        </p:nvSpPr>
        <p:spPr>
          <a:xfrm>
            <a:off x="0" y="649289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p29"/>
          <p:cNvSpPr txBox="1">
            <a:spLocks noGrp="1"/>
          </p:cNvSpPr>
          <p:nvPr>
            <p:ph type="ftr" idx="11"/>
          </p:nvPr>
        </p:nvSpPr>
        <p:spPr>
          <a:xfrm>
            <a:off x="4165600" y="649289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9"/>
          <p:cNvSpPr txBox="1">
            <a:spLocks noGrp="1"/>
          </p:cNvSpPr>
          <p:nvPr>
            <p:ph type="sldNum" idx="12"/>
          </p:nvPr>
        </p:nvSpPr>
        <p:spPr>
          <a:xfrm>
            <a:off x="9347200" y="649289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9B09299-8DF0-4E9A-8EE5-52D907CC69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950889" cy="56088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2.jpg"/><Relationship Id="rId4" Type="http://schemas.openxmlformats.org/officeDocument/2006/relationships/image" Target="../media/image1.jpg"/><Relationship Id="rId9" Type="http://schemas.openxmlformats.org/officeDocument/2006/relationships/image" Target="../media/image6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pn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0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title"/>
          </p:nvPr>
        </p:nvSpPr>
        <p:spPr>
          <a:xfrm>
            <a:off x="2032001" y="0"/>
            <a:ext cx="805688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1"/>
              <a:buFont typeface="Arial"/>
              <a:buNone/>
              <a:defRPr sz="3001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11" name="Google Shape;11;p15"/>
          <p:cNvPicPr preferRelativeResize="0"/>
          <p:nvPr/>
        </p:nvPicPr>
        <p:blipFill rotWithShape="1">
          <a:blip r:embed="rId4">
            <a:alphaModFix/>
          </a:blip>
          <a:srcRect b="25617"/>
          <a:stretch/>
        </p:blipFill>
        <p:spPr>
          <a:xfrm>
            <a:off x="10359360" y="0"/>
            <a:ext cx="1832640" cy="640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12;p15"/>
          <p:cNvPicPr preferRelativeResize="0"/>
          <p:nvPr/>
        </p:nvPicPr>
        <p:blipFill rotWithShape="1">
          <a:blip r:embed="rId5">
            <a:alphaModFix/>
          </a:blip>
          <a:srcRect t="30000" b="-1"/>
          <a:stretch/>
        </p:blipFill>
        <p:spPr>
          <a:xfrm>
            <a:off x="10363200" y="6217920"/>
            <a:ext cx="1828800" cy="640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15" descr="Logo, company name&#10;&#10;Description automatically generated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0" y="0"/>
            <a:ext cx="1828800" cy="594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D2FA750E-1DD7-4DFD-988B-45A69A416ED0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3086506" y="6169092"/>
            <a:ext cx="2347163" cy="688908"/>
          </a:xfrm>
          <a:prstGeom prst="rect">
            <a:avLst/>
          </a:prstGeom>
        </p:spPr>
      </p:pic>
      <p:pic>
        <p:nvPicPr>
          <p:cNvPr id="20" name="Picture 19" descr="Logo&#10;&#10;Description automatically generated">
            <a:extLst>
              <a:ext uri="{FF2B5EF4-FFF2-40B4-BE49-F238E27FC236}">
                <a16:creationId xmlns:a16="http://schemas.microsoft.com/office/drawing/2014/main" id="{7A27F51D-B07C-4848-A383-9DE0DE5BD076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0" y="6014204"/>
            <a:ext cx="1597185" cy="84379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D2C749F-C914-43D0-8202-FAFDEA9C2AFE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6922990" y="6297119"/>
            <a:ext cx="1950889" cy="560881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7"/>
          <p:cNvSpPr txBox="1">
            <a:spLocks noGrp="1"/>
          </p:cNvSpPr>
          <p:nvPr>
            <p:ph type="title"/>
          </p:nvPr>
        </p:nvSpPr>
        <p:spPr>
          <a:xfrm>
            <a:off x="2032000" y="0"/>
            <a:ext cx="8381717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1"/>
              <a:buFont typeface="Arial"/>
              <a:buNone/>
              <a:defRPr sz="3001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3" name="Google Shape;33;p17"/>
          <p:cNvSpPr txBox="1">
            <a:spLocks noGrp="1"/>
          </p:cNvSpPr>
          <p:nvPr>
            <p:ph type="body" idx="1"/>
          </p:nvPr>
        </p:nvSpPr>
        <p:spPr>
          <a:xfrm>
            <a:off x="0" y="1531937"/>
            <a:ext cx="121920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296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1"/>
              <a:buFont typeface="Noto Sans Symbols"/>
              <a:buChar char="▪"/>
              <a:defRPr sz="18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63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1"/>
              <a:buFont typeface="Noto Sans Symbols"/>
              <a:buChar char="✔"/>
              <a:defRPr sz="1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⮚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⮚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Google Shape;34;p17"/>
          <p:cNvSpPr txBox="1">
            <a:spLocks noGrp="1"/>
          </p:cNvSpPr>
          <p:nvPr>
            <p:ph type="ftr" idx="11"/>
          </p:nvPr>
        </p:nvSpPr>
        <p:spPr>
          <a:xfrm>
            <a:off x="4165600" y="649289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17"/>
          <p:cNvSpPr txBox="1">
            <a:spLocks noGrp="1"/>
          </p:cNvSpPr>
          <p:nvPr>
            <p:ph type="sldNum" idx="12"/>
          </p:nvPr>
        </p:nvSpPr>
        <p:spPr>
          <a:xfrm>
            <a:off x="9347200" y="649289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6" name="Google Shape;36;p17"/>
          <p:cNvPicPr preferRelativeResize="0"/>
          <p:nvPr/>
        </p:nvPicPr>
        <p:blipFill rotWithShape="1">
          <a:blip r:embed="rId3">
            <a:alphaModFix/>
          </a:blip>
          <a:srcRect b="29578"/>
          <a:stretch/>
        </p:blipFill>
        <p:spPr>
          <a:xfrm>
            <a:off x="0" y="0"/>
            <a:ext cx="1645920" cy="54425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7"/>
          <p:cNvSpPr txBox="1">
            <a:spLocks noGrp="1"/>
          </p:cNvSpPr>
          <p:nvPr>
            <p:ph type="title"/>
          </p:nvPr>
        </p:nvSpPr>
        <p:spPr>
          <a:xfrm>
            <a:off x="2032000" y="0"/>
            <a:ext cx="8381717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1"/>
              <a:buFont typeface="Arial"/>
              <a:buNone/>
              <a:defRPr sz="3001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3" name="Google Shape;33;p17"/>
          <p:cNvSpPr txBox="1">
            <a:spLocks noGrp="1"/>
          </p:cNvSpPr>
          <p:nvPr>
            <p:ph type="body" idx="1"/>
          </p:nvPr>
        </p:nvSpPr>
        <p:spPr>
          <a:xfrm>
            <a:off x="0" y="1531937"/>
            <a:ext cx="121920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296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1"/>
              <a:buFont typeface="Noto Sans Symbols"/>
              <a:buChar char="▪"/>
              <a:defRPr sz="18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63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1"/>
              <a:buFont typeface="Noto Sans Symbols"/>
              <a:buChar char="✔"/>
              <a:defRPr sz="1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⮚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⮚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Google Shape;34;p17"/>
          <p:cNvSpPr txBox="1">
            <a:spLocks noGrp="1"/>
          </p:cNvSpPr>
          <p:nvPr>
            <p:ph type="ftr" idx="11"/>
          </p:nvPr>
        </p:nvSpPr>
        <p:spPr>
          <a:xfrm>
            <a:off x="4165600" y="649289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17"/>
          <p:cNvSpPr txBox="1">
            <a:spLocks noGrp="1"/>
          </p:cNvSpPr>
          <p:nvPr>
            <p:ph type="sldNum" idx="12"/>
          </p:nvPr>
        </p:nvSpPr>
        <p:spPr>
          <a:xfrm>
            <a:off x="9347200" y="649289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23158A2-8F8C-4BFA-B738-47E7E1CD287D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0" y="0"/>
            <a:ext cx="2347163" cy="68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85591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5"/>
          <p:cNvSpPr txBox="1">
            <a:spLocks noGrp="1"/>
          </p:cNvSpPr>
          <p:nvPr>
            <p:ph type="title"/>
          </p:nvPr>
        </p:nvSpPr>
        <p:spPr>
          <a:xfrm>
            <a:off x="2032001" y="0"/>
            <a:ext cx="82550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1"/>
              <a:buFont typeface="Arial"/>
              <a:buNone/>
              <a:defRPr sz="3001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5" name="Google Shape;65;p25"/>
          <p:cNvSpPr txBox="1">
            <a:spLocks noGrp="1"/>
          </p:cNvSpPr>
          <p:nvPr>
            <p:ph type="body" idx="1"/>
          </p:nvPr>
        </p:nvSpPr>
        <p:spPr>
          <a:xfrm>
            <a:off x="0" y="1531937"/>
            <a:ext cx="121920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296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1"/>
              <a:buFont typeface="Noto Sans Symbols"/>
              <a:buChar char="▪"/>
              <a:defRPr sz="18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63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1"/>
              <a:buFont typeface="Noto Sans Symbols"/>
              <a:buChar char="✔"/>
              <a:defRPr sz="1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⮚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⮚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25"/>
          <p:cNvSpPr txBox="1">
            <a:spLocks noGrp="1"/>
          </p:cNvSpPr>
          <p:nvPr>
            <p:ph type="ftr" idx="11"/>
          </p:nvPr>
        </p:nvSpPr>
        <p:spPr>
          <a:xfrm>
            <a:off x="4165600" y="649289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25"/>
          <p:cNvSpPr txBox="1">
            <a:spLocks noGrp="1"/>
          </p:cNvSpPr>
          <p:nvPr>
            <p:ph type="sldNum" idx="12"/>
          </p:nvPr>
        </p:nvSpPr>
        <p:spPr>
          <a:xfrm>
            <a:off x="9347200" y="649289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68" name="Google Shape;68;p25" descr="Logo, company name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755648" cy="73152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7"/>
          <p:cNvSpPr txBox="1">
            <a:spLocks noGrp="1"/>
          </p:cNvSpPr>
          <p:nvPr>
            <p:ph type="title"/>
          </p:nvPr>
        </p:nvSpPr>
        <p:spPr>
          <a:xfrm>
            <a:off x="2032001" y="0"/>
            <a:ext cx="805688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1"/>
              <a:buFont typeface="Arial"/>
              <a:buNone/>
              <a:defRPr sz="3001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C679078-1540-464A-809D-9297F7942FF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94710" y="0"/>
            <a:ext cx="1597290" cy="84132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E3C6EE8-A854-438B-9924-8CF7CBFE616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1950889" cy="560881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C418231-13F2-4689-AB6B-92687C36BEE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950889" cy="560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8416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7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54" name="Google Shape;54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A51CF26-207F-4657-8920-173A19FB35A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597290" cy="841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21915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"/>
          <p:cNvSpPr txBox="1"/>
          <p:nvPr/>
        </p:nvSpPr>
        <p:spPr>
          <a:xfrm>
            <a:off x="1" y="1769847"/>
            <a:ext cx="12191999" cy="2274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lnSpc>
                <a:spcPct val="150000"/>
              </a:lnSpc>
            </a:pPr>
            <a:r>
              <a:rPr lang="en-US" sz="2800" dirty="0">
                <a:solidFill>
                  <a:srgbClr val="C00000"/>
                </a:solidFill>
              </a:rPr>
              <a:t>EICGENR&amp;D2023_16: </a:t>
            </a:r>
            <a:r>
              <a:rPr lang="en-US" sz="2800" dirty="0">
                <a:solidFill>
                  <a:schemeClr val="bg2"/>
                </a:solidFill>
              </a:rPr>
              <a:t>Development of Double-Sided Thin-Gap GEM-μRWELL for Tracking at the EIC</a:t>
            </a:r>
            <a:endParaRPr lang="en-US" sz="28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FY22 Progress Report &amp; FY23 Proposal</a:t>
            </a:r>
            <a:endParaRPr sz="1800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1"/>
          <p:cNvSpPr txBox="1"/>
          <p:nvPr/>
        </p:nvSpPr>
        <p:spPr>
          <a:xfrm>
            <a:off x="0" y="4119940"/>
            <a:ext cx="12192000" cy="1553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67" b="1" i="1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EIC GENERIC R&amp;D </a:t>
            </a:r>
            <a:r>
              <a:rPr lang="en-US" sz="1800" b="1" dirty="0">
                <a:solidFill>
                  <a:schemeClr val="dk1"/>
                </a:solidFill>
              </a:rPr>
              <a:t>REVIEW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MEETING</a:t>
            </a:r>
            <a:endParaRPr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200000"/>
              </a:lnSpc>
              <a:spcAft>
                <a:spcPts val="0"/>
              </a:spcAft>
              <a:buNone/>
            </a:pPr>
            <a:r>
              <a:rPr lang="en-US" sz="1800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Kondo Gnanvo on behalf of Thin Gap MPGD Consortium</a:t>
            </a:r>
          </a:p>
          <a:p>
            <a:pPr marL="0" marR="0" lvl="0" indent="0" algn="ctr" rtl="0">
              <a:lnSpc>
                <a:spcPct val="200000"/>
              </a:lnSpc>
              <a:spcAft>
                <a:spcPts val="0"/>
              </a:spcAft>
              <a:buNone/>
            </a:pPr>
            <a:r>
              <a:rPr lang="en-US" sz="16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October </a:t>
            </a:r>
            <a:r>
              <a:rPr lang="en-US" sz="1600" b="1" dirty="0">
                <a:solidFill>
                  <a:schemeClr val="tx1"/>
                </a:solidFill>
              </a:rPr>
              <a:t>31</a:t>
            </a:r>
            <a:r>
              <a:rPr lang="en-US" sz="16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, 2023</a:t>
            </a:r>
            <a:endParaRPr sz="1200" b="1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6DD7BD2-F8E3-4012-AD92-CB1DC92BA3F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696163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FY23 Proposal – </a:t>
            </a:r>
            <a:r>
              <a:rPr lang="en-US" sz="2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UVa &amp; Vanderbilt</a:t>
            </a:r>
          </a:p>
        </p:txBody>
      </p:sp>
    </p:spTree>
    <p:extLst>
      <p:ext uri="{BB962C8B-B14F-4D97-AF65-F5344CB8AC3E}">
        <p14:creationId xmlns:p14="http://schemas.microsoft.com/office/powerpoint/2010/main" val="3817803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6DD7BD2-F8E3-4012-AD92-CB1DC92BA3F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696163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FY23 Proposal – </a:t>
            </a:r>
            <a:r>
              <a:rPr lang="en-US" sz="2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Jefferson Lab</a:t>
            </a:r>
          </a:p>
        </p:txBody>
      </p:sp>
    </p:spTree>
    <p:extLst>
      <p:ext uri="{BB962C8B-B14F-4D97-AF65-F5344CB8AC3E}">
        <p14:creationId xmlns:p14="http://schemas.microsoft.com/office/powerpoint/2010/main" val="596376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6DD7BD2-F8E3-4012-AD92-CB1DC92BA3F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696163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FY23 Proposal:</a:t>
            </a:r>
            <a:r>
              <a:rPr lang="en-US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 Request</a:t>
            </a:r>
          </a:p>
        </p:txBody>
      </p:sp>
    </p:spTree>
    <p:extLst>
      <p:ext uri="{BB962C8B-B14F-4D97-AF65-F5344CB8AC3E}">
        <p14:creationId xmlns:p14="http://schemas.microsoft.com/office/powerpoint/2010/main" val="9007249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6DD7BD2-F8E3-4012-AD92-CB1DC92BA3F7}"/>
              </a:ext>
            </a:extLst>
          </p:cNvPr>
          <p:cNvSpPr txBox="1">
            <a:spLocks/>
          </p:cNvSpPr>
          <p:nvPr/>
        </p:nvSpPr>
        <p:spPr>
          <a:xfrm>
            <a:off x="0" y="3080919"/>
            <a:ext cx="12192000" cy="126248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 up</a:t>
            </a:r>
            <a:endParaRPr lang="en-US" sz="4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549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6DD7BD2-F8E3-4012-AD92-CB1DC92BA3F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696163"/>
          </a:xfrm>
          <a:prstGeom prst="rect">
            <a:avLst/>
          </a:prstGeom>
        </p:spPr>
        <p:txBody>
          <a:bodyPr vert="horz" lIns="91440" tIns="45721" rIns="91440" bIns="45721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3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Outline</a:t>
            </a:r>
            <a:endParaRPr lang="en-US" sz="36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609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6DD7BD2-F8E3-4012-AD92-CB1DC92BA3F7}"/>
              </a:ext>
            </a:extLst>
          </p:cNvPr>
          <p:cNvSpPr txBox="1">
            <a:spLocks/>
          </p:cNvSpPr>
          <p:nvPr/>
        </p:nvSpPr>
        <p:spPr>
          <a:xfrm>
            <a:off x="0" y="3080919"/>
            <a:ext cx="12192000" cy="696163"/>
          </a:xfrm>
          <a:prstGeom prst="rect">
            <a:avLst/>
          </a:prstGeom>
        </p:spPr>
        <p:txBody>
          <a:bodyPr vert="horz" lIns="91440" tIns="45721" rIns="91440" bIns="45721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3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FY23 Progress Report</a:t>
            </a:r>
            <a:endParaRPr lang="en-US" sz="36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520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6DD7BD2-F8E3-4012-AD92-CB1DC92BA3F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696163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FY22 Progress Report – </a:t>
            </a:r>
            <a:r>
              <a:rPr lang="en-US" sz="2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UVa</a:t>
            </a:r>
          </a:p>
        </p:txBody>
      </p:sp>
    </p:spTree>
    <p:extLst>
      <p:ext uri="{BB962C8B-B14F-4D97-AF65-F5344CB8AC3E}">
        <p14:creationId xmlns:p14="http://schemas.microsoft.com/office/powerpoint/2010/main" val="878619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6DD7BD2-F8E3-4012-AD92-CB1DC92BA3F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696163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FY22 Progress Report – </a:t>
            </a:r>
            <a:r>
              <a:rPr lang="en-US" sz="2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JLab</a:t>
            </a:r>
          </a:p>
        </p:txBody>
      </p:sp>
    </p:spTree>
    <p:extLst>
      <p:ext uri="{BB962C8B-B14F-4D97-AF65-F5344CB8AC3E}">
        <p14:creationId xmlns:p14="http://schemas.microsoft.com/office/powerpoint/2010/main" val="577317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7"/>
          <p:cNvSpPr txBox="1"/>
          <p:nvPr/>
        </p:nvSpPr>
        <p:spPr>
          <a:xfrm>
            <a:off x="0" y="0"/>
            <a:ext cx="12192000" cy="696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lvl="0" algn="ctr">
              <a:lnSpc>
                <a:spcPct val="150000"/>
              </a:lnSpc>
              <a:buClr>
                <a:srgbClr val="C00000"/>
              </a:buClr>
              <a:buSzPts val="2400"/>
            </a:pPr>
            <a:r>
              <a:rPr lang="en-US" sz="2800" dirty="0">
                <a:solidFill>
                  <a:srgbClr val="C00000"/>
                </a:solidFill>
              </a:rPr>
              <a:t>FY22 Progress Report -</a:t>
            </a:r>
            <a:r>
              <a:rPr lang="en-US" sz="2800" dirty="0">
                <a:solidFill>
                  <a:schemeClr val="bg2"/>
                </a:solidFill>
              </a:rPr>
              <a:t> VU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7"/>
          <p:cNvSpPr txBox="1"/>
          <p:nvPr/>
        </p:nvSpPr>
        <p:spPr>
          <a:xfrm>
            <a:off x="0" y="0"/>
            <a:ext cx="12192000" cy="696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lvl="0" algn="ctr">
              <a:lnSpc>
                <a:spcPct val="150000"/>
              </a:lnSpc>
              <a:buClr>
                <a:srgbClr val="C00000"/>
              </a:buClr>
              <a:buSzPts val="2400"/>
            </a:pPr>
            <a:r>
              <a:rPr lang="en-US" sz="2800" dirty="0">
                <a:solidFill>
                  <a:srgbClr val="C00000"/>
                </a:solidFill>
              </a:rPr>
              <a:t>FY22 Progress Report –</a:t>
            </a:r>
            <a:r>
              <a:rPr lang="en-US" sz="2800" dirty="0">
                <a:solidFill>
                  <a:schemeClr val="bg2"/>
                </a:solidFill>
              </a:rPr>
              <a:t> Yale U.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91A2EA0-A452-4445-89E4-6BE819794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D25EBC-9522-4935-9EE2-36C714A75F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885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6DD7BD2-F8E3-4012-AD92-CB1DC92BA3F7}"/>
              </a:ext>
            </a:extLst>
          </p:cNvPr>
          <p:cNvSpPr txBox="1">
            <a:spLocks/>
          </p:cNvSpPr>
          <p:nvPr/>
        </p:nvSpPr>
        <p:spPr>
          <a:xfrm>
            <a:off x="0" y="3080919"/>
            <a:ext cx="12192000" cy="696163"/>
          </a:xfrm>
          <a:prstGeom prst="rect">
            <a:avLst/>
          </a:prstGeom>
        </p:spPr>
        <p:txBody>
          <a:bodyPr vert="horz" lIns="91440" tIns="45721" rIns="91440" bIns="45721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rPr>
              <a:t>FY23 Proposal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73917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59;p4">
            <a:extLst>
              <a:ext uri="{FF2B5EF4-FFF2-40B4-BE49-F238E27FC236}">
                <a16:creationId xmlns:a16="http://schemas.microsoft.com/office/drawing/2014/main" id="{59352EF2-3E91-4E70-8969-6959975DE949}"/>
              </a:ext>
            </a:extLst>
          </p:cNvPr>
          <p:cNvSpPr txBox="1"/>
          <p:nvPr/>
        </p:nvSpPr>
        <p:spPr>
          <a:xfrm>
            <a:off x="0" y="0"/>
            <a:ext cx="12192000" cy="696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lvl="0" algn="ctr">
              <a:lnSpc>
                <a:spcPct val="150000"/>
              </a:lnSpc>
              <a:buClr>
                <a:srgbClr val="C00000"/>
              </a:buClr>
              <a:buSzPts val="2400"/>
            </a:pPr>
            <a:r>
              <a:rPr lang="en-US" sz="2800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FY23 Proposal</a:t>
            </a:r>
            <a:r>
              <a:rPr lang="en-US" sz="2800" dirty="0">
                <a:solidFill>
                  <a:srgbClr val="C00000"/>
                </a:solidFill>
              </a:rPr>
              <a:t> - </a:t>
            </a:r>
            <a:r>
              <a:rPr lang="en-US" sz="2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Tech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265580609"/>
      </p:ext>
    </p:extLst>
  </p:cSld>
  <p:clrMapOvr>
    <a:masterClrMapping/>
  </p:clrMapOvr>
</p:sld>
</file>

<file path=ppt/theme/theme1.xml><?xml version="1.0" encoding="utf-8"?>
<a:theme xmlns:a="http://schemas.openxmlformats.org/drawingml/2006/main" name="6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3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4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2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2_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740</TotalTime>
  <Words>104</Words>
  <Application>Microsoft Office PowerPoint</Application>
  <PresentationFormat>Widescreen</PresentationFormat>
  <Paragraphs>30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Calibri</vt:lpstr>
      <vt:lpstr>Noto Sans Symbols</vt:lpstr>
      <vt:lpstr>6_Office Theme</vt:lpstr>
      <vt:lpstr>11_Office Theme</vt:lpstr>
      <vt:lpstr>13_Office Theme</vt:lpstr>
      <vt:lpstr>14_Office Theme</vt:lpstr>
      <vt:lpstr>12_Office Theme</vt:lpstr>
      <vt:lpstr>1_Custom Design</vt:lpstr>
      <vt:lpstr>2_Custom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kgnanvo</dc:creator>
  <cp:lastModifiedBy>Gnanvo, Kondo (kg6cq)</cp:lastModifiedBy>
  <cp:revision>18</cp:revision>
  <dcterms:created xsi:type="dcterms:W3CDTF">2013-04-08T15:33:27Z</dcterms:created>
  <dcterms:modified xsi:type="dcterms:W3CDTF">2023-10-25T03:28:13Z</dcterms:modified>
</cp:coreProperties>
</file>