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2" r:id="rId2"/>
    <p:sldId id="263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6AE85-6D4C-4853-94BE-56FD10A6E1A3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771D5-0DF9-4BD6-9CAB-AEA7C6D87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0785A-A73E-4504-A35F-56FC9405BF01}" type="slidenum"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alt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5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3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6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7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2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3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7B2D-EA6D-4601-9FA7-E58A4A3453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4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97B2D-EA6D-4601-9FA7-E58A4A3453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0FFC9-A6BB-462D-B5B3-D1AAFF93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0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8426" y="389906"/>
            <a:ext cx="8686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indico.bnl.gov/conferenceDisplay.py?confId=2099)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Return yoke </a:t>
            </a:r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en-US" sz="2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184130" algn="just">
              <a:lnSpc>
                <a:spcPct val="85000"/>
              </a:lnSpc>
              <a:buBlip>
                <a:blip r:embed="rId4"/>
              </a:buBlip>
            </a:pPr>
            <a:r>
              <a:rPr lang="en-US" sz="19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MPS has been disassembled making its steel available for the High Field Test.</a:t>
            </a:r>
          </a:p>
          <a:p>
            <a:pPr lvl="1" indent="-184130" algn="just">
              <a:lnSpc>
                <a:spcPct val="85000"/>
              </a:lnSpc>
              <a:buBlip>
                <a:blip r:embed="rId4"/>
              </a:buBlip>
            </a:pPr>
            <a:r>
              <a:rPr lang="en-US" sz="19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8 MPS base plates have been put in </a:t>
            </a:r>
            <a:r>
              <a:rPr lang="en-US" sz="19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place.</a:t>
            </a:r>
          </a:p>
          <a:p>
            <a:pPr lvl="1" indent="-184130" algn="just">
              <a:lnSpc>
                <a:spcPct val="85000"/>
              </a:lnSpc>
              <a:buBlip>
                <a:blip r:embed="rId4"/>
              </a:buBlip>
            </a:pP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side plates (from MPS) have been flame cut to the required dimension.</a:t>
            </a: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Dump Resistor, 535 MCM cables and Power Supply (P. Giannotti)</a:t>
            </a:r>
          </a:p>
          <a:p>
            <a:pPr marL="0" indent="0" algn="just">
              <a:lnSpc>
                <a:spcPct val="85000"/>
              </a:lnSpc>
            </a:pP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Miscellaneous (just to mention):</a:t>
            </a:r>
          </a:p>
          <a:p>
            <a:pPr lvl="1" indent="-184130" algn="just">
              <a:lnSpc>
                <a:spcPct val="85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Zeynep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/P. Giannotti: existing ADC boards for strain gauge DAQ </a:t>
            </a:r>
          </a:p>
          <a:p>
            <a:pPr lvl="1" indent="-184130" algn="just">
              <a:lnSpc>
                <a:spcPct val="85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Than: We won’t be getting compressors or anything from SLAC 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184130" algn="just">
              <a:lnSpc>
                <a:spcPct val="85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Muratore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compare our strain gauge reading with those in </a:t>
            </a:r>
            <a:b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\\</a:t>
            </a:r>
            <a:r>
              <a:rPr lang="en-US" sz="17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bnl\c-adnas\babar\Volume </a:t>
            </a:r>
            <a:r>
              <a:rPr lang="en-US" sz="17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DESIGN AND QUALITY CONTROL </a:t>
            </a:r>
            <a:r>
              <a:rPr lang="en-US" sz="17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n-US" sz="1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see whether we can some limits/thresholds to put in our High-Field Test Traveler/instructions.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 </a:t>
            </a:r>
          </a:p>
          <a:p>
            <a:pPr marL="457200" lvl="1" indent="0" eaLnBrk="1" hangingPunct="1">
              <a:spcBef>
                <a:spcPct val="20000"/>
              </a:spcBef>
              <a:defRPr/>
            </a:pPr>
            <a:endParaRPr lang="en-US" alt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US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0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F45B0A-9A8E-4609-837A-15CD9F795822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8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121</Words>
  <Application>Microsoft Office PowerPoint</Application>
  <PresentationFormat>On-screen Show (4:3)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Yip, Kin</dc:creator>
  <cp:lastModifiedBy>Yip, Kin</cp:lastModifiedBy>
  <cp:revision>50</cp:revision>
  <dcterms:created xsi:type="dcterms:W3CDTF">2016-03-30T22:16:17Z</dcterms:created>
  <dcterms:modified xsi:type="dcterms:W3CDTF">2016-05-17T21:07:46Z</dcterms:modified>
</cp:coreProperties>
</file>