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41"/>
  </p:notesMasterIdLst>
  <p:handoutMasterIdLst>
    <p:handoutMasterId r:id="rId42"/>
  </p:handoutMasterIdLst>
  <p:sldIdLst>
    <p:sldId id="290" r:id="rId3"/>
    <p:sldId id="467" r:id="rId4"/>
    <p:sldId id="536" r:id="rId5"/>
    <p:sldId id="291" r:id="rId6"/>
    <p:sldId id="539" r:id="rId7"/>
    <p:sldId id="588" r:id="rId8"/>
    <p:sldId id="543" r:id="rId9"/>
    <p:sldId id="560" r:id="rId10"/>
    <p:sldId id="592" r:id="rId11"/>
    <p:sldId id="547" r:id="rId12"/>
    <p:sldId id="549" r:id="rId13"/>
    <p:sldId id="551" r:id="rId14"/>
    <p:sldId id="593" r:id="rId15"/>
    <p:sldId id="590" r:id="rId16"/>
    <p:sldId id="579" r:id="rId17"/>
    <p:sldId id="591" r:id="rId18"/>
    <p:sldId id="519" r:id="rId19"/>
    <p:sldId id="518" r:id="rId20"/>
    <p:sldId id="515" r:id="rId21"/>
    <p:sldId id="516" r:id="rId22"/>
    <p:sldId id="508" r:id="rId23"/>
    <p:sldId id="506" r:id="rId24"/>
    <p:sldId id="514" r:id="rId25"/>
    <p:sldId id="563" r:id="rId26"/>
    <p:sldId id="503" r:id="rId27"/>
    <p:sldId id="509" r:id="rId28"/>
    <p:sldId id="513" r:id="rId29"/>
    <p:sldId id="505" r:id="rId30"/>
    <p:sldId id="594" r:id="rId31"/>
    <p:sldId id="507" r:id="rId32"/>
    <p:sldId id="585" r:id="rId33"/>
    <p:sldId id="517" r:id="rId34"/>
    <p:sldId id="589" r:id="rId35"/>
    <p:sldId id="483" r:id="rId36"/>
    <p:sldId id="586" r:id="rId37"/>
    <p:sldId id="495" r:id="rId38"/>
    <p:sldId id="580" r:id="rId39"/>
    <p:sldId id="5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AFF"/>
    <a:srgbClr val="00A4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45269-1C12-4936-8CF7-D0E648081E9A}" v="376" dt="2024-04-27T01:12:05.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71336" autoAdjust="0"/>
  </p:normalViewPr>
  <p:slideViewPr>
    <p:cSldViewPr snapToGrid="0">
      <p:cViewPr varScale="1">
        <p:scale>
          <a:sx n="78" d="100"/>
          <a:sy n="78" d="100"/>
        </p:scale>
        <p:origin x="768" y="72"/>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Adegun" userId="ed31ada9-a296-4126-aaa8-14c0ed6f516d" providerId="ADAL" clId="{AD800E6A-2E59-274D-A85E-A9E6831D121F}"/>
    <pc:docChg chg="custSel addSld delSld modSld sldOrd">
      <pc:chgData name="Joseph Adegun" userId="ed31ada9-a296-4126-aaa8-14c0ed6f516d" providerId="ADAL" clId="{AD800E6A-2E59-274D-A85E-A9E6831D121F}" dt="2024-02-08T20:45:32.999" v="328" actId="14100"/>
      <pc:docMkLst>
        <pc:docMk/>
      </pc:docMkLst>
      <pc:sldChg chg="modSp mod">
        <pc:chgData name="Joseph Adegun" userId="ed31ada9-a296-4126-aaa8-14c0ed6f516d" providerId="ADAL" clId="{AD800E6A-2E59-274D-A85E-A9E6831D121F}" dt="2024-02-08T20:30:58.777" v="73" actId="14100"/>
        <pc:sldMkLst>
          <pc:docMk/>
          <pc:sldMk cId="1515290569" sldId="291"/>
        </pc:sldMkLst>
        <pc:spChg chg="mod">
          <ac:chgData name="Joseph Adegun" userId="ed31ada9-a296-4126-aaa8-14c0ed6f516d" providerId="ADAL" clId="{AD800E6A-2E59-274D-A85E-A9E6831D121F}" dt="2024-02-08T20:30:58.777" v="73" actId="14100"/>
          <ac:spMkLst>
            <pc:docMk/>
            <pc:sldMk cId="1515290569" sldId="291"/>
            <ac:spMk id="13" creationId="{B7296E7D-D60C-04E9-0EF6-7D770A3D2461}"/>
          </ac:spMkLst>
        </pc:spChg>
      </pc:sldChg>
      <pc:sldChg chg="addSp delSp modSp mod">
        <pc:chgData name="Joseph Adegun" userId="ed31ada9-a296-4126-aaa8-14c0ed6f516d" providerId="ADAL" clId="{AD800E6A-2E59-274D-A85E-A9E6831D121F}" dt="2024-02-08T20:45:07.461" v="315" actId="1076"/>
        <pc:sldMkLst>
          <pc:docMk/>
          <pc:sldMk cId="2347669949" sldId="518"/>
        </pc:sldMkLst>
        <pc:spChg chg="del">
          <ac:chgData name="Joseph Adegun" userId="ed31ada9-a296-4126-aaa8-14c0ed6f516d" providerId="ADAL" clId="{AD800E6A-2E59-274D-A85E-A9E6831D121F}" dt="2024-02-08T20:43:51.701" v="303" actId="21"/>
          <ac:spMkLst>
            <pc:docMk/>
            <pc:sldMk cId="2347669949" sldId="518"/>
            <ac:spMk id="4" creationId="{633C8F60-792D-6451-1B30-D05A4B43F08F}"/>
          </ac:spMkLst>
        </pc:spChg>
        <pc:spChg chg="del mod">
          <ac:chgData name="Joseph Adegun" userId="ed31ada9-a296-4126-aaa8-14c0ed6f516d" providerId="ADAL" clId="{AD800E6A-2E59-274D-A85E-A9E6831D121F}" dt="2024-02-08T20:43:03.451" v="298" actId="21"/>
          <ac:spMkLst>
            <pc:docMk/>
            <pc:sldMk cId="2347669949" sldId="518"/>
            <ac:spMk id="6" creationId="{4154D6FB-888C-D096-4F05-CD0F12E3CA4A}"/>
          </ac:spMkLst>
        </pc:spChg>
        <pc:spChg chg="mod">
          <ac:chgData name="Joseph Adegun" userId="ed31ada9-a296-4126-aaa8-14c0ed6f516d" providerId="ADAL" clId="{AD800E6A-2E59-274D-A85E-A9E6831D121F}" dt="2024-02-08T20:45:07.461" v="315" actId="1076"/>
          <ac:spMkLst>
            <pc:docMk/>
            <pc:sldMk cId="2347669949" sldId="518"/>
            <ac:spMk id="8" creationId="{04FFF742-5FF9-9987-1A40-D85C7AB0A0AE}"/>
          </ac:spMkLst>
        </pc:spChg>
        <pc:spChg chg="add del mod">
          <ac:chgData name="Joseph Adegun" userId="ed31ada9-a296-4126-aaa8-14c0ed6f516d" providerId="ADAL" clId="{AD800E6A-2E59-274D-A85E-A9E6831D121F}" dt="2024-02-08T20:44:45.868" v="310" actId="478"/>
          <ac:spMkLst>
            <pc:docMk/>
            <pc:sldMk cId="2347669949" sldId="518"/>
            <ac:spMk id="9" creationId="{503BA2E7-4290-0ABF-BA67-DE2927231D64}"/>
          </ac:spMkLst>
        </pc:spChg>
        <pc:spChg chg="mod">
          <ac:chgData name="Joseph Adegun" userId="ed31ada9-a296-4126-aaa8-14c0ed6f516d" providerId="ADAL" clId="{AD800E6A-2E59-274D-A85E-A9E6831D121F}" dt="2024-02-08T20:45:03.811" v="314" actId="1076"/>
          <ac:spMkLst>
            <pc:docMk/>
            <pc:sldMk cId="2347669949" sldId="518"/>
            <ac:spMk id="15" creationId="{34BF53DD-2B94-994F-D184-3273609FB1C9}"/>
          </ac:spMkLst>
        </pc:spChg>
        <pc:spChg chg="del">
          <ac:chgData name="Joseph Adegun" userId="ed31ada9-a296-4126-aaa8-14c0ed6f516d" providerId="ADAL" clId="{AD800E6A-2E59-274D-A85E-A9E6831D121F}" dt="2024-02-08T20:32:24.150" v="103" actId="478"/>
          <ac:spMkLst>
            <pc:docMk/>
            <pc:sldMk cId="2347669949" sldId="518"/>
            <ac:spMk id="23" creationId="{8F9D06AE-59E3-665C-A570-6EE394F135D8}"/>
          </ac:spMkLst>
        </pc:spChg>
        <pc:picChg chg="mod">
          <ac:chgData name="Joseph Adegun" userId="ed31ada9-a296-4126-aaa8-14c0ed6f516d" providerId="ADAL" clId="{AD800E6A-2E59-274D-A85E-A9E6831D121F}" dt="2024-02-08T20:45:00.300" v="313" actId="1076"/>
          <ac:picMkLst>
            <pc:docMk/>
            <pc:sldMk cId="2347669949" sldId="518"/>
            <ac:picMk id="5" creationId="{CF62C6B3-EFE0-054D-0C26-3B37C31055E8}"/>
          </ac:picMkLst>
        </pc:picChg>
        <pc:picChg chg="del mod">
          <ac:chgData name="Joseph Adegun" userId="ed31ada9-a296-4126-aaa8-14c0ed6f516d" providerId="ADAL" clId="{AD800E6A-2E59-274D-A85E-A9E6831D121F}" dt="2024-02-08T20:44:38.234" v="308" actId="478"/>
          <ac:picMkLst>
            <pc:docMk/>
            <pc:sldMk cId="2347669949" sldId="518"/>
            <ac:picMk id="10" creationId="{F9391A19-43A3-D385-7187-B75669C3B1EA}"/>
          </ac:picMkLst>
        </pc:picChg>
        <pc:picChg chg="del">
          <ac:chgData name="Joseph Adegun" userId="ed31ada9-a296-4126-aaa8-14c0ed6f516d" providerId="ADAL" clId="{AD800E6A-2E59-274D-A85E-A9E6831D121F}" dt="2024-02-08T20:32:21.825" v="102" actId="478"/>
          <ac:picMkLst>
            <pc:docMk/>
            <pc:sldMk cId="2347669949" sldId="518"/>
            <ac:picMk id="18" creationId="{DF561F05-1198-C85B-1CBB-33B7BC63FE0C}"/>
          </ac:picMkLst>
        </pc:picChg>
        <pc:cxnChg chg="del">
          <ac:chgData name="Joseph Adegun" userId="ed31ada9-a296-4126-aaa8-14c0ed6f516d" providerId="ADAL" clId="{AD800E6A-2E59-274D-A85E-A9E6831D121F}" dt="2024-02-08T20:32:26.069" v="104" actId="478"/>
          <ac:cxnSpMkLst>
            <pc:docMk/>
            <pc:sldMk cId="2347669949" sldId="518"/>
            <ac:cxnSpMk id="20" creationId="{B9F8F523-A8C0-12B2-9C8F-3EBCDD43E014}"/>
          </ac:cxnSpMkLst>
        </pc:cxnChg>
      </pc:sldChg>
      <pc:sldChg chg="addSp modSp mod">
        <pc:chgData name="Joseph Adegun" userId="ed31ada9-a296-4126-aaa8-14c0ed6f516d" providerId="ADAL" clId="{AD800E6A-2E59-274D-A85E-A9E6831D121F}" dt="2024-02-08T20:45:32.999" v="328" actId="14100"/>
        <pc:sldMkLst>
          <pc:docMk/>
          <pc:sldMk cId="3589901917" sldId="519"/>
        </pc:sldMkLst>
        <pc:spChg chg="mod">
          <ac:chgData name="Joseph Adegun" userId="ed31ada9-a296-4126-aaa8-14c0ed6f516d" providerId="ADAL" clId="{AD800E6A-2E59-274D-A85E-A9E6831D121F}" dt="2024-02-08T20:42:33.514" v="294" actId="1076"/>
          <ac:spMkLst>
            <pc:docMk/>
            <pc:sldMk cId="3589901917" sldId="519"/>
            <ac:spMk id="2" creationId="{DE45474E-9E35-A033-9959-845F6836AB34}"/>
          </ac:spMkLst>
        </pc:spChg>
        <pc:spChg chg="add mod">
          <ac:chgData name="Joseph Adegun" userId="ed31ada9-a296-4126-aaa8-14c0ed6f516d" providerId="ADAL" clId="{AD800E6A-2E59-274D-A85E-A9E6831D121F}" dt="2024-02-08T20:44:24.035" v="307" actId="1076"/>
          <ac:spMkLst>
            <pc:docMk/>
            <pc:sldMk cId="3589901917" sldId="519"/>
            <ac:spMk id="4" creationId="{FE62D753-A22D-AE3A-4315-8E7141A9B498}"/>
          </ac:spMkLst>
        </pc:spChg>
        <pc:spChg chg="add mod">
          <ac:chgData name="Joseph Adegun" userId="ed31ada9-a296-4126-aaa8-14c0ed6f516d" providerId="ADAL" clId="{AD800E6A-2E59-274D-A85E-A9E6831D121F}" dt="2024-02-08T20:43:58.781" v="305" actId="1076"/>
          <ac:spMkLst>
            <pc:docMk/>
            <pc:sldMk cId="3589901917" sldId="519"/>
            <ac:spMk id="5" creationId="{63D36BFF-EC39-F40B-7D97-647EC8D548C2}"/>
          </ac:spMkLst>
        </pc:spChg>
        <pc:spChg chg="mod">
          <ac:chgData name="Joseph Adegun" userId="ed31ada9-a296-4126-aaa8-14c0ed6f516d" providerId="ADAL" clId="{AD800E6A-2E59-274D-A85E-A9E6831D121F}" dt="2024-02-08T20:42:20.121" v="276" actId="1076"/>
          <ac:spMkLst>
            <pc:docMk/>
            <pc:sldMk cId="3589901917" sldId="519"/>
            <ac:spMk id="9" creationId="{7986589A-8095-BF1B-3704-EB9BE3FD23D9}"/>
          </ac:spMkLst>
        </pc:spChg>
        <pc:spChg chg="mod">
          <ac:chgData name="Joseph Adegun" userId="ed31ada9-a296-4126-aaa8-14c0ed6f516d" providerId="ADAL" clId="{AD800E6A-2E59-274D-A85E-A9E6831D121F}" dt="2024-02-08T20:42:28.669" v="293" actId="1038"/>
          <ac:spMkLst>
            <pc:docMk/>
            <pc:sldMk cId="3589901917" sldId="519"/>
            <ac:spMk id="10" creationId="{C602FFC3-9632-0053-9AE0-9AE7129AD1CD}"/>
          </ac:spMkLst>
        </pc:spChg>
        <pc:spChg chg="mod">
          <ac:chgData name="Joseph Adegun" userId="ed31ada9-a296-4126-aaa8-14c0ed6f516d" providerId="ADAL" clId="{AD800E6A-2E59-274D-A85E-A9E6831D121F}" dt="2024-02-08T20:45:32.999" v="328" actId="14100"/>
          <ac:spMkLst>
            <pc:docMk/>
            <pc:sldMk cId="3589901917" sldId="519"/>
            <ac:spMk id="16" creationId="{15EC4EC9-23CE-6F30-C5F4-7055B59F0A8B}"/>
          </ac:spMkLst>
        </pc:spChg>
        <pc:picChg chg="add mod">
          <ac:chgData name="Joseph Adegun" userId="ed31ada9-a296-4126-aaa8-14c0ed6f516d" providerId="ADAL" clId="{AD800E6A-2E59-274D-A85E-A9E6831D121F}" dt="2024-02-08T20:43:11.750" v="301" actId="1076"/>
          <ac:picMkLst>
            <pc:docMk/>
            <pc:sldMk cId="3589901917" sldId="519"/>
            <ac:picMk id="3" creationId="{025F93CE-6EDD-714C-FFBD-7B8EAB4FB22D}"/>
          </ac:picMkLst>
        </pc:picChg>
        <pc:picChg chg="mod">
          <ac:chgData name="Joseph Adegun" userId="ed31ada9-a296-4126-aaa8-14c0ed6f516d" providerId="ADAL" clId="{AD800E6A-2E59-274D-A85E-A9E6831D121F}" dt="2024-02-08T20:42:15.143" v="275" actId="1076"/>
          <ac:picMkLst>
            <pc:docMk/>
            <pc:sldMk cId="3589901917" sldId="519"/>
            <ac:picMk id="26" creationId="{2FC1E6C3-C824-8EFE-6849-B2AD6D243095}"/>
          </ac:picMkLst>
        </pc:picChg>
      </pc:sldChg>
      <pc:sldChg chg="addSp modSp add mod">
        <pc:chgData name="Joseph Adegun" userId="ed31ada9-a296-4126-aaa8-14c0ed6f516d" providerId="ADAL" clId="{AD800E6A-2E59-274D-A85E-A9E6831D121F}" dt="2024-02-08T20:35:40.337" v="146" actId="1076"/>
        <pc:sldMkLst>
          <pc:docMk/>
          <pc:sldMk cId="1113210812" sldId="536"/>
        </pc:sldMkLst>
        <pc:spChg chg="add mod">
          <ac:chgData name="Joseph Adegun" userId="ed31ada9-a296-4126-aaa8-14c0ed6f516d" providerId="ADAL" clId="{AD800E6A-2E59-274D-A85E-A9E6831D121F}" dt="2024-02-08T20:35:40.337" v="146" actId="1076"/>
          <ac:spMkLst>
            <pc:docMk/>
            <pc:sldMk cId="1113210812" sldId="536"/>
            <ac:spMk id="3" creationId="{BF585FC3-3CCE-007C-F038-F45D0881A426}"/>
          </ac:spMkLst>
        </pc:spChg>
        <pc:spChg chg="mod">
          <ac:chgData name="Joseph Adegun" userId="ed31ada9-a296-4126-aaa8-14c0ed6f516d" providerId="ADAL" clId="{AD800E6A-2E59-274D-A85E-A9E6831D121F}" dt="2024-02-08T20:35:16.189" v="141" actId="20577"/>
          <ac:spMkLst>
            <pc:docMk/>
            <pc:sldMk cId="1113210812" sldId="536"/>
            <ac:spMk id="10" creationId="{723ACD8A-CD5A-B630-D8C2-4E1A6B0E7A55}"/>
          </ac:spMkLst>
        </pc:spChg>
      </pc:sldChg>
      <pc:sldChg chg="delSp modSp mod">
        <pc:chgData name="Joseph Adegun" userId="ed31ada9-a296-4126-aaa8-14c0ed6f516d" providerId="ADAL" clId="{AD800E6A-2E59-274D-A85E-A9E6831D121F}" dt="2024-02-08T20:36:17.339" v="151" actId="478"/>
        <pc:sldMkLst>
          <pc:docMk/>
          <pc:sldMk cId="3383236527" sldId="539"/>
        </pc:sldMkLst>
        <pc:spChg chg="del mod">
          <ac:chgData name="Joseph Adegun" userId="ed31ada9-a296-4126-aaa8-14c0ed6f516d" providerId="ADAL" clId="{AD800E6A-2E59-274D-A85E-A9E6831D121F}" dt="2024-02-08T20:36:17.339" v="151" actId="478"/>
          <ac:spMkLst>
            <pc:docMk/>
            <pc:sldMk cId="3383236527" sldId="539"/>
            <ac:spMk id="3" creationId="{D0841CDA-2E62-FB5D-5FAE-440F72D33559}"/>
          </ac:spMkLst>
        </pc:spChg>
        <pc:spChg chg="del mod">
          <ac:chgData name="Joseph Adegun" userId="ed31ada9-a296-4126-aaa8-14c0ed6f516d" providerId="ADAL" clId="{AD800E6A-2E59-274D-A85E-A9E6831D121F}" dt="2024-02-08T20:36:09.028" v="148" actId="478"/>
          <ac:spMkLst>
            <pc:docMk/>
            <pc:sldMk cId="3383236527" sldId="539"/>
            <ac:spMk id="4" creationId="{B049211B-BBF8-800D-4A81-3153B31404BA}"/>
          </ac:spMkLst>
        </pc:spChg>
      </pc:sldChg>
      <pc:sldChg chg="modSp mod">
        <pc:chgData name="Joseph Adegun" userId="ed31ada9-a296-4126-aaa8-14c0ed6f516d" providerId="ADAL" clId="{AD800E6A-2E59-274D-A85E-A9E6831D121F}" dt="2024-02-08T20:37:13.577" v="153" actId="20577"/>
        <pc:sldMkLst>
          <pc:docMk/>
          <pc:sldMk cId="583509333" sldId="543"/>
        </pc:sldMkLst>
        <pc:spChg chg="mod">
          <ac:chgData name="Joseph Adegun" userId="ed31ada9-a296-4126-aaa8-14c0ed6f516d" providerId="ADAL" clId="{AD800E6A-2E59-274D-A85E-A9E6831D121F}" dt="2024-02-08T20:37:13.577" v="153" actId="20577"/>
          <ac:spMkLst>
            <pc:docMk/>
            <pc:sldMk cId="583509333" sldId="543"/>
            <ac:spMk id="3" creationId="{864CCF73-0994-4618-598E-DD65838810C8}"/>
          </ac:spMkLst>
        </pc:spChg>
      </pc:sldChg>
      <pc:sldChg chg="modSp mod ord">
        <pc:chgData name="Joseph Adegun" userId="ed31ada9-a296-4126-aaa8-14c0ed6f516d" providerId="ADAL" clId="{AD800E6A-2E59-274D-A85E-A9E6831D121F}" dt="2024-02-08T20:41:35.348" v="273" actId="20577"/>
        <pc:sldMkLst>
          <pc:docMk/>
          <pc:sldMk cId="784922370" sldId="580"/>
        </pc:sldMkLst>
        <pc:spChg chg="mod">
          <ac:chgData name="Joseph Adegun" userId="ed31ada9-a296-4126-aaa8-14c0ed6f516d" providerId="ADAL" clId="{AD800E6A-2E59-274D-A85E-A9E6831D121F}" dt="2024-02-08T20:41:35.348" v="273" actId="20577"/>
          <ac:spMkLst>
            <pc:docMk/>
            <pc:sldMk cId="784922370" sldId="580"/>
            <ac:spMk id="17" creationId="{D8DEA38E-50C8-940C-650C-B808CF2F7A91}"/>
          </ac:spMkLst>
        </pc:spChg>
      </pc:sldChg>
      <pc:sldChg chg="addSp modSp mod ord modAnim">
        <pc:chgData name="Joseph Adegun" userId="ed31ada9-a296-4126-aaa8-14c0ed6f516d" providerId="ADAL" clId="{AD800E6A-2E59-274D-A85E-A9E6831D121F}" dt="2024-02-08T20:41:50.990" v="274" actId="208"/>
        <pc:sldMkLst>
          <pc:docMk/>
          <pc:sldMk cId="2923460387" sldId="582"/>
        </pc:sldMkLst>
        <pc:spChg chg="add mod">
          <ac:chgData name="Joseph Adegun" userId="ed31ada9-a296-4126-aaa8-14c0ed6f516d" providerId="ADAL" clId="{AD800E6A-2E59-274D-A85E-A9E6831D121F}" dt="2024-02-08T20:41:50.990" v="274" actId="208"/>
          <ac:spMkLst>
            <pc:docMk/>
            <pc:sldMk cId="2923460387" sldId="582"/>
            <ac:spMk id="3" creationId="{905CB32B-1E28-BE26-FA25-D02286D3F8C9}"/>
          </ac:spMkLst>
        </pc:spChg>
      </pc:sldChg>
      <pc:sldChg chg="modSp mod">
        <pc:chgData name="Joseph Adegun" userId="ed31ada9-a296-4126-aaa8-14c0ed6f516d" providerId="ADAL" clId="{AD800E6A-2E59-274D-A85E-A9E6831D121F}" dt="2024-02-08T20:30:47.658" v="72" actId="14100"/>
        <pc:sldMkLst>
          <pc:docMk/>
          <pc:sldMk cId="2239750580" sldId="583"/>
        </pc:sldMkLst>
        <pc:spChg chg="mod">
          <ac:chgData name="Joseph Adegun" userId="ed31ada9-a296-4126-aaa8-14c0ed6f516d" providerId="ADAL" clId="{AD800E6A-2E59-274D-A85E-A9E6831D121F}" dt="2024-02-08T20:30:47.658" v="72" actId="14100"/>
          <ac:spMkLst>
            <pc:docMk/>
            <pc:sldMk cId="2239750580" sldId="583"/>
            <ac:spMk id="9" creationId="{E54FB99C-A653-770D-1B17-D9F7AA12A172}"/>
          </ac:spMkLst>
        </pc:spChg>
      </pc:sldChg>
      <pc:sldChg chg="new del ord">
        <pc:chgData name="Joseph Adegun" userId="ed31ada9-a296-4126-aaa8-14c0ed6f516d" providerId="ADAL" clId="{AD800E6A-2E59-274D-A85E-A9E6831D121F}" dt="2024-02-08T20:34:29.587" v="113" actId="2696"/>
        <pc:sldMkLst>
          <pc:docMk/>
          <pc:sldMk cId="556949486" sldId="584"/>
        </pc:sldMkLst>
      </pc:sldChg>
      <pc:sldChg chg="delSp modSp new del mod">
        <pc:chgData name="Joseph Adegun" userId="ed31ada9-a296-4126-aaa8-14c0ed6f516d" providerId="ADAL" clId="{AD800E6A-2E59-274D-A85E-A9E6831D121F}" dt="2024-02-08T20:33:14.146" v="109" actId="2696"/>
        <pc:sldMkLst>
          <pc:docMk/>
          <pc:sldMk cId="1027756105" sldId="584"/>
        </pc:sldMkLst>
        <pc:spChg chg="del">
          <ac:chgData name="Joseph Adegun" userId="ed31ada9-a296-4126-aaa8-14c0ed6f516d" providerId="ADAL" clId="{AD800E6A-2E59-274D-A85E-A9E6831D121F}" dt="2024-02-08T20:31:19.752" v="77" actId="478"/>
          <ac:spMkLst>
            <pc:docMk/>
            <pc:sldMk cId="1027756105" sldId="584"/>
            <ac:spMk id="3" creationId="{EA31802D-442F-5611-0C4D-591A7F1767F9}"/>
          </ac:spMkLst>
        </pc:spChg>
        <pc:spChg chg="del">
          <ac:chgData name="Joseph Adegun" userId="ed31ada9-a296-4126-aaa8-14c0ed6f516d" providerId="ADAL" clId="{AD800E6A-2E59-274D-A85E-A9E6831D121F}" dt="2024-02-08T20:31:21.612" v="78" actId="478"/>
          <ac:spMkLst>
            <pc:docMk/>
            <pc:sldMk cId="1027756105" sldId="584"/>
            <ac:spMk id="4" creationId="{7B09366A-BC63-DCAD-EC68-3EE45DA1D6E0}"/>
          </ac:spMkLst>
        </pc:spChg>
        <pc:spChg chg="del">
          <ac:chgData name="Joseph Adegun" userId="ed31ada9-a296-4126-aaa8-14c0ed6f516d" providerId="ADAL" clId="{AD800E6A-2E59-274D-A85E-A9E6831D121F}" dt="2024-02-08T20:31:18.110" v="76" actId="478"/>
          <ac:spMkLst>
            <pc:docMk/>
            <pc:sldMk cId="1027756105" sldId="584"/>
            <ac:spMk id="6" creationId="{D853DF46-9AE9-8F4A-825F-E8D71C03A7C7}"/>
          </ac:spMkLst>
        </pc:spChg>
        <pc:spChg chg="mod">
          <ac:chgData name="Joseph Adegun" userId="ed31ada9-a296-4126-aaa8-14c0ed6f516d" providerId="ADAL" clId="{AD800E6A-2E59-274D-A85E-A9E6831D121F}" dt="2024-02-08T20:31:44.463" v="101" actId="14100"/>
          <ac:spMkLst>
            <pc:docMk/>
            <pc:sldMk cId="1027756105" sldId="584"/>
            <ac:spMk id="7" creationId="{4DF74BE6-618F-4FCD-85BE-B4EF847A2784}"/>
          </ac:spMkLst>
        </pc:spChg>
        <pc:spChg chg="del">
          <ac:chgData name="Joseph Adegun" userId="ed31ada9-a296-4126-aaa8-14c0ed6f516d" providerId="ADAL" clId="{AD800E6A-2E59-274D-A85E-A9E6831D121F}" dt="2024-02-08T20:31:16.389" v="75" actId="478"/>
          <ac:spMkLst>
            <pc:docMk/>
            <pc:sldMk cId="1027756105" sldId="584"/>
            <ac:spMk id="8" creationId="{506235D4-28CE-F023-347E-01C338F5CD21}"/>
          </ac:spMkLst>
        </pc:spChg>
      </pc:sldChg>
    </pc:docChg>
  </pc:docChgLst>
  <pc:docChgLst>
    <pc:chgData name="Joseph Adegun" userId="ed31ada9-a296-4126-aaa8-14c0ed6f516d" providerId="ADAL" clId="{34C45269-1C12-4936-8CF7-D0E648081E9A}"/>
    <pc:docChg chg="undo redo custSel addSld delSld modSld sldOrd">
      <pc:chgData name="Joseph Adegun" userId="ed31ada9-a296-4126-aaa8-14c0ed6f516d" providerId="ADAL" clId="{34C45269-1C12-4936-8CF7-D0E648081E9A}" dt="2024-04-30T01:17:43.205" v="10910" actId="20577"/>
      <pc:docMkLst>
        <pc:docMk/>
      </pc:docMkLst>
      <pc:sldChg chg="modSp mod modNotesTx">
        <pc:chgData name="Joseph Adegun" userId="ed31ada9-a296-4126-aaa8-14c0ed6f516d" providerId="ADAL" clId="{34C45269-1C12-4936-8CF7-D0E648081E9A}" dt="2024-04-08T01:09:05.903" v="6824" actId="20577"/>
        <pc:sldMkLst>
          <pc:docMk/>
          <pc:sldMk cId="319073745" sldId="290"/>
        </pc:sldMkLst>
        <pc:spChg chg="mod">
          <ac:chgData name="Joseph Adegun" userId="ed31ada9-a296-4126-aaa8-14c0ed6f516d" providerId="ADAL" clId="{34C45269-1C12-4936-8CF7-D0E648081E9A}" dt="2023-12-01T20:50:59.127" v="81" actId="20577"/>
          <ac:spMkLst>
            <pc:docMk/>
            <pc:sldMk cId="319073745" sldId="290"/>
            <ac:spMk id="9" creationId="{0F723625-0A28-0F4C-555F-A862ED39990C}"/>
          </ac:spMkLst>
        </pc:spChg>
        <pc:picChg chg="mod">
          <ac:chgData name="Joseph Adegun" userId="ed31ada9-a296-4126-aaa8-14c0ed6f516d" providerId="ADAL" clId="{34C45269-1C12-4936-8CF7-D0E648081E9A}" dt="2024-02-14T17:27:06.137" v="1183" actId="14100"/>
          <ac:picMkLst>
            <pc:docMk/>
            <pc:sldMk cId="319073745" sldId="290"/>
            <ac:picMk id="7" creationId="{00000000-0000-0000-0000-000000000000}"/>
          </ac:picMkLst>
        </pc:picChg>
      </pc:sldChg>
      <pc:sldChg chg="addSp delSp modSp mod modClrScheme addAnim delAnim modAnim chgLayout modNotesTx">
        <pc:chgData name="Joseph Adegun" userId="ed31ada9-a296-4126-aaa8-14c0ed6f516d" providerId="ADAL" clId="{34C45269-1C12-4936-8CF7-D0E648081E9A}" dt="2024-04-24T23:03:33.443" v="8719" actId="2165"/>
        <pc:sldMkLst>
          <pc:docMk/>
          <pc:sldMk cId="1515290569" sldId="291"/>
        </pc:sldMkLst>
        <pc:spChg chg="add del mod">
          <ac:chgData name="Joseph Adegun" userId="ed31ada9-a296-4126-aaa8-14c0ed6f516d" providerId="ADAL" clId="{34C45269-1C12-4936-8CF7-D0E648081E9A}" dt="2024-02-14T18:03:49.001" v="1748"/>
          <ac:spMkLst>
            <pc:docMk/>
            <pc:sldMk cId="1515290569" sldId="291"/>
            <ac:spMk id="2" creationId="{27503376-2773-459A-CC7D-C129FE45A8E3}"/>
          </ac:spMkLst>
        </pc:spChg>
        <pc:spChg chg="del">
          <ac:chgData name="Joseph Adegun" userId="ed31ada9-a296-4126-aaa8-14c0ed6f516d" providerId="ADAL" clId="{34C45269-1C12-4936-8CF7-D0E648081E9A}" dt="2024-01-13T22:15:29.831" v="83" actId="478"/>
          <ac:spMkLst>
            <pc:docMk/>
            <pc:sldMk cId="1515290569" sldId="291"/>
            <ac:spMk id="2" creationId="{45A31DD4-E919-4367-791D-D64790F6F879}"/>
          </ac:spMkLst>
        </pc:spChg>
        <pc:spChg chg="add mod">
          <ac:chgData name="Joseph Adegun" userId="ed31ada9-a296-4126-aaa8-14c0ed6f516d" providerId="ADAL" clId="{34C45269-1C12-4936-8CF7-D0E648081E9A}" dt="2024-02-14T18:05:44.609" v="1829" actId="207"/>
          <ac:spMkLst>
            <pc:docMk/>
            <pc:sldMk cId="1515290569" sldId="291"/>
            <ac:spMk id="3" creationId="{34592D58-A164-2F82-2019-60E957110C6A}"/>
          </ac:spMkLst>
        </pc:spChg>
        <pc:spChg chg="del mod">
          <ac:chgData name="Joseph Adegun" userId="ed31ada9-a296-4126-aaa8-14c0ed6f516d" providerId="ADAL" clId="{34C45269-1C12-4936-8CF7-D0E648081E9A}" dt="2024-01-13T22:16:12.777" v="92" actId="478"/>
          <ac:spMkLst>
            <pc:docMk/>
            <pc:sldMk cId="1515290569" sldId="291"/>
            <ac:spMk id="3" creationId="{3A3785B8-D09C-536A-B12C-7EA734230178}"/>
          </ac:spMkLst>
        </pc:spChg>
        <pc:spChg chg="del">
          <ac:chgData name="Joseph Adegun" userId="ed31ada9-a296-4126-aaa8-14c0ed6f516d" providerId="ADAL" clId="{34C45269-1C12-4936-8CF7-D0E648081E9A}" dt="2024-01-13T22:16:07.053" v="90" actId="478"/>
          <ac:spMkLst>
            <pc:docMk/>
            <pc:sldMk cId="1515290569" sldId="291"/>
            <ac:spMk id="4" creationId="{A1073361-B412-5622-093E-EDA3107E3D52}"/>
          </ac:spMkLst>
        </pc:spChg>
        <pc:spChg chg="mod ord">
          <ac:chgData name="Joseph Adegun" userId="ed31ada9-a296-4126-aaa8-14c0ed6f516d" providerId="ADAL" clId="{34C45269-1C12-4936-8CF7-D0E648081E9A}" dt="2024-01-13T22:15:53.531" v="86" actId="700"/>
          <ac:spMkLst>
            <pc:docMk/>
            <pc:sldMk cId="1515290569" sldId="291"/>
            <ac:spMk id="7" creationId="{BE8B7BA3-C6B3-336C-E877-26F20E4B484D}"/>
          </ac:spMkLst>
        </pc:spChg>
        <pc:spChg chg="add del mod">
          <ac:chgData name="Joseph Adegun" userId="ed31ada9-a296-4126-aaa8-14c0ed6f516d" providerId="ADAL" clId="{34C45269-1C12-4936-8CF7-D0E648081E9A}" dt="2024-01-13T22:15:49.937" v="85" actId="478"/>
          <ac:spMkLst>
            <pc:docMk/>
            <pc:sldMk cId="1515290569" sldId="291"/>
            <ac:spMk id="8" creationId="{1BBA5AFF-A463-DF24-D9AA-0D19F93F6C4E}"/>
          </ac:spMkLst>
        </pc:spChg>
        <pc:spChg chg="add mod ord">
          <ac:chgData name="Joseph Adegun" userId="ed31ada9-a296-4126-aaa8-14c0ed6f516d" providerId="ADAL" clId="{34C45269-1C12-4936-8CF7-D0E648081E9A}" dt="2024-01-13T22:16:59.506" v="142" actId="1076"/>
          <ac:spMkLst>
            <pc:docMk/>
            <pc:sldMk cId="1515290569" sldId="291"/>
            <ac:spMk id="9" creationId="{40F89A6E-9FAD-9A0F-BB7E-AFCE81C72357}"/>
          </ac:spMkLst>
        </pc:spChg>
        <pc:spChg chg="del mod">
          <ac:chgData name="Joseph Adegun" userId="ed31ada9-a296-4126-aaa8-14c0ed6f516d" providerId="ADAL" clId="{34C45269-1C12-4936-8CF7-D0E648081E9A}" dt="2024-03-31T04:32:57.637" v="4154" actId="478"/>
          <ac:spMkLst>
            <pc:docMk/>
            <pc:sldMk cId="1515290569" sldId="291"/>
            <ac:spMk id="10" creationId="{396522C2-9B51-1AEC-8422-854087BA5B98}"/>
          </ac:spMkLst>
        </pc:spChg>
        <pc:spChg chg="add del mod ord">
          <ac:chgData name="Joseph Adegun" userId="ed31ada9-a296-4126-aaa8-14c0ed6f516d" providerId="ADAL" clId="{34C45269-1C12-4936-8CF7-D0E648081E9A}" dt="2024-01-13T22:15:58.719" v="87" actId="478"/>
          <ac:spMkLst>
            <pc:docMk/>
            <pc:sldMk cId="1515290569" sldId="291"/>
            <ac:spMk id="10" creationId="{3AC38B61-2EC2-A488-0408-B6B96712B770}"/>
          </ac:spMkLst>
        </pc:spChg>
        <pc:spChg chg="add del mod ord">
          <ac:chgData name="Joseph Adegun" userId="ed31ada9-a296-4126-aaa8-14c0ed6f516d" providerId="ADAL" clId="{34C45269-1C12-4936-8CF7-D0E648081E9A}" dt="2024-01-13T22:16:10.306" v="91" actId="478"/>
          <ac:spMkLst>
            <pc:docMk/>
            <pc:sldMk cId="1515290569" sldId="291"/>
            <ac:spMk id="11" creationId="{70B31745-BE0F-2E0D-84AD-AA2FE3D39E5A}"/>
          </ac:spMkLst>
        </pc:spChg>
        <pc:spChg chg="del">
          <ac:chgData name="Joseph Adegun" userId="ed31ada9-a296-4126-aaa8-14c0ed6f516d" providerId="ADAL" clId="{34C45269-1C12-4936-8CF7-D0E648081E9A}" dt="2024-01-13T22:16:57.032" v="141" actId="478"/>
          <ac:spMkLst>
            <pc:docMk/>
            <pc:sldMk cId="1515290569" sldId="291"/>
            <ac:spMk id="12" creationId="{A6AA4841-80B0-10D0-7C96-12071D03E772}"/>
          </ac:spMkLst>
        </pc:spChg>
        <pc:spChg chg="add mod ord">
          <ac:chgData name="Joseph Adegun" userId="ed31ada9-a296-4126-aaa8-14c0ed6f516d" providerId="ADAL" clId="{34C45269-1C12-4936-8CF7-D0E648081E9A}" dt="2024-03-23T21:42:36.222" v="2075" actId="20577"/>
          <ac:spMkLst>
            <pc:docMk/>
            <pc:sldMk cId="1515290569" sldId="291"/>
            <ac:spMk id="13" creationId="{B7296E7D-D60C-04E9-0EF6-7D770A3D2461}"/>
          </ac:spMkLst>
        </pc:spChg>
        <pc:spChg chg="add del mod">
          <ac:chgData name="Joseph Adegun" userId="ed31ada9-a296-4126-aaa8-14c0ed6f516d" providerId="ADAL" clId="{34C45269-1C12-4936-8CF7-D0E648081E9A}" dt="2024-01-13T22:16:04.916" v="89" actId="478"/>
          <ac:spMkLst>
            <pc:docMk/>
            <pc:sldMk cId="1515290569" sldId="291"/>
            <ac:spMk id="15" creationId="{BBB9EC46-9F60-5509-A819-1BBAD8667AFC}"/>
          </ac:spMkLst>
        </pc:spChg>
        <pc:spChg chg="del mod ord">
          <ac:chgData name="Joseph Adegun" userId="ed31ada9-a296-4126-aaa8-14c0ed6f516d" providerId="ADAL" clId="{34C45269-1C12-4936-8CF7-D0E648081E9A}" dt="2024-01-13T22:16:03.145" v="88" actId="478"/>
          <ac:spMkLst>
            <pc:docMk/>
            <pc:sldMk cId="1515290569" sldId="291"/>
            <ac:spMk id="16" creationId="{15EC4EC9-23CE-6F30-C5F4-7055B59F0A8B}"/>
          </ac:spMkLst>
        </pc:spChg>
        <pc:graphicFrameChg chg="add del mod modGraphic">
          <ac:chgData name="Joseph Adegun" userId="ed31ada9-a296-4126-aaa8-14c0ed6f516d" providerId="ADAL" clId="{34C45269-1C12-4936-8CF7-D0E648081E9A}" dt="2024-04-24T23:03:33.443" v="8719" actId="2165"/>
          <ac:graphicFrameMkLst>
            <pc:docMk/>
            <pc:sldMk cId="1515290569" sldId="291"/>
            <ac:graphicFrameMk id="6" creationId="{96787FFB-AF01-72DE-8F8E-DB004A9DF6D0}"/>
          </ac:graphicFrameMkLst>
        </pc:graphicFrameChg>
        <pc:picChg chg="mod ord">
          <ac:chgData name="Joseph Adegun" userId="ed31ada9-a296-4126-aaa8-14c0ed6f516d" providerId="ADAL" clId="{34C45269-1C12-4936-8CF7-D0E648081E9A}" dt="2024-01-13T22:17:09.314" v="146" actId="14100"/>
          <ac:picMkLst>
            <pc:docMk/>
            <pc:sldMk cId="1515290569" sldId="291"/>
            <ac:picMk id="26" creationId="{2FC1E6C3-C824-8EFE-6849-B2AD6D243095}"/>
          </ac:picMkLst>
        </pc:picChg>
        <pc:picChg chg="del">
          <ac:chgData name="Joseph Adegun" userId="ed31ada9-a296-4126-aaa8-14c0ed6f516d" providerId="ADAL" clId="{34C45269-1C12-4936-8CF7-D0E648081E9A}" dt="2024-01-13T22:15:25.892" v="82" actId="478"/>
          <ac:picMkLst>
            <pc:docMk/>
            <pc:sldMk cId="1515290569" sldId="291"/>
            <ac:picMk id="28" creationId="{F7098C63-DD15-2021-030D-209E71F5817C}"/>
          </ac:picMkLst>
        </pc:picChg>
        <pc:cxnChg chg="del mod">
          <ac:chgData name="Joseph Adegun" userId="ed31ada9-a296-4126-aaa8-14c0ed6f516d" providerId="ADAL" clId="{34C45269-1C12-4936-8CF7-D0E648081E9A}" dt="2024-01-13T22:16:55.449" v="140" actId="478"/>
          <ac:cxnSpMkLst>
            <pc:docMk/>
            <pc:sldMk cId="1515290569" sldId="291"/>
            <ac:cxnSpMk id="6" creationId="{EBC5FAE2-E226-26B9-2D4B-06E48E71D530}"/>
          </ac:cxnSpMkLst>
        </pc:cxnChg>
      </pc:sldChg>
      <pc:sldChg chg="addSp modSp mod ord modAnim modNotesTx">
        <pc:chgData name="Joseph Adegun" userId="ed31ada9-a296-4126-aaa8-14c0ed6f516d" providerId="ADAL" clId="{34C45269-1C12-4936-8CF7-D0E648081E9A}" dt="2024-04-25T19:19:23.701" v="9857" actId="1076"/>
        <pc:sldMkLst>
          <pc:docMk/>
          <pc:sldMk cId="256993869" sldId="467"/>
        </pc:sldMkLst>
        <pc:spChg chg="add mod">
          <ac:chgData name="Joseph Adegun" userId="ed31ada9-a296-4126-aaa8-14c0ed6f516d" providerId="ADAL" clId="{34C45269-1C12-4936-8CF7-D0E648081E9A}" dt="2024-03-23T21:51:31.229" v="2077" actId="14100"/>
          <ac:spMkLst>
            <pc:docMk/>
            <pc:sldMk cId="256993869" sldId="467"/>
            <ac:spMk id="2" creationId="{B6332456-B3BB-4CC6-2FE3-879A4134C43B}"/>
          </ac:spMkLst>
        </pc:spChg>
        <pc:spChg chg="mod">
          <ac:chgData name="Joseph Adegun" userId="ed31ada9-a296-4126-aaa8-14c0ed6f516d" providerId="ADAL" clId="{34C45269-1C12-4936-8CF7-D0E648081E9A}" dt="2024-03-23T21:36:38.770" v="2060" actId="1076"/>
          <ac:spMkLst>
            <pc:docMk/>
            <pc:sldMk cId="256993869" sldId="467"/>
            <ac:spMk id="5" creationId="{A82C1FE3-C4D5-441C-BB81-6ADD523C3CA5}"/>
          </ac:spMkLst>
        </pc:spChg>
        <pc:spChg chg="mod">
          <ac:chgData name="Joseph Adegun" userId="ed31ada9-a296-4126-aaa8-14c0ed6f516d" providerId="ADAL" clId="{34C45269-1C12-4936-8CF7-D0E648081E9A}" dt="2024-03-27T23:53:41.165" v="2522" actId="1036"/>
          <ac:spMkLst>
            <pc:docMk/>
            <pc:sldMk cId="256993869" sldId="467"/>
            <ac:spMk id="6" creationId="{00000000-0000-0000-0000-000000000000}"/>
          </ac:spMkLst>
        </pc:spChg>
        <pc:spChg chg="mod">
          <ac:chgData name="Joseph Adegun" userId="ed31ada9-a296-4126-aaa8-14c0ed6f516d" providerId="ADAL" clId="{34C45269-1C12-4936-8CF7-D0E648081E9A}" dt="2024-04-25T19:19:16.674" v="9855" actId="20577"/>
          <ac:spMkLst>
            <pc:docMk/>
            <pc:sldMk cId="256993869" sldId="467"/>
            <ac:spMk id="20" creationId="{00000000-0000-0000-0000-000000000000}"/>
          </ac:spMkLst>
        </pc:spChg>
        <pc:spChg chg="mod">
          <ac:chgData name="Joseph Adegun" userId="ed31ada9-a296-4126-aaa8-14c0ed6f516d" providerId="ADAL" clId="{34C45269-1C12-4936-8CF7-D0E648081E9A}" dt="2024-04-15T13:32:54.409" v="7383" actId="20577"/>
          <ac:spMkLst>
            <pc:docMk/>
            <pc:sldMk cId="256993869" sldId="467"/>
            <ac:spMk id="26627" creationId="{00000000-0000-0000-0000-000000000000}"/>
          </ac:spMkLst>
        </pc:spChg>
        <pc:picChg chg="mod">
          <ac:chgData name="Joseph Adegun" userId="ed31ada9-a296-4126-aaa8-14c0ed6f516d" providerId="ADAL" clId="{34C45269-1C12-4936-8CF7-D0E648081E9A}" dt="2024-04-25T19:19:23.701" v="9857" actId="1076"/>
          <ac:picMkLst>
            <pc:docMk/>
            <pc:sldMk cId="256993869" sldId="467"/>
            <ac:picMk id="4" creationId="{47F84217-935F-454C-AB88-5183FDBABAA3}"/>
          </ac:picMkLst>
        </pc:picChg>
      </pc:sldChg>
      <pc:sldChg chg="delSp mod">
        <pc:chgData name="Joseph Adegun" userId="ed31ada9-a296-4126-aaa8-14c0ed6f516d" providerId="ADAL" clId="{34C45269-1C12-4936-8CF7-D0E648081E9A}" dt="2024-04-13T00:16:05.347" v="7179" actId="478"/>
        <pc:sldMkLst>
          <pc:docMk/>
          <pc:sldMk cId="2517669642" sldId="483"/>
        </pc:sldMkLst>
        <pc:spChg chg="del">
          <ac:chgData name="Joseph Adegun" userId="ed31ada9-a296-4126-aaa8-14c0ed6f516d" providerId="ADAL" clId="{34C45269-1C12-4936-8CF7-D0E648081E9A}" dt="2024-04-13T00:16:05.347" v="7179" actId="478"/>
          <ac:spMkLst>
            <pc:docMk/>
            <pc:sldMk cId="2517669642" sldId="483"/>
            <ac:spMk id="4" creationId="{61E072AD-DA1B-4C81-9A74-8A42E41351BC}"/>
          </ac:spMkLst>
        </pc:spChg>
      </pc:sldChg>
      <pc:sldChg chg="addSp delSp modSp del mod">
        <pc:chgData name="Joseph Adegun" userId="ed31ada9-a296-4126-aaa8-14c0ed6f516d" providerId="ADAL" clId="{34C45269-1C12-4936-8CF7-D0E648081E9A}" dt="2024-04-06T20:25:23.234" v="6606" actId="47"/>
        <pc:sldMkLst>
          <pc:docMk/>
          <pc:sldMk cId="2719537533" sldId="494"/>
        </pc:sldMkLst>
        <pc:spChg chg="add del">
          <ac:chgData name="Joseph Adegun" userId="ed31ada9-a296-4126-aaa8-14c0ed6f516d" providerId="ADAL" clId="{34C45269-1C12-4936-8CF7-D0E648081E9A}" dt="2024-02-13T04:09:48.891" v="1179" actId="478"/>
          <ac:spMkLst>
            <pc:docMk/>
            <pc:sldMk cId="2719537533" sldId="494"/>
            <ac:spMk id="4" creationId="{17998A5F-9C72-834A-C856-5B4571CB8C8D}"/>
          </ac:spMkLst>
        </pc:spChg>
        <pc:spChg chg="add del mod">
          <ac:chgData name="Joseph Adegun" userId="ed31ada9-a296-4126-aaa8-14c0ed6f516d" providerId="ADAL" clId="{34C45269-1C12-4936-8CF7-D0E648081E9A}" dt="2024-02-13T04:09:48.891" v="1179" actId="478"/>
          <ac:spMkLst>
            <pc:docMk/>
            <pc:sldMk cId="2719537533" sldId="494"/>
            <ac:spMk id="5" creationId="{BE0BBB14-5A23-584F-3D1A-02CC2D3F6122}"/>
          </ac:spMkLst>
        </pc:spChg>
      </pc:sldChg>
      <pc:sldChg chg="addSp delSp modSp add mod ord modNotesTx">
        <pc:chgData name="Joseph Adegun" userId="ed31ada9-a296-4126-aaa8-14c0ed6f516d" providerId="ADAL" clId="{34C45269-1C12-4936-8CF7-D0E648081E9A}" dt="2024-04-25T19:51:24.208" v="9862"/>
        <pc:sldMkLst>
          <pc:docMk/>
          <pc:sldMk cId="2007991118" sldId="495"/>
        </pc:sldMkLst>
        <pc:spChg chg="add del mod">
          <ac:chgData name="Joseph Adegun" userId="ed31ada9-a296-4126-aaa8-14c0ed6f516d" providerId="ADAL" clId="{34C45269-1C12-4936-8CF7-D0E648081E9A}" dt="2024-04-18T22:43:38.967" v="8000" actId="931"/>
          <ac:spMkLst>
            <pc:docMk/>
            <pc:sldMk cId="2007991118" sldId="495"/>
            <ac:spMk id="4" creationId="{715E1E80-96BB-E1B9-F12E-29FBC578F1A2}"/>
          </ac:spMkLst>
        </pc:spChg>
        <pc:spChg chg="add del mod">
          <ac:chgData name="Joseph Adegun" userId="ed31ada9-a296-4126-aaa8-14c0ed6f516d" providerId="ADAL" clId="{34C45269-1C12-4936-8CF7-D0E648081E9A}" dt="2024-03-28T01:28:53.209" v="2998" actId="931"/>
          <ac:spMkLst>
            <pc:docMk/>
            <pc:sldMk cId="2007991118" sldId="495"/>
            <ac:spMk id="4" creationId="{905F2279-2668-E72A-90B5-C264986443A5}"/>
          </ac:spMkLst>
        </pc:spChg>
        <pc:spChg chg="add del mod">
          <ac:chgData name="Joseph Adegun" userId="ed31ada9-a296-4126-aaa8-14c0ed6f516d" providerId="ADAL" clId="{34C45269-1C12-4936-8CF7-D0E648081E9A}" dt="2024-03-31T16:49:13.341" v="4320" actId="931"/>
          <ac:spMkLst>
            <pc:docMk/>
            <pc:sldMk cId="2007991118" sldId="495"/>
            <ac:spMk id="4" creationId="{BC02AD7D-0EDF-C599-ABE3-70F164A94A34}"/>
          </ac:spMkLst>
        </pc:spChg>
        <pc:spChg chg="add del mod">
          <ac:chgData name="Joseph Adegun" userId="ed31ada9-a296-4126-aaa8-14c0ed6f516d" providerId="ADAL" clId="{34C45269-1C12-4936-8CF7-D0E648081E9A}" dt="2024-04-12T23:09:15.162" v="6856" actId="931"/>
          <ac:spMkLst>
            <pc:docMk/>
            <pc:sldMk cId="2007991118" sldId="495"/>
            <ac:spMk id="4" creationId="{EC4F81AC-7F41-F7BE-F275-963D35FB879F}"/>
          </ac:spMkLst>
        </pc:spChg>
        <pc:spChg chg="del mod">
          <ac:chgData name="Joseph Adegun" userId="ed31ada9-a296-4126-aaa8-14c0ed6f516d" providerId="ADAL" clId="{34C45269-1C12-4936-8CF7-D0E648081E9A}" dt="2024-02-14T17:56:09.755" v="1612" actId="478"/>
          <ac:spMkLst>
            <pc:docMk/>
            <pc:sldMk cId="2007991118" sldId="495"/>
            <ac:spMk id="18" creationId="{E46FAD71-189D-6E02-54BE-A849576FD53A}"/>
          </ac:spMkLst>
        </pc:spChg>
        <pc:picChg chg="add del mod modCrop">
          <ac:chgData name="Joseph Adegun" userId="ed31ada9-a296-4126-aaa8-14c0ed6f516d" providerId="ADAL" clId="{34C45269-1C12-4936-8CF7-D0E648081E9A}" dt="2024-04-18T22:43:21.321" v="7999" actId="478"/>
          <ac:picMkLst>
            <pc:docMk/>
            <pc:sldMk cId="2007991118" sldId="495"/>
            <ac:picMk id="6" creationId="{C5BB2714-4F80-03A6-AEE5-D7310EB79A0A}"/>
          </ac:picMkLst>
        </pc:picChg>
        <pc:picChg chg="add del mod modCrop">
          <ac:chgData name="Joseph Adegun" userId="ed31ada9-a296-4126-aaa8-14c0ed6f516d" providerId="ADAL" clId="{34C45269-1C12-4936-8CF7-D0E648081E9A}" dt="2024-03-31T16:48:54.448" v="4319" actId="478"/>
          <ac:picMkLst>
            <pc:docMk/>
            <pc:sldMk cId="2007991118" sldId="495"/>
            <ac:picMk id="6" creationId="{DEC9B00A-2BFE-4490-787C-7A3F6C6FE143}"/>
          </ac:picMkLst>
        </pc:picChg>
        <pc:picChg chg="add del mod modCrop">
          <ac:chgData name="Joseph Adegun" userId="ed31ada9-a296-4126-aaa8-14c0ed6f516d" providerId="ADAL" clId="{34C45269-1C12-4936-8CF7-D0E648081E9A}" dt="2024-04-12T23:09:03.824" v="6855" actId="478"/>
          <ac:picMkLst>
            <pc:docMk/>
            <pc:sldMk cId="2007991118" sldId="495"/>
            <ac:picMk id="7" creationId="{197A3F65-48A1-C4BF-190C-7053FE83A3CE}"/>
          </ac:picMkLst>
        </pc:picChg>
        <pc:picChg chg="add mod modCrop">
          <ac:chgData name="Joseph Adegun" userId="ed31ada9-a296-4126-aaa8-14c0ed6f516d" providerId="ADAL" clId="{34C45269-1C12-4936-8CF7-D0E648081E9A}" dt="2024-04-18T22:49:12.877" v="8008" actId="1076"/>
          <ac:picMkLst>
            <pc:docMk/>
            <pc:sldMk cId="2007991118" sldId="495"/>
            <ac:picMk id="7" creationId="{CE087F62-F3D1-412B-9E57-7A338FCD3B1C}"/>
          </ac:picMkLst>
        </pc:picChg>
        <pc:picChg chg="del mod">
          <ac:chgData name="Joseph Adegun" userId="ed31ada9-a296-4126-aaa8-14c0ed6f516d" providerId="ADAL" clId="{34C45269-1C12-4936-8CF7-D0E648081E9A}" dt="2024-03-28T01:28:27.676" v="2997" actId="478"/>
          <ac:picMkLst>
            <pc:docMk/>
            <pc:sldMk cId="2007991118" sldId="495"/>
            <ac:picMk id="28" creationId="{1AAC5F54-A91A-5D99-0556-DAEF08EE275D}"/>
          </ac:picMkLst>
        </pc:picChg>
      </pc:sldChg>
      <pc:sldChg chg="modSp mod">
        <pc:chgData name="Joseph Adegun" userId="ed31ada9-a296-4126-aaa8-14c0ed6f516d" providerId="ADAL" clId="{34C45269-1C12-4936-8CF7-D0E648081E9A}" dt="2024-04-19T16:46:01.125" v="8013" actId="20577"/>
        <pc:sldMkLst>
          <pc:docMk/>
          <pc:sldMk cId="1176207710" sldId="503"/>
        </pc:sldMkLst>
        <pc:spChg chg="mod">
          <ac:chgData name="Joseph Adegun" userId="ed31ada9-a296-4126-aaa8-14c0ed6f516d" providerId="ADAL" clId="{34C45269-1C12-4936-8CF7-D0E648081E9A}" dt="2024-04-19T16:46:01.125" v="8013" actId="20577"/>
          <ac:spMkLst>
            <pc:docMk/>
            <pc:sldMk cId="1176207710" sldId="503"/>
            <ac:spMk id="5" creationId="{75127661-EFA5-BCC8-B812-8588CACED408}"/>
          </ac:spMkLst>
        </pc:spChg>
      </pc:sldChg>
      <pc:sldChg chg="ord">
        <pc:chgData name="Joseph Adegun" userId="ed31ada9-a296-4126-aaa8-14c0ed6f516d" providerId="ADAL" clId="{34C45269-1C12-4936-8CF7-D0E648081E9A}" dt="2024-04-26T21:15:26.037" v="10648"/>
        <pc:sldMkLst>
          <pc:docMk/>
          <pc:sldMk cId="1760456022" sldId="504"/>
        </pc:sldMkLst>
      </pc:sldChg>
      <pc:sldChg chg="ord">
        <pc:chgData name="Joseph Adegun" userId="ed31ada9-a296-4126-aaa8-14c0ed6f516d" providerId="ADAL" clId="{34C45269-1C12-4936-8CF7-D0E648081E9A}" dt="2024-01-13T22:29:37.616" v="600"/>
        <pc:sldMkLst>
          <pc:docMk/>
          <pc:sldMk cId="3268294150" sldId="505"/>
        </pc:sldMkLst>
      </pc:sldChg>
      <pc:sldChg chg="addSp delSp modSp mod chgLayout">
        <pc:chgData name="Joseph Adegun" userId="ed31ada9-a296-4126-aaa8-14c0ed6f516d" providerId="ADAL" clId="{34C45269-1C12-4936-8CF7-D0E648081E9A}" dt="2024-04-26T21:15:14.919" v="10646" actId="1076"/>
        <pc:sldMkLst>
          <pc:docMk/>
          <pc:sldMk cId="1396894977" sldId="506"/>
        </pc:sldMkLst>
        <pc:spChg chg="mod ord">
          <ac:chgData name="Joseph Adegun" userId="ed31ada9-a296-4126-aaa8-14c0ed6f516d" providerId="ADAL" clId="{34C45269-1C12-4936-8CF7-D0E648081E9A}" dt="2024-04-20T01:15:16.970" v="8105" actId="700"/>
          <ac:spMkLst>
            <pc:docMk/>
            <pc:sldMk cId="1396894977" sldId="506"/>
            <ac:spMk id="2" creationId="{BA6B792E-3CC7-9E7E-F39D-19C729FDFABF}"/>
          </ac:spMkLst>
        </pc:spChg>
        <pc:spChg chg="add del mod">
          <ac:chgData name="Joseph Adegun" userId="ed31ada9-a296-4126-aaa8-14c0ed6f516d" providerId="ADAL" clId="{34C45269-1C12-4936-8CF7-D0E648081E9A}" dt="2024-04-21T23:37:59.288" v="8329" actId="478"/>
          <ac:spMkLst>
            <pc:docMk/>
            <pc:sldMk cId="1396894977" sldId="506"/>
            <ac:spMk id="3" creationId="{A088CF95-E6DA-E6DF-30A6-D6E1ED15D595}"/>
          </ac:spMkLst>
        </pc:spChg>
        <pc:spChg chg="add del mod">
          <ac:chgData name="Joseph Adegun" userId="ed31ada9-a296-4126-aaa8-14c0ed6f516d" providerId="ADAL" clId="{34C45269-1C12-4936-8CF7-D0E648081E9A}" dt="2024-04-20T01:15:16.970" v="8105" actId="700"/>
          <ac:spMkLst>
            <pc:docMk/>
            <pc:sldMk cId="1396894977" sldId="506"/>
            <ac:spMk id="4" creationId="{6A68B836-D784-4F21-0E97-370BAC105749}"/>
          </ac:spMkLst>
        </pc:spChg>
        <pc:spChg chg="add del mod">
          <ac:chgData name="Joseph Adegun" userId="ed31ada9-a296-4126-aaa8-14c0ed6f516d" providerId="ADAL" clId="{34C45269-1C12-4936-8CF7-D0E648081E9A}" dt="2024-04-26T21:14:44.460" v="10634" actId="478"/>
          <ac:spMkLst>
            <pc:docMk/>
            <pc:sldMk cId="1396894977" sldId="506"/>
            <ac:spMk id="4" creationId="{6F04559E-07AE-1431-D854-A2ABF424E6CC}"/>
          </ac:spMkLst>
        </pc:spChg>
        <pc:spChg chg="add del mod">
          <ac:chgData name="Joseph Adegun" userId="ed31ada9-a296-4126-aaa8-14c0ed6f516d" providerId="ADAL" clId="{34C45269-1C12-4936-8CF7-D0E648081E9A}" dt="2024-04-23T16:04:25.554" v="8543" actId="931"/>
          <ac:spMkLst>
            <pc:docMk/>
            <pc:sldMk cId="1396894977" sldId="506"/>
            <ac:spMk id="4" creationId="{F95D1F4E-A97C-06EA-993C-0C3B7DBBB628}"/>
          </ac:spMkLst>
        </pc:spChg>
        <pc:spChg chg="add del mod">
          <ac:chgData name="Joseph Adegun" userId="ed31ada9-a296-4126-aaa8-14c0ed6f516d" providerId="ADAL" clId="{34C45269-1C12-4936-8CF7-D0E648081E9A}" dt="2024-03-28T02:33:39.295" v="3422" actId="478"/>
          <ac:spMkLst>
            <pc:docMk/>
            <pc:sldMk cId="1396894977" sldId="506"/>
            <ac:spMk id="5" creationId="{186DC144-6700-2F87-4C33-01DD785FB5A4}"/>
          </ac:spMkLst>
        </pc:spChg>
        <pc:spChg chg="add del mod ord">
          <ac:chgData name="Joseph Adegun" userId="ed31ada9-a296-4126-aaa8-14c0ed6f516d" providerId="ADAL" clId="{34C45269-1C12-4936-8CF7-D0E648081E9A}" dt="2024-04-20T01:15:20.220" v="8106" actId="478"/>
          <ac:spMkLst>
            <pc:docMk/>
            <pc:sldMk cId="1396894977" sldId="506"/>
            <ac:spMk id="5" creationId="{FCECC61E-2B64-ABF3-9B59-6D0E36A9C111}"/>
          </ac:spMkLst>
        </pc:spChg>
        <pc:spChg chg="add del mod ord">
          <ac:chgData name="Joseph Adegun" userId="ed31ada9-a296-4126-aaa8-14c0ed6f516d" providerId="ADAL" clId="{34C45269-1C12-4936-8CF7-D0E648081E9A}" dt="2024-04-20T01:15:22.388" v="8107" actId="478"/>
          <ac:spMkLst>
            <pc:docMk/>
            <pc:sldMk cId="1396894977" sldId="506"/>
            <ac:spMk id="6" creationId="{7EA91985-058D-5C29-7E45-FA914D26F570}"/>
          </ac:spMkLst>
        </pc:spChg>
        <pc:spChg chg="add del mod">
          <ac:chgData name="Joseph Adegun" userId="ed31ada9-a296-4126-aaa8-14c0ed6f516d" providerId="ADAL" clId="{34C45269-1C12-4936-8CF7-D0E648081E9A}" dt="2024-04-26T21:14:59.665" v="10639" actId="478"/>
          <ac:spMkLst>
            <pc:docMk/>
            <pc:sldMk cId="1396894977" sldId="506"/>
            <ac:spMk id="7" creationId="{8C2D8D1C-1B56-1288-4015-E3FB99325E31}"/>
          </ac:spMkLst>
        </pc:spChg>
        <pc:spChg chg="add del mod ord">
          <ac:chgData name="Joseph Adegun" userId="ed31ada9-a296-4126-aaa8-14c0ed6f516d" providerId="ADAL" clId="{34C45269-1C12-4936-8CF7-D0E648081E9A}" dt="2024-04-20T01:16:23.359" v="8161" actId="931"/>
          <ac:spMkLst>
            <pc:docMk/>
            <pc:sldMk cId="1396894977" sldId="506"/>
            <ac:spMk id="7" creationId="{96C40CC6-CDE4-707C-0720-C3D44E065F2A}"/>
          </ac:spMkLst>
        </pc:spChg>
        <pc:spChg chg="add del mod">
          <ac:chgData name="Joseph Adegun" userId="ed31ada9-a296-4126-aaa8-14c0ed6f516d" providerId="ADAL" clId="{34C45269-1C12-4936-8CF7-D0E648081E9A}" dt="2024-03-28T02:46:41.548" v="3429" actId="931"/>
          <ac:spMkLst>
            <pc:docMk/>
            <pc:sldMk cId="1396894977" sldId="506"/>
            <ac:spMk id="8" creationId="{2354725D-EE5C-4C48-08D4-275D6ECCBF1C}"/>
          </ac:spMkLst>
        </pc:spChg>
        <pc:spChg chg="add del mod ord">
          <ac:chgData name="Joseph Adegun" userId="ed31ada9-a296-4126-aaa8-14c0ed6f516d" providerId="ADAL" clId="{34C45269-1C12-4936-8CF7-D0E648081E9A}" dt="2024-04-20T01:15:28.792" v="8110" actId="478"/>
          <ac:spMkLst>
            <pc:docMk/>
            <pc:sldMk cId="1396894977" sldId="506"/>
            <ac:spMk id="8" creationId="{65C98CCE-EAAB-AFC9-CE33-67A6D925C3FE}"/>
          </ac:spMkLst>
        </pc:spChg>
        <pc:spChg chg="add del mod">
          <ac:chgData name="Joseph Adegun" userId="ed31ada9-a296-4126-aaa8-14c0ed6f516d" providerId="ADAL" clId="{34C45269-1C12-4936-8CF7-D0E648081E9A}" dt="2024-04-23T16:04:59.141" v="8554" actId="931"/>
          <ac:spMkLst>
            <pc:docMk/>
            <pc:sldMk cId="1396894977" sldId="506"/>
            <ac:spMk id="8" creationId="{B2AE9ACC-3EF1-1F65-EFFA-25B2EB197196}"/>
          </ac:spMkLst>
        </pc:spChg>
        <pc:spChg chg="add del mod ord">
          <ac:chgData name="Joseph Adegun" userId="ed31ada9-a296-4126-aaa8-14c0ed6f516d" providerId="ADAL" clId="{34C45269-1C12-4936-8CF7-D0E648081E9A}" dt="2024-04-20T01:16:49.346" v="8169" actId="931"/>
          <ac:spMkLst>
            <pc:docMk/>
            <pc:sldMk cId="1396894977" sldId="506"/>
            <ac:spMk id="9" creationId="{5DDD94A1-83DB-34D9-83BE-CDE0342548E2}"/>
          </ac:spMkLst>
        </pc:spChg>
        <pc:spChg chg="mod ord">
          <ac:chgData name="Joseph Adegun" userId="ed31ada9-a296-4126-aaa8-14c0ed6f516d" providerId="ADAL" clId="{34C45269-1C12-4936-8CF7-D0E648081E9A}" dt="2024-04-20T01:16:01.646" v="8160" actId="14100"/>
          <ac:spMkLst>
            <pc:docMk/>
            <pc:sldMk cId="1396894977" sldId="506"/>
            <ac:spMk id="10" creationId="{679FE14A-1970-0505-F0C0-175C3937840A}"/>
          </ac:spMkLst>
        </pc:spChg>
        <pc:spChg chg="add del mod ord">
          <ac:chgData name="Joseph Adegun" userId="ed31ada9-a296-4126-aaa8-14c0ed6f516d" providerId="ADAL" clId="{34C45269-1C12-4936-8CF7-D0E648081E9A}" dt="2024-04-20T01:15:30.940" v="8111" actId="478"/>
          <ac:spMkLst>
            <pc:docMk/>
            <pc:sldMk cId="1396894977" sldId="506"/>
            <ac:spMk id="11" creationId="{3C7B0FEA-C996-94F2-80B2-FAF30D7EC4AA}"/>
          </ac:spMkLst>
        </pc:spChg>
        <pc:spChg chg="add del mod ord">
          <ac:chgData name="Joseph Adegun" userId="ed31ada9-a296-4126-aaa8-14c0ed6f516d" providerId="ADAL" clId="{34C45269-1C12-4936-8CF7-D0E648081E9A}" dt="2024-04-20T01:15:26.955" v="8109" actId="478"/>
          <ac:spMkLst>
            <pc:docMk/>
            <pc:sldMk cId="1396894977" sldId="506"/>
            <ac:spMk id="13" creationId="{C5F0FC07-435A-F151-0E18-C07A23FC7064}"/>
          </ac:spMkLst>
        </pc:spChg>
        <pc:spChg chg="add del mod ord">
          <ac:chgData name="Joseph Adegun" userId="ed31ada9-a296-4126-aaa8-14c0ed6f516d" providerId="ADAL" clId="{34C45269-1C12-4936-8CF7-D0E648081E9A}" dt="2024-04-20T01:15:24.977" v="8108" actId="478"/>
          <ac:spMkLst>
            <pc:docMk/>
            <pc:sldMk cId="1396894977" sldId="506"/>
            <ac:spMk id="14" creationId="{7F56D32C-6180-6B65-9E2F-0795AC6543A4}"/>
          </ac:spMkLst>
        </pc:spChg>
        <pc:picChg chg="del">
          <ac:chgData name="Joseph Adegun" userId="ed31ada9-a296-4126-aaa8-14c0ed6f516d" providerId="ADAL" clId="{34C45269-1C12-4936-8CF7-D0E648081E9A}" dt="2024-03-28T02:33:37.255" v="3421" actId="478"/>
          <ac:picMkLst>
            <pc:docMk/>
            <pc:sldMk cId="1396894977" sldId="506"/>
            <ac:picMk id="4" creationId="{73290A9E-A518-AD8D-DD28-426116F5A87D}"/>
          </ac:picMkLst>
        </pc:picChg>
        <pc:picChg chg="add del mod modCrop">
          <ac:chgData name="Joseph Adegun" userId="ed31ada9-a296-4126-aaa8-14c0ed6f516d" providerId="ADAL" clId="{34C45269-1C12-4936-8CF7-D0E648081E9A}" dt="2024-04-26T21:14:58.474" v="10638" actId="478"/>
          <ac:picMkLst>
            <pc:docMk/>
            <pc:sldMk cId="1396894977" sldId="506"/>
            <ac:picMk id="6" creationId="{12DF21B2-970F-D0F3-C449-E56DC6975EFF}"/>
          </ac:picMkLst>
        </pc:picChg>
        <pc:picChg chg="del mod">
          <ac:chgData name="Joseph Adegun" userId="ed31ada9-a296-4126-aaa8-14c0ed6f516d" providerId="ADAL" clId="{34C45269-1C12-4936-8CF7-D0E648081E9A}" dt="2024-03-28T02:46:30.362" v="3425" actId="478"/>
          <ac:picMkLst>
            <pc:docMk/>
            <pc:sldMk cId="1396894977" sldId="506"/>
            <ac:picMk id="6" creationId="{AD1BFA4E-E10F-F596-99B1-A252A21C8070}"/>
          </ac:picMkLst>
        </pc:picChg>
        <pc:picChg chg="del">
          <ac:chgData name="Joseph Adegun" userId="ed31ada9-a296-4126-aaa8-14c0ed6f516d" providerId="ADAL" clId="{34C45269-1C12-4936-8CF7-D0E648081E9A}" dt="2024-03-28T02:46:31.233" v="3426" actId="478"/>
          <ac:picMkLst>
            <pc:docMk/>
            <pc:sldMk cId="1396894977" sldId="506"/>
            <ac:picMk id="9" creationId="{F5E914BF-7E9B-07A0-23D9-D6268AB51EFB}"/>
          </ac:picMkLst>
        </pc:picChg>
        <pc:picChg chg="add mod modCrop">
          <ac:chgData name="Joseph Adegun" userId="ed31ada9-a296-4126-aaa8-14c0ed6f516d" providerId="ADAL" clId="{34C45269-1C12-4936-8CF7-D0E648081E9A}" dt="2024-04-26T21:15:14.919" v="10646" actId="1076"/>
          <ac:picMkLst>
            <pc:docMk/>
            <pc:sldMk cId="1396894977" sldId="506"/>
            <ac:picMk id="11" creationId="{24E8D45E-4CF1-CDE8-CB46-CA5BEF50DD83}"/>
          </ac:picMkLst>
        </pc:picChg>
        <pc:picChg chg="add del mod modCrop">
          <ac:chgData name="Joseph Adegun" userId="ed31ada9-a296-4126-aaa8-14c0ed6f516d" providerId="ADAL" clId="{34C45269-1C12-4936-8CF7-D0E648081E9A}" dt="2024-04-20T01:15:10.736" v="8104" actId="478"/>
          <ac:picMkLst>
            <pc:docMk/>
            <pc:sldMk cId="1396894977" sldId="506"/>
            <ac:picMk id="12" creationId="{0DE20546-8F04-5D70-71BA-5DFC98F7C2A7}"/>
          </ac:picMkLst>
        </pc:picChg>
        <pc:picChg chg="add del mod modCrop">
          <ac:chgData name="Joseph Adegun" userId="ed31ada9-a296-4126-aaa8-14c0ed6f516d" providerId="ADAL" clId="{34C45269-1C12-4936-8CF7-D0E648081E9A}" dt="2024-03-28T02:48:18.988" v="3454" actId="478"/>
          <ac:picMkLst>
            <pc:docMk/>
            <pc:sldMk cId="1396894977" sldId="506"/>
            <ac:picMk id="14" creationId="{5B0A20B9-813A-6AE7-2A8E-EE63A3FEDC97}"/>
          </ac:picMkLst>
        </pc:picChg>
        <pc:picChg chg="add del mod modCrop">
          <ac:chgData name="Joseph Adegun" userId="ed31ada9-a296-4126-aaa8-14c0ed6f516d" providerId="ADAL" clId="{34C45269-1C12-4936-8CF7-D0E648081E9A}" dt="2024-04-23T16:04:12.674" v="8542" actId="478"/>
          <ac:picMkLst>
            <pc:docMk/>
            <pc:sldMk cId="1396894977" sldId="506"/>
            <ac:picMk id="16" creationId="{7E4A4E7F-5BE4-D511-A3E8-8DF332F0D929}"/>
          </ac:picMkLst>
        </pc:picChg>
        <pc:picChg chg="add del mod modCrop">
          <ac:chgData name="Joseph Adegun" userId="ed31ada9-a296-4126-aaa8-14c0ed6f516d" providerId="ADAL" clId="{34C45269-1C12-4936-8CF7-D0E648081E9A}" dt="2024-04-23T16:04:54.584" v="8553" actId="478"/>
          <ac:picMkLst>
            <pc:docMk/>
            <pc:sldMk cId="1396894977" sldId="506"/>
            <ac:picMk id="18" creationId="{B83F4612-93E8-1BDB-2504-87287AA1FED7}"/>
          </ac:picMkLst>
        </pc:picChg>
      </pc:sldChg>
      <pc:sldChg chg="ord">
        <pc:chgData name="Joseph Adegun" userId="ed31ada9-a296-4126-aaa8-14c0ed6f516d" providerId="ADAL" clId="{34C45269-1C12-4936-8CF7-D0E648081E9A}" dt="2024-01-13T22:29:49.622" v="602"/>
        <pc:sldMkLst>
          <pc:docMk/>
          <pc:sldMk cId="2217547441" sldId="507"/>
        </pc:sldMkLst>
      </pc:sldChg>
      <pc:sldChg chg="modSp mod ord">
        <pc:chgData name="Joseph Adegun" userId="ed31ada9-a296-4126-aaa8-14c0ed6f516d" providerId="ADAL" clId="{34C45269-1C12-4936-8CF7-D0E648081E9A}" dt="2024-03-28T02:32:52.003" v="3420" actId="20577"/>
        <pc:sldMkLst>
          <pc:docMk/>
          <pc:sldMk cId="2877380303" sldId="508"/>
        </pc:sldMkLst>
        <pc:spChg chg="mod">
          <ac:chgData name="Joseph Adegun" userId="ed31ada9-a296-4126-aaa8-14c0ed6f516d" providerId="ADAL" clId="{34C45269-1C12-4936-8CF7-D0E648081E9A}" dt="2024-03-28T02:32:52.003" v="3420" actId="20577"/>
          <ac:spMkLst>
            <pc:docMk/>
            <pc:sldMk cId="2877380303" sldId="508"/>
            <ac:spMk id="10" creationId="{679FE14A-1970-0505-F0C0-175C3937840A}"/>
          </ac:spMkLst>
        </pc:spChg>
      </pc:sldChg>
      <pc:sldChg chg="ord">
        <pc:chgData name="Joseph Adegun" userId="ed31ada9-a296-4126-aaa8-14c0ed6f516d" providerId="ADAL" clId="{34C45269-1C12-4936-8CF7-D0E648081E9A}" dt="2024-03-28T02:31:16.711" v="3413"/>
        <pc:sldMkLst>
          <pc:docMk/>
          <pc:sldMk cId="817072919" sldId="509"/>
        </pc:sldMkLst>
      </pc:sldChg>
      <pc:sldChg chg="modSp del mod">
        <pc:chgData name="Joseph Adegun" userId="ed31ada9-a296-4126-aaa8-14c0ed6f516d" providerId="ADAL" clId="{34C45269-1C12-4936-8CF7-D0E648081E9A}" dt="2024-01-13T22:54:46.308" v="1149" actId="2696"/>
        <pc:sldMkLst>
          <pc:docMk/>
          <pc:sldMk cId="515657089" sldId="510"/>
        </pc:sldMkLst>
        <pc:spChg chg="mod">
          <ac:chgData name="Joseph Adegun" userId="ed31ada9-a296-4126-aaa8-14c0ed6f516d" providerId="ADAL" clId="{34C45269-1C12-4936-8CF7-D0E648081E9A}" dt="2024-01-13T22:53:41.426" v="1141" actId="20577"/>
          <ac:spMkLst>
            <pc:docMk/>
            <pc:sldMk cId="515657089" sldId="510"/>
            <ac:spMk id="10" creationId="{B72CF232-AE57-C7D8-8143-93E20F4300D0}"/>
          </ac:spMkLst>
        </pc:spChg>
      </pc:sldChg>
      <pc:sldChg chg="del">
        <pc:chgData name="Joseph Adegun" userId="ed31ada9-a296-4126-aaa8-14c0ed6f516d" providerId="ADAL" clId="{34C45269-1C12-4936-8CF7-D0E648081E9A}" dt="2024-01-13T22:26:36.909" v="564" actId="47"/>
        <pc:sldMkLst>
          <pc:docMk/>
          <pc:sldMk cId="237373444" sldId="511"/>
        </pc:sldMkLst>
      </pc:sldChg>
      <pc:sldChg chg="ord">
        <pc:chgData name="Joseph Adegun" userId="ed31ada9-a296-4126-aaa8-14c0ed6f516d" providerId="ADAL" clId="{34C45269-1C12-4936-8CF7-D0E648081E9A}" dt="2024-04-12T23:25:45.927" v="6872"/>
        <pc:sldMkLst>
          <pc:docMk/>
          <pc:sldMk cId="4235044612" sldId="513"/>
        </pc:sldMkLst>
      </pc:sldChg>
      <pc:sldChg chg="addSp delSp modSp mod ord">
        <pc:chgData name="Joseph Adegun" userId="ed31ada9-a296-4126-aaa8-14c0ed6f516d" providerId="ADAL" clId="{34C45269-1C12-4936-8CF7-D0E648081E9A}" dt="2024-04-21T23:39:57.745" v="8413" actId="20577"/>
        <pc:sldMkLst>
          <pc:docMk/>
          <pc:sldMk cId="1959655617" sldId="514"/>
        </pc:sldMkLst>
        <pc:spChg chg="add del mod">
          <ac:chgData name="Joseph Adegun" userId="ed31ada9-a296-4126-aaa8-14c0ed6f516d" providerId="ADAL" clId="{34C45269-1C12-4936-8CF7-D0E648081E9A}" dt="2024-04-21T23:39:57.745" v="8413" actId="20577"/>
          <ac:spMkLst>
            <pc:docMk/>
            <pc:sldMk cId="1959655617" sldId="514"/>
            <ac:spMk id="12" creationId="{07D8E5EF-8F12-AFD0-0ED5-7C2C0947BC8A}"/>
          </ac:spMkLst>
        </pc:spChg>
        <pc:spChg chg="mod">
          <ac:chgData name="Joseph Adegun" userId="ed31ada9-a296-4126-aaa8-14c0ed6f516d" providerId="ADAL" clId="{34C45269-1C12-4936-8CF7-D0E648081E9A}" dt="2024-04-21T23:38:49.910" v="8385" actId="1076"/>
          <ac:spMkLst>
            <pc:docMk/>
            <pc:sldMk cId="1959655617" sldId="514"/>
            <ac:spMk id="18" creationId="{E1321874-7B7E-682A-F169-15DE6E46B039}"/>
          </ac:spMkLst>
        </pc:spChg>
        <pc:picChg chg="del">
          <ac:chgData name="Joseph Adegun" userId="ed31ada9-a296-4126-aaa8-14c0ed6f516d" providerId="ADAL" clId="{34C45269-1C12-4936-8CF7-D0E648081E9A}" dt="2024-04-21T23:37:46.479" v="8327" actId="478"/>
          <ac:picMkLst>
            <pc:docMk/>
            <pc:sldMk cId="1959655617" sldId="514"/>
            <ac:picMk id="21" creationId="{8EB1970C-8711-FFA5-495B-5515CB2B5F8E}"/>
          </ac:picMkLst>
        </pc:picChg>
      </pc:sldChg>
      <pc:sldChg chg="modSp mod ord">
        <pc:chgData name="Joseph Adegun" userId="ed31ada9-a296-4126-aaa8-14c0ed6f516d" providerId="ADAL" clId="{34C45269-1C12-4936-8CF7-D0E648081E9A}" dt="2024-04-20T01:23:34.270" v="8200" actId="1076"/>
        <pc:sldMkLst>
          <pc:docMk/>
          <pc:sldMk cId="1019055508" sldId="515"/>
        </pc:sldMkLst>
        <pc:spChg chg="mod">
          <ac:chgData name="Joseph Adegun" userId="ed31ada9-a296-4126-aaa8-14c0ed6f516d" providerId="ADAL" clId="{34C45269-1C12-4936-8CF7-D0E648081E9A}" dt="2024-04-20T01:23:34.270" v="8200" actId="1076"/>
          <ac:spMkLst>
            <pc:docMk/>
            <pc:sldMk cId="1019055508" sldId="515"/>
            <ac:spMk id="22" creationId="{29C1B730-3F9A-BDC3-C415-C80B6562C55D}"/>
          </ac:spMkLst>
        </pc:spChg>
        <pc:spChg chg="mod">
          <ac:chgData name="Joseph Adegun" userId="ed31ada9-a296-4126-aaa8-14c0ed6f516d" providerId="ADAL" clId="{34C45269-1C12-4936-8CF7-D0E648081E9A}" dt="2024-04-19T16:47:32.177" v="8036" actId="20577"/>
          <ac:spMkLst>
            <pc:docMk/>
            <pc:sldMk cId="1019055508" sldId="515"/>
            <ac:spMk id="23" creationId="{E82648D1-2781-CF97-CA5C-FE942D75495B}"/>
          </ac:spMkLst>
        </pc:spChg>
        <pc:picChg chg="mod modCrop">
          <ac:chgData name="Joseph Adegun" userId="ed31ada9-a296-4126-aaa8-14c0ed6f516d" providerId="ADAL" clId="{34C45269-1C12-4936-8CF7-D0E648081E9A}" dt="2024-04-20T01:18:35.515" v="8198" actId="1076"/>
          <ac:picMkLst>
            <pc:docMk/>
            <pc:sldMk cId="1019055508" sldId="515"/>
            <ac:picMk id="7" creationId="{EE681E39-92FD-1A8A-F0C1-285122A3AE6F}"/>
          </ac:picMkLst>
        </pc:picChg>
        <pc:picChg chg="mod">
          <ac:chgData name="Joseph Adegun" userId="ed31ada9-a296-4126-aaa8-14c0ed6f516d" providerId="ADAL" clId="{34C45269-1C12-4936-8CF7-D0E648081E9A}" dt="2024-04-20T01:23:30.301" v="8199" actId="1076"/>
          <ac:picMkLst>
            <pc:docMk/>
            <pc:sldMk cId="1019055508" sldId="515"/>
            <ac:picMk id="19" creationId="{F3778D8F-E206-5707-6832-83F9FFAB006C}"/>
          </ac:picMkLst>
        </pc:picChg>
      </pc:sldChg>
      <pc:sldChg chg="ord">
        <pc:chgData name="Joseph Adegun" userId="ed31ada9-a296-4126-aaa8-14c0ed6f516d" providerId="ADAL" clId="{34C45269-1C12-4936-8CF7-D0E648081E9A}" dt="2024-01-13T22:29:23.256" v="594"/>
        <pc:sldMkLst>
          <pc:docMk/>
          <pc:sldMk cId="2471427221" sldId="516"/>
        </pc:sldMkLst>
      </pc:sldChg>
      <pc:sldChg chg="ord">
        <pc:chgData name="Joseph Adegun" userId="ed31ada9-a296-4126-aaa8-14c0ed6f516d" providerId="ADAL" clId="{34C45269-1C12-4936-8CF7-D0E648081E9A}" dt="2024-04-12T23:25:59.002" v="6874"/>
        <pc:sldMkLst>
          <pc:docMk/>
          <pc:sldMk cId="1718036871" sldId="517"/>
        </pc:sldMkLst>
      </pc:sldChg>
      <pc:sldChg chg="addSp delSp modSp mod modNotesTx">
        <pc:chgData name="Joseph Adegun" userId="ed31ada9-a296-4126-aaa8-14c0ed6f516d" providerId="ADAL" clId="{34C45269-1C12-4936-8CF7-D0E648081E9A}" dt="2024-04-27T01:16:32.920" v="10870" actId="1076"/>
        <pc:sldMkLst>
          <pc:docMk/>
          <pc:sldMk cId="3589901917" sldId="519"/>
        </pc:sldMkLst>
        <pc:spChg chg="add del mod">
          <ac:chgData name="Joseph Adegun" userId="ed31ada9-a296-4126-aaa8-14c0ed6f516d" providerId="ADAL" clId="{34C45269-1C12-4936-8CF7-D0E648081E9A}" dt="2024-04-27T01:11:22.532" v="10649" actId="478"/>
          <ac:spMkLst>
            <pc:docMk/>
            <pc:sldMk cId="3589901917" sldId="519"/>
            <ac:spMk id="2" creationId="{DE45474E-9E35-A033-9959-845F6836AB34}"/>
          </ac:spMkLst>
        </pc:spChg>
        <pc:spChg chg="add mod">
          <ac:chgData name="Joseph Adegun" userId="ed31ada9-a296-4126-aaa8-14c0ed6f516d" providerId="ADAL" clId="{34C45269-1C12-4936-8CF7-D0E648081E9A}" dt="2024-04-06T15:37:06.032" v="6073" actId="14100"/>
          <ac:spMkLst>
            <pc:docMk/>
            <pc:sldMk cId="3589901917" sldId="519"/>
            <ac:spMk id="3" creationId="{2E474869-D864-DEA8-291B-2664A3930DD1}"/>
          </ac:spMkLst>
        </pc:spChg>
        <pc:spChg chg="add mod">
          <ac:chgData name="Joseph Adegun" userId="ed31ada9-a296-4126-aaa8-14c0ed6f516d" providerId="ADAL" clId="{34C45269-1C12-4936-8CF7-D0E648081E9A}" dt="2024-04-27T01:16:32.920" v="10870" actId="1076"/>
          <ac:spMkLst>
            <pc:docMk/>
            <pc:sldMk cId="3589901917" sldId="519"/>
            <ac:spMk id="4" creationId="{AA09B4D0-8EBF-2670-BF36-3A0F91238D67}"/>
          </ac:spMkLst>
        </pc:spChg>
        <pc:spChg chg="mod">
          <ac:chgData name="Joseph Adegun" userId="ed31ada9-a296-4126-aaa8-14c0ed6f516d" providerId="ADAL" clId="{34C45269-1C12-4936-8CF7-D0E648081E9A}" dt="2024-01-13T22:52:37.608" v="1091" actId="1076"/>
          <ac:spMkLst>
            <pc:docMk/>
            <pc:sldMk cId="3589901917" sldId="519"/>
            <ac:spMk id="9" creationId="{7986589A-8095-BF1B-3704-EB9BE3FD23D9}"/>
          </ac:spMkLst>
        </pc:spChg>
        <pc:spChg chg="mod">
          <ac:chgData name="Joseph Adegun" userId="ed31ada9-a296-4126-aaa8-14c0ed6f516d" providerId="ADAL" clId="{34C45269-1C12-4936-8CF7-D0E648081E9A}" dt="2024-01-13T22:52:32.167" v="1090" actId="1076"/>
          <ac:spMkLst>
            <pc:docMk/>
            <pc:sldMk cId="3589901917" sldId="519"/>
            <ac:spMk id="10" creationId="{C602FFC3-9632-0053-9AE0-9AE7129AD1CD}"/>
          </ac:spMkLst>
        </pc:spChg>
        <pc:spChg chg="mod">
          <ac:chgData name="Joseph Adegun" userId="ed31ada9-a296-4126-aaa8-14c0ed6f516d" providerId="ADAL" clId="{34C45269-1C12-4936-8CF7-D0E648081E9A}" dt="2024-04-06T15:38:09.218" v="6088" actId="20577"/>
          <ac:spMkLst>
            <pc:docMk/>
            <pc:sldMk cId="3589901917" sldId="519"/>
            <ac:spMk id="16" creationId="{15EC4EC9-23CE-6F30-C5F4-7055B59F0A8B}"/>
          </ac:spMkLst>
        </pc:spChg>
        <pc:picChg chg="mod">
          <ac:chgData name="Joseph Adegun" userId="ed31ada9-a296-4126-aaa8-14c0ed6f516d" providerId="ADAL" clId="{34C45269-1C12-4936-8CF7-D0E648081E9A}" dt="2024-01-13T22:52:25.607" v="1089" actId="1076"/>
          <ac:picMkLst>
            <pc:docMk/>
            <pc:sldMk cId="3589901917" sldId="519"/>
            <ac:picMk id="26" creationId="{2FC1E6C3-C824-8EFE-6849-B2AD6D243095}"/>
          </ac:picMkLst>
        </pc:picChg>
      </pc:sldChg>
      <pc:sldChg chg="delSp modSp new del mod">
        <pc:chgData name="Joseph Adegun" userId="ed31ada9-a296-4126-aaa8-14c0ed6f516d" providerId="ADAL" clId="{34C45269-1C12-4936-8CF7-D0E648081E9A}" dt="2024-01-13T22:21:48.919" v="562" actId="2696"/>
        <pc:sldMkLst>
          <pc:docMk/>
          <pc:sldMk cId="2650056932" sldId="520"/>
        </pc:sldMkLst>
        <pc:spChg chg="del">
          <ac:chgData name="Joseph Adegun" userId="ed31ada9-a296-4126-aaa8-14c0ed6f516d" providerId="ADAL" clId="{34C45269-1C12-4936-8CF7-D0E648081E9A}" dt="2024-01-13T22:21:00.496" v="525" actId="478"/>
          <ac:spMkLst>
            <pc:docMk/>
            <pc:sldMk cId="2650056932" sldId="520"/>
            <ac:spMk id="3" creationId="{AE99DBE8-D722-8FED-CC7C-4F2943868916}"/>
          </ac:spMkLst>
        </pc:spChg>
        <pc:spChg chg="del">
          <ac:chgData name="Joseph Adegun" userId="ed31ada9-a296-4126-aaa8-14c0ed6f516d" providerId="ADAL" clId="{34C45269-1C12-4936-8CF7-D0E648081E9A}" dt="2024-01-13T22:21:01.910" v="526" actId="478"/>
          <ac:spMkLst>
            <pc:docMk/>
            <pc:sldMk cId="2650056932" sldId="520"/>
            <ac:spMk id="4" creationId="{4380BB76-F0EC-AB59-E9D7-07FFC4A490DD}"/>
          </ac:spMkLst>
        </pc:spChg>
        <pc:spChg chg="del">
          <ac:chgData name="Joseph Adegun" userId="ed31ada9-a296-4126-aaa8-14c0ed6f516d" providerId="ADAL" clId="{34C45269-1C12-4936-8CF7-D0E648081E9A}" dt="2024-01-13T22:20:54.318" v="523" actId="478"/>
          <ac:spMkLst>
            <pc:docMk/>
            <pc:sldMk cId="2650056932" sldId="520"/>
            <ac:spMk id="6" creationId="{4DB09A23-2A4F-F42C-B8F2-D481934D453B}"/>
          </ac:spMkLst>
        </pc:spChg>
        <pc:spChg chg="mod">
          <ac:chgData name="Joseph Adegun" userId="ed31ada9-a296-4126-aaa8-14c0ed6f516d" providerId="ADAL" clId="{34C45269-1C12-4936-8CF7-D0E648081E9A}" dt="2024-01-13T22:21:17.512" v="561" actId="14100"/>
          <ac:spMkLst>
            <pc:docMk/>
            <pc:sldMk cId="2650056932" sldId="520"/>
            <ac:spMk id="7" creationId="{E6D48D06-130A-CD82-7172-E5BE9A529C81}"/>
          </ac:spMkLst>
        </pc:spChg>
        <pc:spChg chg="del">
          <ac:chgData name="Joseph Adegun" userId="ed31ada9-a296-4126-aaa8-14c0ed6f516d" providerId="ADAL" clId="{34C45269-1C12-4936-8CF7-D0E648081E9A}" dt="2024-01-13T22:20:55.796" v="524" actId="478"/>
          <ac:spMkLst>
            <pc:docMk/>
            <pc:sldMk cId="2650056932" sldId="520"/>
            <ac:spMk id="8" creationId="{572834C4-59E2-6961-EBE8-364BFA9FE138}"/>
          </ac:spMkLst>
        </pc:spChg>
      </pc:sldChg>
      <pc:sldChg chg="addSp delSp modSp mod modTransition modAnim modNotesTx">
        <pc:chgData name="Joseph Adegun" userId="ed31ada9-a296-4126-aaa8-14c0ed6f516d" providerId="ADAL" clId="{34C45269-1C12-4936-8CF7-D0E648081E9A}" dt="2024-04-30T01:17:43.205" v="10910" actId="20577"/>
        <pc:sldMkLst>
          <pc:docMk/>
          <pc:sldMk cId="1113210812" sldId="536"/>
        </pc:sldMkLst>
        <pc:spChg chg="del mod">
          <ac:chgData name="Joseph Adegun" userId="ed31ada9-a296-4126-aaa8-14c0ed6f516d" providerId="ADAL" clId="{34C45269-1C12-4936-8CF7-D0E648081E9A}" dt="2024-04-30T01:17:32.433" v="10909" actId="478"/>
          <ac:spMkLst>
            <pc:docMk/>
            <pc:sldMk cId="1113210812" sldId="536"/>
            <ac:spMk id="2" creationId="{ADC73C86-3EF5-5415-00D7-DA08DB979941}"/>
          </ac:spMkLst>
        </pc:spChg>
        <pc:spChg chg="del mod">
          <ac:chgData name="Joseph Adegun" userId="ed31ada9-a296-4126-aaa8-14c0ed6f516d" providerId="ADAL" clId="{34C45269-1C12-4936-8CF7-D0E648081E9A}" dt="2024-03-23T21:34:17.566" v="2044" actId="478"/>
          <ac:spMkLst>
            <pc:docMk/>
            <pc:sldMk cId="1113210812" sldId="536"/>
            <ac:spMk id="3" creationId="{BF585FC3-3CCE-007C-F038-F45D0881A426}"/>
          </ac:spMkLst>
        </pc:spChg>
        <pc:spChg chg="add mod">
          <ac:chgData name="Joseph Adegun" userId="ed31ada9-a296-4126-aaa8-14c0ed6f516d" providerId="ADAL" clId="{34C45269-1C12-4936-8CF7-D0E648081E9A}" dt="2024-03-31T15:47:00.261" v="4282" actId="1076"/>
          <ac:spMkLst>
            <pc:docMk/>
            <pc:sldMk cId="1113210812" sldId="536"/>
            <ac:spMk id="4" creationId="{E7A2EA14-8ED6-2472-72FC-EF05AC56F5B8}"/>
          </ac:spMkLst>
        </pc:spChg>
        <pc:spChg chg="mod">
          <ac:chgData name="Joseph Adegun" userId="ed31ada9-a296-4126-aaa8-14c0ed6f516d" providerId="ADAL" clId="{34C45269-1C12-4936-8CF7-D0E648081E9A}" dt="2024-03-27T23:01:34.110" v="2230" actId="1076"/>
          <ac:spMkLst>
            <pc:docMk/>
            <pc:sldMk cId="1113210812" sldId="536"/>
            <ac:spMk id="5" creationId="{3A192D8A-0F3A-A9E1-FF41-92D3388FCA9F}"/>
          </ac:spMkLst>
        </pc:spChg>
        <pc:spChg chg="mod">
          <ac:chgData name="Joseph Adegun" userId="ed31ada9-a296-4126-aaa8-14c0ed6f516d" providerId="ADAL" clId="{34C45269-1C12-4936-8CF7-D0E648081E9A}" dt="2024-03-31T15:47:24.282" v="4304" actId="1037"/>
          <ac:spMkLst>
            <pc:docMk/>
            <pc:sldMk cId="1113210812" sldId="536"/>
            <ac:spMk id="9" creationId="{1CAF6931-3BCA-0340-EE05-6867F841BBF9}"/>
          </ac:spMkLst>
        </pc:spChg>
        <pc:spChg chg="mod">
          <ac:chgData name="Joseph Adegun" userId="ed31ada9-a296-4126-aaa8-14c0ed6f516d" providerId="ADAL" clId="{34C45269-1C12-4936-8CF7-D0E648081E9A}" dt="2024-04-23T16:08:53.342" v="8596" actId="20577"/>
          <ac:spMkLst>
            <pc:docMk/>
            <pc:sldMk cId="1113210812" sldId="536"/>
            <ac:spMk id="10" creationId="{723ACD8A-CD5A-B630-D8C2-4E1A6B0E7A55}"/>
          </ac:spMkLst>
        </pc:spChg>
        <pc:spChg chg="add mod">
          <ac:chgData name="Joseph Adegun" userId="ed31ada9-a296-4126-aaa8-14c0ed6f516d" providerId="ADAL" clId="{34C45269-1C12-4936-8CF7-D0E648081E9A}" dt="2024-04-30T01:17:43.205" v="10910" actId="20577"/>
          <ac:spMkLst>
            <pc:docMk/>
            <pc:sldMk cId="1113210812" sldId="536"/>
            <ac:spMk id="11" creationId="{0F6D32D7-7783-9D3E-E66A-769D4239D06F}"/>
          </ac:spMkLst>
        </pc:spChg>
        <pc:spChg chg="add del mod">
          <ac:chgData name="Joseph Adegun" userId="ed31ada9-a296-4126-aaa8-14c0ed6f516d" providerId="ADAL" clId="{34C45269-1C12-4936-8CF7-D0E648081E9A}" dt="2024-04-30T01:17:28.250" v="10908" actId="478"/>
          <ac:spMkLst>
            <pc:docMk/>
            <pc:sldMk cId="1113210812" sldId="536"/>
            <ac:spMk id="12" creationId="{BDCD323E-DDED-0D5D-DDD3-A04BDE9BA534}"/>
          </ac:spMkLst>
        </pc:spChg>
        <pc:picChg chg="mod">
          <ac:chgData name="Joseph Adegun" userId="ed31ada9-a296-4126-aaa8-14c0ed6f516d" providerId="ADAL" clId="{34C45269-1C12-4936-8CF7-D0E648081E9A}" dt="2024-03-27T23:01:10.384" v="2226" actId="1076"/>
          <ac:picMkLst>
            <pc:docMk/>
            <pc:sldMk cId="1113210812" sldId="536"/>
            <ac:picMk id="3" creationId="{30756303-3518-4483-8793-78613168C89B}"/>
          </ac:picMkLst>
        </pc:picChg>
        <pc:picChg chg="mod">
          <ac:chgData name="Joseph Adegun" userId="ed31ada9-a296-4126-aaa8-14c0ed6f516d" providerId="ADAL" clId="{34C45269-1C12-4936-8CF7-D0E648081E9A}" dt="2024-02-14T17:35:40.933" v="1568" actId="1076"/>
          <ac:picMkLst>
            <pc:docMk/>
            <pc:sldMk cId="1113210812" sldId="536"/>
            <ac:picMk id="16" creationId="{179CF380-6895-A9E5-47C8-60072204C017}"/>
          </ac:picMkLst>
        </pc:picChg>
      </pc:sldChg>
      <pc:sldChg chg="addSp delSp modSp mod ord">
        <pc:chgData name="Joseph Adegun" userId="ed31ada9-a296-4126-aaa8-14c0ed6f516d" providerId="ADAL" clId="{34C45269-1C12-4936-8CF7-D0E648081E9A}" dt="2024-04-23T23:35:24.090" v="8597" actId="14100"/>
        <pc:sldMkLst>
          <pc:docMk/>
          <pc:sldMk cId="3383236527" sldId="539"/>
        </pc:sldMkLst>
        <pc:spChg chg="mod">
          <ac:chgData name="Joseph Adegun" userId="ed31ada9-a296-4126-aaa8-14c0ed6f516d" providerId="ADAL" clId="{34C45269-1C12-4936-8CF7-D0E648081E9A}" dt="2024-04-22T14:44:58.538" v="8541" actId="1076"/>
          <ac:spMkLst>
            <pc:docMk/>
            <pc:sldMk cId="3383236527" sldId="539"/>
            <ac:spMk id="2" creationId="{F92DA82E-D9C1-EF91-B2A2-0ADDAAEF70A1}"/>
          </ac:spMkLst>
        </pc:spChg>
        <pc:spChg chg="add mod">
          <ac:chgData name="Joseph Adegun" userId="ed31ada9-a296-4126-aaa8-14c0ed6f516d" providerId="ADAL" clId="{34C45269-1C12-4936-8CF7-D0E648081E9A}" dt="2024-04-23T23:35:24.090" v="8597" actId="14100"/>
          <ac:spMkLst>
            <pc:docMk/>
            <pc:sldMk cId="3383236527" sldId="539"/>
            <ac:spMk id="3" creationId="{A051A726-D5B4-6414-4DB2-4F672B0A7081}"/>
          </ac:spMkLst>
        </pc:spChg>
        <pc:spChg chg="add mod">
          <ac:chgData name="Joseph Adegun" userId="ed31ada9-a296-4126-aaa8-14c0ed6f516d" providerId="ADAL" clId="{34C45269-1C12-4936-8CF7-D0E648081E9A}" dt="2024-04-22T14:44:46.806" v="8539" actId="1038"/>
          <ac:spMkLst>
            <pc:docMk/>
            <pc:sldMk cId="3383236527" sldId="539"/>
            <ac:spMk id="4" creationId="{EDDA5068-397C-EF66-B38E-D35A05B8397B}"/>
          </ac:spMkLst>
        </pc:spChg>
        <pc:spChg chg="del">
          <ac:chgData name="Joseph Adegun" userId="ed31ada9-a296-4126-aaa8-14c0ed6f516d" providerId="ADAL" clId="{34C45269-1C12-4936-8CF7-D0E648081E9A}" dt="2024-04-01T18:20:27.315" v="4457" actId="478"/>
          <ac:spMkLst>
            <pc:docMk/>
            <pc:sldMk cId="3383236527" sldId="539"/>
            <ac:spMk id="6" creationId="{75CA4D71-391D-04BA-3983-C21E2F4C3F8C}"/>
          </ac:spMkLst>
        </pc:spChg>
        <pc:spChg chg="del">
          <ac:chgData name="Joseph Adegun" userId="ed31ada9-a296-4126-aaa8-14c0ed6f516d" providerId="ADAL" clId="{34C45269-1C12-4936-8CF7-D0E648081E9A}" dt="2024-04-01T18:20:40.069" v="4459" actId="478"/>
          <ac:spMkLst>
            <pc:docMk/>
            <pc:sldMk cId="3383236527" sldId="539"/>
            <ac:spMk id="11" creationId="{EDC68ED8-1212-922C-A809-8A0F4121A3A8}"/>
          </ac:spMkLst>
        </pc:spChg>
        <pc:spChg chg="mod">
          <ac:chgData name="Joseph Adegun" userId="ed31ada9-a296-4126-aaa8-14c0ed6f516d" providerId="ADAL" clId="{34C45269-1C12-4936-8CF7-D0E648081E9A}" dt="2024-04-22T14:44:53.370" v="8540" actId="1076"/>
          <ac:spMkLst>
            <pc:docMk/>
            <pc:sldMk cId="3383236527" sldId="539"/>
            <ac:spMk id="30" creationId="{542B0CF6-D218-F8FA-4F0C-73917E9DE82B}"/>
          </ac:spMkLst>
        </pc:spChg>
        <pc:picChg chg="mod">
          <ac:chgData name="Joseph Adegun" userId="ed31ada9-a296-4126-aaa8-14c0ed6f516d" providerId="ADAL" clId="{34C45269-1C12-4936-8CF7-D0E648081E9A}" dt="2024-04-22T14:43:03.562" v="8492" actId="1076"/>
          <ac:picMkLst>
            <pc:docMk/>
            <pc:sldMk cId="3383236527" sldId="539"/>
            <ac:picMk id="28" creationId="{F11D1F71-44AC-C899-8FAA-0D8459783D97}"/>
          </ac:picMkLst>
        </pc:picChg>
        <pc:cxnChg chg="del">
          <ac:chgData name="Joseph Adegun" userId="ed31ada9-a296-4126-aaa8-14c0ed6f516d" providerId="ADAL" clId="{34C45269-1C12-4936-8CF7-D0E648081E9A}" dt="2024-04-01T18:20:33.590" v="4458" actId="478"/>
          <ac:cxnSpMkLst>
            <pc:docMk/>
            <pc:sldMk cId="3383236527" sldId="539"/>
            <ac:cxnSpMk id="9" creationId="{5E688A91-4BFB-21E7-D1B4-C91BF24CAC99}"/>
          </ac:cxnSpMkLst>
        </pc:cxnChg>
      </pc:sldChg>
      <pc:sldChg chg="del">
        <pc:chgData name="Joseph Adegun" userId="ed31ada9-a296-4126-aaa8-14c0ed6f516d" providerId="ADAL" clId="{34C45269-1C12-4936-8CF7-D0E648081E9A}" dt="2024-01-13T22:24:20.186" v="563" actId="2696"/>
        <pc:sldMkLst>
          <pc:docMk/>
          <pc:sldMk cId="4235979829" sldId="542"/>
        </pc:sldMkLst>
      </pc:sldChg>
      <pc:sldChg chg="addSp delSp modSp mod delAnim modAnim modNotesTx">
        <pc:chgData name="Joseph Adegun" userId="ed31ada9-a296-4126-aaa8-14c0ed6f516d" providerId="ADAL" clId="{34C45269-1C12-4936-8CF7-D0E648081E9A}" dt="2024-04-29T11:41:41.917" v="10875" actId="1036"/>
        <pc:sldMkLst>
          <pc:docMk/>
          <pc:sldMk cId="583509333" sldId="543"/>
        </pc:sldMkLst>
        <pc:spChg chg="del mod">
          <ac:chgData name="Joseph Adegun" userId="ed31ada9-a296-4126-aaa8-14c0ed6f516d" providerId="ADAL" clId="{34C45269-1C12-4936-8CF7-D0E648081E9A}" dt="2024-03-31T04:36:27.234" v="4192" actId="478"/>
          <ac:spMkLst>
            <pc:docMk/>
            <pc:sldMk cId="583509333" sldId="543"/>
            <ac:spMk id="3" creationId="{864CCF73-0994-4618-598E-DD65838810C8}"/>
          </ac:spMkLst>
        </pc:spChg>
        <pc:spChg chg="mod">
          <ac:chgData name="Joseph Adegun" userId="ed31ada9-a296-4126-aaa8-14c0ed6f516d" providerId="ADAL" clId="{34C45269-1C12-4936-8CF7-D0E648081E9A}" dt="2024-04-24T23:55:07.368" v="8786" actId="1076"/>
          <ac:spMkLst>
            <pc:docMk/>
            <pc:sldMk cId="583509333" sldId="543"/>
            <ac:spMk id="4" creationId="{19B6E4C7-1338-51EB-60AC-FC78E6C18169}"/>
          </ac:spMkLst>
        </pc:spChg>
        <pc:spChg chg="mod">
          <ac:chgData name="Joseph Adegun" userId="ed31ada9-a296-4126-aaa8-14c0ed6f516d" providerId="ADAL" clId="{34C45269-1C12-4936-8CF7-D0E648081E9A}" dt="2024-04-24T23:51:45.855" v="8776" actId="1076"/>
          <ac:spMkLst>
            <pc:docMk/>
            <pc:sldMk cId="583509333" sldId="543"/>
            <ac:spMk id="5" creationId="{5177D682-4BC1-C01E-4326-E12C0221E897}"/>
          </ac:spMkLst>
        </pc:spChg>
        <pc:spChg chg="add del mod">
          <ac:chgData name="Joseph Adegun" userId="ed31ada9-a296-4126-aaa8-14c0ed6f516d" providerId="ADAL" clId="{34C45269-1C12-4936-8CF7-D0E648081E9A}" dt="2024-04-25T16:26:14.293" v="9080" actId="931"/>
          <ac:spMkLst>
            <pc:docMk/>
            <pc:sldMk cId="583509333" sldId="543"/>
            <ac:spMk id="6" creationId="{26FF7F2E-D902-A065-A66C-6312F162E13E}"/>
          </ac:spMkLst>
        </pc:spChg>
        <pc:spChg chg="add del mod">
          <ac:chgData name="Joseph Adegun" userId="ed31ada9-a296-4126-aaa8-14c0ed6f516d" providerId="ADAL" clId="{34C45269-1C12-4936-8CF7-D0E648081E9A}" dt="2024-04-24T23:49:22.964" v="8721" actId="931"/>
          <ac:spMkLst>
            <pc:docMk/>
            <pc:sldMk cId="583509333" sldId="543"/>
            <ac:spMk id="6" creationId="{F9B82347-BA2E-8095-CA83-D4668C39A0B5}"/>
          </ac:spMkLst>
        </pc:spChg>
        <pc:spChg chg="mod">
          <ac:chgData name="Joseph Adegun" userId="ed31ada9-a296-4126-aaa8-14c0ed6f516d" providerId="ADAL" clId="{34C45269-1C12-4936-8CF7-D0E648081E9A}" dt="2024-04-25T16:32:35.343" v="9092" actId="1076"/>
          <ac:spMkLst>
            <pc:docMk/>
            <pc:sldMk cId="583509333" sldId="543"/>
            <ac:spMk id="8" creationId="{529AE9D5-A8AB-13CD-FBDE-6AD619590EAA}"/>
          </ac:spMkLst>
        </pc:spChg>
        <pc:spChg chg="add del mod">
          <ac:chgData name="Joseph Adegun" userId="ed31ada9-a296-4126-aaa8-14c0ed6f516d" providerId="ADAL" clId="{34C45269-1C12-4936-8CF7-D0E648081E9A}" dt="2024-04-24T23:50:15.411" v="8734" actId="931"/>
          <ac:spMkLst>
            <pc:docMk/>
            <pc:sldMk cId="583509333" sldId="543"/>
            <ac:spMk id="12" creationId="{D404CDCC-6131-060C-3768-FD819EDB9A1F}"/>
          </ac:spMkLst>
        </pc:spChg>
        <pc:spChg chg="add del mod">
          <ac:chgData name="Joseph Adegun" userId="ed31ada9-a296-4126-aaa8-14c0ed6f516d" providerId="ADAL" clId="{34C45269-1C12-4936-8CF7-D0E648081E9A}" dt="2024-04-25T16:32:55.402" v="9096" actId="931"/>
          <ac:spMkLst>
            <pc:docMk/>
            <pc:sldMk cId="583509333" sldId="543"/>
            <ac:spMk id="13" creationId="{E47F6A99-D457-A877-F1F6-C08BB433DFFB}"/>
          </ac:spMkLst>
        </pc:spChg>
        <pc:spChg chg="add del mod">
          <ac:chgData name="Joseph Adegun" userId="ed31ada9-a296-4126-aaa8-14c0ed6f516d" providerId="ADAL" clId="{34C45269-1C12-4936-8CF7-D0E648081E9A}" dt="2024-04-24T23:51:01.179" v="8747" actId="931"/>
          <ac:spMkLst>
            <pc:docMk/>
            <pc:sldMk cId="583509333" sldId="543"/>
            <ac:spMk id="16" creationId="{3931D167-F4F3-0293-B1D9-87863C496127}"/>
          </ac:spMkLst>
        </pc:spChg>
        <pc:spChg chg="add del mod">
          <ac:chgData name="Joseph Adegun" userId="ed31ada9-a296-4126-aaa8-14c0ed6f516d" providerId="ADAL" clId="{34C45269-1C12-4936-8CF7-D0E648081E9A}" dt="2024-04-25T16:33:52.480" v="9110" actId="931"/>
          <ac:spMkLst>
            <pc:docMk/>
            <pc:sldMk cId="583509333" sldId="543"/>
            <ac:spMk id="19" creationId="{6E4C56D7-B925-7638-2CFF-9475442E6C24}"/>
          </ac:spMkLst>
        </pc:spChg>
        <pc:spChg chg="del mod">
          <ac:chgData name="Joseph Adegun" userId="ed31ada9-a296-4126-aaa8-14c0ed6f516d" providerId="ADAL" clId="{34C45269-1C12-4936-8CF7-D0E648081E9A}" dt="2024-03-31T04:35:01.335" v="4181"/>
          <ac:spMkLst>
            <pc:docMk/>
            <pc:sldMk cId="583509333" sldId="543"/>
            <ac:spMk id="19" creationId="{727E9CFB-2121-72C1-C0F4-4E95BA16EA64}"/>
          </ac:spMkLst>
        </pc:spChg>
        <pc:spChg chg="mod">
          <ac:chgData name="Joseph Adegun" userId="ed31ada9-a296-4126-aaa8-14c0ed6f516d" providerId="ADAL" clId="{34C45269-1C12-4936-8CF7-D0E648081E9A}" dt="2024-04-25T16:32:43.863" v="9094" actId="1076"/>
          <ac:spMkLst>
            <pc:docMk/>
            <pc:sldMk cId="583509333" sldId="543"/>
            <ac:spMk id="33" creationId="{B2A3DB28-DDDD-2AAC-23FB-8AFC3246FF06}"/>
          </ac:spMkLst>
        </pc:spChg>
        <pc:spChg chg="mod">
          <ac:chgData name="Joseph Adegun" userId="ed31ada9-a296-4126-aaa8-14c0ed6f516d" providerId="ADAL" clId="{34C45269-1C12-4936-8CF7-D0E648081E9A}" dt="2024-04-25T16:41:10.919" v="9125" actId="1076"/>
          <ac:spMkLst>
            <pc:docMk/>
            <pc:sldMk cId="583509333" sldId="543"/>
            <ac:spMk id="35" creationId="{66E3E295-0042-717C-87AA-E5DE0435D3AD}"/>
          </ac:spMkLst>
        </pc:spChg>
        <pc:spChg chg="mod">
          <ac:chgData name="Joseph Adegun" userId="ed31ada9-a296-4126-aaa8-14c0ed6f516d" providerId="ADAL" clId="{34C45269-1C12-4936-8CF7-D0E648081E9A}" dt="2024-03-31T04:37:34.425" v="4209" actId="1076"/>
          <ac:spMkLst>
            <pc:docMk/>
            <pc:sldMk cId="583509333" sldId="543"/>
            <ac:spMk id="37" creationId="{45978A27-3B83-1903-F679-1B95FADFCD75}"/>
          </ac:spMkLst>
        </pc:spChg>
        <pc:spChg chg="mod">
          <ac:chgData name="Joseph Adegun" userId="ed31ada9-a296-4126-aaa8-14c0ed6f516d" providerId="ADAL" clId="{34C45269-1C12-4936-8CF7-D0E648081E9A}" dt="2024-04-24T23:55:20.848" v="8800" actId="1035"/>
          <ac:spMkLst>
            <pc:docMk/>
            <pc:sldMk cId="583509333" sldId="543"/>
            <ac:spMk id="38" creationId="{D0B62DE7-D76A-B3F9-EA7E-74C64983B9CC}"/>
          </ac:spMkLst>
        </pc:spChg>
        <pc:picChg chg="add del mod ord modCrop">
          <ac:chgData name="Joseph Adegun" userId="ed31ada9-a296-4126-aaa8-14c0ed6f516d" providerId="ADAL" clId="{34C45269-1C12-4936-8CF7-D0E648081E9A}" dt="2024-04-25T16:25:57.692" v="9079" actId="478"/>
          <ac:picMkLst>
            <pc:docMk/>
            <pc:sldMk cId="583509333" sldId="543"/>
            <ac:picMk id="10" creationId="{132C0E0A-7C84-89D5-3E7B-37B3144DFB8D}"/>
          </ac:picMkLst>
        </pc:picChg>
        <pc:picChg chg="add mod ord modCrop">
          <ac:chgData name="Joseph Adegun" userId="ed31ada9-a296-4126-aaa8-14c0ed6f516d" providerId="ADAL" clId="{34C45269-1C12-4936-8CF7-D0E648081E9A}" dt="2024-04-25T16:32:39.496" v="9093" actId="167"/>
          <ac:picMkLst>
            <pc:docMk/>
            <pc:sldMk cId="583509333" sldId="543"/>
            <ac:picMk id="11" creationId="{D2B50736-0F7E-7BFA-A9E2-D343B101E022}"/>
          </ac:picMkLst>
        </pc:picChg>
        <pc:picChg chg="add del mod ord modCrop">
          <ac:chgData name="Joseph Adegun" userId="ed31ada9-a296-4126-aaa8-14c0ed6f516d" providerId="ADAL" clId="{34C45269-1C12-4936-8CF7-D0E648081E9A}" dt="2024-04-25T16:32:49.690" v="9095" actId="478"/>
          <ac:picMkLst>
            <pc:docMk/>
            <pc:sldMk cId="583509333" sldId="543"/>
            <ac:picMk id="14" creationId="{8D4698D5-8537-051A-B3E3-627DBF0370AB}"/>
          </ac:picMkLst>
        </pc:picChg>
        <pc:picChg chg="add mod ord modCrop">
          <ac:chgData name="Joseph Adegun" userId="ed31ada9-a296-4126-aaa8-14c0ed6f516d" providerId="ADAL" clId="{34C45269-1C12-4936-8CF7-D0E648081E9A}" dt="2024-04-25T16:33:40.063" v="9108" actId="14100"/>
          <ac:picMkLst>
            <pc:docMk/>
            <pc:sldMk cId="583509333" sldId="543"/>
            <ac:picMk id="16" creationId="{1FA31EFA-65A6-FAE2-ACF0-743EB1C82D9F}"/>
          </ac:picMkLst>
        </pc:picChg>
        <pc:picChg chg="add del mod ord modCrop">
          <ac:chgData name="Joseph Adegun" userId="ed31ada9-a296-4126-aaa8-14c0ed6f516d" providerId="ADAL" clId="{34C45269-1C12-4936-8CF7-D0E648081E9A}" dt="2024-04-25T16:33:47.676" v="9109" actId="478"/>
          <ac:picMkLst>
            <pc:docMk/>
            <pc:sldMk cId="583509333" sldId="543"/>
            <ac:picMk id="18" creationId="{FAFDCAF1-4BDD-8934-40C9-EE37210BB015}"/>
          </ac:picMkLst>
        </pc:picChg>
        <pc:picChg chg="add mod ord modCrop">
          <ac:chgData name="Joseph Adegun" userId="ed31ada9-a296-4126-aaa8-14c0ed6f516d" providerId="ADAL" clId="{34C45269-1C12-4936-8CF7-D0E648081E9A}" dt="2024-04-29T11:41:41.917" v="10875" actId="1036"/>
          <ac:picMkLst>
            <pc:docMk/>
            <pc:sldMk cId="583509333" sldId="543"/>
            <ac:picMk id="21" creationId="{C6A72D74-D17B-2400-4AD7-1B5EDB842F4B}"/>
          </ac:picMkLst>
        </pc:picChg>
        <pc:picChg chg="del mod">
          <ac:chgData name="Joseph Adegun" userId="ed31ada9-a296-4126-aaa8-14c0ed6f516d" providerId="ADAL" clId="{34C45269-1C12-4936-8CF7-D0E648081E9A}" dt="2024-04-24T23:50:10.025" v="8733" actId="478"/>
          <ac:picMkLst>
            <pc:docMk/>
            <pc:sldMk cId="583509333" sldId="543"/>
            <ac:picMk id="31" creationId="{59BE2CBF-93DE-14D2-91B8-0B244CC4ED8A}"/>
          </ac:picMkLst>
        </pc:picChg>
        <pc:picChg chg="del mod">
          <ac:chgData name="Joseph Adegun" userId="ed31ada9-a296-4126-aaa8-14c0ed6f516d" providerId="ADAL" clId="{34C45269-1C12-4936-8CF7-D0E648081E9A}" dt="2024-04-24T23:50:56.452" v="8746" actId="478"/>
          <ac:picMkLst>
            <pc:docMk/>
            <pc:sldMk cId="583509333" sldId="543"/>
            <ac:picMk id="43" creationId="{C06F87D1-3620-AD13-F81B-E60BF1D7B502}"/>
          </ac:picMkLst>
        </pc:picChg>
        <pc:picChg chg="del mod">
          <ac:chgData name="Joseph Adegun" userId="ed31ada9-a296-4126-aaa8-14c0ed6f516d" providerId="ADAL" clId="{34C45269-1C12-4936-8CF7-D0E648081E9A}" dt="2024-04-24T23:49:06.401" v="8720" actId="478"/>
          <ac:picMkLst>
            <pc:docMk/>
            <pc:sldMk cId="583509333" sldId="543"/>
            <ac:picMk id="47" creationId="{E76FBCDB-ED54-F7C2-9DDA-44C4C03C291B}"/>
          </ac:picMkLst>
        </pc:picChg>
      </pc:sldChg>
      <pc:sldChg chg="delSp modSp mod">
        <pc:chgData name="Joseph Adegun" userId="ed31ada9-a296-4126-aaa8-14c0ed6f516d" providerId="ADAL" clId="{34C45269-1C12-4936-8CF7-D0E648081E9A}" dt="2024-03-31T16:51:37.184" v="4381" actId="1076"/>
        <pc:sldMkLst>
          <pc:docMk/>
          <pc:sldMk cId="3869569293" sldId="547"/>
        </pc:sldMkLst>
        <pc:spChg chg="mod">
          <ac:chgData name="Joseph Adegun" userId="ed31ada9-a296-4126-aaa8-14c0ed6f516d" providerId="ADAL" clId="{34C45269-1C12-4936-8CF7-D0E648081E9A}" dt="2024-03-31T16:51:37.184" v="4381" actId="1076"/>
          <ac:spMkLst>
            <pc:docMk/>
            <pc:sldMk cId="3869569293" sldId="547"/>
            <ac:spMk id="3" creationId="{99C3CCAF-59C0-65C2-4439-0B574F0E38BF}"/>
          </ac:spMkLst>
        </pc:spChg>
        <pc:spChg chg="del">
          <ac:chgData name="Joseph Adegun" userId="ed31ada9-a296-4126-aaa8-14c0ed6f516d" providerId="ADAL" clId="{34C45269-1C12-4936-8CF7-D0E648081E9A}" dt="2024-03-31T16:50:46.744" v="4334" actId="478"/>
          <ac:spMkLst>
            <pc:docMk/>
            <pc:sldMk cId="3869569293" sldId="547"/>
            <ac:spMk id="5" creationId="{71B60626-68C9-55BA-D58A-9558D88D70BA}"/>
          </ac:spMkLst>
        </pc:spChg>
        <pc:picChg chg="del">
          <ac:chgData name="Joseph Adegun" userId="ed31ada9-a296-4126-aaa8-14c0ed6f516d" providerId="ADAL" clId="{34C45269-1C12-4936-8CF7-D0E648081E9A}" dt="2024-02-14T18:18:25.736" v="1831"/>
          <ac:picMkLst>
            <pc:docMk/>
            <pc:sldMk cId="3869569293" sldId="547"/>
            <ac:picMk id="6" creationId="{C3F1C584-CC8E-7767-933A-0ECF53DB4EBD}"/>
          </ac:picMkLst>
        </pc:picChg>
        <pc:picChg chg="del">
          <ac:chgData name="Joseph Adegun" userId="ed31ada9-a296-4126-aaa8-14c0ed6f516d" providerId="ADAL" clId="{34C45269-1C12-4936-8CF7-D0E648081E9A}" dt="2024-02-14T18:18:36.160" v="1832"/>
          <ac:picMkLst>
            <pc:docMk/>
            <pc:sldMk cId="3869569293" sldId="547"/>
            <ac:picMk id="8" creationId="{92E8C550-05C3-86B7-791D-D6263219BAEC}"/>
          </ac:picMkLst>
        </pc:picChg>
      </pc:sldChg>
      <pc:sldChg chg="modSp mod ord">
        <pc:chgData name="Joseph Adegun" userId="ed31ada9-a296-4126-aaa8-14c0ed6f516d" providerId="ADAL" clId="{34C45269-1C12-4936-8CF7-D0E648081E9A}" dt="2024-04-30T01:13:13.721" v="10906" actId="20577"/>
        <pc:sldMkLst>
          <pc:docMk/>
          <pc:sldMk cId="942725223" sldId="549"/>
        </pc:sldMkLst>
        <pc:spChg chg="mod">
          <ac:chgData name="Joseph Adegun" userId="ed31ada9-a296-4126-aaa8-14c0ed6f516d" providerId="ADAL" clId="{34C45269-1C12-4936-8CF7-D0E648081E9A}" dt="2024-04-30T01:13:13.721" v="10906" actId="20577"/>
          <ac:spMkLst>
            <pc:docMk/>
            <pc:sldMk cId="942725223" sldId="549"/>
            <ac:spMk id="7" creationId="{C5411874-FDE1-4559-22F2-7848A234D90B}"/>
          </ac:spMkLst>
        </pc:spChg>
        <pc:picChg chg="mod">
          <ac:chgData name="Joseph Adegun" userId="ed31ada9-a296-4126-aaa8-14c0ed6f516d" providerId="ADAL" clId="{34C45269-1C12-4936-8CF7-D0E648081E9A}" dt="2024-04-12T23:28:23.030" v="6904" actId="1076"/>
          <ac:picMkLst>
            <pc:docMk/>
            <pc:sldMk cId="942725223" sldId="549"/>
            <ac:picMk id="10" creationId="{9A31295A-487F-B8F9-D4B1-3B6F969C88A4}"/>
          </ac:picMkLst>
        </pc:picChg>
      </pc:sldChg>
      <pc:sldChg chg="addSp delSp modSp mod ord chgLayout">
        <pc:chgData name="Joseph Adegun" userId="ed31ada9-a296-4126-aaa8-14c0ed6f516d" providerId="ADAL" clId="{34C45269-1C12-4936-8CF7-D0E648081E9A}" dt="2024-04-25T19:56:29.552" v="10016" actId="14100"/>
        <pc:sldMkLst>
          <pc:docMk/>
          <pc:sldMk cId="924650530" sldId="551"/>
        </pc:sldMkLst>
        <pc:spChg chg="mod ord">
          <ac:chgData name="Joseph Adegun" userId="ed31ada9-a296-4126-aaa8-14c0ed6f516d" providerId="ADAL" clId="{34C45269-1C12-4936-8CF7-D0E648081E9A}" dt="2024-04-12T23:31:39.862" v="6939" actId="700"/>
          <ac:spMkLst>
            <pc:docMk/>
            <pc:sldMk cId="924650530" sldId="551"/>
            <ac:spMk id="2" creationId="{0AE75106-1F09-CE62-3928-8ED951EF88DD}"/>
          </ac:spMkLst>
        </pc:spChg>
        <pc:spChg chg="add del mod ord">
          <ac:chgData name="Joseph Adegun" userId="ed31ada9-a296-4126-aaa8-14c0ed6f516d" providerId="ADAL" clId="{34C45269-1C12-4936-8CF7-D0E648081E9A}" dt="2024-04-12T23:32:45.206" v="6987" actId="478"/>
          <ac:spMkLst>
            <pc:docMk/>
            <pc:sldMk cId="924650530" sldId="551"/>
            <ac:spMk id="3" creationId="{2AB84F1E-ADFE-F9F5-5136-91983C50B1CC}"/>
          </ac:spMkLst>
        </pc:spChg>
        <pc:spChg chg="add del mod ord">
          <ac:chgData name="Joseph Adegun" userId="ed31ada9-a296-4126-aaa8-14c0ed6f516d" providerId="ADAL" clId="{34C45269-1C12-4936-8CF7-D0E648081E9A}" dt="2024-04-12T23:32:47.011" v="6988" actId="478"/>
          <ac:spMkLst>
            <pc:docMk/>
            <pc:sldMk cId="924650530" sldId="551"/>
            <ac:spMk id="4" creationId="{471A354E-5962-C45A-20F6-161DED5A716D}"/>
          </ac:spMkLst>
        </pc:spChg>
        <pc:spChg chg="add del mod ord">
          <ac:chgData name="Joseph Adegun" userId="ed31ada9-a296-4126-aaa8-14c0ed6f516d" providerId="ADAL" clId="{34C45269-1C12-4936-8CF7-D0E648081E9A}" dt="2024-04-12T23:32:00.063" v="6944" actId="478"/>
          <ac:spMkLst>
            <pc:docMk/>
            <pc:sldMk cId="924650530" sldId="551"/>
            <ac:spMk id="5" creationId="{2C24FEA5-B7F7-72A5-7976-F2BCD81AC9C0}"/>
          </ac:spMkLst>
        </pc:spChg>
        <pc:spChg chg="add mod ord">
          <ac:chgData name="Joseph Adegun" userId="ed31ada9-a296-4126-aaa8-14c0ed6f516d" providerId="ADAL" clId="{34C45269-1C12-4936-8CF7-D0E648081E9A}" dt="2024-04-25T19:56:22.073" v="10014" actId="1076"/>
          <ac:spMkLst>
            <pc:docMk/>
            <pc:sldMk cId="924650530" sldId="551"/>
            <ac:spMk id="6" creationId="{7988A567-327F-3164-9251-43D06DB320CA}"/>
          </ac:spMkLst>
        </pc:spChg>
        <pc:spChg chg="mod ord">
          <ac:chgData name="Joseph Adegun" userId="ed31ada9-a296-4126-aaa8-14c0ed6f516d" providerId="ADAL" clId="{34C45269-1C12-4936-8CF7-D0E648081E9A}" dt="2024-04-25T19:54:28.930" v="9976" actId="20577"/>
          <ac:spMkLst>
            <pc:docMk/>
            <pc:sldMk cId="924650530" sldId="551"/>
            <ac:spMk id="7" creationId="{749586C4-4B92-C638-B4D3-381ED16E4F84}"/>
          </ac:spMkLst>
        </pc:spChg>
        <pc:spChg chg="mod">
          <ac:chgData name="Joseph Adegun" userId="ed31ada9-a296-4126-aaa8-14c0ed6f516d" providerId="ADAL" clId="{34C45269-1C12-4936-8CF7-D0E648081E9A}" dt="2024-04-18T00:06:00.083" v="7950" actId="1076"/>
          <ac:spMkLst>
            <pc:docMk/>
            <pc:sldMk cId="924650530" sldId="551"/>
            <ac:spMk id="11" creationId="{D0A050DB-962D-3F76-F79A-32E00B090A5E}"/>
          </ac:spMkLst>
        </pc:spChg>
        <pc:picChg chg="mod ord modCrop">
          <ac:chgData name="Joseph Adegun" userId="ed31ada9-a296-4126-aaa8-14c0ed6f516d" providerId="ADAL" clId="{34C45269-1C12-4936-8CF7-D0E648081E9A}" dt="2024-04-25T19:56:29.552" v="10016" actId="14100"/>
          <ac:picMkLst>
            <pc:docMk/>
            <pc:sldMk cId="924650530" sldId="551"/>
            <ac:picMk id="10" creationId="{2E29D80A-35BF-58C6-D10E-F3EEE890F47C}"/>
          </ac:picMkLst>
        </pc:picChg>
      </pc:sldChg>
      <pc:sldChg chg="addSp delSp modSp del mod modNotesTx">
        <pc:chgData name="Joseph Adegun" userId="ed31ada9-a296-4126-aaa8-14c0ed6f516d" providerId="ADAL" clId="{34C45269-1C12-4936-8CF7-D0E648081E9A}" dt="2024-04-13T00:50:34.066" v="7180" actId="2696"/>
        <pc:sldMkLst>
          <pc:docMk/>
          <pc:sldMk cId="3829346520" sldId="555"/>
        </pc:sldMkLst>
        <pc:spChg chg="del mod">
          <ac:chgData name="Joseph Adegun" userId="ed31ada9-a296-4126-aaa8-14c0ed6f516d" providerId="ADAL" clId="{34C45269-1C12-4936-8CF7-D0E648081E9A}" dt="2024-03-28T00:57:54.361" v="2840" actId="478"/>
          <ac:spMkLst>
            <pc:docMk/>
            <pc:sldMk cId="3829346520" sldId="555"/>
            <ac:spMk id="3" creationId="{5ECD8131-C57A-BC97-669D-49A69791F7B1}"/>
          </ac:spMkLst>
        </pc:spChg>
        <pc:spChg chg="mod">
          <ac:chgData name="Joseph Adegun" userId="ed31ada9-a296-4126-aaa8-14c0ed6f516d" providerId="ADAL" clId="{34C45269-1C12-4936-8CF7-D0E648081E9A}" dt="2024-03-31T04:58:17.897" v="4275" actId="1076"/>
          <ac:spMkLst>
            <pc:docMk/>
            <pc:sldMk cId="3829346520" sldId="555"/>
            <ac:spMk id="4" creationId="{6F95C14F-2A08-ECF9-E1B3-7A1876D9055A}"/>
          </ac:spMkLst>
        </pc:spChg>
        <pc:spChg chg="add del mod">
          <ac:chgData name="Joseph Adegun" userId="ed31ada9-a296-4126-aaa8-14c0ed6f516d" providerId="ADAL" clId="{34C45269-1C12-4936-8CF7-D0E648081E9A}" dt="2024-03-31T04:56:54.670" v="4259" actId="931"/>
          <ac:spMkLst>
            <pc:docMk/>
            <pc:sldMk cId="3829346520" sldId="555"/>
            <ac:spMk id="5" creationId="{AC988FD2-CCC8-BD48-9DD1-F2378A2D371C}"/>
          </ac:spMkLst>
        </pc:spChg>
        <pc:spChg chg="add del mod">
          <ac:chgData name="Joseph Adegun" userId="ed31ada9-a296-4126-aaa8-14c0ed6f516d" providerId="ADAL" clId="{34C45269-1C12-4936-8CF7-D0E648081E9A}" dt="2024-04-03T17:37:42.112" v="4472" actId="931"/>
          <ac:spMkLst>
            <pc:docMk/>
            <pc:sldMk cId="3829346520" sldId="555"/>
            <ac:spMk id="5" creationId="{CD6D7220-4B04-1FD7-9722-363A6FD5C4EC}"/>
          </ac:spMkLst>
        </pc:spChg>
        <pc:spChg chg="del mod">
          <ac:chgData name="Joseph Adegun" userId="ed31ada9-a296-4126-aaa8-14c0ed6f516d" providerId="ADAL" clId="{34C45269-1C12-4936-8CF7-D0E648081E9A}" dt="2024-02-14T17:58:22.205" v="1664" actId="478"/>
          <ac:spMkLst>
            <pc:docMk/>
            <pc:sldMk cId="3829346520" sldId="555"/>
            <ac:spMk id="7" creationId="{C3122340-175E-DAD5-A998-922B1486E516}"/>
          </ac:spMkLst>
        </pc:spChg>
        <pc:spChg chg="mod">
          <ac:chgData name="Joseph Adegun" userId="ed31ada9-a296-4126-aaa8-14c0ed6f516d" providerId="ADAL" clId="{34C45269-1C12-4936-8CF7-D0E648081E9A}" dt="2024-04-03T17:38:45.260" v="4488" actId="20577"/>
          <ac:spMkLst>
            <pc:docMk/>
            <pc:sldMk cId="3829346520" sldId="555"/>
            <ac:spMk id="10" creationId="{D33E0C54-721A-F2AF-47C3-2C2D94F37B00}"/>
          </ac:spMkLst>
        </pc:spChg>
        <pc:picChg chg="add del mod ord modCrop">
          <ac:chgData name="Joseph Adegun" userId="ed31ada9-a296-4126-aaa8-14c0ed6f516d" providerId="ADAL" clId="{34C45269-1C12-4936-8CF7-D0E648081E9A}" dt="2024-04-03T17:37:23.284" v="4471" actId="478"/>
          <ac:picMkLst>
            <pc:docMk/>
            <pc:sldMk cId="3829346520" sldId="555"/>
            <ac:picMk id="7" creationId="{5EC7ECEB-4E50-FEA3-C17C-85E509482A31}"/>
          </ac:picMkLst>
        </pc:picChg>
        <pc:picChg chg="add mod ord modCrop">
          <ac:chgData name="Joseph Adegun" userId="ed31ada9-a296-4126-aaa8-14c0ed6f516d" providerId="ADAL" clId="{34C45269-1C12-4936-8CF7-D0E648081E9A}" dt="2024-04-03T17:38:39.778" v="4485" actId="1076"/>
          <ac:picMkLst>
            <pc:docMk/>
            <pc:sldMk cId="3829346520" sldId="555"/>
            <ac:picMk id="8" creationId="{2F28076D-E9D9-2A35-0672-CD0839062648}"/>
          </ac:picMkLst>
        </pc:picChg>
        <pc:picChg chg="del mod">
          <ac:chgData name="Joseph Adegun" userId="ed31ada9-a296-4126-aaa8-14c0ed6f516d" providerId="ADAL" clId="{34C45269-1C12-4936-8CF7-D0E648081E9A}" dt="2024-03-31T04:56:36.091" v="4257" actId="478"/>
          <ac:picMkLst>
            <pc:docMk/>
            <pc:sldMk cId="3829346520" sldId="555"/>
            <ac:picMk id="13" creationId="{86445F62-217B-A620-FBC6-8ED308A42AA3}"/>
          </ac:picMkLst>
        </pc:picChg>
      </pc:sldChg>
      <pc:sldChg chg="addSp delSp modSp mod delAnim modAnim modNotesTx">
        <pc:chgData name="Joseph Adegun" userId="ed31ada9-a296-4126-aaa8-14c0ed6f516d" providerId="ADAL" clId="{34C45269-1C12-4936-8CF7-D0E648081E9A}" dt="2024-04-25T17:17:27.649" v="9662" actId="20577"/>
        <pc:sldMkLst>
          <pc:docMk/>
          <pc:sldMk cId="1706784096" sldId="560"/>
        </pc:sldMkLst>
        <pc:spChg chg="del mod">
          <ac:chgData name="Joseph Adegun" userId="ed31ada9-a296-4126-aaa8-14c0ed6f516d" providerId="ADAL" clId="{34C45269-1C12-4936-8CF7-D0E648081E9A}" dt="2024-03-23T21:37:41.267" v="2067" actId="478"/>
          <ac:spMkLst>
            <pc:docMk/>
            <pc:sldMk cId="1706784096" sldId="560"/>
            <ac:spMk id="3" creationId="{0BB07BD1-83D9-4180-22A4-EF69CF655C44}"/>
          </ac:spMkLst>
        </pc:spChg>
        <pc:spChg chg="add del mod">
          <ac:chgData name="Joseph Adegun" userId="ed31ada9-a296-4126-aaa8-14c0ed6f516d" providerId="ADAL" clId="{34C45269-1C12-4936-8CF7-D0E648081E9A}" dt="2024-04-25T16:46:58.460" v="9206" actId="478"/>
          <ac:spMkLst>
            <pc:docMk/>
            <pc:sldMk cId="1706784096" sldId="560"/>
            <ac:spMk id="4" creationId="{FFDE8714-88E7-E8C9-89CF-1054CC14E932}"/>
          </ac:spMkLst>
        </pc:spChg>
        <pc:spChg chg="add mod">
          <ac:chgData name="Joseph Adegun" userId="ed31ada9-a296-4126-aaa8-14c0ed6f516d" providerId="ADAL" clId="{34C45269-1C12-4936-8CF7-D0E648081E9A}" dt="2024-04-25T16:54:40.702" v="9370" actId="1076"/>
          <ac:spMkLst>
            <pc:docMk/>
            <pc:sldMk cId="1706784096" sldId="560"/>
            <ac:spMk id="5" creationId="{C0B89B71-D0CA-E7D3-8E8B-C5356DAACF84}"/>
          </ac:spMkLst>
        </pc:spChg>
        <pc:spChg chg="mod">
          <ac:chgData name="Joseph Adegun" userId="ed31ada9-a296-4126-aaa8-14c0ed6f516d" providerId="ADAL" clId="{34C45269-1C12-4936-8CF7-D0E648081E9A}" dt="2024-04-25T17:05:13.926" v="9442" actId="20577"/>
          <ac:spMkLst>
            <pc:docMk/>
            <pc:sldMk cId="1706784096" sldId="560"/>
            <ac:spMk id="6" creationId="{21AB7934-E605-F7EF-3D95-FBDA69865244}"/>
          </ac:spMkLst>
        </pc:spChg>
        <pc:spChg chg="mod">
          <ac:chgData name="Joseph Adegun" userId="ed31ada9-a296-4126-aaa8-14c0ed6f516d" providerId="ADAL" clId="{34C45269-1C12-4936-8CF7-D0E648081E9A}" dt="2024-03-31T16:52:29.754" v="4393" actId="20577"/>
          <ac:spMkLst>
            <pc:docMk/>
            <pc:sldMk cId="1706784096" sldId="560"/>
            <ac:spMk id="7" creationId="{C18ED10D-725F-45D8-9418-E4032F0E433D}"/>
          </ac:spMkLst>
        </pc:spChg>
        <pc:spChg chg="add del mod">
          <ac:chgData name="Joseph Adegun" userId="ed31ada9-a296-4126-aaa8-14c0ed6f516d" providerId="ADAL" clId="{34C45269-1C12-4936-8CF7-D0E648081E9A}" dt="2024-04-25T17:00:07.926" v="9414" actId="478"/>
          <ac:spMkLst>
            <pc:docMk/>
            <pc:sldMk cId="1706784096" sldId="560"/>
            <ac:spMk id="8" creationId="{4A462B30-68DF-020D-458E-ACA23EDC234E}"/>
          </ac:spMkLst>
        </pc:spChg>
        <pc:spChg chg="add del mod">
          <ac:chgData name="Joseph Adegun" userId="ed31ada9-a296-4126-aaa8-14c0ed6f516d" providerId="ADAL" clId="{34C45269-1C12-4936-8CF7-D0E648081E9A}" dt="2024-04-25T17:01:45.426" v="9422" actId="478"/>
          <ac:spMkLst>
            <pc:docMk/>
            <pc:sldMk cId="1706784096" sldId="560"/>
            <ac:spMk id="9" creationId="{744DF9E1-666E-070F-0AEC-F98A678B1EE9}"/>
          </ac:spMkLst>
        </pc:spChg>
        <pc:spChg chg="mod">
          <ac:chgData name="Joseph Adegun" userId="ed31ada9-a296-4126-aaa8-14c0ed6f516d" providerId="ADAL" clId="{34C45269-1C12-4936-8CF7-D0E648081E9A}" dt="2024-04-25T16:47:55.873" v="9229" actId="1076"/>
          <ac:spMkLst>
            <pc:docMk/>
            <pc:sldMk cId="1706784096" sldId="560"/>
            <ac:spMk id="19" creationId="{6E759D44-B2EF-4EEA-BE3A-5FE3FF2F6A67}"/>
          </ac:spMkLst>
        </pc:spChg>
        <pc:spChg chg="del">
          <ac:chgData name="Joseph Adegun" userId="ed31ada9-a296-4126-aaa8-14c0ed6f516d" providerId="ADAL" clId="{34C45269-1C12-4936-8CF7-D0E648081E9A}" dt="2024-04-25T16:46:55.373" v="9204" actId="478"/>
          <ac:spMkLst>
            <pc:docMk/>
            <pc:sldMk cId="1706784096" sldId="560"/>
            <ac:spMk id="22" creationId="{199F6F9B-2BD4-4D49-A90A-A8275E71A7B4}"/>
          </ac:spMkLst>
        </pc:spChg>
        <pc:spChg chg="del">
          <ac:chgData name="Joseph Adegun" userId="ed31ada9-a296-4126-aaa8-14c0ed6f516d" providerId="ADAL" clId="{34C45269-1C12-4936-8CF7-D0E648081E9A}" dt="2024-04-25T16:46:48.754" v="9201" actId="478"/>
          <ac:spMkLst>
            <pc:docMk/>
            <pc:sldMk cId="1706784096" sldId="560"/>
            <ac:spMk id="23" creationId="{8B0A0E91-0A6D-45CB-A42B-4159614B5D86}"/>
          </ac:spMkLst>
        </pc:spChg>
        <pc:spChg chg="del">
          <ac:chgData name="Joseph Adegun" userId="ed31ada9-a296-4126-aaa8-14c0ed6f516d" providerId="ADAL" clId="{34C45269-1C12-4936-8CF7-D0E648081E9A}" dt="2024-04-25T16:46:51.168" v="9202" actId="478"/>
          <ac:spMkLst>
            <pc:docMk/>
            <pc:sldMk cId="1706784096" sldId="560"/>
            <ac:spMk id="24" creationId="{4627C25F-E4AA-4D83-8F06-F15873073228}"/>
          </ac:spMkLst>
        </pc:spChg>
        <pc:spChg chg="mod">
          <ac:chgData name="Joseph Adegun" userId="ed31ada9-a296-4126-aaa8-14c0ed6f516d" providerId="ADAL" clId="{34C45269-1C12-4936-8CF7-D0E648081E9A}" dt="2024-04-25T17:05:40.528" v="9445" actId="207"/>
          <ac:spMkLst>
            <pc:docMk/>
            <pc:sldMk cId="1706784096" sldId="560"/>
            <ac:spMk id="25" creationId="{846C321E-899B-4D8A-B86E-FFC13E3FDFF5}"/>
          </ac:spMkLst>
        </pc:spChg>
        <pc:spChg chg="del">
          <ac:chgData name="Joseph Adegun" userId="ed31ada9-a296-4126-aaa8-14c0ed6f516d" providerId="ADAL" clId="{34C45269-1C12-4936-8CF7-D0E648081E9A}" dt="2024-04-25T16:47:02.301" v="9208" actId="478"/>
          <ac:spMkLst>
            <pc:docMk/>
            <pc:sldMk cId="1706784096" sldId="560"/>
            <ac:spMk id="26" creationId="{F066C447-6B2A-47D2-0FD9-8469F3A772DD}"/>
          </ac:spMkLst>
        </pc:spChg>
        <pc:spChg chg="del">
          <ac:chgData name="Joseph Adegun" userId="ed31ada9-a296-4126-aaa8-14c0ed6f516d" providerId="ADAL" clId="{34C45269-1C12-4936-8CF7-D0E648081E9A}" dt="2024-04-25T16:47:26.202" v="9210" actId="478"/>
          <ac:spMkLst>
            <pc:docMk/>
            <pc:sldMk cId="1706784096" sldId="560"/>
            <ac:spMk id="30" creationId="{2099876A-718C-A782-929B-B4371FF215D7}"/>
          </ac:spMkLst>
        </pc:spChg>
        <pc:picChg chg="add del mod modCrop">
          <ac:chgData name="Joseph Adegun" userId="ed31ada9-a296-4126-aaa8-14c0ed6f516d" providerId="ADAL" clId="{34C45269-1C12-4936-8CF7-D0E648081E9A}" dt="2024-04-25T16:47:37.417" v="9212" actId="1076"/>
          <ac:picMkLst>
            <pc:docMk/>
            <pc:sldMk cId="1706784096" sldId="560"/>
            <ac:picMk id="12" creationId="{FA3EE20F-1A9F-C7BB-723C-8CF7025F74CA}"/>
          </ac:picMkLst>
        </pc:picChg>
        <pc:picChg chg="del">
          <ac:chgData name="Joseph Adegun" userId="ed31ada9-a296-4126-aaa8-14c0ed6f516d" providerId="ADAL" clId="{34C45269-1C12-4936-8CF7-D0E648081E9A}" dt="2024-04-25T16:46:44.063" v="9199" actId="478"/>
          <ac:picMkLst>
            <pc:docMk/>
            <pc:sldMk cId="1706784096" sldId="560"/>
            <ac:picMk id="28" creationId="{2E129702-9A43-3C2A-ABE1-D57267216E8F}"/>
          </ac:picMkLst>
        </pc:picChg>
        <pc:cxnChg chg="del">
          <ac:chgData name="Joseph Adegun" userId="ed31ada9-a296-4126-aaa8-14c0ed6f516d" providerId="ADAL" clId="{34C45269-1C12-4936-8CF7-D0E648081E9A}" dt="2024-04-25T16:47:00.605" v="9207" actId="478"/>
          <ac:cxnSpMkLst>
            <pc:docMk/>
            <pc:sldMk cId="1706784096" sldId="560"/>
            <ac:cxnSpMk id="14" creationId="{CD84DAA4-DAF1-46CD-BF4C-D604D0635EC8}"/>
          </ac:cxnSpMkLst>
        </pc:cxnChg>
        <pc:cxnChg chg="del">
          <ac:chgData name="Joseph Adegun" userId="ed31ada9-a296-4126-aaa8-14c0ed6f516d" providerId="ADAL" clId="{34C45269-1C12-4936-8CF7-D0E648081E9A}" dt="2024-04-25T16:46:46.490" v="9200" actId="478"/>
          <ac:cxnSpMkLst>
            <pc:docMk/>
            <pc:sldMk cId="1706784096" sldId="560"/>
            <ac:cxnSpMk id="16" creationId="{31400524-F736-4F86-B254-233021D9CE5D}"/>
          </ac:cxnSpMkLst>
        </pc:cxnChg>
        <pc:cxnChg chg="del">
          <ac:chgData name="Joseph Adegun" userId="ed31ada9-a296-4126-aaa8-14c0ed6f516d" providerId="ADAL" clId="{34C45269-1C12-4936-8CF7-D0E648081E9A}" dt="2024-04-25T16:46:52.674" v="9203" actId="478"/>
          <ac:cxnSpMkLst>
            <pc:docMk/>
            <pc:sldMk cId="1706784096" sldId="560"/>
            <ac:cxnSpMk id="18" creationId="{8DBB6080-25B9-44EE-923F-D7F27D1FC8C4}"/>
          </ac:cxnSpMkLst>
        </pc:cxnChg>
        <pc:cxnChg chg="mod">
          <ac:chgData name="Joseph Adegun" userId="ed31ada9-a296-4126-aaa8-14c0ed6f516d" providerId="ADAL" clId="{34C45269-1C12-4936-8CF7-D0E648081E9A}" dt="2024-04-25T17:05:32.297" v="9444" actId="208"/>
          <ac:cxnSpMkLst>
            <pc:docMk/>
            <pc:sldMk cId="1706784096" sldId="560"/>
            <ac:cxnSpMk id="21" creationId="{43C94EE5-674F-4AF8-8A25-8E8B79E7AA68}"/>
          </ac:cxnSpMkLst>
        </pc:cxnChg>
      </pc:sldChg>
      <pc:sldChg chg="modSp mod">
        <pc:chgData name="Joseph Adegun" userId="ed31ada9-a296-4126-aaa8-14c0ed6f516d" providerId="ADAL" clId="{34C45269-1C12-4936-8CF7-D0E648081E9A}" dt="2024-04-29T11:43:20.213" v="10879" actId="14100"/>
        <pc:sldMkLst>
          <pc:docMk/>
          <pc:sldMk cId="3378213266" sldId="563"/>
        </pc:sldMkLst>
        <pc:spChg chg="mod">
          <ac:chgData name="Joseph Adegun" userId="ed31ada9-a296-4126-aaa8-14c0ed6f516d" providerId="ADAL" clId="{34C45269-1C12-4936-8CF7-D0E648081E9A}" dt="2024-04-03T16:52:22.958" v="4469" actId="1076"/>
          <ac:spMkLst>
            <pc:docMk/>
            <pc:sldMk cId="3378213266" sldId="563"/>
            <ac:spMk id="13" creationId="{1670B6DD-30A1-7519-C72F-B5CCB3AF6B3F}"/>
          </ac:spMkLst>
        </pc:spChg>
        <pc:spChg chg="mod">
          <ac:chgData name="Joseph Adegun" userId="ed31ada9-a296-4126-aaa8-14c0ed6f516d" providerId="ADAL" clId="{34C45269-1C12-4936-8CF7-D0E648081E9A}" dt="2024-04-29T11:43:20.213" v="10879" actId="14100"/>
          <ac:spMkLst>
            <pc:docMk/>
            <pc:sldMk cId="3378213266" sldId="563"/>
            <ac:spMk id="17" creationId="{8A2A28B0-E7C1-FA26-F030-D6B4B479318B}"/>
          </ac:spMkLst>
        </pc:spChg>
      </pc:sldChg>
      <pc:sldChg chg="addSp delSp modSp mod delAnim modAnim modNotesTx">
        <pc:chgData name="Joseph Adegun" userId="ed31ada9-a296-4126-aaa8-14c0ed6f516d" providerId="ADAL" clId="{34C45269-1C12-4936-8CF7-D0E648081E9A}" dt="2024-04-25T03:18:44.908" v="8975" actId="14100"/>
        <pc:sldMkLst>
          <pc:docMk/>
          <pc:sldMk cId="3987450097" sldId="579"/>
        </pc:sldMkLst>
        <pc:spChg chg="mod">
          <ac:chgData name="Joseph Adegun" userId="ed31ada9-a296-4126-aaa8-14c0ed6f516d" providerId="ADAL" clId="{34C45269-1C12-4936-8CF7-D0E648081E9A}" dt="2024-03-31T18:27:35.057" v="4456" actId="1076"/>
          <ac:spMkLst>
            <pc:docMk/>
            <pc:sldMk cId="3987450097" sldId="579"/>
            <ac:spMk id="3" creationId="{C5B10DFF-1024-F8FF-114C-DB72112A9B27}"/>
          </ac:spMkLst>
        </pc:spChg>
        <pc:spChg chg="mod">
          <ac:chgData name="Joseph Adegun" userId="ed31ada9-a296-4126-aaa8-14c0ed6f516d" providerId="ADAL" clId="{34C45269-1C12-4936-8CF7-D0E648081E9A}" dt="2024-03-31T18:25:19.266" v="4401" actId="1076"/>
          <ac:spMkLst>
            <pc:docMk/>
            <pc:sldMk cId="3987450097" sldId="579"/>
            <ac:spMk id="4" creationId="{8A795C99-4E2C-B4B6-583C-D9EADBFDA806}"/>
          </ac:spMkLst>
        </pc:spChg>
        <pc:spChg chg="mod">
          <ac:chgData name="Joseph Adegun" userId="ed31ada9-a296-4126-aaa8-14c0ed6f516d" providerId="ADAL" clId="{34C45269-1C12-4936-8CF7-D0E648081E9A}" dt="2024-03-31T18:24:45.482" v="4396" actId="1076"/>
          <ac:spMkLst>
            <pc:docMk/>
            <pc:sldMk cId="3987450097" sldId="579"/>
            <ac:spMk id="5" creationId="{7A16E5F1-998D-C36D-93DC-66D51DF625C0}"/>
          </ac:spMkLst>
        </pc:spChg>
        <pc:spChg chg="add mod">
          <ac:chgData name="Joseph Adegun" userId="ed31ada9-a296-4126-aaa8-14c0ed6f516d" providerId="ADAL" clId="{34C45269-1C12-4936-8CF7-D0E648081E9A}" dt="2024-03-31T18:27:06.073" v="4448" actId="1076"/>
          <ac:spMkLst>
            <pc:docMk/>
            <pc:sldMk cId="3987450097" sldId="579"/>
            <ac:spMk id="6" creationId="{6600CB40-E0A3-A477-F517-309CA8FC34EF}"/>
          </ac:spMkLst>
        </pc:spChg>
        <pc:spChg chg="mod">
          <ac:chgData name="Joseph Adegun" userId="ed31ada9-a296-4126-aaa8-14c0ed6f516d" providerId="ADAL" clId="{34C45269-1C12-4936-8CF7-D0E648081E9A}" dt="2024-03-31T18:27:15.034" v="4450" actId="1076"/>
          <ac:spMkLst>
            <pc:docMk/>
            <pc:sldMk cId="3987450097" sldId="579"/>
            <ac:spMk id="7" creationId="{66BD9784-CEC6-77B4-E597-BACF309A6343}"/>
          </ac:spMkLst>
        </pc:spChg>
        <pc:spChg chg="add del mod">
          <ac:chgData name="Joseph Adegun" userId="ed31ada9-a296-4126-aaa8-14c0ed6f516d" providerId="ADAL" clId="{34C45269-1C12-4936-8CF7-D0E648081E9A}" dt="2024-04-11T15:54:45.225" v="6837" actId="931"/>
          <ac:spMkLst>
            <pc:docMk/>
            <pc:sldMk cId="3987450097" sldId="579"/>
            <ac:spMk id="8" creationId="{8FEEBA9F-D736-7E8A-6677-F8AD0F6CF865}"/>
          </ac:spMkLst>
        </pc:spChg>
        <pc:spChg chg="add mod">
          <ac:chgData name="Joseph Adegun" userId="ed31ada9-a296-4126-aaa8-14c0ed6f516d" providerId="ADAL" clId="{34C45269-1C12-4936-8CF7-D0E648081E9A}" dt="2024-03-31T18:27:03.338" v="4447" actId="1076"/>
          <ac:spMkLst>
            <pc:docMk/>
            <pc:sldMk cId="3987450097" sldId="579"/>
            <ac:spMk id="8" creationId="{F876D5F7-319D-EDC8-F457-59DBF2492C0C}"/>
          </ac:spMkLst>
        </pc:spChg>
        <pc:spChg chg="del mod">
          <ac:chgData name="Joseph Adegun" userId="ed31ada9-a296-4126-aaa8-14c0ed6f516d" providerId="ADAL" clId="{34C45269-1C12-4936-8CF7-D0E648081E9A}" dt="2024-03-31T18:24:38.472" v="4394" actId="478"/>
          <ac:spMkLst>
            <pc:docMk/>
            <pc:sldMk cId="3987450097" sldId="579"/>
            <ac:spMk id="10" creationId="{BBE21A15-A05E-4DD5-4668-03C37FDB5000}"/>
          </ac:spMkLst>
        </pc:spChg>
        <pc:spChg chg="del">
          <ac:chgData name="Joseph Adegun" userId="ed31ada9-a296-4126-aaa8-14c0ed6f516d" providerId="ADAL" clId="{34C45269-1C12-4936-8CF7-D0E648081E9A}" dt="2024-04-06T20:22:35.760" v="6591" actId="478"/>
          <ac:spMkLst>
            <pc:docMk/>
            <pc:sldMk cId="3987450097" sldId="579"/>
            <ac:spMk id="11" creationId="{9F7BD18A-6DDF-6A91-C334-D4BBC59C4696}"/>
          </ac:spMkLst>
        </pc:spChg>
        <pc:spChg chg="del">
          <ac:chgData name="Joseph Adegun" userId="ed31ada9-a296-4126-aaa8-14c0ed6f516d" providerId="ADAL" clId="{34C45269-1C12-4936-8CF7-D0E648081E9A}" dt="2024-04-06T20:22:25.791" v="6589" actId="478"/>
          <ac:spMkLst>
            <pc:docMk/>
            <pc:sldMk cId="3987450097" sldId="579"/>
            <ac:spMk id="12" creationId="{C060D955-C8AC-6BA0-379E-4B1023444723}"/>
          </ac:spMkLst>
        </pc:spChg>
        <pc:spChg chg="del">
          <ac:chgData name="Joseph Adegun" userId="ed31ada9-a296-4126-aaa8-14c0ed6f516d" providerId="ADAL" clId="{34C45269-1C12-4936-8CF7-D0E648081E9A}" dt="2024-04-06T20:22:28.090" v="6590" actId="478"/>
          <ac:spMkLst>
            <pc:docMk/>
            <pc:sldMk cId="3987450097" sldId="579"/>
            <ac:spMk id="13" creationId="{02F3E2EC-9A65-CB61-B1A7-CDE4D07ED1B1}"/>
          </ac:spMkLst>
        </pc:spChg>
        <pc:spChg chg="mod">
          <ac:chgData name="Joseph Adegun" userId="ed31ada9-a296-4126-aaa8-14c0ed6f516d" providerId="ADAL" clId="{34C45269-1C12-4936-8CF7-D0E648081E9A}" dt="2024-04-25T03:18:44.908" v="8975" actId="14100"/>
          <ac:spMkLst>
            <pc:docMk/>
            <pc:sldMk cId="3987450097" sldId="579"/>
            <ac:spMk id="17" creationId="{D4F2A8ED-AE86-6C1C-6687-C579877D53CF}"/>
          </ac:spMkLst>
        </pc:spChg>
        <pc:picChg chg="add mod modCrop">
          <ac:chgData name="Joseph Adegun" userId="ed31ada9-a296-4126-aaa8-14c0ed6f516d" providerId="ADAL" clId="{34C45269-1C12-4936-8CF7-D0E648081E9A}" dt="2024-04-06T20:23:27.477" v="6603" actId="14100"/>
          <ac:picMkLst>
            <pc:docMk/>
            <pc:sldMk cId="3987450097" sldId="579"/>
            <ac:picMk id="6" creationId="{5A739D88-B19E-6BE9-3701-648EA32E62C3}"/>
          </ac:picMkLst>
        </pc:picChg>
        <pc:picChg chg="del">
          <ac:chgData name="Joseph Adegun" userId="ed31ada9-a296-4126-aaa8-14c0ed6f516d" providerId="ADAL" clId="{34C45269-1C12-4936-8CF7-D0E648081E9A}" dt="2024-04-06T20:22:22.975" v="6588" actId="478"/>
          <ac:picMkLst>
            <pc:docMk/>
            <pc:sldMk cId="3987450097" sldId="579"/>
            <ac:picMk id="10" creationId="{B413B17A-A884-25A9-BBEF-32EB6193986A}"/>
          </ac:picMkLst>
        </pc:picChg>
        <pc:picChg chg="add mod modCrop">
          <ac:chgData name="Joseph Adegun" userId="ed31ada9-a296-4126-aaa8-14c0ed6f516d" providerId="ADAL" clId="{34C45269-1C12-4936-8CF7-D0E648081E9A}" dt="2024-04-11T15:55:39.545" v="6850" actId="14100"/>
          <ac:picMkLst>
            <pc:docMk/>
            <pc:sldMk cId="3987450097" sldId="579"/>
            <ac:picMk id="11" creationId="{E12F4F60-01FC-E2C2-D411-36F6CAE4617D}"/>
          </ac:picMkLst>
        </pc:picChg>
        <pc:picChg chg="mod">
          <ac:chgData name="Joseph Adegun" userId="ed31ada9-a296-4126-aaa8-14c0ed6f516d" providerId="ADAL" clId="{34C45269-1C12-4936-8CF7-D0E648081E9A}" dt="2024-03-31T18:27:11.786" v="4449" actId="1076"/>
          <ac:picMkLst>
            <pc:docMk/>
            <pc:sldMk cId="3987450097" sldId="579"/>
            <ac:picMk id="19" creationId="{EC5FF92D-2487-1A57-F979-3AFEF7795E6D}"/>
          </ac:picMkLst>
        </pc:picChg>
        <pc:picChg chg="del mod">
          <ac:chgData name="Joseph Adegun" userId="ed31ada9-a296-4126-aaa8-14c0ed6f516d" providerId="ADAL" clId="{34C45269-1C12-4936-8CF7-D0E648081E9A}" dt="2024-04-11T15:54:19.432" v="6835" actId="478"/>
          <ac:picMkLst>
            <pc:docMk/>
            <pc:sldMk cId="3987450097" sldId="579"/>
            <ac:picMk id="21" creationId="{77D0F8AC-5929-AC28-F535-DC4E4CB322EB}"/>
          </ac:picMkLst>
        </pc:picChg>
      </pc:sldChg>
      <pc:sldChg chg="addSp delSp modSp new mod ord modClrScheme chgLayout modNotesTx">
        <pc:chgData name="Joseph Adegun" userId="ed31ada9-a296-4126-aaa8-14c0ed6f516d" providerId="ADAL" clId="{34C45269-1C12-4936-8CF7-D0E648081E9A}" dt="2024-04-25T19:53:25.082" v="9920"/>
        <pc:sldMkLst>
          <pc:docMk/>
          <pc:sldMk cId="784922370" sldId="580"/>
        </pc:sldMkLst>
        <pc:spChg chg="mod ord">
          <ac:chgData name="Joseph Adegun" userId="ed31ada9-a296-4126-aaa8-14c0ed6f516d" providerId="ADAL" clId="{34C45269-1C12-4936-8CF7-D0E648081E9A}" dt="2024-04-17T21:23:54.650" v="7387" actId="700"/>
          <ac:spMkLst>
            <pc:docMk/>
            <pc:sldMk cId="784922370" sldId="580"/>
            <ac:spMk id="2" creationId="{8F26CAFC-B286-CFD8-01B5-187C76E12F98}"/>
          </ac:spMkLst>
        </pc:spChg>
        <pc:spChg chg="del mod ord">
          <ac:chgData name="Joseph Adegun" userId="ed31ada9-a296-4126-aaa8-14c0ed6f516d" providerId="ADAL" clId="{34C45269-1C12-4936-8CF7-D0E648081E9A}" dt="2024-01-13T22:26:56.823" v="566" actId="700"/>
          <ac:spMkLst>
            <pc:docMk/>
            <pc:sldMk cId="784922370" sldId="580"/>
            <ac:spMk id="3" creationId="{F2695107-1134-2B16-0688-1C8B27B8CA5F}"/>
          </ac:spMkLst>
        </pc:spChg>
        <pc:spChg chg="add del mod">
          <ac:chgData name="Joseph Adegun" userId="ed31ada9-a296-4126-aaa8-14c0ed6f516d" providerId="ADAL" clId="{34C45269-1C12-4936-8CF7-D0E648081E9A}" dt="2024-04-17T21:23:54.650" v="7387" actId="700"/>
          <ac:spMkLst>
            <pc:docMk/>
            <pc:sldMk cId="784922370" sldId="580"/>
            <ac:spMk id="4" creationId="{05DD50FF-B7B3-0FF3-D2A0-020007F73231}"/>
          </ac:spMkLst>
        </pc:spChg>
        <pc:spChg chg="del mod ord">
          <ac:chgData name="Joseph Adegun" userId="ed31ada9-a296-4126-aaa8-14c0ed6f516d" providerId="ADAL" clId="{34C45269-1C12-4936-8CF7-D0E648081E9A}" dt="2024-01-13T22:26:56.823" v="566" actId="700"/>
          <ac:spMkLst>
            <pc:docMk/>
            <pc:sldMk cId="784922370" sldId="580"/>
            <ac:spMk id="4" creationId="{FD58AD92-35B4-64F9-4926-29DB3257C7C3}"/>
          </ac:spMkLst>
        </pc:spChg>
        <pc:spChg chg="del">
          <ac:chgData name="Joseph Adegun" userId="ed31ada9-a296-4126-aaa8-14c0ed6f516d" providerId="ADAL" clId="{34C45269-1C12-4936-8CF7-D0E648081E9A}" dt="2024-01-13T22:26:56.823" v="566" actId="700"/>
          <ac:spMkLst>
            <pc:docMk/>
            <pc:sldMk cId="784922370" sldId="580"/>
            <ac:spMk id="5" creationId="{7E012776-D20B-8B0C-30D9-97A1177E651B}"/>
          </ac:spMkLst>
        </pc:spChg>
        <pc:spChg chg="add del mod ord">
          <ac:chgData name="Joseph Adegun" userId="ed31ada9-a296-4126-aaa8-14c0ed6f516d" providerId="ADAL" clId="{34C45269-1C12-4936-8CF7-D0E648081E9A}" dt="2024-04-17T21:23:57.408" v="7388" actId="478"/>
          <ac:spMkLst>
            <pc:docMk/>
            <pc:sldMk cId="784922370" sldId="580"/>
            <ac:spMk id="5" creationId="{9336F46B-F194-EE9A-B4D4-2871D61CF720}"/>
          </ac:spMkLst>
        </pc:spChg>
        <pc:spChg chg="del mod ord">
          <ac:chgData name="Joseph Adegun" userId="ed31ada9-a296-4126-aaa8-14c0ed6f516d" providerId="ADAL" clId="{34C45269-1C12-4936-8CF7-D0E648081E9A}" dt="2024-01-13T22:26:56.823" v="566" actId="700"/>
          <ac:spMkLst>
            <pc:docMk/>
            <pc:sldMk cId="784922370" sldId="580"/>
            <ac:spMk id="6" creationId="{840EB32E-8999-7BD3-B6E0-89A302321159}"/>
          </ac:spMkLst>
        </pc:spChg>
        <pc:spChg chg="add mod ord">
          <ac:chgData name="Joseph Adegun" userId="ed31ada9-a296-4126-aaa8-14c0ed6f516d" providerId="ADAL" clId="{34C45269-1C12-4936-8CF7-D0E648081E9A}" dt="2024-04-17T21:25:23.700" v="7459" actId="20577"/>
          <ac:spMkLst>
            <pc:docMk/>
            <pc:sldMk cId="784922370" sldId="580"/>
            <ac:spMk id="6" creationId="{FE34EC3B-2E04-572F-88EB-D4898958E516}"/>
          </ac:spMkLst>
        </pc:spChg>
        <pc:spChg chg="add del mod ord">
          <ac:chgData name="Joseph Adegun" userId="ed31ada9-a296-4126-aaa8-14c0ed6f516d" providerId="ADAL" clId="{34C45269-1C12-4936-8CF7-D0E648081E9A}" dt="2024-04-17T21:24:03.281" v="7391" actId="478"/>
          <ac:spMkLst>
            <pc:docMk/>
            <pc:sldMk cId="784922370" sldId="580"/>
            <ac:spMk id="7" creationId="{2F96714A-1825-A2D3-2D91-F920A06FCDB8}"/>
          </ac:spMkLst>
        </pc:spChg>
        <pc:spChg chg="del mod ord">
          <ac:chgData name="Joseph Adegun" userId="ed31ada9-a296-4126-aaa8-14c0ed6f516d" providerId="ADAL" clId="{34C45269-1C12-4936-8CF7-D0E648081E9A}" dt="2024-01-13T22:26:56.823" v="566" actId="700"/>
          <ac:spMkLst>
            <pc:docMk/>
            <pc:sldMk cId="784922370" sldId="580"/>
            <ac:spMk id="7" creationId="{57F5E7D2-1E9D-3312-8CFE-C7770ED50976}"/>
          </ac:spMkLst>
        </pc:spChg>
        <pc:spChg chg="add del mod ord">
          <ac:chgData name="Joseph Adegun" userId="ed31ada9-a296-4126-aaa8-14c0ed6f516d" providerId="ADAL" clId="{34C45269-1C12-4936-8CF7-D0E648081E9A}" dt="2024-04-17T21:24:06.010" v="7392" actId="478"/>
          <ac:spMkLst>
            <pc:docMk/>
            <pc:sldMk cId="784922370" sldId="580"/>
            <ac:spMk id="8" creationId="{A1366381-8BC0-6843-B680-B0C79C3C5F6F}"/>
          </ac:spMkLst>
        </pc:spChg>
        <pc:spChg chg="del">
          <ac:chgData name="Joseph Adegun" userId="ed31ada9-a296-4126-aaa8-14c0ed6f516d" providerId="ADAL" clId="{34C45269-1C12-4936-8CF7-D0E648081E9A}" dt="2024-01-13T22:26:56.823" v="566" actId="700"/>
          <ac:spMkLst>
            <pc:docMk/>
            <pc:sldMk cId="784922370" sldId="580"/>
            <ac:spMk id="8" creationId="{B441E44D-6D83-1630-8CF2-A994C1ED658A}"/>
          </ac:spMkLst>
        </pc:spChg>
        <pc:spChg chg="del">
          <ac:chgData name="Joseph Adegun" userId="ed31ada9-a296-4126-aaa8-14c0ed6f516d" providerId="ADAL" clId="{34C45269-1C12-4936-8CF7-D0E648081E9A}" dt="2024-01-13T22:26:56.823" v="566" actId="700"/>
          <ac:spMkLst>
            <pc:docMk/>
            <pc:sldMk cId="784922370" sldId="580"/>
            <ac:spMk id="9" creationId="{25F6AAFC-904D-406C-D43D-525F5B9083A1}"/>
          </ac:spMkLst>
        </pc:spChg>
        <pc:spChg chg="add del mod ord">
          <ac:chgData name="Joseph Adegun" userId="ed31ada9-a296-4126-aaa8-14c0ed6f516d" providerId="ADAL" clId="{34C45269-1C12-4936-8CF7-D0E648081E9A}" dt="2024-04-17T21:26:51.700" v="7470" actId="3680"/>
          <ac:spMkLst>
            <pc:docMk/>
            <pc:sldMk cId="784922370" sldId="580"/>
            <ac:spMk id="9" creationId="{D63272FD-6276-236A-8780-AC9FBA44550F}"/>
          </ac:spMkLst>
        </pc:spChg>
        <pc:spChg chg="add del mod ord">
          <ac:chgData name="Joseph Adegun" userId="ed31ada9-a296-4126-aaa8-14c0ed6f516d" providerId="ADAL" clId="{34C45269-1C12-4936-8CF7-D0E648081E9A}" dt="2024-04-17T21:25:29.111" v="7460" actId="478"/>
          <ac:spMkLst>
            <pc:docMk/>
            <pc:sldMk cId="784922370" sldId="580"/>
            <ac:spMk id="10" creationId="{DF9F29B3-4B9B-7E36-999E-DAD3EAF85815}"/>
          </ac:spMkLst>
        </pc:spChg>
        <pc:spChg chg="del mod ord">
          <ac:chgData name="Joseph Adegun" userId="ed31ada9-a296-4126-aaa8-14c0ed6f516d" providerId="ADAL" clId="{34C45269-1C12-4936-8CF7-D0E648081E9A}" dt="2024-01-13T22:26:56.823" v="566" actId="700"/>
          <ac:spMkLst>
            <pc:docMk/>
            <pc:sldMk cId="784922370" sldId="580"/>
            <ac:spMk id="10" creationId="{EA44CAAC-D936-A8B3-D133-3038AA68BA63}"/>
          </ac:spMkLst>
        </pc:spChg>
        <pc:spChg chg="del mod ord">
          <ac:chgData name="Joseph Adegun" userId="ed31ada9-a296-4126-aaa8-14c0ed6f516d" providerId="ADAL" clId="{34C45269-1C12-4936-8CF7-D0E648081E9A}" dt="2024-01-13T22:26:56.823" v="566" actId="700"/>
          <ac:spMkLst>
            <pc:docMk/>
            <pc:sldMk cId="784922370" sldId="580"/>
            <ac:spMk id="11" creationId="{BD8E72BF-1AA7-0C90-9449-E479B5DBF174}"/>
          </ac:spMkLst>
        </pc:spChg>
        <pc:spChg chg="add del mod ord">
          <ac:chgData name="Joseph Adegun" userId="ed31ada9-a296-4126-aaa8-14c0ed6f516d" providerId="ADAL" clId="{34C45269-1C12-4936-8CF7-D0E648081E9A}" dt="2024-01-13T22:26:59.600" v="567" actId="478"/>
          <ac:spMkLst>
            <pc:docMk/>
            <pc:sldMk cId="784922370" sldId="580"/>
            <ac:spMk id="12" creationId="{96AD5CAC-5BF0-EE4E-F510-E69ADA4ADD3A}"/>
          </ac:spMkLst>
        </pc:spChg>
        <pc:spChg chg="add del mod ord">
          <ac:chgData name="Joseph Adegun" userId="ed31ada9-a296-4126-aaa8-14c0ed6f516d" providerId="ADAL" clId="{34C45269-1C12-4936-8CF7-D0E648081E9A}" dt="2024-01-13T22:27:07.033" v="571" actId="478"/>
          <ac:spMkLst>
            <pc:docMk/>
            <pc:sldMk cId="784922370" sldId="580"/>
            <ac:spMk id="13" creationId="{82583E14-0868-6D6F-9E88-97B596AE2368}"/>
          </ac:spMkLst>
        </pc:spChg>
        <pc:spChg chg="add del mod ord">
          <ac:chgData name="Joseph Adegun" userId="ed31ada9-a296-4126-aaa8-14c0ed6f516d" providerId="ADAL" clId="{34C45269-1C12-4936-8CF7-D0E648081E9A}" dt="2024-01-13T22:27:01.338" v="568" actId="478"/>
          <ac:spMkLst>
            <pc:docMk/>
            <pc:sldMk cId="784922370" sldId="580"/>
            <ac:spMk id="14" creationId="{8C559E98-412C-C8F7-3991-ACB3C847B58F}"/>
          </ac:spMkLst>
        </pc:spChg>
        <pc:spChg chg="add mod">
          <ac:chgData name="Joseph Adegun" userId="ed31ada9-a296-4126-aaa8-14c0ed6f516d" providerId="ADAL" clId="{34C45269-1C12-4936-8CF7-D0E648081E9A}" dt="2024-04-17T21:47:31.699" v="7704" actId="1076"/>
          <ac:spMkLst>
            <pc:docMk/>
            <pc:sldMk cId="784922370" sldId="580"/>
            <ac:spMk id="14" creationId="{EAD3CB3C-A763-969E-7E3F-1FD0AEDCD47C}"/>
          </ac:spMkLst>
        </pc:spChg>
        <pc:spChg chg="add del mod ord">
          <ac:chgData name="Joseph Adegun" userId="ed31ada9-a296-4126-aaa8-14c0ed6f516d" providerId="ADAL" clId="{34C45269-1C12-4936-8CF7-D0E648081E9A}" dt="2024-01-13T22:27:04.841" v="570" actId="478"/>
          <ac:spMkLst>
            <pc:docMk/>
            <pc:sldMk cId="784922370" sldId="580"/>
            <ac:spMk id="15" creationId="{2AAE6912-014C-F1B7-829D-4E695A331527}"/>
          </ac:spMkLst>
        </pc:spChg>
        <pc:spChg chg="add del mod ord">
          <ac:chgData name="Joseph Adegun" userId="ed31ada9-a296-4126-aaa8-14c0ed6f516d" providerId="ADAL" clId="{34C45269-1C12-4936-8CF7-D0E648081E9A}" dt="2024-01-13T22:27:03.426" v="569" actId="478"/>
          <ac:spMkLst>
            <pc:docMk/>
            <pc:sldMk cId="784922370" sldId="580"/>
            <ac:spMk id="16" creationId="{353DABA6-5AA9-DC0A-A8AE-1B8C1A6B4858}"/>
          </ac:spMkLst>
        </pc:spChg>
        <pc:spChg chg="add del mod ord">
          <ac:chgData name="Joseph Adegun" userId="ed31ada9-a296-4126-aaa8-14c0ed6f516d" providerId="ADAL" clId="{34C45269-1C12-4936-8CF7-D0E648081E9A}" dt="2024-04-17T21:23:47.394" v="7386" actId="478"/>
          <ac:spMkLst>
            <pc:docMk/>
            <pc:sldMk cId="784922370" sldId="580"/>
            <ac:spMk id="17" creationId="{D8DEA38E-50C8-940C-650C-B808CF2F7A91}"/>
          </ac:spMkLst>
        </pc:spChg>
        <pc:graphicFrameChg chg="add del mod ord modGraphic">
          <ac:chgData name="Joseph Adegun" userId="ed31ada9-a296-4126-aaa8-14c0ed6f516d" providerId="ADAL" clId="{34C45269-1C12-4936-8CF7-D0E648081E9A}" dt="2024-04-17T21:26:28.176" v="7465" actId="3680"/>
          <ac:graphicFrameMkLst>
            <pc:docMk/>
            <pc:sldMk cId="784922370" sldId="580"/>
            <ac:graphicFrameMk id="11" creationId="{A13C975F-DD23-25A3-96E2-54DE6CF86A60}"/>
          </ac:graphicFrameMkLst>
        </pc:graphicFrameChg>
        <pc:graphicFrameChg chg="add del mod ord modGraphic">
          <ac:chgData name="Joseph Adegun" userId="ed31ada9-a296-4126-aaa8-14c0ed6f516d" providerId="ADAL" clId="{34C45269-1C12-4936-8CF7-D0E648081E9A}" dt="2024-04-17T21:26:44.547" v="7469" actId="3680"/>
          <ac:graphicFrameMkLst>
            <pc:docMk/>
            <pc:sldMk cId="784922370" sldId="580"/>
            <ac:graphicFrameMk id="12" creationId="{E947D253-AA85-9ABC-7477-D14282DF4A2C}"/>
          </ac:graphicFrameMkLst>
        </pc:graphicFrameChg>
        <pc:graphicFrameChg chg="add mod ord modGraphic">
          <ac:chgData name="Joseph Adegun" userId="ed31ada9-a296-4126-aaa8-14c0ed6f516d" providerId="ADAL" clId="{34C45269-1C12-4936-8CF7-D0E648081E9A}" dt="2024-04-17T21:47:27.838" v="7703" actId="1076"/>
          <ac:graphicFrameMkLst>
            <pc:docMk/>
            <pc:sldMk cId="784922370" sldId="580"/>
            <ac:graphicFrameMk id="13" creationId="{F944BA54-8ACA-EBEA-F2DA-F29C3771DB24}"/>
          </ac:graphicFrameMkLst>
        </pc:graphicFrameChg>
      </pc:sldChg>
      <pc:sldChg chg="addSp delSp modSp new del mod modClrScheme chgLayout">
        <pc:chgData name="Joseph Adegun" userId="ed31ada9-a296-4126-aaa8-14c0ed6f516d" providerId="ADAL" clId="{34C45269-1C12-4936-8CF7-D0E648081E9A}" dt="2024-01-13T22:51:24.586" v="1069" actId="2696"/>
        <pc:sldMkLst>
          <pc:docMk/>
          <pc:sldMk cId="1937064094" sldId="581"/>
        </pc:sldMkLst>
        <pc:spChg chg="mod ord">
          <ac:chgData name="Joseph Adegun" userId="ed31ada9-a296-4126-aaa8-14c0ed6f516d" providerId="ADAL" clId="{34C45269-1C12-4936-8CF7-D0E648081E9A}" dt="2024-01-13T22:31:00.367" v="652" actId="700"/>
          <ac:spMkLst>
            <pc:docMk/>
            <pc:sldMk cId="1937064094" sldId="581"/>
            <ac:spMk id="2" creationId="{AFE4EC4D-3358-AED3-BB04-0C0A87C0D5F9}"/>
          </ac:spMkLst>
        </pc:spChg>
        <pc:spChg chg="del">
          <ac:chgData name="Joseph Adegun" userId="ed31ada9-a296-4126-aaa8-14c0ed6f516d" providerId="ADAL" clId="{34C45269-1C12-4936-8CF7-D0E648081E9A}" dt="2024-01-13T22:30:24.289" v="605" actId="478"/>
          <ac:spMkLst>
            <pc:docMk/>
            <pc:sldMk cId="1937064094" sldId="581"/>
            <ac:spMk id="3" creationId="{1BFE018C-B692-E19F-7BE2-16DB2AA3C2CB}"/>
          </ac:spMkLst>
        </pc:spChg>
        <pc:spChg chg="del mod ord">
          <ac:chgData name="Joseph Adegun" userId="ed31ada9-a296-4126-aaa8-14c0ed6f516d" providerId="ADAL" clId="{34C45269-1C12-4936-8CF7-D0E648081E9A}" dt="2024-01-13T22:31:00.367" v="652" actId="700"/>
          <ac:spMkLst>
            <pc:docMk/>
            <pc:sldMk cId="1937064094" sldId="581"/>
            <ac:spMk id="4" creationId="{5361D073-1210-91A0-2EB7-C9290F552A45}"/>
          </ac:spMkLst>
        </pc:spChg>
        <pc:spChg chg="del mod ord">
          <ac:chgData name="Joseph Adegun" userId="ed31ada9-a296-4126-aaa8-14c0ed6f516d" providerId="ADAL" clId="{34C45269-1C12-4936-8CF7-D0E648081E9A}" dt="2024-01-13T22:31:00.367" v="652" actId="700"/>
          <ac:spMkLst>
            <pc:docMk/>
            <pc:sldMk cId="1937064094" sldId="581"/>
            <ac:spMk id="5" creationId="{43134676-F016-2660-038B-1F81CC3211FE}"/>
          </ac:spMkLst>
        </pc:spChg>
        <pc:spChg chg="del mod ord">
          <ac:chgData name="Joseph Adegun" userId="ed31ada9-a296-4126-aaa8-14c0ed6f516d" providerId="ADAL" clId="{34C45269-1C12-4936-8CF7-D0E648081E9A}" dt="2024-01-13T22:31:00.367" v="652" actId="700"/>
          <ac:spMkLst>
            <pc:docMk/>
            <pc:sldMk cId="1937064094" sldId="581"/>
            <ac:spMk id="6" creationId="{5CCABAF9-2EFC-0A5D-B78F-B4921DDF89B4}"/>
          </ac:spMkLst>
        </pc:spChg>
        <pc:spChg chg="del mod ord">
          <ac:chgData name="Joseph Adegun" userId="ed31ada9-a296-4126-aaa8-14c0ed6f516d" providerId="ADAL" clId="{34C45269-1C12-4936-8CF7-D0E648081E9A}" dt="2024-01-13T22:31:03.908" v="653" actId="478"/>
          <ac:spMkLst>
            <pc:docMk/>
            <pc:sldMk cId="1937064094" sldId="581"/>
            <ac:spMk id="7" creationId="{49A88103-6949-9D82-A931-34C93782795E}"/>
          </ac:spMkLst>
        </pc:spChg>
        <pc:spChg chg="del">
          <ac:chgData name="Joseph Adegun" userId="ed31ada9-a296-4126-aaa8-14c0ed6f516d" providerId="ADAL" clId="{34C45269-1C12-4936-8CF7-D0E648081E9A}" dt="2024-01-13T22:30:22.139" v="604" actId="478"/>
          <ac:spMkLst>
            <pc:docMk/>
            <pc:sldMk cId="1937064094" sldId="581"/>
            <ac:spMk id="8" creationId="{8E986D55-B022-5E71-BF8B-F6813652F415}"/>
          </ac:spMkLst>
        </pc:spChg>
        <pc:spChg chg="add mod ord">
          <ac:chgData name="Joseph Adegun" userId="ed31ada9-a296-4126-aaa8-14c0ed6f516d" providerId="ADAL" clId="{34C45269-1C12-4936-8CF7-D0E648081E9A}" dt="2024-01-13T22:31:23.024" v="663" actId="14100"/>
          <ac:spMkLst>
            <pc:docMk/>
            <pc:sldMk cId="1937064094" sldId="581"/>
            <ac:spMk id="9" creationId="{94DD3BE1-1A59-6B08-D4C8-54C60D283B94}"/>
          </ac:spMkLst>
        </pc:spChg>
        <pc:spChg chg="add del mod ord">
          <ac:chgData name="Joseph Adegun" userId="ed31ada9-a296-4126-aaa8-14c0ed6f516d" providerId="ADAL" clId="{34C45269-1C12-4936-8CF7-D0E648081E9A}" dt="2024-01-13T22:31:07.222" v="655" actId="478"/>
          <ac:spMkLst>
            <pc:docMk/>
            <pc:sldMk cId="1937064094" sldId="581"/>
            <ac:spMk id="10" creationId="{70CB87BA-CE76-9403-07BF-C6ED7827A5BB}"/>
          </ac:spMkLst>
        </pc:spChg>
        <pc:spChg chg="add mod ord">
          <ac:chgData name="Joseph Adegun" userId="ed31ada9-a296-4126-aaa8-14c0ed6f516d" providerId="ADAL" clId="{34C45269-1C12-4936-8CF7-D0E648081E9A}" dt="2024-01-13T22:31:31.392" v="666" actId="14100"/>
          <ac:spMkLst>
            <pc:docMk/>
            <pc:sldMk cId="1937064094" sldId="581"/>
            <ac:spMk id="11" creationId="{47B8ED29-B8E2-9A4D-6CC5-3F954BCD5CEE}"/>
          </ac:spMkLst>
        </pc:spChg>
        <pc:spChg chg="add del mod ord">
          <ac:chgData name="Joseph Adegun" userId="ed31ada9-a296-4126-aaa8-14c0ed6f516d" providerId="ADAL" clId="{34C45269-1C12-4936-8CF7-D0E648081E9A}" dt="2024-01-13T22:31:10.436" v="657" actId="478"/>
          <ac:spMkLst>
            <pc:docMk/>
            <pc:sldMk cId="1937064094" sldId="581"/>
            <ac:spMk id="12" creationId="{9FC61422-9F13-2B9B-2E6C-40A2FE18DF3A}"/>
          </ac:spMkLst>
        </pc:spChg>
        <pc:spChg chg="add mod ord">
          <ac:chgData name="Joseph Adegun" userId="ed31ada9-a296-4126-aaa8-14c0ed6f516d" providerId="ADAL" clId="{34C45269-1C12-4936-8CF7-D0E648081E9A}" dt="2024-01-13T22:31:00.367" v="652" actId="700"/>
          <ac:spMkLst>
            <pc:docMk/>
            <pc:sldMk cId="1937064094" sldId="581"/>
            <ac:spMk id="13" creationId="{FFACFD22-613F-2E68-6EB8-E680D6E8CA6D}"/>
          </ac:spMkLst>
        </pc:spChg>
        <pc:spChg chg="add del mod ord">
          <ac:chgData name="Joseph Adegun" userId="ed31ada9-a296-4126-aaa8-14c0ed6f516d" providerId="ADAL" clId="{34C45269-1C12-4936-8CF7-D0E648081E9A}" dt="2024-01-13T22:31:12.135" v="658" actId="478"/>
          <ac:spMkLst>
            <pc:docMk/>
            <pc:sldMk cId="1937064094" sldId="581"/>
            <ac:spMk id="14" creationId="{A4B52579-F70D-B3F8-6ADA-1CD1246A465C}"/>
          </ac:spMkLst>
        </pc:spChg>
        <pc:spChg chg="add del mod ord">
          <ac:chgData name="Joseph Adegun" userId="ed31ada9-a296-4126-aaa8-14c0ed6f516d" providerId="ADAL" clId="{34C45269-1C12-4936-8CF7-D0E648081E9A}" dt="2024-01-13T22:31:16.389" v="660" actId="478"/>
          <ac:spMkLst>
            <pc:docMk/>
            <pc:sldMk cId="1937064094" sldId="581"/>
            <ac:spMk id="15" creationId="{CBEE9A73-ADC8-BE09-7F84-BB70242CB39D}"/>
          </ac:spMkLst>
        </pc:spChg>
        <pc:spChg chg="add del mod ord">
          <ac:chgData name="Joseph Adegun" userId="ed31ada9-a296-4126-aaa8-14c0ed6f516d" providerId="ADAL" clId="{34C45269-1C12-4936-8CF7-D0E648081E9A}" dt="2024-01-13T22:31:08.518" v="656" actId="478"/>
          <ac:spMkLst>
            <pc:docMk/>
            <pc:sldMk cId="1937064094" sldId="581"/>
            <ac:spMk id="16" creationId="{88B9597B-82F3-03C1-B5CA-80D9A997EDEF}"/>
          </ac:spMkLst>
        </pc:spChg>
        <pc:spChg chg="add del mod ord">
          <ac:chgData name="Joseph Adegun" userId="ed31ada9-a296-4126-aaa8-14c0ed6f516d" providerId="ADAL" clId="{34C45269-1C12-4936-8CF7-D0E648081E9A}" dt="2024-01-13T22:31:13.302" v="659" actId="478"/>
          <ac:spMkLst>
            <pc:docMk/>
            <pc:sldMk cId="1937064094" sldId="581"/>
            <ac:spMk id="17" creationId="{EA669DE1-B61A-3F2A-8D72-D3680BC59FF0}"/>
          </ac:spMkLst>
        </pc:spChg>
        <pc:spChg chg="add del mod">
          <ac:chgData name="Joseph Adegun" userId="ed31ada9-a296-4126-aaa8-14c0ed6f516d" providerId="ADAL" clId="{34C45269-1C12-4936-8CF7-D0E648081E9A}" dt="2024-01-13T22:31:05.807" v="654" actId="478"/>
          <ac:spMkLst>
            <pc:docMk/>
            <pc:sldMk cId="1937064094" sldId="581"/>
            <ac:spMk id="19" creationId="{E2508ADE-66C9-24F3-6C1C-95D90BA03D08}"/>
          </ac:spMkLst>
        </pc:spChg>
      </pc:sldChg>
      <pc:sldChg chg="addSp delSp modSp mod modNotesTx">
        <pc:chgData name="Joseph Adegun" userId="ed31ada9-a296-4126-aaa8-14c0ed6f516d" providerId="ADAL" clId="{34C45269-1C12-4936-8CF7-D0E648081E9A}" dt="2024-01-13T22:48:19.773" v="873" actId="1076"/>
        <pc:sldMkLst>
          <pc:docMk/>
          <pc:sldMk cId="2923460387" sldId="582"/>
        </pc:sldMkLst>
        <pc:spChg chg="del">
          <ac:chgData name="Joseph Adegun" userId="ed31ada9-a296-4126-aaa8-14c0ed6f516d" providerId="ADAL" clId="{34C45269-1C12-4936-8CF7-D0E648081E9A}" dt="2024-01-13T22:32:27.729" v="668" actId="478"/>
          <ac:spMkLst>
            <pc:docMk/>
            <pc:sldMk cId="2923460387" sldId="582"/>
            <ac:spMk id="3" creationId="{C5B10DFF-1024-F8FF-114C-DB72112A9B27}"/>
          </ac:spMkLst>
        </pc:spChg>
        <pc:spChg chg="mod">
          <ac:chgData name="Joseph Adegun" userId="ed31ada9-a296-4126-aaa8-14c0ed6f516d" providerId="ADAL" clId="{34C45269-1C12-4936-8CF7-D0E648081E9A}" dt="2024-01-13T22:32:47.566" v="675" actId="1076"/>
          <ac:spMkLst>
            <pc:docMk/>
            <pc:sldMk cId="2923460387" sldId="582"/>
            <ac:spMk id="4" creationId="{8A795C99-4E2C-B4B6-583C-D9EADBFDA806}"/>
          </ac:spMkLst>
        </pc:spChg>
        <pc:spChg chg="mod">
          <ac:chgData name="Joseph Adegun" userId="ed31ada9-a296-4126-aaa8-14c0ed6f516d" providerId="ADAL" clId="{34C45269-1C12-4936-8CF7-D0E648081E9A}" dt="2024-01-13T22:48:19.773" v="873" actId="1076"/>
          <ac:spMkLst>
            <pc:docMk/>
            <pc:sldMk cId="2923460387" sldId="582"/>
            <ac:spMk id="5" creationId="{7A16E5F1-998D-C36D-93DC-66D51DF625C0}"/>
          </ac:spMkLst>
        </pc:spChg>
        <pc:spChg chg="del">
          <ac:chgData name="Joseph Adegun" userId="ed31ada9-a296-4126-aaa8-14c0ed6f516d" providerId="ADAL" clId="{34C45269-1C12-4936-8CF7-D0E648081E9A}" dt="2024-01-13T22:32:29.582" v="669" actId="478"/>
          <ac:spMkLst>
            <pc:docMk/>
            <pc:sldMk cId="2923460387" sldId="582"/>
            <ac:spMk id="7" creationId="{66BD9784-CEC6-77B4-E597-BACF309A6343}"/>
          </ac:spMkLst>
        </pc:spChg>
        <pc:spChg chg="add del mod">
          <ac:chgData name="Joseph Adegun" userId="ed31ada9-a296-4126-aaa8-14c0ed6f516d" providerId="ADAL" clId="{34C45269-1C12-4936-8CF7-D0E648081E9A}" dt="2024-01-13T22:33:14.669" v="678" actId="931"/>
          <ac:spMkLst>
            <pc:docMk/>
            <pc:sldMk cId="2923460387" sldId="582"/>
            <ac:spMk id="8" creationId="{2CA06642-1CE6-92EB-C30B-7E435AF0D9B1}"/>
          </ac:spMkLst>
        </pc:spChg>
        <pc:spChg chg="del">
          <ac:chgData name="Joseph Adegun" userId="ed31ada9-a296-4126-aaa8-14c0ed6f516d" providerId="ADAL" clId="{34C45269-1C12-4936-8CF7-D0E648081E9A}" dt="2024-01-13T22:32:34.023" v="671" actId="478"/>
          <ac:spMkLst>
            <pc:docMk/>
            <pc:sldMk cId="2923460387" sldId="582"/>
            <ac:spMk id="9" creationId="{AF31C583-4F4C-8758-FE45-6E2086561C70}"/>
          </ac:spMkLst>
        </pc:spChg>
        <pc:spChg chg="del mod">
          <ac:chgData name="Joseph Adegun" userId="ed31ada9-a296-4126-aaa8-14c0ed6f516d" providerId="ADAL" clId="{34C45269-1C12-4936-8CF7-D0E648081E9A}" dt="2024-01-13T22:32:54.304" v="677" actId="478"/>
          <ac:spMkLst>
            <pc:docMk/>
            <pc:sldMk cId="2923460387" sldId="582"/>
            <ac:spMk id="10" creationId="{BBE21A15-A05E-4DD5-4668-03C37FDB5000}"/>
          </ac:spMkLst>
        </pc:spChg>
        <pc:spChg chg="add mod">
          <ac:chgData name="Joseph Adegun" userId="ed31ada9-a296-4126-aaa8-14c0ed6f516d" providerId="ADAL" clId="{34C45269-1C12-4936-8CF7-D0E648081E9A}" dt="2024-01-13T22:45:11.362" v="742" actId="1076"/>
          <ac:spMkLst>
            <pc:docMk/>
            <pc:sldMk cId="2923460387" sldId="582"/>
            <ac:spMk id="13" creationId="{5A04D749-C9E8-7825-24CC-2F7ACA3056DB}"/>
          </ac:spMkLst>
        </pc:spChg>
        <pc:spChg chg="add del mod">
          <ac:chgData name="Joseph Adegun" userId="ed31ada9-a296-4126-aaa8-14c0ed6f516d" providerId="ADAL" clId="{34C45269-1C12-4936-8CF7-D0E648081E9A}" dt="2024-01-13T22:44:53.394" v="733" actId="931"/>
          <ac:spMkLst>
            <pc:docMk/>
            <pc:sldMk cId="2923460387" sldId="582"/>
            <ac:spMk id="15" creationId="{577FED1B-FD5F-3473-631D-87477F429C80}"/>
          </ac:spMkLst>
        </pc:spChg>
        <pc:spChg chg="add mod">
          <ac:chgData name="Joseph Adegun" userId="ed31ada9-a296-4126-aaa8-14c0ed6f516d" providerId="ADAL" clId="{34C45269-1C12-4936-8CF7-D0E648081E9A}" dt="2024-01-13T22:47:54.018" v="827" actId="1038"/>
          <ac:spMkLst>
            <pc:docMk/>
            <pc:sldMk cId="2923460387" sldId="582"/>
            <ac:spMk id="20" creationId="{1555A309-A796-5D9A-514F-9692507E191D}"/>
          </ac:spMkLst>
        </pc:spChg>
        <pc:spChg chg="add mod">
          <ac:chgData name="Joseph Adegun" userId="ed31ada9-a296-4126-aaa8-14c0ed6f516d" providerId="ADAL" clId="{34C45269-1C12-4936-8CF7-D0E648081E9A}" dt="2024-01-13T22:48:07.319" v="869" actId="1035"/>
          <ac:spMkLst>
            <pc:docMk/>
            <pc:sldMk cId="2923460387" sldId="582"/>
            <ac:spMk id="22" creationId="{4038F0AE-0CBE-28D9-E628-73EEFFA6E463}"/>
          </ac:spMkLst>
        </pc:spChg>
        <pc:picChg chg="add del mod">
          <ac:chgData name="Joseph Adegun" userId="ed31ada9-a296-4126-aaa8-14c0ed6f516d" providerId="ADAL" clId="{34C45269-1C12-4936-8CF7-D0E648081E9A}" dt="2024-01-13T22:44:45.363" v="731" actId="478"/>
          <ac:picMkLst>
            <pc:docMk/>
            <pc:sldMk cId="2923460387" sldId="582"/>
            <ac:picMk id="12" creationId="{976650EA-FBE1-4855-A642-F8EB50EC016A}"/>
          </ac:picMkLst>
        </pc:picChg>
        <pc:picChg chg="add mod modCrop">
          <ac:chgData name="Joseph Adegun" userId="ed31ada9-a296-4126-aaa8-14c0ed6f516d" providerId="ADAL" clId="{34C45269-1C12-4936-8CF7-D0E648081E9A}" dt="2024-01-13T22:47:42.278" v="801" actId="732"/>
          <ac:picMkLst>
            <pc:docMk/>
            <pc:sldMk cId="2923460387" sldId="582"/>
            <ac:picMk id="18" creationId="{719363BE-33A4-8FF9-F404-A2BC10B3DF81}"/>
          </ac:picMkLst>
        </pc:picChg>
        <pc:picChg chg="del">
          <ac:chgData name="Joseph Adegun" userId="ed31ada9-a296-4126-aaa8-14c0ed6f516d" providerId="ADAL" clId="{34C45269-1C12-4936-8CF7-D0E648081E9A}" dt="2024-01-13T22:32:25.114" v="667" actId="478"/>
          <ac:picMkLst>
            <pc:docMk/>
            <pc:sldMk cId="2923460387" sldId="582"/>
            <ac:picMk id="19" creationId="{EC5FF92D-2487-1A57-F979-3AFEF7795E6D}"/>
          </ac:picMkLst>
        </pc:picChg>
        <pc:picChg chg="mod">
          <ac:chgData name="Joseph Adegun" userId="ed31ada9-a296-4126-aaa8-14c0ed6f516d" providerId="ADAL" clId="{34C45269-1C12-4936-8CF7-D0E648081E9A}" dt="2024-01-13T22:34:01.237" v="690" actId="14100"/>
          <ac:picMkLst>
            <pc:docMk/>
            <pc:sldMk cId="2923460387" sldId="582"/>
            <ac:picMk id="21" creationId="{77D0F8AC-5929-AC28-F535-DC4E4CB322EB}"/>
          </ac:picMkLst>
        </pc:picChg>
      </pc:sldChg>
      <pc:sldChg chg="addSp delSp modSp new del mod ord modClrScheme chgLayout">
        <pc:chgData name="Joseph Adegun" userId="ed31ada9-a296-4126-aaa8-14c0ed6f516d" providerId="ADAL" clId="{34C45269-1C12-4936-8CF7-D0E648081E9A}" dt="2024-04-06T20:25:16.134" v="6605" actId="47"/>
        <pc:sldMkLst>
          <pc:docMk/>
          <pc:sldMk cId="2239750580" sldId="583"/>
        </pc:sldMkLst>
        <pc:spChg chg="del mod ord">
          <ac:chgData name="Joseph Adegun" userId="ed31ada9-a296-4126-aaa8-14c0ed6f516d" providerId="ADAL" clId="{34C45269-1C12-4936-8CF7-D0E648081E9A}" dt="2024-01-13T22:49:07.581" v="886" actId="478"/>
          <ac:spMkLst>
            <pc:docMk/>
            <pc:sldMk cId="2239750580" sldId="583"/>
            <ac:spMk id="2" creationId="{09E5FCD7-189F-9560-D1D8-FA2191B44188}"/>
          </ac:spMkLst>
        </pc:spChg>
        <pc:spChg chg="mod ord">
          <ac:chgData name="Joseph Adegun" userId="ed31ada9-a296-4126-aaa8-14c0ed6f516d" providerId="ADAL" clId="{34C45269-1C12-4936-8CF7-D0E648081E9A}" dt="2024-01-13T22:49:03.866" v="885" actId="700"/>
          <ac:spMkLst>
            <pc:docMk/>
            <pc:sldMk cId="2239750580" sldId="583"/>
            <ac:spMk id="3" creationId="{78E0605E-07CB-78A4-20F9-4244656EE082}"/>
          </ac:spMkLst>
        </pc:spChg>
        <pc:spChg chg="del">
          <ac:chgData name="Joseph Adegun" userId="ed31ada9-a296-4126-aaa8-14c0ed6f516d" providerId="ADAL" clId="{34C45269-1C12-4936-8CF7-D0E648081E9A}" dt="2024-01-13T22:48:42.951" v="875" actId="478"/>
          <ac:spMkLst>
            <pc:docMk/>
            <pc:sldMk cId="2239750580" sldId="583"/>
            <ac:spMk id="4" creationId="{79CA9B98-8291-A44D-CA23-5C4FCE4BF746}"/>
          </ac:spMkLst>
        </pc:spChg>
        <pc:spChg chg="add mod ord">
          <ac:chgData name="Joseph Adegun" userId="ed31ada9-a296-4126-aaa8-14c0ed6f516d" providerId="ADAL" clId="{34C45269-1C12-4936-8CF7-D0E648081E9A}" dt="2024-02-14T17:28:37.886" v="1196" actId="403"/>
          <ac:spMkLst>
            <pc:docMk/>
            <pc:sldMk cId="2239750580" sldId="583"/>
            <ac:spMk id="5" creationId="{5FA01B20-EB6E-B34F-AFA4-FF2F50F60CC0}"/>
          </ac:spMkLst>
        </pc:spChg>
        <pc:spChg chg="add del mod ord">
          <ac:chgData name="Joseph Adegun" userId="ed31ada9-a296-4126-aaa8-14c0ed6f516d" providerId="ADAL" clId="{34C45269-1C12-4936-8CF7-D0E648081E9A}" dt="2024-01-13T22:49:11.494" v="888" actId="478"/>
          <ac:spMkLst>
            <pc:docMk/>
            <pc:sldMk cId="2239750580" sldId="583"/>
            <ac:spMk id="6" creationId="{24227E57-0B7D-5C90-D23E-ECB98EC4051E}"/>
          </ac:spMkLst>
        </pc:spChg>
        <pc:spChg chg="add del mod ord">
          <ac:chgData name="Joseph Adegun" userId="ed31ada9-a296-4126-aaa8-14c0ed6f516d" providerId="ADAL" clId="{34C45269-1C12-4936-8CF7-D0E648081E9A}" dt="2024-01-13T22:49:13.819" v="889" actId="478"/>
          <ac:spMkLst>
            <pc:docMk/>
            <pc:sldMk cId="2239750580" sldId="583"/>
            <ac:spMk id="7" creationId="{D17209D9-7023-0079-1769-385ADA4F72D8}"/>
          </ac:spMkLst>
        </pc:spChg>
        <pc:spChg chg="add del mod ord">
          <ac:chgData name="Joseph Adegun" userId="ed31ada9-a296-4126-aaa8-14c0ed6f516d" providerId="ADAL" clId="{34C45269-1C12-4936-8CF7-D0E648081E9A}" dt="2024-01-13T22:49:14.940" v="890" actId="478"/>
          <ac:spMkLst>
            <pc:docMk/>
            <pc:sldMk cId="2239750580" sldId="583"/>
            <ac:spMk id="8" creationId="{39D90490-AD6B-F36E-92D9-B31BB5187116}"/>
          </ac:spMkLst>
        </pc:spChg>
        <pc:spChg chg="add mod ord">
          <ac:chgData name="Joseph Adegun" userId="ed31ada9-a296-4126-aaa8-14c0ed6f516d" providerId="ADAL" clId="{34C45269-1C12-4936-8CF7-D0E648081E9A}" dt="2024-02-14T18:27:29.376" v="1874" actId="20577"/>
          <ac:spMkLst>
            <pc:docMk/>
            <pc:sldMk cId="2239750580" sldId="583"/>
            <ac:spMk id="9" creationId="{E54FB99C-A653-770D-1B17-D9F7AA12A172}"/>
          </ac:spMkLst>
        </pc:spChg>
        <pc:spChg chg="add del mod">
          <ac:chgData name="Joseph Adegun" userId="ed31ada9-a296-4126-aaa8-14c0ed6f516d" providerId="ADAL" clId="{34C45269-1C12-4936-8CF7-D0E648081E9A}" dt="2024-01-13T22:49:09.309" v="887" actId="478"/>
          <ac:spMkLst>
            <pc:docMk/>
            <pc:sldMk cId="2239750580" sldId="583"/>
            <ac:spMk id="11" creationId="{F27DA6C9-E32F-F38E-38D5-EEA51D299353}"/>
          </ac:spMkLst>
        </pc:spChg>
      </pc:sldChg>
      <pc:sldChg chg="addSp delSp modSp new del mod">
        <pc:chgData name="Joseph Adegun" userId="ed31ada9-a296-4126-aaa8-14c0ed6f516d" providerId="ADAL" clId="{34C45269-1C12-4936-8CF7-D0E648081E9A}" dt="2024-02-13T04:13:24.910" v="1180" actId="2696"/>
        <pc:sldMkLst>
          <pc:docMk/>
          <pc:sldMk cId="130488044" sldId="584"/>
        </pc:sldMkLst>
        <pc:spChg chg="del">
          <ac:chgData name="Joseph Adegun" userId="ed31ada9-a296-4126-aaa8-14c0ed6f516d" providerId="ADAL" clId="{34C45269-1C12-4936-8CF7-D0E648081E9A}" dt="2024-02-13T03:37:00.383" v="1165" actId="478"/>
          <ac:spMkLst>
            <pc:docMk/>
            <pc:sldMk cId="130488044" sldId="584"/>
            <ac:spMk id="2" creationId="{F853FC57-18E7-A608-FBFE-AB9EDE87A90E}"/>
          </ac:spMkLst>
        </pc:spChg>
        <pc:spChg chg="del">
          <ac:chgData name="Joseph Adegun" userId="ed31ada9-a296-4126-aaa8-14c0ed6f516d" providerId="ADAL" clId="{34C45269-1C12-4936-8CF7-D0E648081E9A}" dt="2024-02-13T03:37:03.580" v="1166" actId="478"/>
          <ac:spMkLst>
            <pc:docMk/>
            <pc:sldMk cId="130488044" sldId="584"/>
            <ac:spMk id="4" creationId="{632E58EA-A9D7-C5CC-A080-AD2397724C0C}"/>
          </ac:spMkLst>
        </pc:spChg>
        <pc:picChg chg="add del">
          <ac:chgData name="Joseph Adegun" userId="ed31ada9-a296-4126-aaa8-14c0ed6f516d" providerId="ADAL" clId="{34C45269-1C12-4936-8CF7-D0E648081E9A}" dt="2024-02-13T03:45:06.764" v="1168" actId="478"/>
          <ac:picMkLst>
            <pc:docMk/>
            <pc:sldMk cId="130488044" sldId="584"/>
            <ac:picMk id="5" creationId="{83952E8D-6EB7-D519-EC9D-0457769E9668}"/>
          </ac:picMkLst>
        </pc:picChg>
        <pc:picChg chg="add mod">
          <ac:chgData name="Joseph Adegun" userId="ed31ada9-a296-4126-aaa8-14c0ed6f516d" providerId="ADAL" clId="{34C45269-1C12-4936-8CF7-D0E648081E9A}" dt="2024-02-13T03:45:21.029" v="1173" actId="14100"/>
          <ac:picMkLst>
            <pc:docMk/>
            <pc:sldMk cId="130488044" sldId="584"/>
            <ac:picMk id="6" creationId="{F16BA734-7855-E8ED-1B38-B8A733E3AEFE}"/>
          </ac:picMkLst>
        </pc:picChg>
      </pc:sldChg>
      <pc:sldChg chg="delSp modSp new del mod">
        <pc:chgData name="Joseph Adegun" userId="ed31ada9-a296-4126-aaa8-14c0ed6f516d" providerId="ADAL" clId="{34C45269-1C12-4936-8CF7-D0E648081E9A}" dt="2024-02-14T17:55:41.846" v="1605" actId="2696"/>
        <pc:sldMkLst>
          <pc:docMk/>
          <pc:sldMk cId="517491442" sldId="584"/>
        </pc:sldMkLst>
        <pc:spChg chg="del">
          <ac:chgData name="Joseph Adegun" userId="ed31ada9-a296-4126-aaa8-14c0ed6f516d" providerId="ADAL" clId="{34C45269-1C12-4936-8CF7-D0E648081E9A}" dt="2024-02-14T17:54:29.033" v="1600" actId="478"/>
          <ac:spMkLst>
            <pc:docMk/>
            <pc:sldMk cId="517491442" sldId="584"/>
            <ac:spMk id="3" creationId="{86060385-22DE-223C-EE38-3ADD4146D23B}"/>
          </ac:spMkLst>
        </pc:spChg>
        <pc:spChg chg="del">
          <ac:chgData name="Joseph Adegun" userId="ed31ada9-a296-4126-aaa8-14c0ed6f516d" providerId="ADAL" clId="{34C45269-1C12-4936-8CF7-D0E648081E9A}" dt="2024-02-14T17:54:40.165" v="1602" actId="478"/>
          <ac:spMkLst>
            <pc:docMk/>
            <pc:sldMk cId="517491442" sldId="584"/>
            <ac:spMk id="4" creationId="{1816277E-A5A3-A6E3-FD11-57C78EE73E6A}"/>
          </ac:spMkLst>
        </pc:spChg>
        <pc:spChg chg="mod">
          <ac:chgData name="Joseph Adegun" userId="ed31ada9-a296-4126-aaa8-14c0ed6f516d" providerId="ADAL" clId="{34C45269-1C12-4936-8CF7-D0E648081E9A}" dt="2024-02-14T17:54:47.289" v="1603" actId="14100"/>
          <ac:spMkLst>
            <pc:docMk/>
            <pc:sldMk cId="517491442" sldId="584"/>
            <ac:spMk id="5" creationId="{CBD4C2BC-452E-17B8-E0CB-BA1F07F19B08}"/>
          </ac:spMkLst>
        </pc:spChg>
        <pc:spChg chg="del">
          <ac:chgData name="Joseph Adegun" userId="ed31ada9-a296-4126-aaa8-14c0ed6f516d" providerId="ADAL" clId="{34C45269-1C12-4936-8CF7-D0E648081E9A}" dt="2024-02-14T17:54:37.444" v="1601" actId="478"/>
          <ac:spMkLst>
            <pc:docMk/>
            <pc:sldMk cId="517491442" sldId="584"/>
            <ac:spMk id="6" creationId="{026F905D-D298-02AA-D190-B8FC7DD7CF46}"/>
          </ac:spMkLst>
        </pc:spChg>
        <pc:spChg chg="del">
          <ac:chgData name="Joseph Adegun" userId="ed31ada9-a296-4126-aaa8-14c0ed6f516d" providerId="ADAL" clId="{34C45269-1C12-4936-8CF7-D0E648081E9A}" dt="2024-02-14T17:54:24.067" v="1599" actId="478"/>
          <ac:spMkLst>
            <pc:docMk/>
            <pc:sldMk cId="517491442" sldId="584"/>
            <ac:spMk id="8" creationId="{53C44FF4-4B1D-63CB-2D47-7DFBB462D39A}"/>
          </ac:spMkLst>
        </pc:spChg>
      </pc:sldChg>
      <pc:sldChg chg="addSp new del">
        <pc:chgData name="Joseph Adegun" userId="ed31ada9-a296-4126-aaa8-14c0ed6f516d" providerId="ADAL" clId="{34C45269-1C12-4936-8CF7-D0E648081E9A}" dt="2024-02-14T18:19:06.990" v="1836" actId="47"/>
        <pc:sldMkLst>
          <pc:docMk/>
          <pc:sldMk cId="1212064266" sldId="584"/>
        </pc:sldMkLst>
        <pc:picChg chg="add">
          <ac:chgData name="Joseph Adegun" userId="ed31ada9-a296-4126-aaa8-14c0ed6f516d" providerId="ADAL" clId="{34C45269-1C12-4936-8CF7-D0E648081E9A}" dt="2024-02-14T18:18:47.658" v="1834"/>
          <ac:picMkLst>
            <pc:docMk/>
            <pc:sldMk cId="1212064266" sldId="584"/>
            <ac:picMk id="9" creationId="{26F6299A-73C8-AB53-6221-0A3FEB99E257}"/>
          </ac:picMkLst>
        </pc:picChg>
      </pc:sldChg>
      <pc:sldChg chg="modSp add mod">
        <pc:chgData name="Joseph Adegun" userId="ed31ada9-a296-4126-aaa8-14c0ed6f516d" providerId="ADAL" clId="{34C45269-1C12-4936-8CF7-D0E648081E9A}" dt="2024-02-14T18:19:15.089" v="1837" actId="1076"/>
        <pc:sldMkLst>
          <pc:docMk/>
          <pc:sldMk cId="1010879784" sldId="585"/>
        </pc:sldMkLst>
        <pc:picChg chg="mod">
          <ac:chgData name="Joseph Adegun" userId="ed31ada9-a296-4126-aaa8-14c0ed6f516d" providerId="ADAL" clId="{34C45269-1C12-4936-8CF7-D0E648081E9A}" dt="2024-02-14T18:19:15.089" v="1837" actId="1076"/>
          <ac:picMkLst>
            <pc:docMk/>
            <pc:sldMk cId="1010879784" sldId="585"/>
            <ac:picMk id="18" creationId="{7E6C86EF-F21E-EEFF-2DA4-E9DFE46E75D6}"/>
          </ac:picMkLst>
        </pc:picChg>
      </pc:sldChg>
      <pc:sldChg chg="addSp delSp modSp new mod ord modClrScheme modAnim chgLayout">
        <pc:chgData name="Joseph Adegun" userId="ed31ada9-a296-4126-aaa8-14c0ed6f516d" providerId="ADAL" clId="{34C45269-1C12-4936-8CF7-D0E648081E9A}" dt="2024-04-24T00:16:13.532" v="8670"/>
        <pc:sldMkLst>
          <pc:docMk/>
          <pc:sldMk cId="986894776" sldId="586"/>
        </pc:sldMkLst>
        <pc:spChg chg="mod ord">
          <ac:chgData name="Joseph Adegun" userId="ed31ada9-a296-4126-aaa8-14c0ed6f516d" providerId="ADAL" clId="{34C45269-1C12-4936-8CF7-D0E648081E9A}" dt="2024-03-28T02:09:14.305" v="3273" actId="700"/>
          <ac:spMkLst>
            <pc:docMk/>
            <pc:sldMk cId="986894776" sldId="586"/>
            <ac:spMk id="2" creationId="{6ED0B38D-AB90-64D9-1824-84D870189C48}"/>
          </ac:spMkLst>
        </pc:spChg>
        <pc:spChg chg="add mod">
          <ac:chgData name="Joseph Adegun" userId="ed31ada9-a296-4126-aaa8-14c0ed6f516d" providerId="ADAL" clId="{34C45269-1C12-4936-8CF7-D0E648081E9A}" dt="2024-04-19T16:48:37.229" v="8102" actId="1076"/>
          <ac:spMkLst>
            <pc:docMk/>
            <pc:sldMk cId="986894776" sldId="586"/>
            <ac:spMk id="3" creationId="{AA9A6D51-1A98-3B13-7E24-8D0F6F49EDCD}"/>
          </ac:spMkLst>
        </pc:spChg>
        <pc:spChg chg="del mod ord">
          <ac:chgData name="Joseph Adegun" userId="ed31ada9-a296-4126-aaa8-14c0ed6f516d" providerId="ADAL" clId="{34C45269-1C12-4936-8CF7-D0E648081E9A}" dt="2024-03-28T02:09:14.305" v="3273" actId="700"/>
          <ac:spMkLst>
            <pc:docMk/>
            <pc:sldMk cId="986894776" sldId="586"/>
            <ac:spMk id="3" creationId="{CFD068CF-9E2C-1AF6-A5D4-32C3E416D62C}"/>
          </ac:spMkLst>
        </pc:spChg>
        <pc:spChg chg="del mod ord">
          <ac:chgData name="Joseph Adegun" userId="ed31ada9-a296-4126-aaa8-14c0ed6f516d" providerId="ADAL" clId="{34C45269-1C12-4936-8CF7-D0E648081E9A}" dt="2024-03-28T02:09:14.305" v="3273" actId="700"/>
          <ac:spMkLst>
            <pc:docMk/>
            <pc:sldMk cId="986894776" sldId="586"/>
            <ac:spMk id="4" creationId="{E2627148-7A45-3748-2A5C-4E24D78D13A2}"/>
          </ac:spMkLst>
        </pc:spChg>
        <pc:spChg chg="del mod ord">
          <ac:chgData name="Joseph Adegun" userId="ed31ada9-a296-4126-aaa8-14c0ed6f516d" providerId="ADAL" clId="{34C45269-1C12-4936-8CF7-D0E648081E9A}" dt="2024-03-28T02:09:14.305" v="3273" actId="700"/>
          <ac:spMkLst>
            <pc:docMk/>
            <pc:sldMk cId="986894776" sldId="586"/>
            <ac:spMk id="5" creationId="{47784B93-A10B-E07A-7202-3B7FC3B7CB9F}"/>
          </ac:spMkLst>
        </pc:spChg>
        <pc:spChg chg="del">
          <ac:chgData name="Joseph Adegun" userId="ed31ada9-a296-4126-aaa8-14c0ed6f516d" providerId="ADAL" clId="{34C45269-1C12-4936-8CF7-D0E648081E9A}" dt="2024-03-28T02:09:14.305" v="3273" actId="700"/>
          <ac:spMkLst>
            <pc:docMk/>
            <pc:sldMk cId="986894776" sldId="586"/>
            <ac:spMk id="6" creationId="{6773EA44-A6D8-F9C4-F006-67F9492D4F22}"/>
          </ac:spMkLst>
        </pc:spChg>
        <pc:spChg chg="del mod ord">
          <ac:chgData name="Joseph Adegun" userId="ed31ada9-a296-4126-aaa8-14c0ed6f516d" providerId="ADAL" clId="{34C45269-1C12-4936-8CF7-D0E648081E9A}" dt="2024-03-28T02:09:14.305" v="3273" actId="700"/>
          <ac:spMkLst>
            <pc:docMk/>
            <pc:sldMk cId="986894776" sldId="586"/>
            <ac:spMk id="7" creationId="{8E4A06FE-88E5-7DCF-9F99-4D93FD262ADF}"/>
          </ac:spMkLst>
        </pc:spChg>
        <pc:spChg chg="del mod ord">
          <ac:chgData name="Joseph Adegun" userId="ed31ada9-a296-4126-aaa8-14c0ed6f516d" providerId="ADAL" clId="{34C45269-1C12-4936-8CF7-D0E648081E9A}" dt="2024-03-28T02:09:14.305" v="3273" actId="700"/>
          <ac:spMkLst>
            <pc:docMk/>
            <pc:sldMk cId="986894776" sldId="586"/>
            <ac:spMk id="8" creationId="{12D0F277-6736-D714-CE07-2409EEEBD596}"/>
          </ac:spMkLst>
        </pc:spChg>
        <pc:spChg chg="del mod ord">
          <ac:chgData name="Joseph Adegun" userId="ed31ada9-a296-4126-aaa8-14c0ed6f516d" providerId="ADAL" clId="{34C45269-1C12-4936-8CF7-D0E648081E9A}" dt="2024-03-28T02:09:14.305" v="3273" actId="700"/>
          <ac:spMkLst>
            <pc:docMk/>
            <pc:sldMk cId="986894776" sldId="586"/>
            <ac:spMk id="9" creationId="{5FBA6C5D-D712-5AEC-16C3-1DF2010C266C}"/>
          </ac:spMkLst>
        </pc:spChg>
        <pc:spChg chg="del mod ord">
          <ac:chgData name="Joseph Adegun" userId="ed31ada9-a296-4126-aaa8-14c0ed6f516d" providerId="ADAL" clId="{34C45269-1C12-4936-8CF7-D0E648081E9A}" dt="2024-03-28T02:09:14.305" v="3273" actId="700"/>
          <ac:spMkLst>
            <pc:docMk/>
            <pc:sldMk cId="986894776" sldId="586"/>
            <ac:spMk id="10" creationId="{FBC733A2-5977-32CB-AA41-7D2C6B0D38D2}"/>
          </ac:spMkLst>
        </pc:spChg>
        <pc:spChg chg="del mod ord">
          <ac:chgData name="Joseph Adegun" userId="ed31ada9-a296-4126-aaa8-14c0ed6f516d" providerId="ADAL" clId="{34C45269-1C12-4936-8CF7-D0E648081E9A}" dt="2024-03-28T02:09:14.305" v="3273" actId="700"/>
          <ac:spMkLst>
            <pc:docMk/>
            <pc:sldMk cId="986894776" sldId="586"/>
            <ac:spMk id="11" creationId="{5010E2F5-D509-42CE-D934-04C6079E62F3}"/>
          </ac:spMkLst>
        </pc:spChg>
        <pc:spChg chg="del mod ord">
          <ac:chgData name="Joseph Adegun" userId="ed31ada9-a296-4126-aaa8-14c0ed6f516d" providerId="ADAL" clId="{34C45269-1C12-4936-8CF7-D0E648081E9A}" dt="2024-03-28T02:09:14.305" v="3273" actId="700"/>
          <ac:spMkLst>
            <pc:docMk/>
            <pc:sldMk cId="986894776" sldId="586"/>
            <ac:spMk id="12" creationId="{72ED65F7-7B97-EFA6-749C-A06EA6461DCA}"/>
          </ac:spMkLst>
        </pc:spChg>
        <pc:spChg chg="add del mod ord">
          <ac:chgData name="Joseph Adegun" userId="ed31ada9-a296-4126-aaa8-14c0ed6f516d" providerId="ADAL" clId="{34C45269-1C12-4936-8CF7-D0E648081E9A}" dt="2024-03-28T02:09:18.234" v="3275" actId="478"/>
          <ac:spMkLst>
            <pc:docMk/>
            <pc:sldMk cId="986894776" sldId="586"/>
            <ac:spMk id="13" creationId="{EB46DAC0-372B-D3E8-BC27-AF643E97D4C7}"/>
          </ac:spMkLst>
        </pc:spChg>
        <pc:spChg chg="add mod ord">
          <ac:chgData name="Joseph Adegun" userId="ed31ada9-a296-4126-aaa8-14c0ed6f516d" providerId="ADAL" clId="{34C45269-1C12-4936-8CF7-D0E648081E9A}" dt="2024-04-19T16:48:29.965" v="8101" actId="20577"/>
          <ac:spMkLst>
            <pc:docMk/>
            <pc:sldMk cId="986894776" sldId="586"/>
            <ac:spMk id="14" creationId="{D9026891-F9DA-493B-B1A8-B3C074E8566A}"/>
          </ac:spMkLst>
        </pc:spChg>
        <pc:spChg chg="add del mod ord">
          <ac:chgData name="Joseph Adegun" userId="ed31ada9-a296-4126-aaa8-14c0ed6f516d" providerId="ADAL" clId="{34C45269-1C12-4936-8CF7-D0E648081E9A}" dt="2024-03-28T02:09:21.221" v="3277" actId="478"/>
          <ac:spMkLst>
            <pc:docMk/>
            <pc:sldMk cId="986894776" sldId="586"/>
            <ac:spMk id="15" creationId="{57B3A286-1592-C293-91D9-ECA924D03AF1}"/>
          </ac:spMkLst>
        </pc:spChg>
        <pc:spChg chg="add del mod ord">
          <ac:chgData name="Joseph Adegun" userId="ed31ada9-a296-4126-aaa8-14c0ed6f516d" providerId="ADAL" clId="{34C45269-1C12-4936-8CF7-D0E648081E9A}" dt="2024-03-28T02:26:56.017" v="3333" actId="931"/>
          <ac:spMkLst>
            <pc:docMk/>
            <pc:sldMk cId="986894776" sldId="586"/>
            <ac:spMk id="16" creationId="{97E5E67F-1BF1-B630-B439-B87C5C5E727A}"/>
          </ac:spMkLst>
        </pc:spChg>
        <pc:spChg chg="add del mod ord">
          <ac:chgData name="Joseph Adegun" userId="ed31ada9-a296-4126-aaa8-14c0ed6f516d" providerId="ADAL" clId="{34C45269-1C12-4936-8CF7-D0E648081E9A}" dt="2024-03-28T02:09:22.336" v="3278" actId="478"/>
          <ac:spMkLst>
            <pc:docMk/>
            <pc:sldMk cId="986894776" sldId="586"/>
            <ac:spMk id="17" creationId="{65F901FB-0759-57E2-7441-3FF278AAED85}"/>
          </ac:spMkLst>
        </pc:spChg>
        <pc:spChg chg="add del mod ord">
          <ac:chgData name="Joseph Adegun" userId="ed31ada9-a296-4126-aaa8-14c0ed6f516d" providerId="ADAL" clId="{34C45269-1C12-4936-8CF7-D0E648081E9A}" dt="2024-03-28T02:27:36.248" v="3342" actId="931"/>
          <ac:spMkLst>
            <pc:docMk/>
            <pc:sldMk cId="986894776" sldId="586"/>
            <ac:spMk id="18" creationId="{EF503FA1-4913-7863-DC19-AB6BAC5CDB09}"/>
          </ac:spMkLst>
        </pc:spChg>
        <pc:spChg chg="add del mod ord">
          <ac:chgData name="Joseph Adegun" userId="ed31ada9-a296-4126-aaa8-14c0ed6f516d" providerId="ADAL" clId="{34C45269-1C12-4936-8CF7-D0E648081E9A}" dt="2024-03-28T02:09:23.806" v="3279" actId="478"/>
          <ac:spMkLst>
            <pc:docMk/>
            <pc:sldMk cId="986894776" sldId="586"/>
            <ac:spMk id="19" creationId="{0040683C-4001-714A-3A3A-88816E7E9D0E}"/>
          </ac:spMkLst>
        </pc:spChg>
        <pc:spChg chg="add del mod ord">
          <ac:chgData name="Joseph Adegun" userId="ed31ada9-a296-4126-aaa8-14c0ed6f516d" providerId="ADAL" clId="{34C45269-1C12-4936-8CF7-D0E648081E9A}" dt="2024-03-28T02:09:16.615" v="3274" actId="478"/>
          <ac:spMkLst>
            <pc:docMk/>
            <pc:sldMk cId="986894776" sldId="586"/>
            <ac:spMk id="20" creationId="{942AB2F1-3A79-6544-1CB9-688C3CF37C37}"/>
          </ac:spMkLst>
        </pc:spChg>
        <pc:spChg chg="add del mod ord">
          <ac:chgData name="Joseph Adegun" userId="ed31ada9-a296-4126-aaa8-14c0ed6f516d" providerId="ADAL" clId="{34C45269-1C12-4936-8CF7-D0E648081E9A}" dt="2024-03-28T02:09:19.464" v="3276" actId="478"/>
          <ac:spMkLst>
            <pc:docMk/>
            <pc:sldMk cId="986894776" sldId="586"/>
            <ac:spMk id="21" creationId="{F4B38190-5E39-5228-85A2-53F9E6767F9F}"/>
          </ac:spMkLst>
        </pc:spChg>
        <pc:spChg chg="add mod">
          <ac:chgData name="Joseph Adegun" userId="ed31ada9-a296-4126-aaa8-14c0ed6f516d" providerId="ADAL" clId="{34C45269-1C12-4936-8CF7-D0E648081E9A}" dt="2024-03-28T02:28:50.023" v="3379" actId="1076"/>
          <ac:spMkLst>
            <pc:docMk/>
            <pc:sldMk cId="986894776" sldId="586"/>
            <ac:spMk id="26" creationId="{4BE8A903-FB80-5B4F-786C-38C59AE22219}"/>
          </ac:spMkLst>
        </pc:spChg>
        <pc:spChg chg="add mod">
          <ac:chgData name="Joseph Adegun" userId="ed31ada9-a296-4126-aaa8-14c0ed6f516d" providerId="ADAL" clId="{34C45269-1C12-4936-8CF7-D0E648081E9A}" dt="2024-04-19T16:48:44.746" v="8103" actId="20577"/>
          <ac:spMkLst>
            <pc:docMk/>
            <pc:sldMk cId="986894776" sldId="586"/>
            <ac:spMk id="27" creationId="{EACC178B-E16A-230D-ACA3-3A32F52B6DC8}"/>
          </ac:spMkLst>
        </pc:spChg>
        <pc:picChg chg="add mod modCrop">
          <ac:chgData name="Joseph Adegun" userId="ed31ada9-a296-4126-aaa8-14c0ed6f516d" providerId="ADAL" clId="{34C45269-1C12-4936-8CF7-D0E648081E9A}" dt="2024-03-28T02:29:09.838" v="3402" actId="14100"/>
          <ac:picMkLst>
            <pc:docMk/>
            <pc:sldMk cId="986894776" sldId="586"/>
            <ac:picMk id="23" creationId="{F71D3155-D39E-C4F5-6F77-9FF958F34516}"/>
          </ac:picMkLst>
        </pc:picChg>
        <pc:picChg chg="add mod modCrop">
          <ac:chgData name="Joseph Adegun" userId="ed31ada9-a296-4126-aaa8-14c0ed6f516d" providerId="ADAL" clId="{34C45269-1C12-4936-8CF7-D0E648081E9A}" dt="2024-03-28T02:29:28.829" v="3407" actId="1076"/>
          <ac:picMkLst>
            <pc:docMk/>
            <pc:sldMk cId="986894776" sldId="586"/>
            <ac:picMk id="25" creationId="{275332DA-5DFE-4E1E-53CF-2E703E2E9329}"/>
          </ac:picMkLst>
        </pc:picChg>
      </pc:sldChg>
      <pc:sldChg chg="addSp delSp modSp new del mod modClrScheme chgLayout">
        <pc:chgData name="Joseph Adegun" userId="ed31ada9-a296-4126-aaa8-14c0ed6f516d" providerId="ADAL" clId="{34C45269-1C12-4936-8CF7-D0E648081E9A}" dt="2024-03-23T21:24:06.747" v="1901" actId="2696"/>
        <pc:sldMkLst>
          <pc:docMk/>
          <pc:sldMk cId="3229946520" sldId="586"/>
        </pc:sldMkLst>
        <pc:spChg chg="mod ord">
          <ac:chgData name="Joseph Adegun" userId="ed31ada9-a296-4126-aaa8-14c0ed6f516d" providerId="ADAL" clId="{34C45269-1C12-4936-8CF7-D0E648081E9A}" dt="2024-03-23T21:21:54.838" v="1886" actId="700"/>
          <ac:spMkLst>
            <pc:docMk/>
            <pc:sldMk cId="3229946520" sldId="586"/>
            <ac:spMk id="2" creationId="{0416A7DE-1E4D-DB4A-7D37-BDE1F40794D5}"/>
          </ac:spMkLst>
        </pc:spChg>
        <pc:spChg chg="del">
          <ac:chgData name="Joseph Adegun" userId="ed31ada9-a296-4126-aaa8-14c0ed6f516d" providerId="ADAL" clId="{34C45269-1C12-4936-8CF7-D0E648081E9A}" dt="2024-03-23T21:21:38.809" v="1881" actId="700"/>
          <ac:spMkLst>
            <pc:docMk/>
            <pc:sldMk cId="3229946520" sldId="586"/>
            <ac:spMk id="3" creationId="{CFBA19D2-14B7-2D01-1D9C-A5AAE676AA53}"/>
          </ac:spMkLst>
        </pc:spChg>
        <pc:spChg chg="del">
          <ac:chgData name="Joseph Adegun" userId="ed31ada9-a296-4126-aaa8-14c0ed6f516d" providerId="ADAL" clId="{34C45269-1C12-4936-8CF7-D0E648081E9A}" dt="2024-03-23T21:21:38.809" v="1881" actId="700"/>
          <ac:spMkLst>
            <pc:docMk/>
            <pc:sldMk cId="3229946520" sldId="586"/>
            <ac:spMk id="4" creationId="{251CCF92-0BD7-E135-37DD-FCCE33FA2D16}"/>
          </ac:spMkLst>
        </pc:spChg>
        <pc:spChg chg="del">
          <ac:chgData name="Joseph Adegun" userId="ed31ada9-a296-4126-aaa8-14c0ed6f516d" providerId="ADAL" clId="{34C45269-1C12-4936-8CF7-D0E648081E9A}" dt="2024-03-23T21:21:38.809" v="1881" actId="700"/>
          <ac:spMkLst>
            <pc:docMk/>
            <pc:sldMk cId="3229946520" sldId="586"/>
            <ac:spMk id="5" creationId="{48453BF0-6248-9857-119B-8F31F0010582}"/>
          </ac:spMkLst>
        </pc:spChg>
        <pc:spChg chg="del">
          <ac:chgData name="Joseph Adegun" userId="ed31ada9-a296-4126-aaa8-14c0ed6f516d" providerId="ADAL" clId="{34C45269-1C12-4936-8CF7-D0E648081E9A}" dt="2024-03-23T21:21:38.809" v="1881" actId="700"/>
          <ac:spMkLst>
            <pc:docMk/>
            <pc:sldMk cId="3229946520" sldId="586"/>
            <ac:spMk id="6" creationId="{D41B8D3A-B38B-E1FC-CD6C-C08454B517EE}"/>
          </ac:spMkLst>
        </pc:spChg>
        <pc:spChg chg="del">
          <ac:chgData name="Joseph Adegun" userId="ed31ada9-a296-4126-aaa8-14c0ed6f516d" providerId="ADAL" clId="{34C45269-1C12-4936-8CF7-D0E648081E9A}" dt="2024-03-23T21:21:38.809" v="1881" actId="700"/>
          <ac:spMkLst>
            <pc:docMk/>
            <pc:sldMk cId="3229946520" sldId="586"/>
            <ac:spMk id="7" creationId="{DEF93A81-2CD7-E83F-2C76-69A9670DB0F8}"/>
          </ac:spMkLst>
        </pc:spChg>
        <pc:spChg chg="del mod ord">
          <ac:chgData name="Joseph Adegun" userId="ed31ada9-a296-4126-aaa8-14c0ed6f516d" providerId="ADAL" clId="{34C45269-1C12-4936-8CF7-D0E648081E9A}" dt="2024-03-23T21:21:38.809" v="1881" actId="700"/>
          <ac:spMkLst>
            <pc:docMk/>
            <pc:sldMk cId="3229946520" sldId="586"/>
            <ac:spMk id="8" creationId="{2124F050-58E3-4951-2F3D-30F511EB196B}"/>
          </ac:spMkLst>
        </pc:spChg>
        <pc:spChg chg="add del mod ord">
          <ac:chgData name="Joseph Adegun" userId="ed31ada9-a296-4126-aaa8-14c0ed6f516d" providerId="ADAL" clId="{34C45269-1C12-4936-8CF7-D0E648081E9A}" dt="2024-03-23T21:21:54.838" v="1886" actId="700"/>
          <ac:spMkLst>
            <pc:docMk/>
            <pc:sldMk cId="3229946520" sldId="586"/>
            <ac:spMk id="9" creationId="{6D670DEC-0AC2-0FF2-2B36-0EF5DD8CC10C}"/>
          </ac:spMkLst>
        </pc:spChg>
        <pc:spChg chg="add mod ord">
          <ac:chgData name="Joseph Adegun" userId="ed31ada9-a296-4126-aaa8-14c0ed6f516d" providerId="ADAL" clId="{34C45269-1C12-4936-8CF7-D0E648081E9A}" dt="2024-03-23T21:22:05.657" v="1900" actId="14100"/>
          <ac:spMkLst>
            <pc:docMk/>
            <pc:sldMk cId="3229946520" sldId="586"/>
            <ac:spMk id="10" creationId="{6C56F79D-0374-B5FD-7F56-6A3F32A1618F}"/>
          </ac:spMkLst>
        </pc:spChg>
        <pc:spChg chg="add mod ord">
          <ac:chgData name="Joseph Adegun" userId="ed31ada9-a296-4126-aaa8-14c0ed6f516d" providerId="ADAL" clId="{34C45269-1C12-4936-8CF7-D0E648081E9A}" dt="2024-03-23T21:21:54.838" v="1886" actId="700"/>
          <ac:spMkLst>
            <pc:docMk/>
            <pc:sldMk cId="3229946520" sldId="586"/>
            <ac:spMk id="11" creationId="{02A41D19-43C7-A15F-FAD6-4436F00080D6}"/>
          </ac:spMkLst>
        </pc:spChg>
      </pc:sldChg>
      <pc:sldChg chg="addSp delSp modSp new del mod modClrScheme chgLayout">
        <pc:chgData name="Joseph Adegun" userId="ed31ada9-a296-4126-aaa8-14c0ed6f516d" providerId="ADAL" clId="{34C45269-1C12-4936-8CF7-D0E648081E9A}" dt="2024-04-12T23:19:35.828" v="6868" actId="2696"/>
        <pc:sldMkLst>
          <pc:docMk/>
          <pc:sldMk cId="675049269" sldId="587"/>
        </pc:sldMkLst>
        <pc:spChg chg="del">
          <ac:chgData name="Joseph Adegun" userId="ed31ada9-a296-4126-aaa8-14c0ed6f516d" providerId="ADAL" clId="{34C45269-1C12-4936-8CF7-D0E648081E9A}" dt="2024-03-28T02:31:28.515" v="3415" actId="700"/>
          <ac:spMkLst>
            <pc:docMk/>
            <pc:sldMk cId="675049269" sldId="587"/>
            <ac:spMk id="2" creationId="{C1D004EF-2AD6-AEEB-0065-2B2D412AA4B9}"/>
          </ac:spMkLst>
        </pc:spChg>
        <pc:spChg chg="del">
          <ac:chgData name="Joseph Adegun" userId="ed31ada9-a296-4126-aaa8-14c0ed6f516d" providerId="ADAL" clId="{34C45269-1C12-4936-8CF7-D0E648081E9A}" dt="2024-03-28T02:31:28.515" v="3415" actId="700"/>
          <ac:spMkLst>
            <pc:docMk/>
            <pc:sldMk cId="675049269" sldId="587"/>
            <ac:spMk id="3" creationId="{61C296A5-4E45-0956-5960-14D0C2106DD5}"/>
          </ac:spMkLst>
        </pc:spChg>
        <pc:spChg chg="del">
          <ac:chgData name="Joseph Adegun" userId="ed31ada9-a296-4126-aaa8-14c0ed6f516d" providerId="ADAL" clId="{34C45269-1C12-4936-8CF7-D0E648081E9A}" dt="2024-03-28T02:31:28.515" v="3415" actId="700"/>
          <ac:spMkLst>
            <pc:docMk/>
            <pc:sldMk cId="675049269" sldId="587"/>
            <ac:spMk id="4" creationId="{714DC62F-F9CE-36F1-A5E6-43C42565D4D9}"/>
          </ac:spMkLst>
        </pc:spChg>
        <pc:spChg chg="del">
          <ac:chgData name="Joseph Adegun" userId="ed31ada9-a296-4126-aaa8-14c0ed6f516d" providerId="ADAL" clId="{34C45269-1C12-4936-8CF7-D0E648081E9A}" dt="2024-03-28T02:31:28.515" v="3415" actId="700"/>
          <ac:spMkLst>
            <pc:docMk/>
            <pc:sldMk cId="675049269" sldId="587"/>
            <ac:spMk id="5" creationId="{1D0F933B-C346-E2D0-4AFD-D17D80285CEE}"/>
          </ac:spMkLst>
        </pc:spChg>
        <pc:spChg chg="del">
          <ac:chgData name="Joseph Adegun" userId="ed31ada9-a296-4126-aaa8-14c0ed6f516d" providerId="ADAL" clId="{34C45269-1C12-4936-8CF7-D0E648081E9A}" dt="2024-03-28T02:31:28.515" v="3415" actId="700"/>
          <ac:spMkLst>
            <pc:docMk/>
            <pc:sldMk cId="675049269" sldId="587"/>
            <ac:spMk id="6" creationId="{F0CC8171-3915-797C-49BD-A0C65443FF0C}"/>
          </ac:spMkLst>
        </pc:spChg>
        <pc:spChg chg="mod ord">
          <ac:chgData name="Joseph Adegun" userId="ed31ada9-a296-4126-aaa8-14c0ed6f516d" providerId="ADAL" clId="{34C45269-1C12-4936-8CF7-D0E648081E9A}" dt="2024-03-28T02:31:28.515" v="3415" actId="700"/>
          <ac:spMkLst>
            <pc:docMk/>
            <pc:sldMk cId="675049269" sldId="587"/>
            <ac:spMk id="7" creationId="{2861F71F-2C61-C5F5-F531-E914000B9CF3}"/>
          </ac:spMkLst>
        </pc:spChg>
        <pc:spChg chg="del mod ord">
          <ac:chgData name="Joseph Adegun" userId="ed31ada9-a296-4126-aaa8-14c0ed6f516d" providerId="ADAL" clId="{34C45269-1C12-4936-8CF7-D0E648081E9A}" dt="2024-03-28T02:31:28.515" v="3415" actId="700"/>
          <ac:spMkLst>
            <pc:docMk/>
            <pc:sldMk cId="675049269" sldId="587"/>
            <ac:spMk id="8" creationId="{390C268C-2011-A3C8-409E-D61C75E50AFD}"/>
          </ac:spMkLst>
        </pc:spChg>
        <pc:spChg chg="add del mod ord">
          <ac:chgData name="Joseph Adegun" userId="ed31ada9-a296-4126-aaa8-14c0ed6f516d" providerId="ADAL" clId="{34C45269-1C12-4936-8CF7-D0E648081E9A}" dt="2024-03-28T02:31:32.293" v="3416" actId="478"/>
          <ac:spMkLst>
            <pc:docMk/>
            <pc:sldMk cId="675049269" sldId="587"/>
            <ac:spMk id="9" creationId="{349DF4FE-930C-A9B2-E979-905A9B70CBC4}"/>
          </ac:spMkLst>
        </pc:spChg>
      </pc:sldChg>
      <pc:sldChg chg="addSp delSp modSp new mod delAnim modAnim modNotesTx">
        <pc:chgData name="Joseph Adegun" userId="ed31ada9-a296-4126-aaa8-14c0ed6f516d" providerId="ADAL" clId="{34C45269-1C12-4936-8CF7-D0E648081E9A}" dt="2024-04-29T11:47:41.526" v="10900" actId="20577"/>
        <pc:sldMkLst>
          <pc:docMk/>
          <pc:sldMk cId="1620867482" sldId="588"/>
        </pc:sldMkLst>
        <pc:spChg chg="del">
          <ac:chgData name="Joseph Adegun" userId="ed31ada9-a296-4126-aaa8-14c0ed6f516d" providerId="ADAL" clId="{34C45269-1C12-4936-8CF7-D0E648081E9A}" dt="2024-03-31T04:13:41.912" v="3727" actId="478"/>
          <ac:spMkLst>
            <pc:docMk/>
            <pc:sldMk cId="1620867482" sldId="588"/>
            <ac:spMk id="3" creationId="{2FBBBE1A-04FD-4512-8658-C1EBD3BFBAC9}"/>
          </ac:spMkLst>
        </pc:spChg>
        <pc:spChg chg="del">
          <ac:chgData name="Joseph Adegun" userId="ed31ada9-a296-4126-aaa8-14c0ed6f516d" providerId="ADAL" clId="{34C45269-1C12-4936-8CF7-D0E648081E9A}" dt="2024-03-31T04:13:43.512" v="3728" actId="478"/>
          <ac:spMkLst>
            <pc:docMk/>
            <pc:sldMk cId="1620867482" sldId="588"/>
            <ac:spMk id="4" creationId="{8C416B94-B802-B899-ED07-89FB04C53145}"/>
          </ac:spMkLst>
        </pc:spChg>
        <pc:spChg chg="del">
          <ac:chgData name="Joseph Adegun" userId="ed31ada9-a296-4126-aaa8-14c0ed6f516d" providerId="ADAL" clId="{34C45269-1C12-4936-8CF7-D0E648081E9A}" dt="2024-03-31T04:14:32.645" v="3804" actId="478"/>
          <ac:spMkLst>
            <pc:docMk/>
            <pc:sldMk cId="1620867482" sldId="588"/>
            <ac:spMk id="5" creationId="{F37F6F9D-BC43-E90C-A79A-2B565C199C14}"/>
          </ac:spMkLst>
        </pc:spChg>
        <pc:spChg chg="del mod">
          <ac:chgData name="Joseph Adegun" userId="ed31ada9-a296-4126-aaa8-14c0ed6f516d" providerId="ADAL" clId="{34C45269-1C12-4936-8CF7-D0E648081E9A}" dt="2024-03-31T04:26:12.940" v="4048" actId="478"/>
          <ac:spMkLst>
            <pc:docMk/>
            <pc:sldMk cId="1620867482" sldId="588"/>
            <ac:spMk id="6" creationId="{CD0C12F0-1CA4-B7AE-23C2-A6A511C5C9AD}"/>
          </ac:spMkLst>
        </pc:spChg>
        <pc:spChg chg="mod">
          <ac:chgData name="Joseph Adegun" userId="ed31ada9-a296-4126-aaa8-14c0ed6f516d" providerId="ADAL" clId="{34C45269-1C12-4936-8CF7-D0E648081E9A}" dt="2024-04-29T11:47:41.526" v="10900" actId="20577"/>
          <ac:spMkLst>
            <pc:docMk/>
            <pc:sldMk cId="1620867482" sldId="588"/>
            <ac:spMk id="7" creationId="{3FDCC25C-AAF0-11DC-73EA-B3CCB875CDC6}"/>
          </ac:spMkLst>
        </pc:spChg>
        <pc:spChg chg="del">
          <ac:chgData name="Joseph Adegun" userId="ed31ada9-a296-4126-aaa8-14c0ed6f516d" providerId="ADAL" clId="{34C45269-1C12-4936-8CF7-D0E648081E9A}" dt="2024-03-31T04:13:39.995" v="3726" actId="478"/>
          <ac:spMkLst>
            <pc:docMk/>
            <pc:sldMk cId="1620867482" sldId="588"/>
            <ac:spMk id="8" creationId="{7997B2E6-0E65-FA7E-8592-D7EC1E409945}"/>
          </ac:spMkLst>
        </pc:spChg>
        <pc:spChg chg="add del mod">
          <ac:chgData name="Joseph Adegun" userId="ed31ada9-a296-4126-aaa8-14c0ed6f516d" providerId="ADAL" clId="{34C45269-1C12-4936-8CF7-D0E648081E9A}" dt="2024-03-31T04:15:46.349" v="3823" actId="478"/>
          <ac:spMkLst>
            <pc:docMk/>
            <pc:sldMk cId="1620867482" sldId="588"/>
            <ac:spMk id="9" creationId="{542B5BD4-8FA4-5FB9-9A3E-300D9C2D5029}"/>
          </ac:spMkLst>
        </pc:spChg>
        <pc:spChg chg="add mod">
          <ac:chgData name="Joseph Adegun" userId="ed31ada9-a296-4126-aaa8-14c0ed6f516d" providerId="ADAL" clId="{34C45269-1C12-4936-8CF7-D0E648081E9A}" dt="2024-04-22T14:42:35.090" v="8489" actId="1076"/>
          <ac:spMkLst>
            <pc:docMk/>
            <pc:sldMk cId="1620867482" sldId="588"/>
            <ac:spMk id="10" creationId="{9AFE5AB2-A2CA-2230-9F50-38B1E0783636}"/>
          </ac:spMkLst>
        </pc:spChg>
        <pc:spChg chg="add del mod">
          <ac:chgData name="Joseph Adegun" userId="ed31ada9-a296-4126-aaa8-14c0ed6f516d" providerId="ADAL" clId="{34C45269-1C12-4936-8CF7-D0E648081E9A}" dt="2024-03-31T04:18:19.654" v="3876" actId="11529"/>
          <ac:spMkLst>
            <pc:docMk/>
            <pc:sldMk cId="1620867482" sldId="588"/>
            <ac:spMk id="11" creationId="{5E55056B-B6E6-D80E-E310-DE8073A871E9}"/>
          </ac:spMkLst>
        </pc:spChg>
        <pc:spChg chg="add mod">
          <ac:chgData name="Joseph Adegun" userId="ed31ada9-a296-4126-aaa8-14c0ed6f516d" providerId="ADAL" clId="{34C45269-1C12-4936-8CF7-D0E648081E9A}" dt="2024-04-23T23:36:32.287" v="8650" actId="1036"/>
          <ac:spMkLst>
            <pc:docMk/>
            <pc:sldMk cId="1620867482" sldId="588"/>
            <ac:spMk id="12" creationId="{272BE80D-163B-7DFD-00B1-DAE213911BCD}"/>
          </ac:spMkLst>
        </pc:spChg>
        <pc:spChg chg="add mod">
          <ac:chgData name="Joseph Adegun" userId="ed31ada9-a296-4126-aaa8-14c0ed6f516d" providerId="ADAL" clId="{34C45269-1C12-4936-8CF7-D0E648081E9A}" dt="2024-03-31T04:25:49.929" v="4043" actId="1076"/>
          <ac:spMkLst>
            <pc:docMk/>
            <pc:sldMk cId="1620867482" sldId="588"/>
            <ac:spMk id="13" creationId="{F3E6CE8A-56EE-4FFD-3706-A2F387592CED}"/>
          </ac:spMkLst>
        </pc:spChg>
        <pc:spChg chg="add mod">
          <ac:chgData name="Joseph Adegun" userId="ed31ada9-a296-4126-aaa8-14c0ed6f516d" providerId="ADAL" clId="{34C45269-1C12-4936-8CF7-D0E648081E9A}" dt="2024-03-31T04:32:01.913" v="4149" actId="1076"/>
          <ac:spMkLst>
            <pc:docMk/>
            <pc:sldMk cId="1620867482" sldId="588"/>
            <ac:spMk id="14" creationId="{B10E6B9A-F24F-849D-65F3-77D6E7FEDA06}"/>
          </ac:spMkLst>
        </pc:spChg>
        <pc:spChg chg="add mod">
          <ac:chgData name="Joseph Adegun" userId="ed31ada9-a296-4126-aaa8-14c0ed6f516d" providerId="ADAL" clId="{34C45269-1C12-4936-8CF7-D0E648081E9A}" dt="2024-04-23T23:37:32.734" v="8664" actId="1036"/>
          <ac:spMkLst>
            <pc:docMk/>
            <pc:sldMk cId="1620867482" sldId="588"/>
            <ac:spMk id="19" creationId="{A3582163-CA5E-BA0C-D4AD-3B25267ECD54}"/>
          </ac:spMkLst>
        </pc:spChg>
        <pc:spChg chg="add mod">
          <ac:chgData name="Joseph Adegun" userId="ed31ada9-a296-4126-aaa8-14c0ed6f516d" providerId="ADAL" clId="{34C45269-1C12-4936-8CF7-D0E648081E9A}" dt="2024-03-31T04:25:36.985" v="4040" actId="1076"/>
          <ac:spMkLst>
            <pc:docMk/>
            <pc:sldMk cId="1620867482" sldId="588"/>
            <ac:spMk id="20" creationId="{C1098835-8EDA-0A14-5A58-6F935477B5AC}"/>
          </ac:spMkLst>
        </pc:spChg>
        <pc:spChg chg="add mod">
          <ac:chgData name="Joseph Adegun" userId="ed31ada9-a296-4126-aaa8-14c0ed6f516d" providerId="ADAL" clId="{34C45269-1C12-4936-8CF7-D0E648081E9A}" dt="2024-04-23T23:37:47.652" v="8668" actId="20577"/>
          <ac:spMkLst>
            <pc:docMk/>
            <pc:sldMk cId="1620867482" sldId="588"/>
            <ac:spMk id="24" creationId="{89084307-AB9D-DE1F-8A2D-B75D6E9F48C5}"/>
          </ac:spMkLst>
        </pc:spChg>
        <pc:spChg chg="add mod">
          <ac:chgData name="Joseph Adegun" userId="ed31ada9-a296-4126-aaa8-14c0ed6f516d" providerId="ADAL" clId="{34C45269-1C12-4936-8CF7-D0E648081E9A}" dt="2024-04-23T23:35:53.186" v="8619" actId="1036"/>
          <ac:spMkLst>
            <pc:docMk/>
            <pc:sldMk cId="1620867482" sldId="588"/>
            <ac:spMk id="25" creationId="{CEC20804-E872-5940-DB1E-7232D6FBC87E}"/>
          </ac:spMkLst>
        </pc:spChg>
        <pc:spChg chg="add mod">
          <ac:chgData name="Joseph Adegun" userId="ed31ada9-a296-4126-aaa8-14c0ed6f516d" providerId="ADAL" clId="{34C45269-1C12-4936-8CF7-D0E648081E9A}" dt="2024-04-23T23:36:18.894" v="8643" actId="1035"/>
          <ac:spMkLst>
            <pc:docMk/>
            <pc:sldMk cId="1620867482" sldId="588"/>
            <ac:spMk id="33" creationId="{213AD45A-17FD-B67F-7C23-2715F8C9F8BE}"/>
          </ac:spMkLst>
        </pc:spChg>
        <pc:spChg chg="add del">
          <ac:chgData name="Joseph Adegun" userId="ed31ada9-a296-4126-aaa8-14c0ed6f516d" providerId="ADAL" clId="{34C45269-1C12-4936-8CF7-D0E648081E9A}" dt="2024-03-31T04:27:54.674" v="4086" actId="11529"/>
          <ac:spMkLst>
            <pc:docMk/>
            <pc:sldMk cId="1620867482" sldId="588"/>
            <ac:spMk id="34" creationId="{4D6A5829-78EF-A8C8-E3B5-736B8FD2CEE5}"/>
          </ac:spMkLst>
        </pc:spChg>
        <pc:spChg chg="add mod">
          <ac:chgData name="Joseph Adegun" userId="ed31ada9-a296-4126-aaa8-14c0ed6f516d" providerId="ADAL" clId="{34C45269-1C12-4936-8CF7-D0E648081E9A}" dt="2024-03-31T04:30:15.905" v="4129" actId="1076"/>
          <ac:spMkLst>
            <pc:docMk/>
            <pc:sldMk cId="1620867482" sldId="588"/>
            <ac:spMk id="35" creationId="{94995A28-250F-30D4-CB71-F31D35A59318}"/>
          </ac:spMkLst>
        </pc:spChg>
        <pc:spChg chg="add mod">
          <ac:chgData name="Joseph Adegun" userId="ed31ada9-a296-4126-aaa8-14c0ed6f516d" providerId="ADAL" clId="{34C45269-1C12-4936-8CF7-D0E648081E9A}" dt="2024-04-23T23:36:24.890" v="8648" actId="1036"/>
          <ac:spMkLst>
            <pc:docMk/>
            <pc:sldMk cId="1620867482" sldId="588"/>
            <ac:spMk id="39" creationId="{2E47E8CC-8DFC-9974-757D-FA7C78F329FE}"/>
          </ac:spMkLst>
        </pc:spChg>
        <pc:spChg chg="add mod">
          <ac:chgData name="Joseph Adegun" userId="ed31ada9-a296-4126-aaa8-14c0ed6f516d" providerId="ADAL" clId="{34C45269-1C12-4936-8CF7-D0E648081E9A}" dt="2024-03-31T04:30:41.457" v="4135" actId="14100"/>
          <ac:spMkLst>
            <pc:docMk/>
            <pc:sldMk cId="1620867482" sldId="588"/>
            <ac:spMk id="40" creationId="{CA523F0F-EB5C-15B5-61C8-0A44F068B3C6}"/>
          </ac:spMkLst>
        </pc:spChg>
        <pc:cxnChg chg="add del">
          <ac:chgData name="Joseph Adegun" userId="ed31ada9-a296-4126-aaa8-14c0ed6f516d" providerId="ADAL" clId="{34C45269-1C12-4936-8CF7-D0E648081E9A}" dt="2024-03-31T04:21:04.584" v="3918" actId="11529"/>
          <ac:cxnSpMkLst>
            <pc:docMk/>
            <pc:sldMk cId="1620867482" sldId="588"/>
            <ac:cxnSpMk id="16" creationId="{0D13AEE8-8AFA-684E-495F-3A7202C22886}"/>
          </ac:cxnSpMkLst>
        </pc:cxnChg>
        <pc:cxnChg chg="add mod">
          <ac:chgData name="Joseph Adegun" userId="ed31ada9-a296-4126-aaa8-14c0ed6f516d" providerId="ADAL" clId="{34C45269-1C12-4936-8CF7-D0E648081E9A}" dt="2024-03-31T04:32:01.913" v="4149" actId="1076"/>
          <ac:cxnSpMkLst>
            <pc:docMk/>
            <pc:sldMk cId="1620867482" sldId="588"/>
            <ac:cxnSpMk id="18" creationId="{985774DC-B767-90DB-D93F-0491E71BFBF6}"/>
          </ac:cxnSpMkLst>
        </pc:cxnChg>
        <pc:cxnChg chg="add mod">
          <ac:chgData name="Joseph Adegun" userId="ed31ada9-a296-4126-aaa8-14c0ed6f516d" providerId="ADAL" clId="{34C45269-1C12-4936-8CF7-D0E648081E9A}" dt="2024-03-31T04:25:44.945" v="4042" actId="1076"/>
          <ac:cxnSpMkLst>
            <pc:docMk/>
            <pc:sldMk cId="1620867482" sldId="588"/>
            <ac:cxnSpMk id="22" creationId="{66EE87D0-7773-B67C-4EF5-6F007EE25D58}"/>
          </ac:cxnSpMkLst>
        </pc:cxnChg>
        <pc:cxnChg chg="add mod">
          <ac:chgData name="Joseph Adegun" userId="ed31ada9-a296-4126-aaa8-14c0ed6f516d" providerId="ADAL" clId="{34C45269-1C12-4936-8CF7-D0E648081E9A}" dt="2024-03-31T04:32:05.641" v="4150" actId="14100"/>
          <ac:cxnSpMkLst>
            <pc:docMk/>
            <pc:sldMk cId="1620867482" sldId="588"/>
            <ac:cxnSpMk id="27" creationId="{BDE18B5B-04E5-C9A6-D864-E1B93AD08529}"/>
          </ac:cxnSpMkLst>
        </pc:cxnChg>
        <pc:cxnChg chg="add del mod">
          <ac:chgData name="Joseph Adegun" userId="ed31ada9-a296-4126-aaa8-14c0ed6f516d" providerId="ADAL" clId="{34C45269-1C12-4936-8CF7-D0E648081E9A}" dt="2024-03-31T04:29:58.443" v="4126" actId="478"/>
          <ac:cxnSpMkLst>
            <pc:docMk/>
            <pc:sldMk cId="1620867482" sldId="588"/>
            <ac:cxnSpMk id="37" creationId="{1B9BBF68-1A73-B220-D35F-A79E61D9A21A}"/>
          </ac:cxnSpMkLst>
        </pc:cxnChg>
        <pc:cxnChg chg="add del mod">
          <ac:chgData name="Joseph Adegun" userId="ed31ada9-a296-4126-aaa8-14c0ed6f516d" providerId="ADAL" clId="{34C45269-1C12-4936-8CF7-D0E648081E9A}" dt="2024-03-31T04:29:22.479" v="4120" actId="478"/>
          <ac:cxnSpMkLst>
            <pc:docMk/>
            <pc:sldMk cId="1620867482" sldId="588"/>
            <ac:cxnSpMk id="42" creationId="{48DD0D64-F866-EBEC-1CAF-57C886E01C1D}"/>
          </ac:cxnSpMkLst>
        </pc:cxnChg>
        <pc:cxnChg chg="add mod">
          <ac:chgData name="Joseph Adegun" userId="ed31ada9-a296-4126-aaa8-14c0ed6f516d" providerId="ADAL" clId="{34C45269-1C12-4936-8CF7-D0E648081E9A}" dt="2024-03-31T04:30:41.457" v="4135" actId="14100"/>
          <ac:cxnSpMkLst>
            <pc:docMk/>
            <pc:sldMk cId="1620867482" sldId="588"/>
            <ac:cxnSpMk id="44" creationId="{0B2455C4-123C-C592-D2D7-FCA3296F6120}"/>
          </ac:cxnSpMkLst>
        </pc:cxnChg>
        <pc:cxnChg chg="add mod">
          <ac:chgData name="Joseph Adegun" userId="ed31ada9-a296-4126-aaa8-14c0ed6f516d" providerId="ADAL" clId="{34C45269-1C12-4936-8CF7-D0E648081E9A}" dt="2024-03-31T04:30:15.905" v="4129" actId="1076"/>
          <ac:cxnSpMkLst>
            <pc:docMk/>
            <pc:sldMk cId="1620867482" sldId="588"/>
            <ac:cxnSpMk id="47" creationId="{5D2864C9-9CE7-CB78-AD04-AE1D014D7417}"/>
          </ac:cxnSpMkLst>
        </pc:cxnChg>
      </pc:sldChg>
      <pc:sldChg chg="addSp delSp modSp new mod ord">
        <pc:chgData name="Joseph Adegun" userId="ed31ada9-a296-4126-aaa8-14c0ed6f516d" providerId="ADAL" clId="{34C45269-1C12-4936-8CF7-D0E648081E9A}" dt="2024-04-12T23:36:10.353" v="7086"/>
        <pc:sldMkLst>
          <pc:docMk/>
          <pc:sldMk cId="3990979992" sldId="589"/>
        </pc:sldMkLst>
        <pc:spChg chg="del">
          <ac:chgData name="Joseph Adegun" userId="ed31ada9-a296-4126-aaa8-14c0ed6f516d" providerId="ADAL" clId="{34C45269-1C12-4936-8CF7-D0E648081E9A}" dt="2024-04-03T18:32:01.562" v="4492" actId="478"/>
          <ac:spMkLst>
            <pc:docMk/>
            <pc:sldMk cId="3990979992" sldId="589"/>
            <ac:spMk id="3" creationId="{8B84D0F6-B623-D5F6-2238-7AD578DC8F7C}"/>
          </ac:spMkLst>
        </pc:spChg>
        <pc:spChg chg="del">
          <ac:chgData name="Joseph Adegun" userId="ed31ada9-a296-4126-aaa8-14c0ed6f516d" providerId="ADAL" clId="{34C45269-1C12-4936-8CF7-D0E648081E9A}" dt="2024-04-03T18:32:03.294" v="4493" actId="478"/>
          <ac:spMkLst>
            <pc:docMk/>
            <pc:sldMk cId="3990979992" sldId="589"/>
            <ac:spMk id="4" creationId="{4130782C-3FB5-0CCA-EFC2-E19831712AAF}"/>
          </ac:spMkLst>
        </pc:spChg>
        <pc:spChg chg="del">
          <ac:chgData name="Joseph Adegun" userId="ed31ada9-a296-4126-aaa8-14c0ed6f516d" providerId="ADAL" clId="{34C45269-1C12-4936-8CF7-D0E648081E9A}" dt="2024-04-03T18:31:58.518" v="4490" actId="478"/>
          <ac:spMkLst>
            <pc:docMk/>
            <pc:sldMk cId="3990979992" sldId="589"/>
            <ac:spMk id="5" creationId="{E96FDA59-CBE4-72DD-067D-941AB62929D7}"/>
          </ac:spMkLst>
        </pc:spChg>
        <pc:spChg chg="add del mod">
          <ac:chgData name="Joseph Adegun" userId="ed31ada9-a296-4126-aaa8-14c0ed6f516d" providerId="ADAL" clId="{34C45269-1C12-4936-8CF7-D0E648081E9A}" dt="2024-04-08T22:19:51.113" v="6828" actId="122"/>
          <ac:spMkLst>
            <pc:docMk/>
            <pc:sldMk cId="3990979992" sldId="589"/>
            <ac:spMk id="6" creationId="{CB09C382-1BE7-2172-C24F-B9EF434189CE}"/>
          </ac:spMkLst>
        </pc:spChg>
        <pc:spChg chg="mod">
          <ac:chgData name="Joseph Adegun" userId="ed31ada9-a296-4126-aaa8-14c0ed6f516d" providerId="ADAL" clId="{34C45269-1C12-4936-8CF7-D0E648081E9A}" dt="2024-04-03T18:32:28.681" v="4522" actId="14100"/>
          <ac:spMkLst>
            <pc:docMk/>
            <pc:sldMk cId="3990979992" sldId="589"/>
            <ac:spMk id="7" creationId="{13DF61A4-8381-89E4-2609-8A6809EB72E8}"/>
          </ac:spMkLst>
        </pc:spChg>
        <pc:spChg chg="del">
          <ac:chgData name="Joseph Adegun" userId="ed31ada9-a296-4126-aaa8-14c0ed6f516d" providerId="ADAL" clId="{34C45269-1C12-4936-8CF7-D0E648081E9A}" dt="2024-04-03T18:31:59.983" v="4491" actId="478"/>
          <ac:spMkLst>
            <pc:docMk/>
            <pc:sldMk cId="3990979992" sldId="589"/>
            <ac:spMk id="8" creationId="{C23D847B-0949-04E3-EA1A-45B260FB931B}"/>
          </ac:spMkLst>
        </pc:spChg>
        <pc:graphicFrameChg chg="add del">
          <ac:chgData name="Joseph Adegun" userId="ed31ada9-a296-4126-aaa8-14c0ed6f516d" providerId="ADAL" clId="{34C45269-1C12-4936-8CF7-D0E648081E9A}" dt="2024-04-03T21:48:33.661" v="4880" actId="26606"/>
          <ac:graphicFrameMkLst>
            <pc:docMk/>
            <pc:sldMk cId="3990979992" sldId="589"/>
            <ac:graphicFrameMk id="9" creationId="{5942672E-97A5-DB9D-505B-5D2A28DA2159}"/>
          </ac:graphicFrameMkLst>
        </pc:graphicFrameChg>
        <pc:graphicFrameChg chg="add del">
          <ac:chgData name="Joseph Adegun" userId="ed31ada9-a296-4126-aaa8-14c0ed6f516d" providerId="ADAL" clId="{34C45269-1C12-4936-8CF7-D0E648081E9A}" dt="2024-04-03T21:49:45.745" v="4884" actId="26606"/>
          <ac:graphicFrameMkLst>
            <pc:docMk/>
            <pc:sldMk cId="3990979992" sldId="589"/>
            <ac:graphicFrameMk id="10" creationId="{F359B7CA-21FC-FCBF-A8EB-A01B14E46F2C}"/>
          </ac:graphicFrameMkLst>
        </pc:graphicFrameChg>
        <pc:graphicFrameChg chg="add del">
          <ac:chgData name="Joseph Adegun" userId="ed31ada9-a296-4126-aaa8-14c0ed6f516d" providerId="ADAL" clId="{34C45269-1C12-4936-8CF7-D0E648081E9A}" dt="2024-04-03T21:48:51.587" v="4882" actId="26606"/>
          <ac:graphicFrameMkLst>
            <pc:docMk/>
            <pc:sldMk cId="3990979992" sldId="589"/>
            <ac:graphicFrameMk id="11" creationId="{3EE27221-00E9-84B0-415E-2616AC7DEEE2}"/>
          </ac:graphicFrameMkLst>
        </pc:graphicFrameChg>
        <pc:graphicFrameChg chg="add del">
          <ac:chgData name="Joseph Adegun" userId="ed31ada9-a296-4126-aaa8-14c0ed6f516d" providerId="ADAL" clId="{34C45269-1C12-4936-8CF7-D0E648081E9A}" dt="2024-04-03T21:53:21.954" v="4972" actId="26606"/>
          <ac:graphicFrameMkLst>
            <pc:docMk/>
            <pc:sldMk cId="3990979992" sldId="589"/>
            <ac:graphicFrameMk id="12" creationId="{C7E8AEBD-BC5F-A34D-02AF-BC8959B6BC07}"/>
          </ac:graphicFrameMkLst>
        </pc:graphicFrameChg>
      </pc:sldChg>
      <pc:sldChg chg="addSp delSp modSp new mod delAnim modAnim modNotesTx">
        <pc:chgData name="Joseph Adegun" userId="ed31ada9-a296-4126-aaa8-14c0ed6f516d" providerId="ADAL" clId="{34C45269-1C12-4936-8CF7-D0E648081E9A}" dt="2024-04-25T20:04:25.518" v="10387"/>
        <pc:sldMkLst>
          <pc:docMk/>
          <pc:sldMk cId="4142684331" sldId="590"/>
        </pc:sldMkLst>
        <pc:spChg chg="del">
          <ac:chgData name="Joseph Adegun" userId="ed31ada9-a296-4126-aaa8-14c0ed6f516d" providerId="ADAL" clId="{34C45269-1C12-4936-8CF7-D0E648081E9A}" dt="2024-04-05T15:53:17.640" v="5027" actId="478"/>
          <ac:spMkLst>
            <pc:docMk/>
            <pc:sldMk cId="4142684331" sldId="590"/>
            <ac:spMk id="3" creationId="{4A6260AF-6C2D-2529-2226-18B4222E0B60}"/>
          </ac:spMkLst>
        </pc:spChg>
        <pc:spChg chg="add mod">
          <ac:chgData name="Joseph Adegun" userId="ed31ada9-a296-4126-aaa8-14c0ed6f516d" providerId="ADAL" clId="{34C45269-1C12-4936-8CF7-D0E648081E9A}" dt="2024-04-25T19:57:52.550" v="10128" actId="1036"/>
          <ac:spMkLst>
            <pc:docMk/>
            <pc:sldMk cId="4142684331" sldId="590"/>
            <ac:spMk id="3" creationId="{4B62B2F1-93F1-D2B6-19EC-9BEEDC7971A5}"/>
          </ac:spMkLst>
        </pc:spChg>
        <pc:spChg chg="del">
          <ac:chgData name="Joseph Adegun" userId="ed31ada9-a296-4126-aaa8-14c0ed6f516d" providerId="ADAL" clId="{34C45269-1C12-4936-8CF7-D0E648081E9A}" dt="2024-04-05T15:53:20.001" v="5028" actId="478"/>
          <ac:spMkLst>
            <pc:docMk/>
            <pc:sldMk cId="4142684331" sldId="590"/>
            <ac:spMk id="4" creationId="{5552817A-11ED-32DA-AB32-CF40089B0DAC}"/>
          </ac:spMkLst>
        </pc:spChg>
        <pc:spChg chg="add mod">
          <ac:chgData name="Joseph Adegun" userId="ed31ada9-a296-4126-aaa8-14c0ed6f516d" providerId="ADAL" clId="{34C45269-1C12-4936-8CF7-D0E648081E9A}" dt="2024-04-25T19:57:36.843" v="10072" actId="1035"/>
          <ac:spMkLst>
            <pc:docMk/>
            <pc:sldMk cId="4142684331" sldId="590"/>
            <ac:spMk id="4" creationId="{B80334C8-3705-D88C-8B70-7E7EA7D5A40E}"/>
          </ac:spMkLst>
        </pc:spChg>
        <pc:spChg chg="add mod">
          <ac:chgData name="Joseph Adegun" userId="ed31ada9-a296-4126-aaa8-14c0ed6f516d" providerId="ADAL" clId="{34C45269-1C12-4936-8CF7-D0E648081E9A}" dt="2024-04-25T20:03:41.633" v="10384" actId="1076"/>
          <ac:spMkLst>
            <pc:docMk/>
            <pc:sldMk cId="4142684331" sldId="590"/>
            <ac:spMk id="5" creationId="{A05223F2-8D9E-7428-961E-A9ED820BAF92}"/>
          </ac:spMkLst>
        </pc:spChg>
        <pc:spChg chg="del mod">
          <ac:chgData name="Joseph Adegun" userId="ed31ada9-a296-4126-aaa8-14c0ed6f516d" providerId="ADAL" clId="{34C45269-1C12-4936-8CF7-D0E648081E9A}" dt="2024-04-05T16:33:59.167" v="5074" actId="931"/>
          <ac:spMkLst>
            <pc:docMk/>
            <pc:sldMk cId="4142684331" sldId="590"/>
            <ac:spMk id="5" creationId="{F3A0D1FB-995D-8C08-4894-12AD2BAA550D}"/>
          </ac:spMkLst>
        </pc:spChg>
        <pc:spChg chg="del mod">
          <ac:chgData name="Joseph Adegun" userId="ed31ada9-a296-4126-aaa8-14c0ed6f516d" providerId="ADAL" clId="{34C45269-1C12-4936-8CF7-D0E648081E9A}" dt="2024-04-25T19:59:55.487" v="10208" actId="478"/>
          <ac:spMkLst>
            <pc:docMk/>
            <pc:sldMk cId="4142684331" sldId="590"/>
            <ac:spMk id="6" creationId="{1761310F-375D-96FB-5374-C6C9852955BB}"/>
          </ac:spMkLst>
        </pc:spChg>
        <pc:spChg chg="mod">
          <ac:chgData name="Joseph Adegun" userId="ed31ada9-a296-4126-aaa8-14c0ed6f516d" providerId="ADAL" clId="{34C45269-1C12-4936-8CF7-D0E648081E9A}" dt="2024-04-25T19:58:28.598" v="10193" actId="20577"/>
          <ac:spMkLst>
            <pc:docMk/>
            <pc:sldMk cId="4142684331" sldId="590"/>
            <ac:spMk id="7" creationId="{CF3DBC9B-734B-2871-40A6-D946FCE98E78}"/>
          </ac:spMkLst>
        </pc:spChg>
        <pc:spChg chg="add mod">
          <ac:chgData name="Joseph Adegun" userId="ed31ada9-a296-4126-aaa8-14c0ed6f516d" providerId="ADAL" clId="{34C45269-1C12-4936-8CF7-D0E648081E9A}" dt="2024-04-25T20:03:37.218" v="10383" actId="1076"/>
          <ac:spMkLst>
            <pc:docMk/>
            <pc:sldMk cId="4142684331" sldId="590"/>
            <ac:spMk id="8" creationId="{2793C038-5E90-8F02-7D12-BA8DB37D1D7F}"/>
          </ac:spMkLst>
        </pc:spChg>
        <pc:spChg chg="del">
          <ac:chgData name="Joseph Adegun" userId="ed31ada9-a296-4126-aaa8-14c0ed6f516d" providerId="ADAL" clId="{34C45269-1C12-4936-8CF7-D0E648081E9A}" dt="2024-04-05T15:53:16.142" v="5026" actId="478"/>
          <ac:spMkLst>
            <pc:docMk/>
            <pc:sldMk cId="4142684331" sldId="590"/>
            <ac:spMk id="8" creationId="{82545058-6C4D-B18D-7C6C-10010CB25B67}"/>
          </ac:spMkLst>
        </pc:spChg>
        <pc:spChg chg="add mod">
          <ac:chgData name="Joseph Adegun" userId="ed31ada9-a296-4126-aaa8-14c0ed6f516d" providerId="ADAL" clId="{34C45269-1C12-4936-8CF7-D0E648081E9A}" dt="2024-04-25T19:58:02.378" v="10155" actId="1036"/>
          <ac:spMkLst>
            <pc:docMk/>
            <pc:sldMk cId="4142684331" sldId="590"/>
            <ac:spMk id="33" creationId="{E4733E05-5D31-B47A-0282-90883CC402E5}"/>
          </ac:spMkLst>
        </pc:spChg>
        <pc:spChg chg="add mod">
          <ac:chgData name="Joseph Adegun" userId="ed31ada9-a296-4126-aaa8-14c0ed6f516d" providerId="ADAL" clId="{34C45269-1C12-4936-8CF7-D0E648081E9A}" dt="2024-04-25T19:58:11.655" v="10179" actId="1036"/>
          <ac:spMkLst>
            <pc:docMk/>
            <pc:sldMk cId="4142684331" sldId="590"/>
            <ac:spMk id="34" creationId="{59527C19-6EC4-F55D-7642-05636F36FD96}"/>
          </ac:spMkLst>
        </pc:spChg>
        <pc:spChg chg="add mod">
          <ac:chgData name="Joseph Adegun" userId="ed31ada9-a296-4126-aaa8-14c0ed6f516d" providerId="ADAL" clId="{34C45269-1C12-4936-8CF7-D0E648081E9A}" dt="2024-04-18T00:10:37.292" v="7977" actId="1076"/>
          <ac:spMkLst>
            <pc:docMk/>
            <pc:sldMk cId="4142684331" sldId="590"/>
            <ac:spMk id="35" creationId="{2B62C8DD-96DE-F7C9-E165-B5031CD17E8C}"/>
          </ac:spMkLst>
        </pc:spChg>
        <pc:picChg chg="add mod modCrop">
          <ac:chgData name="Joseph Adegun" userId="ed31ada9-a296-4126-aaa8-14c0ed6f516d" providerId="ADAL" clId="{34C45269-1C12-4936-8CF7-D0E648081E9A}" dt="2024-04-25T20:00:03.182" v="10210" actId="1076"/>
          <ac:picMkLst>
            <pc:docMk/>
            <pc:sldMk cId="4142684331" sldId="590"/>
            <ac:picMk id="10" creationId="{DBEA28C4-BBFD-8D7E-FCD8-C628DA0C882B}"/>
          </ac:picMkLst>
        </pc:picChg>
        <pc:cxnChg chg="add mod">
          <ac:chgData name="Joseph Adegun" userId="ed31ada9-a296-4126-aaa8-14c0ed6f516d" providerId="ADAL" clId="{34C45269-1C12-4936-8CF7-D0E648081E9A}" dt="2024-04-25T19:57:45.640" v="10103" actId="1036"/>
          <ac:cxnSpMkLst>
            <pc:docMk/>
            <pc:sldMk cId="4142684331" sldId="590"/>
            <ac:cxnSpMk id="12" creationId="{FE99FC75-EC08-C7A7-E272-540C9F058451}"/>
          </ac:cxnSpMkLst>
        </pc:cxnChg>
        <pc:cxnChg chg="add mod">
          <ac:chgData name="Joseph Adegun" userId="ed31ada9-a296-4126-aaa8-14c0ed6f516d" providerId="ADAL" clId="{34C45269-1C12-4936-8CF7-D0E648081E9A}" dt="2024-04-25T19:57:28.932" v="10038" actId="1038"/>
          <ac:cxnSpMkLst>
            <pc:docMk/>
            <pc:sldMk cId="4142684331" sldId="590"/>
            <ac:cxnSpMk id="18" creationId="{AD96A4C8-3C4C-2E3D-4C52-C7E212E9E422}"/>
          </ac:cxnSpMkLst>
        </pc:cxnChg>
        <pc:cxnChg chg="add del mod">
          <ac:chgData name="Joseph Adegun" userId="ed31ada9-a296-4126-aaa8-14c0ed6f516d" providerId="ADAL" clId="{34C45269-1C12-4936-8CF7-D0E648081E9A}" dt="2024-04-05T16:49:25.937" v="5445" actId="478"/>
          <ac:cxnSpMkLst>
            <pc:docMk/>
            <pc:sldMk cId="4142684331" sldId="590"/>
            <ac:cxnSpMk id="22" creationId="{56339374-886E-85ED-5316-B661C5CC3706}"/>
          </ac:cxnSpMkLst>
        </pc:cxnChg>
        <pc:cxnChg chg="add del mod">
          <ac:chgData name="Joseph Adegun" userId="ed31ada9-a296-4126-aaa8-14c0ed6f516d" providerId="ADAL" clId="{34C45269-1C12-4936-8CF7-D0E648081E9A}" dt="2024-04-05T16:49:24.258" v="5444" actId="478"/>
          <ac:cxnSpMkLst>
            <pc:docMk/>
            <pc:sldMk cId="4142684331" sldId="590"/>
            <ac:cxnSpMk id="24" creationId="{5E551F2E-9757-07D9-31C7-DBB500A6D17C}"/>
          </ac:cxnSpMkLst>
        </pc:cxnChg>
        <pc:cxnChg chg="add del mod">
          <ac:chgData name="Joseph Adegun" userId="ed31ada9-a296-4126-aaa8-14c0ed6f516d" providerId="ADAL" clId="{34C45269-1C12-4936-8CF7-D0E648081E9A}" dt="2024-04-18T00:10:18.499" v="7973" actId="478"/>
          <ac:cxnSpMkLst>
            <pc:docMk/>
            <pc:sldMk cId="4142684331" sldId="590"/>
            <ac:cxnSpMk id="26" creationId="{EAE6CB52-CC97-ECAE-8418-51282A91C79A}"/>
          </ac:cxnSpMkLst>
        </pc:cxnChg>
        <pc:cxnChg chg="add del">
          <ac:chgData name="Joseph Adegun" userId="ed31ada9-a296-4126-aaa8-14c0ed6f516d" providerId="ADAL" clId="{34C45269-1C12-4936-8CF7-D0E648081E9A}" dt="2024-04-05T16:49:52.384" v="5450" actId="478"/>
          <ac:cxnSpMkLst>
            <pc:docMk/>
            <pc:sldMk cId="4142684331" sldId="590"/>
            <ac:cxnSpMk id="28" creationId="{E9D9B394-040F-69F9-44A6-8FC982435E3E}"/>
          </ac:cxnSpMkLst>
        </pc:cxnChg>
        <pc:cxnChg chg="add del mod">
          <ac:chgData name="Joseph Adegun" userId="ed31ada9-a296-4126-aaa8-14c0ed6f516d" providerId="ADAL" clId="{34C45269-1C12-4936-8CF7-D0E648081E9A}" dt="2024-04-18T00:10:27.229" v="7975" actId="478"/>
          <ac:cxnSpMkLst>
            <pc:docMk/>
            <pc:sldMk cId="4142684331" sldId="590"/>
            <ac:cxnSpMk id="30" creationId="{5625EE3D-985D-414E-8284-5B4EAC9C51E3}"/>
          </ac:cxnSpMkLst>
        </pc:cxnChg>
      </pc:sldChg>
      <pc:sldChg chg="modSp mod modNotesTx">
        <pc:chgData name="Joseph Adegun" userId="ed31ada9-a296-4126-aaa8-14c0ed6f516d" providerId="ADAL" clId="{34C45269-1C12-4936-8CF7-D0E648081E9A}" dt="2024-04-25T03:30:51.004" v="9078" actId="20577"/>
        <pc:sldMkLst>
          <pc:docMk/>
          <pc:sldMk cId="3346096384" sldId="591"/>
        </pc:sldMkLst>
        <pc:spChg chg="mod">
          <ac:chgData name="Joseph Adegun" userId="ed31ada9-a296-4126-aaa8-14c0ed6f516d" providerId="ADAL" clId="{34C45269-1C12-4936-8CF7-D0E648081E9A}" dt="2024-04-25T03:19:37.103" v="8995" actId="20577"/>
          <ac:spMkLst>
            <pc:docMk/>
            <pc:sldMk cId="3346096384" sldId="591"/>
            <ac:spMk id="10" creationId="{D33E0C54-721A-F2AF-47C3-2C2D94F37B00}"/>
          </ac:spMkLst>
        </pc:spChg>
      </pc:sldChg>
      <pc:sldChg chg="addSp delSp modSp new mod modTransition modClrScheme modAnim chgLayout">
        <pc:chgData name="Joseph Adegun" userId="ed31ada9-a296-4126-aaa8-14c0ed6f516d" providerId="ADAL" clId="{34C45269-1C12-4936-8CF7-D0E648081E9A}" dt="2024-04-25T17:33:20.921" v="9725" actId="14100"/>
        <pc:sldMkLst>
          <pc:docMk/>
          <pc:sldMk cId="3042466072" sldId="592"/>
        </pc:sldMkLst>
        <pc:spChg chg="mod ord">
          <ac:chgData name="Joseph Adegun" userId="ed31ada9-a296-4126-aaa8-14c0ed6f516d" providerId="ADAL" clId="{34C45269-1C12-4936-8CF7-D0E648081E9A}" dt="2024-04-25T16:44:36.132" v="9127" actId="700"/>
          <ac:spMkLst>
            <pc:docMk/>
            <pc:sldMk cId="3042466072" sldId="592"/>
            <ac:spMk id="2" creationId="{348CD54E-CE8A-8258-1B53-81B734DFA9FD}"/>
          </ac:spMkLst>
        </pc:spChg>
        <pc:spChg chg="del mod ord">
          <ac:chgData name="Joseph Adegun" userId="ed31ada9-a296-4126-aaa8-14c0ed6f516d" providerId="ADAL" clId="{34C45269-1C12-4936-8CF7-D0E648081E9A}" dt="2024-04-25T16:44:36.132" v="9127" actId="700"/>
          <ac:spMkLst>
            <pc:docMk/>
            <pc:sldMk cId="3042466072" sldId="592"/>
            <ac:spMk id="3" creationId="{3FEBEF70-7A7E-5866-D2AA-5C7D67526333}"/>
          </ac:spMkLst>
        </pc:spChg>
        <pc:spChg chg="del mod ord">
          <ac:chgData name="Joseph Adegun" userId="ed31ada9-a296-4126-aaa8-14c0ed6f516d" providerId="ADAL" clId="{34C45269-1C12-4936-8CF7-D0E648081E9A}" dt="2024-04-25T16:44:36.132" v="9127" actId="700"/>
          <ac:spMkLst>
            <pc:docMk/>
            <pc:sldMk cId="3042466072" sldId="592"/>
            <ac:spMk id="4" creationId="{4EA23722-76B1-E043-ECFF-63C502173AB0}"/>
          </ac:spMkLst>
        </pc:spChg>
        <pc:spChg chg="del mod ord">
          <ac:chgData name="Joseph Adegun" userId="ed31ada9-a296-4126-aaa8-14c0ed6f516d" providerId="ADAL" clId="{34C45269-1C12-4936-8CF7-D0E648081E9A}" dt="2024-04-25T16:44:36.132" v="9127" actId="700"/>
          <ac:spMkLst>
            <pc:docMk/>
            <pc:sldMk cId="3042466072" sldId="592"/>
            <ac:spMk id="5" creationId="{A2FA3A32-CD0C-ECCA-40ED-DD83712DBEAD}"/>
          </ac:spMkLst>
        </pc:spChg>
        <pc:spChg chg="del mod ord">
          <ac:chgData name="Joseph Adegun" userId="ed31ada9-a296-4126-aaa8-14c0ed6f516d" providerId="ADAL" clId="{34C45269-1C12-4936-8CF7-D0E648081E9A}" dt="2024-04-25T16:44:36.132" v="9127" actId="700"/>
          <ac:spMkLst>
            <pc:docMk/>
            <pc:sldMk cId="3042466072" sldId="592"/>
            <ac:spMk id="6" creationId="{9B2D9424-4D1D-1787-7C60-82DADFA9E849}"/>
          </ac:spMkLst>
        </pc:spChg>
        <pc:spChg chg="del mod ord">
          <ac:chgData name="Joseph Adegun" userId="ed31ada9-a296-4126-aaa8-14c0ed6f516d" providerId="ADAL" clId="{34C45269-1C12-4936-8CF7-D0E648081E9A}" dt="2024-04-25T16:44:36.132" v="9127" actId="700"/>
          <ac:spMkLst>
            <pc:docMk/>
            <pc:sldMk cId="3042466072" sldId="592"/>
            <ac:spMk id="7" creationId="{3C4C910A-119C-90C9-35FE-F964D4DCA5A5}"/>
          </ac:spMkLst>
        </pc:spChg>
        <pc:spChg chg="del mod ord">
          <ac:chgData name="Joseph Adegun" userId="ed31ada9-a296-4126-aaa8-14c0ed6f516d" providerId="ADAL" clId="{34C45269-1C12-4936-8CF7-D0E648081E9A}" dt="2024-04-25T16:44:36.132" v="9127" actId="700"/>
          <ac:spMkLst>
            <pc:docMk/>
            <pc:sldMk cId="3042466072" sldId="592"/>
            <ac:spMk id="8" creationId="{BFBC91C8-7D6E-579A-D88A-578B7F7DCC04}"/>
          </ac:spMkLst>
        </pc:spChg>
        <pc:spChg chg="add del mod ord">
          <ac:chgData name="Joseph Adegun" userId="ed31ada9-a296-4126-aaa8-14c0ed6f516d" providerId="ADAL" clId="{34C45269-1C12-4936-8CF7-D0E648081E9A}" dt="2024-04-25T16:45:01.632" v="9143" actId="478"/>
          <ac:spMkLst>
            <pc:docMk/>
            <pc:sldMk cId="3042466072" sldId="592"/>
            <ac:spMk id="9" creationId="{DE693DA9-6B56-369F-ADA3-20C26B5CDB22}"/>
          </ac:spMkLst>
        </pc:spChg>
        <pc:spChg chg="add mod ord">
          <ac:chgData name="Joseph Adegun" userId="ed31ada9-a296-4126-aaa8-14c0ed6f516d" providerId="ADAL" clId="{34C45269-1C12-4936-8CF7-D0E648081E9A}" dt="2024-04-25T17:33:20.921" v="9725" actId="14100"/>
          <ac:spMkLst>
            <pc:docMk/>
            <pc:sldMk cId="3042466072" sldId="592"/>
            <ac:spMk id="10" creationId="{AC4208BE-AE80-5933-0505-5B0A0C1600C1}"/>
          </ac:spMkLst>
        </pc:spChg>
        <pc:spChg chg="add del mod ord">
          <ac:chgData name="Joseph Adegun" userId="ed31ada9-a296-4126-aaa8-14c0ed6f516d" providerId="ADAL" clId="{34C45269-1C12-4936-8CF7-D0E648081E9A}" dt="2024-04-25T16:45:00.416" v="9142" actId="478"/>
          <ac:spMkLst>
            <pc:docMk/>
            <pc:sldMk cId="3042466072" sldId="592"/>
            <ac:spMk id="11" creationId="{8A61F457-8B42-10A4-F42C-186173720626}"/>
          </ac:spMkLst>
        </pc:spChg>
        <pc:spChg chg="add del mod ord">
          <ac:chgData name="Joseph Adegun" userId="ed31ada9-a296-4126-aaa8-14c0ed6f516d" providerId="ADAL" clId="{34C45269-1C12-4936-8CF7-D0E648081E9A}" dt="2024-04-25T16:50:18.421" v="9244" actId="478"/>
          <ac:spMkLst>
            <pc:docMk/>
            <pc:sldMk cId="3042466072" sldId="592"/>
            <ac:spMk id="12" creationId="{9BA8269E-732F-0019-3692-CE1B1709A595}"/>
          </ac:spMkLst>
        </pc:spChg>
        <pc:spChg chg="add del mod ord">
          <ac:chgData name="Joseph Adegun" userId="ed31ada9-a296-4126-aaa8-14c0ed6f516d" providerId="ADAL" clId="{34C45269-1C12-4936-8CF7-D0E648081E9A}" dt="2024-04-25T16:44:57.571" v="9140" actId="478"/>
          <ac:spMkLst>
            <pc:docMk/>
            <pc:sldMk cId="3042466072" sldId="592"/>
            <ac:spMk id="13" creationId="{1F88D651-E19B-05A8-9E82-7D2902260B44}"/>
          </ac:spMkLst>
        </pc:spChg>
        <pc:spChg chg="add del mod ord">
          <ac:chgData name="Joseph Adegun" userId="ed31ada9-a296-4126-aaa8-14c0ed6f516d" providerId="ADAL" clId="{34C45269-1C12-4936-8CF7-D0E648081E9A}" dt="2024-04-25T16:50:41.865" v="9251" actId="478"/>
          <ac:spMkLst>
            <pc:docMk/>
            <pc:sldMk cId="3042466072" sldId="592"/>
            <ac:spMk id="14" creationId="{51C65581-C033-2DFB-6EB2-8CB0B1D00C10}"/>
          </ac:spMkLst>
        </pc:spChg>
        <pc:spChg chg="add del mod ord">
          <ac:chgData name="Joseph Adegun" userId="ed31ada9-a296-4126-aaa8-14c0ed6f516d" providerId="ADAL" clId="{34C45269-1C12-4936-8CF7-D0E648081E9A}" dt="2024-04-25T16:50:44.756" v="9252" actId="478"/>
          <ac:spMkLst>
            <pc:docMk/>
            <pc:sldMk cId="3042466072" sldId="592"/>
            <ac:spMk id="15" creationId="{E1D14E28-7C75-B152-A6FC-3D35FA6789C1}"/>
          </ac:spMkLst>
        </pc:spChg>
        <pc:spChg chg="add del mod ord">
          <ac:chgData name="Joseph Adegun" userId="ed31ada9-a296-4126-aaa8-14c0ed6f516d" providerId="ADAL" clId="{34C45269-1C12-4936-8CF7-D0E648081E9A}" dt="2024-04-25T16:44:54.673" v="9138" actId="478"/>
          <ac:spMkLst>
            <pc:docMk/>
            <pc:sldMk cId="3042466072" sldId="592"/>
            <ac:spMk id="16" creationId="{8B0E5738-91DF-8785-6743-58352E5ADA78}"/>
          </ac:spMkLst>
        </pc:spChg>
        <pc:spChg chg="add del mod ord">
          <ac:chgData name="Joseph Adegun" userId="ed31ada9-a296-4126-aaa8-14c0ed6f516d" providerId="ADAL" clId="{34C45269-1C12-4936-8CF7-D0E648081E9A}" dt="2024-04-25T16:44:59.110" v="9141" actId="478"/>
          <ac:spMkLst>
            <pc:docMk/>
            <pc:sldMk cId="3042466072" sldId="592"/>
            <ac:spMk id="17" creationId="{0575F9EC-28CD-8285-DD3E-329E2F04E635}"/>
          </ac:spMkLst>
        </pc:spChg>
        <pc:spChg chg="add del mod ord">
          <ac:chgData name="Joseph Adegun" userId="ed31ada9-a296-4126-aaa8-14c0ed6f516d" providerId="ADAL" clId="{34C45269-1C12-4936-8CF7-D0E648081E9A}" dt="2024-04-25T16:44:56.283" v="9139" actId="478"/>
          <ac:spMkLst>
            <pc:docMk/>
            <pc:sldMk cId="3042466072" sldId="592"/>
            <ac:spMk id="18" creationId="{D970756C-1863-7DBE-45CD-53A56B0377C0}"/>
          </ac:spMkLst>
        </pc:spChg>
        <pc:spChg chg="add del">
          <ac:chgData name="Joseph Adegun" userId="ed31ada9-a296-4126-aaa8-14c0ed6f516d" providerId="ADAL" clId="{34C45269-1C12-4936-8CF7-D0E648081E9A}" dt="2024-04-25T16:48:58.366" v="9232" actId="478"/>
          <ac:spMkLst>
            <pc:docMk/>
            <pc:sldMk cId="3042466072" sldId="592"/>
            <ac:spMk id="19" creationId="{E7AADF56-2CFD-D2DB-94E0-141C5D27588F}"/>
          </ac:spMkLst>
        </pc:spChg>
        <pc:spChg chg="add del mod">
          <ac:chgData name="Joseph Adegun" userId="ed31ada9-a296-4126-aaa8-14c0ed6f516d" providerId="ADAL" clId="{34C45269-1C12-4936-8CF7-D0E648081E9A}" dt="2024-04-25T16:50:14.814" v="9243" actId="1076"/>
          <ac:spMkLst>
            <pc:docMk/>
            <pc:sldMk cId="3042466072" sldId="592"/>
            <ac:spMk id="21" creationId="{14EC7DCD-2278-0C04-0BC4-1539D81F240F}"/>
          </ac:spMkLst>
        </pc:spChg>
        <pc:spChg chg="add mod">
          <ac:chgData name="Joseph Adegun" userId="ed31ada9-a296-4126-aaa8-14c0ed6f516d" providerId="ADAL" clId="{34C45269-1C12-4936-8CF7-D0E648081E9A}" dt="2024-04-25T16:50:23.046" v="9247" actId="1076"/>
          <ac:spMkLst>
            <pc:docMk/>
            <pc:sldMk cId="3042466072" sldId="592"/>
            <ac:spMk id="23" creationId="{4E671E73-AAA0-A43D-B42A-32AB2121B287}"/>
          </ac:spMkLst>
        </pc:spChg>
        <pc:spChg chg="add mod">
          <ac:chgData name="Joseph Adegun" userId="ed31ada9-a296-4126-aaa8-14c0ed6f516d" providerId="ADAL" clId="{34C45269-1C12-4936-8CF7-D0E648081E9A}" dt="2024-04-25T16:51:02.342" v="9254" actId="1076"/>
          <ac:spMkLst>
            <pc:docMk/>
            <pc:sldMk cId="3042466072" sldId="592"/>
            <ac:spMk id="25" creationId="{E2954585-B7C4-5F2A-3841-2C29DA005C94}"/>
          </ac:spMkLst>
        </pc:spChg>
        <pc:spChg chg="add mod">
          <ac:chgData name="Joseph Adegun" userId="ed31ada9-a296-4126-aaa8-14c0ed6f516d" providerId="ADAL" clId="{34C45269-1C12-4936-8CF7-D0E648081E9A}" dt="2024-04-25T16:51:36.428" v="9264" actId="1076"/>
          <ac:spMkLst>
            <pc:docMk/>
            <pc:sldMk cId="3042466072" sldId="592"/>
            <ac:spMk id="27" creationId="{31A23148-08FF-A47C-3E6D-A3F77B983957}"/>
          </ac:spMkLst>
        </pc:spChg>
        <pc:spChg chg="add mod">
          <ac:chgData name="Joseph Adegun" userId="ed31ada9-a296-4126-aaa8-14c0ed6f516d" providerId="ADAL" clId="{34C45269-1C12-4936-8CF7-D0E648081E9A}" dt="2024-04-25T16:52:05.461" v="9270" actId="1076"/>
          <ac:spMkLst>
            <pc:docMk/>
            <pc:sldMk cId="3042466072" sldId="592"/>
            <ac:spMk id="29" creationId="{A42DF94F-493F-1360-8767-21753217A6F3}"/>
          </ac:spMkLst>
        </pc:spChg>
        <pc:spChg chg="add mod">
          <ac:chgData name="Joseph Adegun" userId="ed31ada9-a296-4126-aaa8-14c0ed6f516d" providerId="ADAL" clId="{34C45269-1C12-4936-8CF7-D0E648081E9A}" dt="2024-04-25T17:25:01.517" v="9722" actId="1076"/>
          <ac:spMkLst>
            <pc:docMk/>
            <pc:sldMk cId="3042466072" sldId="592"/>
            <ac:spMk id="33" creationId="{475297F4-B372-58A2-6CCF-5F3711090F27}"/>
          </ac:spMkLst>
        </pc:spChg>
        <pc:spChg chg="add mod">
          <ac:chgData name="Joseph Adegun" userId="ed31ada9-a296-4126-aaa8-14c0ed6f516d" providerId="ADAL" clId="{34C45269-1C12-4936-8CF7-D0E648081E9A}" dt="2024-04-25T17:24:59.022" v="9721" actId="1076"/>
          <ac:spMkLst>
            <pc:docMk/>
            <pc:sldMk cId="3042466072" sldId="592"/>
            <ac:spMk id="36" creationId="{F9339306-7B61-7B57-9D8D-F08252490843}"/>
          </ac:spMkLst>
        </pc:spChg>
        <pc:spChg chg="add mod">
          <ac:chgData name="Joseph Adegun" userId="ed31ada9-a296-4126-aaa8-14c0ed6f516d" providerId="ADAL" clId="{34C45269-1C12-4936-8CF7-D0E648081E9A}" dt="2024-04-25T17:24:56.053" v="9720" actId="1076"/>
          <ac:spMkLst>
            <pc:docMk/>
            <pc:sldMk cId="3042466072" sldId="592"/>
            <ac:spMk id="39" creationId="{16545DBB-E7F7-A60F-E71C-A2634D2DE1E9}"/>
          </ac:spMkLst>
        </pc:spChg>
        <pc:graphicFrameChg chg="add del">
          <ac:chgData name="Joseph Adegun" userId="ed31ada9-a296-4126-aaa8-14c0ed6f516d" providerId="ADAL" clId="{34C45269-1C12-4936-8CF7-D0E648081E9A}" dt="2024-04-25T16:48:58.366" v="9232" actId="478"/>
          <ac:graphicFrameMkLst>
            <pc:docMk/>
            <pc:sldMk cId="3042466072" sldId="592"/>
            <ac:graphicFrameMk id="20" creationId="{F01F1951-1A05-A6BD-6369-23415FD2BE91}"/>
          </ac:graphicFrameMkLst>
        </pc:graphicFrameChg>
        <pc:graphicFrameChg chg="add del mod">
          <ac:chgData name="Joseph Adegun" userId="ed31ada9-a296-4126-aaa8-14c0ed6f516d" providerId="ADAL" clId="{34C45269-1C12-4936-8CF7-D0E648081E9A}" dt="2024-04-25T16:50:14.814" v="9243" actId="1076"/>
          <ac:graphicFrameMkLst>
            <pc:docMk/>
            <pc:sldMk cId="3042466072" sldId="592"/>
            <ac:graphicFrameMk id="22" creationId="{497F2BF6-AB26-2ACD-19EC-963BFDBA0D18}"/>
          </ac:graphicFrameMkLst>
        </pc:graphicFrameChg>
        <pc:graphicFrameChg chg="add mod">
          <ac:chgData name="Joseph Adegun" userId="ed31ada9-a296-4126-aaa8-14c0ed6f516d" providerId="ADAL" clId="{34C45269-1C12-4936-8CF7-D0E648081E9A}" dt="2024-04-25T17:19:13.254" v="9666" actId="1076"/>
          <ac:graphicFrameMkLst>
            <pc:docMk/>
            <pc:sldMk cId="3042466072" sldId="592"/>
            <ac:graphicFrameMk id="24" creationId="{4604DF83-4C05-A115-B7E7-E5161483118A}"/>
          </ac:graphicFrameMkLst>
        </pc:graphicFrameChg>
        <pc:graphicFrameChg chg="add mod">
          <ac:chgData name="Joseph Adegun" userId="ed31ada9-a296-4126-aaa8-14c0ed6f516d" providerId="ADAL" clId="{34C45269-1C12-4936-8CF7-D0E648081E9A}" dt="2024-04-25T16:53:37.197" v="9293" actId="14100"/>
          <ac:graphicFrameMkLst>
            <pc:docMk/>
            <pc:sldMk cId="3042466072" sldId="592"/>
            <ac:graphicFrameMk id="26" creationId="{841A4986-9E1F-FD55-0776-F1AE796DC609}"/>
          </ac:graphicFrameMkLst>
        </pc:graphicFrameChg>
        <pc:graphicFrameChg chg="add mod">
          <ac:chgData name="Joseph Adegun" userId="ed31ada9-a296-4126-aaa8-14c0ed6f516d" providerId="ADAL" clId="{34C45269-1C12-4936-8CF7-D0E648081E9A}" dt="2024-04-25T16:51:36.428" v="9264" actId="1076"/>
          <ac:graphicFrameMkLst>
            <pc:docMk/>
            <pc:sldMk cId="3042466072" sldId="592"/>
            <ac:graphicFrameMk id="28" creationId="{0965EA84-04BB-F4BC-6C5C-C3C4B91236D4}"/>
          </ac:graphicFrameMkLst>
        </pc:graphicFrameChg>
        <pc:graphicFrameChg chg="add mod">
          <ac:chgData name="Joseph Adegun" userId="ed31ada9-a296-4126-aaa8-14c0ed6f516d" providerId="ADAL" clId="{34C45269-1C12-4936-8CF7-D0E648081E9A}" dt="2024-04-25T16:53:46.745" v="9294"/>
          <ac:graphicFrameMkLst>
            <pc:docMk/>
            <pc:sldMk cId="3042466072" sldId="592"/>
            <ac:graphicFrameMk id="30" creationId="{EFC8908C-1B30-4E53-A9F0-8F8676B6294C}"/>
          </ac:graphicFrameMkLst>
        </pc:graphicFrameChg>
        <pc:cxnChg chg="add mod">
          <ac:chgData name="Joseph Adegun" userId="ed31ada9-a296-4126-aaa8-14c0ed6f516d" providerId="ADAL" clId="{34C45269-1C12-4936-8CF7-D0E648081E9A}" dt="2024-04-25T16:55:53.088" v="9381" actId="13822"/>
          <ac:cxnSpMkLst>
            <pc:docMk/>
            <pc:sldMk cId="3042466072" sldId="592"/>
            <ac:cxnSpMk id="32" creationId="{8A69DE6E-B483-62D4-4F85-F9B38E3F99C9}"/>
          </ac:cxnSpMkLst>
        </pc:cxnChg>
        <pc:cxnChg chg="add mod">
          <ac:chgData name="Joseph Adegun" userId="ed31ada9-a296-4126-aaa8-14c0ed6f516d" providerId="ADAL" clId="{34C45269-1C12-4936-8CF7-D0E648081E9A}" dt="2024-04-25T17:15:30.428" v="9610" actId="13822"/>
          <ac:cxnSpMkLst>
            <pc:docMk/>
            <pc:sldMk cId="3042466072" sldId="592"/>
            <ac:cxnSpMk id="35" creationId="{CB0C1ABE-36B0-7529-C362-F6971D1DAA4B}"/>
          </ac:cxnSpMkLst>
        </pc:cxnChg>
        <pc:cxnChg chg="add mod">
          <ac:chgData name="Joseph Adegun" userId="ed31ada9-a296-4126-aaa8-14c0ed6f516d" providerId="ADAL" clId="{34C45269-1C12-4936-8CF7-D0E648081E9A}" dt="2024-04-25T17:16:05.125" v="9634" actId="13822"/>
          <ac:cxnSpMkLst>
            <pc:docMk/>
            <pc:sldMk cId="3042466072" sldId="592"/>
            <ac:cxnSpMk id="38" creationId="{EDDBDEDD-201A-535B-A40E-42B0773B4190}"/>
          </ac:cxnSpMkLst>
        </pc:cxnChg>
      </pc:sldChg>
      <pc:sldChg chg="delSp modSp new mod">
        <pc:chgData name="Joseph Adegun" userId="ed31ada9-a296-4126-aaa8-14c0ed6f516d" providerId="ADAL" clId="{34C45269-1C12-4936-8CF7-D0E648081E9A}" dt="2024-04-25T19:52:34.449" v="9916" actId="1076"/>
        <pc:sldMkLst>
          <pc:docMk/>
          <pc:sldMk cId="185404199" sldId="593"/>
        </pc:sldMkLst>
        <pc:spChg chg="del">
          <ac:chgData name="Joseph Adegun" userId="ed31ada9-a296-4126-aaa8-14c0ed6f516d" providerId="ADAL" clId="{34C45269-1C12-4936-8CF7-D0E648081E9A}" dt="2024-04-25T19:51:57.253" v="9866" actId="478"/>
          <ac:spMkLst>
            <pc:docMk/>
            <pc:sldMk cId="185404199" sldId="593"/>
            <ac:spMk id="3" creationId="{23B3F0C2-66B8-5966-E9B4-5C57A66402FA}"/>
          </ac:spMkLst>
        </pc:spChg>
        <pc:spChg chg="del">
          <ac:chgData name="Joseph Adegun" userId="ed31ada9-a296-4126-aaa8-14c0ed6f516d" providerId="ADAL" clId="{34C45269-1C12-4936-8CF7-D0E648081E9A}" dt="2024-04-25T19:51:58.488" v="9867" actId="478"/>
          <ac:spMkLst>
            <pc:docMk/>
            <pc:sldMk cId="185404199" sldId="593"/>
            <ac:spMk id="4" creationId="{C62A8327-668A-36C2-64C4-B33A0313E3D2}"/>
          </ac:spMkLst>
        </pc:spChg>
        <pc:spChg chg="del">
          <ac:chgData name="Joseph Adegun" userId="ed31ada9-a296-4126-aaa8-14c0ed6f516d" providerId="ADAL" clId="{34C45269-1C12-4936-8CF7-D0E648081E9A}" dt="2024-04-25T19:51:55.393" v="9865" actId="478"/>
          <ac:spMkLst>
            <pc:docMk/>
            <pc:sldMk cId="185404199" sldId="593"/>
            <ac:spMk id="5" creationId="{504DEE99-C5C3-C29D-F82A-946839A899BA}"/>
          </ac:spMkLst>
        </pc:spChg>
        <pc:spChg chg="mod">
          <ac:chgData name="Joseph Adegun" userId="ed31ada9-a296-4126-aaa8-14c0ed6f516d" providerId="ADAL" clId="{34C45269-1C12-4936-8CF7-D0E648081E9A}" dt="2024-04-25T19:52:34.449" v="9916" actId="1076"/>
          <ac:spMkLst>
            <pc:docMk/>
            <pc:sldMk cId="185404199" sldId="593"/>
            <ac:spMk id="6" creationId="{41D8B41C-A331-FE84-BC87-28BA4E36DE8A}"/>
          </ac:spMkLst>
        </pc:spChg>
        <pc:spChg chg="del">
          <ac:chgData name="Joseph Adegun" userId="ed31ada9-a296-4126-aaa8-14c0ed6f516d" providerId="ADAL" clId="{34C45269-1C12-4936-8CF7-D0E648081E9A}" dt="2024-04-25T19:51:59.928" v="9868" actId="478"/>
          <ac:spMkLst>
            <pc:docMk/>
            <pc:sldMk cId="185404199" sldId="593"/>
            <ac:spMk id="7" creationId="{0AB3F534-186B-77CC-55E0-13801CD2B3E5}"/>
          </ac:spMkLst>
        </pc:spChg>
        <pc:spChg chg="del">
          <ac:chgData name="Joseph Adegun" userId="ed31ada9-a296-4126-aaa8-14c0ed6f516d" providerId="ADAL" clId="{34C45269-1C12-4936-8CF7-D0E648081E9A}" dt="2024-04-25T19:51:53.835" v="9864" actId="478"/>
          <ac:spMkLst>
            <pc:docMk/>
            <pc:sldMk cId="185404199" sldId="593"/>
            <ac:spMk id="8" creationId="{0F518A9E-FCE5-F2FE-C981-7D620EA84689}"/>
          </ac:spMkLst>
        </pc:spChg>
      </pc:sldChg>
      <pc:sldChg chg="add ord">
        <pc:chgData name="Joseph Adegun" userId="ed31ada9-a296-4126-aaa8-14c0ed6f516d" providerId="ADAL" clId="{34C45269-1C12-4936-8CF7-D0E648081E9A}" dt="2024-04-26T21:14:54.436" v="10637"/>
        <pc:sldMkLst>
          <pc:docMk/>
          <pc:sldMk cId="2641820883" sldId="594"/>
        </pc:sldMkLst>
      </pc:sldChg>
    </pc:docChg>
  </pc:docChgLst>
  <pc:docChgLst>
    <pc:chgData name="Joseph Adegun" userId="ed31ada9-a296-4126-aaa8-14c0ed6f516d" providerId="ADAL" clId="{200D403E-54F0-4779-83C2-335FBE4E79F5}"/>
    <pc:docChg chg="undo custSel addSld delSld modSld sldOrd">
      <pc:chgData name="Joseph Adegun" userId="ed31ada9-a296-4126-aaa8-14c0ed6f516d" providerId="ADAL" clId="{200D403E-54F0-4779-83C2-335FBE4E79F5}" dt="2024-04-09T19:05:47.316" v="3929" actId="113"/>
      <pc:docMkLst>
        <pc:docMk/>
      </pc:docMkLst>
      <pc:sldChg chg="modSp mod">
        <pc:chgData name="Joseph Adegun" userId="ed31ada9-a296-4126-aaa8-14c0ed6f516d" providerId="ADAL" clId="{200D403E-54F0-4779-83C2-335FBE4E79F5}" dt="2024-03-26T21:44:11.141" v="299" actId="1076"/>
        <pc:sldMkLst>
          <pc:docMk/>
          <pc:sldMk cId="319073745" sldId="290"/>
        </pc:sldMkLst>
        <pc:spChg chg="mod">
          <ac:chgData name="Joseph Adegun" userId="ed31ada9-a296-4126-aaa8-14c0ed6f516d" providerId="ADAL" clId="{200D403E-54F0-4779-83C2-335FBE4E79F5}" dt="2024-03-26T21:44:11.141" v="299" actId="1076"/>
          <ac:spMkLst>
            <pc:docMk/>
            <pc:sldMk cId="319073745" sldId="290"/>
            <ac:spMk id="9" creationId="{0F723625-0A28-0F4C-555F-A862ED39990C}"/>
          </ac:spMkLst>
        </pc:spChg>
      </pc:sldChg>
      <pc:sldChg chg="addSp delSp modSp mod modNotesTx">
        <pc:chgData name="Joseph Adegun" userId="ed31ada9-a296-4126-aaa8-14c0ed6f516d" providerId="ADAL" clId="{200D403E-54F0-4779-83C2-335FBE4E79F5}" dt="2024-03-26T22:42:22.489" v="2904" actId="20577"/>
        <pc:sldMkLst>
          <pc:docMk/>
          <pc:sldMk cId="1515290569" sldId="291"/>
        </pc:sldMkLst>
        <pc:spChg chg="add del mod">
          <ac:chgData name="Joseph Adegun" userId="ed31ada9-a296-4126-aaa8-14c0ed6f516d" providerId="ADAL" clId="{200D403E-54F0-4779-83C2-335FBE4E79F5}" dt="2024-03-26T20:25:54.276" v="47" actId="478"/>
          <ac:spMkLst>
            <pc:docMk/>
            <pc:sldMk cId="1515290569" sldId="291"/>
            <ac:spMk id="3" creationId="{34592D58-A164-2F82-2019-60E957110C6A}"/>
          </ac:spMkLst>
        </pc:spChg>
        <pc:spChg chg="add del mod">
          <ac:chgData name="Joseph Adegun" userId="ed31ada9-a296-4126-aaa8-14c0ed6f516d" providerId="ADAL" clId="{200D403E-54F0-4779-83C2-335FBE4E79F5}" dt="2024-03-26T20:24:15.437" v="19" actId="478"/>
          <ac:spMkLst>
            <pc:docMk/>
            <pc:sldMk cId="1515290569" sldId="291"/>
            <ac:spMk id="4" creationId="{03F79D1F-A3D5-0A8F-DB48-1DCC354C36A6}"/>
          </ac:spMkLst>
        </pc:spChg>
        <pc:spChg chg="add del mod">
          <ac:chgData name="Joseph Adegun" userId="ed31ada9-a296-4126-aaa8-14c0ed6f516d" providerId="ADAL" clId="{200D403E-54F0-4779-83C2-335FBE4E79F5}" dt="2024-03-26T21:38:41.931" v="201"/>
          <ac:spMkLst>
            <pc:docMk/>
            <pc:sldMk cId="1515290569" sldId="291"/>
            <ac:spMk id="8" creationId="{7D1E8AEF-27FF-1F5C-7ECA-A83469D4EB2E}"/>
          </ac:spMkLst>
        </pc:spChg>
        <pc:spChg chg="add mod">
          <ac:chgData name="Joseph Adegun" userId="ed31ada9-a296-4126-aaa8-14c0ed6f516d" providerId="ADAL" clId="{200D403E-54F0-4779-83C2-335FBE4E79F5}" dt="2024-03-26T22:42:22.489" v="2904" actId="20577"/>
          <ac:spMkLst>
            <pc:docMk/>
            <pc:sldMk cId="1515290569" sldId="291"/>
            <ac:spMk id="10" creationId="{396522C2-9B51-1AEC-8422-854087BA5B98}"/>
          </ac:spMkLst>
        </pc:spChg>
        <pc:spChg chg="del mod">
          <ac:chgData name="Joseph Adegun" userId="ed31ada9-a296-4126-aaa8-14c0ed6f516d" providerId="ADAL" clId="{200D403E-54F0-4779-83C2-335FBE4E79F5}" dt="2024-03-26T20:24:12.771" v="18" actId="478"/>
          <ac:spMkLst>
            <pc:docMk/>
            <pc:sldMk cId="1515290569" sldId="291"/>
            <ac:spMk id="13" creationId="{B7296E7D-D60C-04E9-0EF6-7D770A3D2461}"/>
          </ac:spMkLst>
        </pc:spChg>
        <pc:graphicFrameChg chg="add mod">
          <ac:chgData name="Joseph Adegun" userId="ed31ada9-a296-4126-aaa8-14c0ed6f516d" providerId="ADAL" clId="{200D403E-54F0-4779-83C2-335FBE4E79F5}" dt="2024-03-26T21:38:28.077" v="196" actId="1076"/>
          <ac:graphicFrameMkLst>
            <pc:docMk/>
            <pc:sldMk cId="1515290569" sldId="291"/>
            <ac:graphicFrameMk id="6" creationId="{96787FFB-AF01-72DE-8F8E-DB004A9DF6D0}"/>
          </ac:graphicFrameMkLst>
        </pc:graphicFrameChg>
        <pc:picChg chg="add mod">
          <ac:chgData name="Joseph Adegun" userId="ed31ada9-a296-4126-aaa8-14c0ed6f516d" providerId="ADAL" clId="{200D403E-54F0-4779-83C2-335FBE4E79F5}" dt="2024-03-26T21:38:34.350" v="198" actId="14100"/>
          <ac:picMkLst>
            <pc:docMk/>
            <pc:sldMk cId="1515290569" sldId="291"/>
            <ac:picMk id="5" creationId="{1EC4027A-1DC0-7A25-A94F-5902C53CB7DF}"/>
          </ac:picMkLst>
        </pc:picChg>
        <pc:picChg chg="mod">
          <ac:chgData name="Joseph Adegun" userId="ed31ada9-a296-4126-aaa8-14c0ed6f516d" providerId="ADAL" clId="{200D403E-54F0-4779-83C2-335FBE4E79F5}" dt="2024-03-26T20:24:19.565" v="20" actId="1076"/>
          <ac:picMkLst>
            <pc:docMk/>
            <pc:sldMk cId="1515290569" sldId="291"/>
            <ac:picMk id="26" creationId="{2FC1E6C3-C824-8EFE-6849-B2AD6D243095}"/>
          </ac:picMkLst>
        </pc:picChg>
      </pc:sldChg>
      <pc:sldChg chg="modSp mod modNotesTx">
        <pc:chgData name="Joseph Adegun" userId="ed31ada9-a296-4126-aaa8-14c0ed6f516d" providerId="ADAL" clId="{200D403E-54F0-4779-83C2-335FBE4E79F5}" dt="2024-03-26T22:25:37.545" v="1802" actId="313"/>
        <pc:sldMkLst>
          <pc:docMk/>
          <pc:sldMk cId="256993869" sldId="467"/>
        </pc:sldMkLst>
        <pc:spChg chg="mod">
          <ac:chgData name="Joseph Adegun" userId="ed31ada9-a296-4126-aaa8-14c0ed6f516d" providerId="ADAL" clId="{200D403E-54F0-4779-83C2-335FBE4E79F5}" dt="2024-03-26T21:56:44.127" v="947" actId="14100"/>
          <ac:spMkLst>
            <pc:docMk/>
            <pc:sldMk cId="256993869" sldId="467"/>
            <ac:spMk id="20" creationId="{00000000-0000-0000-0000-000000000000}"/>
          </ac:spMkLst>
        </pc:spChg>
        <pc:spChg chg="mod">
          <ac:chgData name="Joseph Adegun" userId="ed31ada9-a296-4126-aaa8-14c0ed6f516d" providerId="ADAL" clId="{200D403E-54F0-4779-83C2-335FBE4E79F5}" dt="2024-03-26T22:25:37.545" v="1802" actId="313"/>
          <ac:spMkLst>
            <pc:docMk/>
            <pc:sldMk cId="256993869" sldId="467"/>
            <ac:spMk id="26627" creationId="{00000000-0000-0000-0000-000000000000}"/>
          </ac:spMkLst>
        </pc:spChg>
        <pc:picChg chg="mod">
          <ac:chgData name="Joseph Adegun" userId="ed31ada9-a296-4126-aaa8-14c0ed6f516d" providerId="ADAL" clId="{200D403E-54F0-4779-83C2-335FBE4E79F5}" dt="2024-03-26T22:12:03.026" v="1391" actId="14100"/>
          <ac:picMkLst>
            <pc:docMk/>
            <pc:sldMk cId="256993869" sldId="467"/>
            <ac:picMk id="4" creationId="{47F84217-935F-454C-AB88-5183FDBABAA3}"/>
          </ac:picMkLst>
        </pc:picChg>
      </pc:sldChg>
      <pc:sldChg chg="ord">
        <pc:chgData name="Joseph Adegun" userId="ed31ada9-a296-4126-aaa8-14c0ed6f516d" providerId="ADAL" clId="{200D403E-54F0-4779-83C2-335FBE4E79F5}" dt="2024-03-26T20:26:02.746" v="49"/>
        <pc:sldMkLst>
          <pc:docMk/>
          <pc:sldMk cId="2719537533" sldId="494"/>
        </pc:sldMkLst>
      </pc:sldChg>
      <pc:sldChg chg="modSp mod modNotesTx">
        <pc:chgData name="Joseph Adegun" userId="ed31ada9-a296-4126-aaa8-14c0ed6f516d" providerId="ADAL" clId="{200D403E-54F0-4779-83C2-335FBE4E79F5}" dt="2024-04-09T18:49:58.989" v="3835" actId="20577"/>
        <pc:sldMkLst>
          <pc:docMk/>
          <pc:sldMk cId="1760456022" sldId="504"/>
        </pc:sldMkLst>
        <pc:spChg chg="mod">
          <ac:chgData name="Joseph Adegun" userId="ed31ada9-a296-4126-aaa8-14c0ed6f516d" providerId="ADAL" clId="{200D403E-54F0-4779-83C2-335FBE4E79F5}" dt="2024-04-09T18:49:58.989" v="3835" actId="20577"/>
          <ac:spMkLst>
            <pc:docMk/>
            <pc:sldMk cId="1760456022" sldId="504"/>
            <ac:spMk id="10" creationId="{106795F9-6057-41B3-9127-6CB72B3DAA06}"/>
          </ac:spMkLst>
        </pc:spChg>
      </pc:sldChg>
      <pc:sldChg chg="modNotesTx">
        <pc:chgData name="Joseph Adegun" userId="ed31ada9-a296-4126-aaa8-14c0ed6f516d" providerId="ADAL" clId="{200D403E-54F0-4779-83C2-335FBE4E79F5}" dt="2024-04-04T20:48:56.225" v="3762" actId="20577"/>
        <pc:sldMkLst>
          <pc:docMk/>
          <pc:sldMk cId="1019055508" sldId="515"/>
        </pc:sldMkLst>
      </pc:sldChg>
      <pc:sldChg chg="ord modNotesTx">
        <pc:chgData name="Joseph Adegun" userId="ed31ada9-a296-4126-aaa8-14c0ed6f516d" providerId="ADAL" clId="{200D403E-54F0-4779-83C2-335FBE4E79F5}" dt="2024-04-04T20:49:34.017" v="3803" actId="20577"/>
        <pc:sldMkLst>
          <pc:docMk/>
          <pc:sldMk cId="2471427221" sldId="516"/>
        </pc:sldMkLst>
      </pc:sldChg>
      <pc:sldChg chg="addSp delSp modSp mod delAnim modAnim">
        <pc:chgData name="Joseph Adegun" userId="ed31ada9-a296-4126-aaa8-14c0ed6f516d" providerId="ADAL" clId="{200D403E-54F0-4779-83C2-335FBE4E79F5}" dt="2024-04-09T18:49:46.820" v="3826" actId="20577"/>
        <pc:sldMkLst>
          <pc:docMk/>
          <pc:sldMk cId="2347669949" sldId="518"/>
        </pc:sldMkLst>
        <pc:spChg chg="add mod">
          <ac:chgData name="Joseph Adegun" userId="ed31ada9-a296-4126-aaa8-14c0ed6f516d" providerId="ADAL" clId="{200D403E-54F0-4779-83C2-335FBE4E79F5}" dt="2024-04-04T19:29:07.107" v="3377" actId="1076"/>
          <ac:spMkLst>
            <pc:docMk/>
            <pc:sldMk cId="2347669949" sldId="518"/>
            <ac:spMk id="4" creationId="{FE62D753-A22D-AE3A-4315-8E7141A9B498}"/>
          </ac:spMkLst>
        </pc:spChg>
        <pc:spChg chg="add mod">
          <ac:chgData name="Joseph Adegun" userId="ed31ada9-a296-4126-aaa8-14c0ed6f516d" providerId="ADAL" clId="{200D403E-54F0-4779-83C2-335FBE4E79F5}" dt="2024-04-04T19:29:10.131" v="3378" actId="1076"/>
          <ac:spMkLst>
            <pc:docMk/>
            <pc:sldMk cId="2347669949" sldId="518"/>
            <ac:spMk id="6" creationId="{63D36BFF-EC39-F40B-7D97-647EC8D548C2}"/>
          </ac:spMkLst>
        </pc:spChg>
        <pc:spChg chg="mod">
          <ac:chgData name="Joseph Adegun" userId="ed31ada9-a296-4126-aaa8-14c0ed6f516d" providerId="ADAL" clId="{200D403E-54F0-4779-83C2-335FBE4E79F5}" dt="2024-04-09T18:49:46.820" v="3826" actId="20577"/>
          <ac:spMkLst>
            <pc:docMk/>
            <pc:sldMk cId="2347669949" sldId="518"/>
            <ac:spMk id="7" creationId="{45AB9D38-9845-9498-1A63-40AA11D0B77E}"/>
          </ac:spMkLst>
        </pc:spChg>
        <pc:spChg chg="mod">
          <ac:chgData name="Joseph Adegun" userId="ed31ada9-a296-4126-aaa8-14c0ed6f516d" providerId="ADAL" clId="{200D403E-54F0-4779-83C2-335FBE4E79F5}" dt="2024-04-04T19:29:00.811" v="3375" actId="1076"/>
          <ac:spMkLst>
            <pc:docMk/>
            <pc:sldMk cId="2347669949" sldId="518"/>
            <ac:spMk id="8" creationId="{04FFF742-5FF9-9987-1A40-D85C7AB0A0AE}"/>
          </ac:spMkLst>
        </pc:spChg>
        <pc:spChg chg="mod">
          <ac:chgData name="Joseph Adegun" userId="ed31ada9-a296-4126-aaa8-14c0ed6f516d" providerId="ADAL" clId="{200D403E-54F0-4779-83C2-335FBE4E79F5}" dt="2024-04-04T19:27:54.571" v="3359" actId="1076"/>
          <ac:spMkLst>
            <pc:docMk/>
            <pc:sldMk cId="2347669949" sldId="518"/>
            <ac:spMk id="15" creationId="{34BF53DD-2B94-994F-D184-3273609FB1C9}"/>
          </ac:spMkLst>
        </pc:spChg>
        <pc:picChg chg="add mod">
          <ac:chgData name="Joseph Adegun" userId="ed31ada9-a296-4126-aaa8-14c0ed6f516d" providerId="ADAL" clId="{200D403E-54F0-4779-83C2-335FBE4E79F5}" dt="2024-04-04T22:16:49.040" v="3819" actId="14100"/>
          <ac:picMkLst>
            <pc:docMk/>
            <pc:sldMk cId="2347669949" sldId="518"/>
            <ac:picMk id="3" creationId="{0BE96288-78D3-B98E-B3FD-CB8A4314AA7C}"/>
          </ac:picMkLst>
        </pc:picChg>
        <pc:picChg chg="mod">
          <ac:chgData name="Joseph Adegun" userId="ed31ada9-a296-4126-aaa8-14c0ed6f516d" providerId="ADAL" clId="{200D403E-54F0-4779-83C2-335FBE4E79F5}" dt="2024-04-04T19:27:59.715" v="3362" actId="1076"/>
          <ac:picMkLst>
            <pc:docMk/>
            <pc:sldMk cId="2347669949" sldId="518"/>
            <ac:picMk id="5" creationId="{CF62C6B3-EFE0-054D-0C26-3B37C31055E8}"/>
          </ac:picMkLst>
        </pc:picChg>
        <pc:picChg chg="add mod">
          <ac:chgData name="Joseph Adegun" userId="ed31ada9-a296-4126-aaa8-14c0ed6f516d" providerId="ADAL" clId="{200D403E-54F0-4779-83C2-335FBE4E79F5}" dt="2024-04-04T22:16:52.304" v="3820" actId="14100"/>
          <ac:picMkLst>
            <pc:docMk/>
            <pc:sldMk cId="2347669949" sldId="518"/>
            <ac:picMk id="9" creationId="{32F67EE2-625D-4A9E-65D4-A467978DC8F1}"/>
          </ac:picMkLst>
        </pc:picChg>
        <pc:picChg chg="del mod">
          <ac:chgData name="Joseph Adegun" userId="ed31ada9-a296-4126-aaa8-14c0ed6f516d" providerId="ADAL" clId="{200D403E-54F0-4779-83C2-335FBE4E79F5}" dt="2024-04-04T22:15:14.714" v="3805" actId="478"/>
          <ac:picMkLst>
            <pc:docMk/>
            <pc:sldMk cId="2347669949" sldId="518"/>
            <ac:picMk id="12" creationId="{ECAC3944-583F-EF26-897D-627416A5BCDF}"/>
          </ac:picMkLst>
        </pc:picChg>
      </pc:sldChg>
      <pc:sldChg chg="delSp modSp mod modNotesTx">
        <pc:chgData name="Joseph Adegun" userId="ed31ada9-a296-4126-aaa8-14c0ed6f516d" providerId="ADAL" clId="{200D403E-54F0-4779-83C2-335FBE4E79F5}" dt="2024-04-04T19:30:09.451" v="3515" actId="1076"/>
        <pc:sldMkLst>
          <pc:docMk/>
          <pc:sldMk cId="3589901917" sldId="519"/>
        </pc:sldMkLst>
        <pc:spChg chg="mod">
          <ac:chgData name="Joseph Adegun" userId="ed31ada9-a296-4126-aaa8-14c0ed6f516d" providerId="ADAL" clId="{200D403E-54F0-4779-83C2-335FBE4E79F5}" dt="2024-04-04T19:30:09.451" v="3515" actId="1076"/>
          <ac:spMkLst>
            <pc:docMk/>
            <pc:sldMk cId="3589901917" sldId="519"/>
            <ac:spMk id="2" creationId="{DE45474E-9E35-A033-9959-845F6836AB34}"/>
          </ac:spMkLst>
        </pc:spChg>
        <pc:spChg chg="del mod">
          <ac:chgData name="Joseph Adegun" userId="ed31ada9-a296-4126-aaa8-14c0ed6f516d" providerId="ADAL" clId="{200D403E-54F0-4779-83C2-335FBE4E79F5}" dt="2024-04-04T19:28:32.923" v="3366" actId="21"/>
          <ac:spMkLst>
            <pc:docMk/>
            <pc:sldMk cId="3589901917" sldId="519"/>
            <ac:spMk id="4" creationId="{FE62D753-A22D-AE3A-4315-8E7141A9B498}"/>
          </ac:spMkLst>
        </pc:spChg>
        <pc:spChg chg="del mod">
          <ac:chgData name="Joseph Adegun" userId="ed31ada9-a296-4126-aaa8-14c0ed6f516d" providerId="ADAL" clId="{200D403E-54F0-4779-83C2-335FBE4E79F5}" dt="2024-04-04T19:28:47.657" v="3370" actId="21"/>
          <ac:spMkLst>
            <pc:docMk/>
            <pc:sldMk cId="3589901917" sldId="519"/>
            <ac:spMk id="5" creationId="{63D36BFF-EC39-F40B-7D97-647EC8D548C2}"/>
          </ac:spMkLst>
        </pc:spChg>
        <pc:spChg chg="mod">
          <ac:chgData name="Joseph Adegun" userId="ed31ada9-a296-4126-aaa8-14c0ed6f516d" providerId="ADAL" clId="{200D403E-54F0-4779-83C2-335FBE4E79F5}" dt="2024-04-04T19:29:38.674" v="3472" actId="1036"/>
          <ac:spMkLst>
            <pc:docMk/>
            <pc:sldMk cId="3589901917" sldId="519"/>
            <ac:spMk id="9" creationId="{7986589A-8095-BF1B-3704-EB9BE3FD23D9}"/>
          </ac:spMkLst>
        </pc:spChg>
        <pc:spChg chg="mod">
          <ac:chgData name="Joseph Adegun" userId="ed31ada9-a296-4126-aaa8-14c0ed6f516d" providerId="ADAL" clId="{200D403E-54F0-4779-83C2-335FBE4E79F5}" dt="2024-04-04T19:29:22.674" v="3382" actId="1035"/>
          <ac:spMkLst>
            <pc:docMk/>
            <pc:sldMk cId="3589901917" sldId="519"/>
            <ac:spMk id="10" creationId="{C602FFC3-9632-0053-9AE0-9AE7129AD1CD}"/>
          </ac:spMkLst>
        </pc:spChg>
        <pc:spChg chg="mod">
          <ac:chgData name="Joseph Adegun" userId="ed31ada9-a296-4126-aaa8-14c0ed6f516d" providerId="ADAL" clId="{200D403E-54F0-4779-83C2-335FBE4E79F5}" dt="2024-04-04T19:30:05.178" v="3514" actId="20577"/>
          <ac:spMkLst>
            <pc:docMk/>
            <pc:sldMk cId="3589901917" sldId="519"/>
            <ac:spMk id="16" creationId="{15EC4EC9-23CE-6F30-C5F4-7055B59F0A8B}"/>
          </ac:spMkLst>
        </pc:spChg>
        <pc:picChg chg="del mod">
          <ac:chgData name="Joseph Adegun" userId="ed31ada9-a296-4126-aaa8-14c0ed6f516d" providerId="ADAL" clId="{200D403E-54F0-4779-83C2-335FBE4E79F5}" dt="2024-04-04T19:28:18.876" v="3364" actId="478"/>
          <ac:picMkLst>
            <pc:docMk/>
            <pc:sldMk cId="3589901917" sldId="519"/>
            <ac:picMk id="3" creationId="{025F93CE-6EDD-714C-FFBD-7B8EAB4FB22D}"/>
          </ac:picMkLst>
        </pc:picChg>
        <pc:picChg chg="mod">
          <ac:chgData name="Joseph Adegun" userId="ed31ada9-a296-4126-aaa8-14c0ed6f516d" providerId="ADAL" clId="{200D403E-54F0-4779-83C2-335FBE4E79F5}" dt="2024-04-04T19:29:16.522" v="3379" actId="1076"/>
          <ac:picMkLst>
            <pc:docMk/>
            <pc:sldMk cId="3589901917" sldId="519"/>
            <ac:picMk id="26" creationId="{2FC1E6C3-C824-8EFE-6849-B2AD6D243095}"/>
          </ac:picMkLst>
        </pc:picChg>
      </pc:sldChg>
      <pc:sldChg chg="addSp delSp modSp mod modAnim modNotesTx">
        <pc:chgData name="Joseph Adegun" userId="ed31ada9-a296-4126-aaa8-14c0ed6f516d" providerId="ADAL" clId="{200D403E-54F0-4779-83C2-335FBE4E79F5}" dt="2024-04-04T22:13:22.641" v="3804"/>
        <pc:sldMkLst>
          <pc:docMk/>
          <pc:sldMk cId="1113210812" sldId="536"/>
        </pc:sldMkLst>
        <pc:spChg chg="mod">
          <ac:chgData name="Joseph Adegun" userId="ed31ada9-a296-4126-aaa8-14c0ed6f516d" providerId="ADAL" clId="{200D403E-54F0-4779-83C2-335FBE4E79F5}" dt="2024-03-26T22:09:57.276" v="1385" actId="1076"/>
          <ac:spMkLst>
            <pc:docMk/>
            <pc:sldMk cId="1113210812" sldId="536"/>
            <ac:spMk id="2" creationId="{ADC73C86-3EF5-5415-00D7-DA08DB979941}"/>
          </ac:spMkLst>
        </pc:spChg>
        <pc:spChg chg="mod">
          <ac:chgData name="Joseph Adegun" userId="ed31ada9-a296-4126-aaa8-14c0ed6f516d" providerId="ADAL" clId="{200D403E-54F0-4779-83C2-335FBE4E79F5}" dt="2024-03-26T22:16:46.957" v="1505" actId="20577"/>
          <ac:spMkLst>
            <pc:docMk/>
            <pc:sldMk cId="1113210812" sldId="536"/>
            <ac:spMk id="4" creationId="{E7A2EA14-8ED6-2472-72FC-EF05AC56F5B8}"/>
          </ac:spMkLst>
        </pc:spChg>
        <pc:spChg chg="add mod">
          <ac:chgData name="Joseph Adegun" userId="ed31ada9-a296-4126-aaa8-14c0ed6f516d" providerId="ADAL" clId="{200D403E-54F0-4779-83C2-335FBE4E79F5}" dt="2024-03-26T22:10:55.070" v="1389" actId="2085"/>
          <ac:spMkLst>
            <pc:docMk/>
            <pc:sldMk cId="1113210812" sldId="536"/>
            <ac:spMk id="5" creationId="{3A192D8A-0F3A-A9E1-FF41-92D3388FCA9F}"/>
          </ac:spMkLst>
        </pc:spChg>
        <pc:spChg chg="add mod">
          <ac:chgData name="Joseph Adegun" userId="ed31ada9-a296-4126-aaa8-14c0ed6f516d" providerId="ADAL" clId="{200D403E-54F0-4779-83C2-335FBE4E79F5}" dt="2024-03-26T22:13:04.172" v="1420" actId="2085"/>
          <ac:spMkLst>
            <pc:docMk/>
            <pc:sldMk cId="1113210812" sldId="536"/>
            <ac:spMk id="6" creationId="{9830FBC4-190F-941F-D07F-5697AAB06A3C}"/>
          </ac:spMkLst>
        </pc:spChg>
        <pc:spChg chg="add mod">
          <ac:chgData name="Joseph Adegun" userId="ed31ada9-a296-4126-aaa8-14c0ed6f516d" providerId="ADAL" clId="{200D403E-54F0-4779-83C2-335FBE4E79F5}" dt="2024-03-26T22:14:12.652" v="1435" actId="1076"/>
          <ac:spMkLst>
            <pc:docMk/>
            <pc:sldMk cId="1113210812" sldId="536"/>
            <ac:spMk id="8" creationId="{404959FF-8E52-D180-54BD-34BBC88871CC}"/>
          </ac:spMkLst>
        </pc:spChg>
        <pc:spChg chg="add mod">
          <ac:chgData name="Joseph Adegun" userId="ed31ada9-a296-4126-aaa8-14c0ed6f516d" providerId="ADAL" clId="{200D403E-54F0-4779-83C2-335FBE4E79F5}" dt="2024-03-26T22:16:02.297" v="1493" actId="2085"/>
          <ac:spMkLst>
            <pc:docMk/>
            <pc:sldMk cId="1113210812" sldId="536"/>
            <ac:spMk id="9" creationId="{1CAF6931-3BCA-0340-EE05-6867F841BBF9}"/>
          </ac:spMkLst>
        </pc:spChg>
        <pc:spChg chg="mod">
          <ac:chgData name="Joseph Adegun" userId="ed31ada9-a296-4126-aaa8-14c0ed6f516d" providerId="ADAL" clId="{200D403E-54F0-4779-83C2-335FBE4E79F5}" dt="2024-03-26T22:12:38.681" v="1417" actId="20577"/>
          <ac:spMkLst>
            <pc:docMk/>
            <pc:sldMk cId="1113210812" sldId="536"/>
            <ac:spMk id="10" creationId="{723ACD8A-CD5A-B630-D8C2-4E1A6B0E7A55}"/>
          </ac:spMkLst>
        </pc:spChg>
        <pc:spChg chg="add del mod">
          <ac:chgData name="Joseph Adegun" userId="ed31ada9-a296-4126-aaa8-14c0ed6f516d" providerId="ADAL" clId="{200D403E-54F0-4779-83C2-335FBE4E79F5}" dt="2024-03-26T22:24:19.964" v="1775" actId="478"/>
          <ac:spMkLst>
            <pc:docMk/>
            <pc:sldMk cId="1113210812" sldId="536"/>
            <ac:spMk id="11" creationId="{056F3C49-4832-5AAA-EB0C-0C0F9A2E83B1}"/>
          </ac:spMkLst>
        </pc:spChg>
        <pc:spChg chg="add del">
          <ac:chgData name="Joseph Adegun" userId="ed31ada9-a296-4126-aaa8-14c0ed6f516d" providerId="ADAL" clId="{200D403E-54F0-4779-83C2-335FBE4E79F5}" dt="2024-03-26T22:24:30.203" v="1777" actId="11529"/>
          <ac:spMkLst>
            <pc:docMk/>
            <pc:sldMk cId="1113210812" sldId="536"/>
            <ac:spMk id="12" creationId="{92041B40-10F4-5CCE-4D8C-8B8AE761846C}"/>
          </ac:spMkLst>
        </pc:spChg>
        <pc:spChg chg="add mod">
          <ac:chgData name="Joseph Adegun" userId="ed31ada9-a296-4126-aaa8-14c0ed6f516d" providerId="ADAL" clId="{200D403E-54F0-4779-83C2-335FBE4E79F5}" dt="2024-03-26T22:25:08.474" v="1800" actId="2085"/>
          <ac:spMkLst>
            <pc:docMk/>
            <pc:sldMk cId="1113210812" sldId="536"/>
            <ac:spMk id="13" creationId="{586E01D2-6718-5FC8-9462-056D1840DCAF}"/>
          </ac:spMkLst>
        </pc:spChg>
        <pc:picChg chg="add mod modCrop">
          <ac:chgData name="Joseph Adegun" userId="ed31ada9-a296-4126-aaa8-14c0ed6f516d" providerId="ADAL" clId="{200D403E-54F0-4779-83C2-335FBE4E79F5}" dt="2024-03-26T22:15:35.058" v="1465" actId="1037"/>
          <ac:picMkLst>
            <pc:docMk/>
            <pc:sldMk cId="1113210812" sldId="536"/>
            <ac:picMk id="3" creationId="{30756303-3518-4483-8793-78613168C89B}"/>
          </ac:picMkLst>
        </pc:picChg>
        <pc:picChg chg="mod modCrop">
          <ac:chgData name="Joseph Adegun" userId="ed31ada9-a296-4126-aaa8-14c0ed6f516d" providerId="ADAL" clId="{200D403E-54F0-4779-83C2-335FBE4E79F5}" dt="2024-03-26T22:09:25.446" v="1362" actId="732"/>
          <ac:picMkLst>
            <pc:docMk/>
            <pc:sldMk cId="1113210812" sldId="536"/>
            <ac:picMk id="16" creationId="{179CF380-6895-A9E5-47C8-60072204C017}"/>
          </ac:picMkLst>
        </pc:picChg>
      </pc:sldChg>
      <pc:sldChg chg="modNotesTx">
        <pc:chgData name="Joseph Adegun" userId="ed31ada9-a296-4126-aaa8-14c0ed6f516d" providerId="ADAL" clId="{200D403E-54F0-4779-83C2-335FBE4E79F5}" dt="2024-03-26T22:44:34.859" v="2924" actId="20577"/>
        <pc:sldMkLst>
          <pc:docMk/>
          <pc:sldMk cId="3383236527" sldId="539"/>
        </pc:sldMkLst>
      </pc:sldChg>
      <pc:sldChg chg="modSp mod">
        <pc:chgData name="Joseph Adegun" userId="ed31ada9-a296-4126-aaa8-14c0ed6f516d" providerId="ADAL" clId="{200D403E-54F0-4779-83C2-335FBE4E79F5}" dt="2024-04-04T19:22:24.151" v="3268" actId="1076"/>
        <pc:sldMkLst>
          <pc:docMk/>
          <pc:sldMk cId="583509333" sldId="543"/>
        </pc:sldMkLst>
        <pc:spChg chg="mod">
          <ac:chgData name="Joseph Adegun" userId="ed31ada9-a296-4126-aaa8-14c0ed6f516d" providerId="ADAL" clId="{200D403E-54F0-4779-83C2-335FBE4E79F5}" dt="2024-04-04T19:22:16.888" v="3266" actId="1076"/>
          <ac:spMkLst>
            <pc:docMk/>
            <pc:sldMk cId="583509333" sldId="543"/>
            <ac:spMk id="33" creationId="{B2A3DB28-DDDD-2AAC-23FB-8AFC3246FF06}"/>
          </ac:spMkLst>
        </pc:spChg>
        <pc:spChg chg="mod">
          <ac:chgData name="Joseph Adegun" userId="ed31ada9-a296-4126-aaa8-14c0ed6f516d" providerId="ADAL" clId="{200D403E-54F0-4779-83C2-335FBE4E79F5}" dt="2024-04-04T19:22:20.455" v="3267" actId="1076"/>
          <ac:spMkLst>
            <pc:docMk/>
            <pc:sldMk cId="583509333" sldId="543"/>
            <ac:spMk id="34" creationId="{11D5777B-D70A-7808-0C73-A99F72257746}"/>
          </ac:spMkLst>
        </pc:spChg>
        <pc:spChg chg="mod">
          <ac:chgData name="Joseph Adegun" userId="ed31ada9-a296-4126-aaa8-14c0ed6f516d" providerId="ADAL" clId="{200D403E-54F0-4779-83C2-335FBE4E79F5}" dt="2024-04-04T19:22:24.151" v="3268" actId="1076"/>
          <ac:spMkLst>
            <pc:docMk/>
            <pc:sldMk cId="583509333" sldId="543"/>
            <ac:spMk id="35" creationId="{66E3E295-0042-717C-87AA-E5DE0435D3AD}"/>
          </ac:spMkLst>
        </pc:spChg>
      </pc:sldChg>
      <pc:sldChg chg="addSp delSp modSp mod">
        <pc:chgData name="Joseph Adegun" userId="ed31ada9-a296-4126-aaa8-14c0ed6f516d" providerId="ADAL" clId="{200D403E-54F0-4779-83C2-335FBE4E79F5}" dt="2024-03-26T21:42:06.288" v="224" actId="14100"/>
        <pc:sldMkLst>
          <pc:docMk/>
          <pc:sldMk cId="924650530" sldId="551"/>
        </pc:sldMkLst>
        <pc:spChg chg="add del mod">
          <ac:chgData name="Joseph Adegun" userId="ed31ada9-a296-4126-aaa8-14c0ed6f516d" providerId="ADAL" clId="{200D403E-54F0-4779-83C2-335FBE4E79F5}" dt="2024-03-26T21:41:47.054" v="215" actId="478"/>
          <ac:spMkLst>
            <pc:docMk/>
            <pc:sldMk cId="924650530" sldId="551"/>
            <ac:spMk id="4" creationId="{3D5435CF-67C8-955F-37E7-F5CC09B4139A}"/>
          </ac:spMkLst>
        </pc:spChg>
        <pc:spChg chg="del">
          <ac:chgData name="Joseph Adegun" userId="ed31ada9-a296-4126-aaa8-14c0ed6f516d" providerId="ADAL" clId="{200D403E-54F0-4779-83C2-335FBE4E79F5}" dt="2024-03-26T21:41:43.700" v="214" actId="478"/>
          <ac:spMkLst>
            <pc:docMk/>
            <pc:sldMk cId="924650530" sldId="551"/>
            <ac:spMk id="6" creationId="{E47FD090-A23F-13A8-1683-B71AB77B3FD4}"/>
          </ac:spMkLst>
        </pc:spChg>
        <pc:spChg chg="mod">
          <ac:chgData name="Joseph Adegun" userId="ed31ada9-a296-4126-aaa8-14c0ed6f516d" providerId="ADAL" clId="{200D403E-54F0-4779-83C2-335FBE4E79F5}" dt="2024-03-26T21:41:57.366" v="220" actId="1076"/>
          <ac:spMkLst>
            <pc:docMk/>
            <pc:sldMk cId="924650530" sldId="551"/>
            <ac:spMk id="11" creationId="{D0A050DB-962D-3F76-F79A-32E00B090A5E}"/>
          </ac:spMkLst>
        </pc:spChg>
        <pc:picChg chg="mod">
          <ac:chgData name="Joseph Adegun" userId="ed31ada9-a296-4126-aaa8-14c0ed6f516d" providerId="ADAL" clId="{200D403E-54F0-4779-83C2-335FBE4E79F5}" dt="2024-03-26T21:42:06.288" v="224" actId="14100"/>
          <ac:picMkLst>
            <pc:docMk/>
            <pc:sldMk cId="924650530" sldId="551"/>
            <ac:picMk id="10" creationId="{2E29D80A-35BF-58C6-D10E-F3EEE890F47C}"/>
          </ac:picMkLst>
        </pc:picChg>
      </pc:sldChg>
      <pc:sldChg chg="addSp delSp modSp mod">
        <pc:chgData name="Joseph Adegun" userId="ed31ada9-a296-4126-aaa8-14c0ed6f516d" providerId="ADAL" clId="{200D403E-54F0-4779-83C2-335FBE4E79F5}" dt="2024-04-09T18:59:11.399" v="3855" actId="14100"/>
        <pc:sldMkLst>
          <pc:docMk/>
          <pc:sldMk cId="3829346520" sldId="555"/>
        </pc:sldMkLst>
        <pc:spChg chg="del">
          <ac:chgData name="Joseph Adegun" userId="ed31ada9-a296-4126-aaa8-14c0ed6f516d" providerId="ADAL" clId="{200D403E-54F0-4779-83C2-335FBE4E79F5}" dt="2024-04-09T18:57:57.409" v="3836" actId="478"/>
          <ac:spMkLst>
            <pc:docMk/>
            <pc:sldMk cId="3829346520" sldId="555"/>
            <ac:spMk id="4" creationId="{6F95C14F-2A08-ECF9-E1B3-7A1876D9055A}"/>
          </ac:spMkLst>
        </pc:spChg>
        <pc:spChg chg="add del mod">
          <ac:chgData name="Joseph Adegun" userId="ed31ada9-a296-4126-aaa8-14c0ed6f516d" providerId="ADAL" clId="{200D403E-54F0-4779-83C2-335FBE4E79F5}" dt="2024-04-09T18:58:15.682" v="3839" actId="931"/>
          <ac:spMkLst>
            <pc:docMk/>
            <pc:sldMk cId="3829346520" sldId="555"/>
            <ac:spMk id="5" creationId="{2D590B0A-40AE-9199-BF1A-88EE586CE6E4}"/>
          </ac:spMkLst>
        </pc:spChg>
        <pc:spChg chg="mod">
          <ac:chgData name="Joseph Adegun" userId="ed31ada9-a296-4126-aaa8-14c0ed6f516d" providerId="ADAL" clId="{200D403E-54F0-4779-83C2-335FBE4E79F5}" dt="2024-04-09T18:58:48.079" v="3849" actId="1076"/>
          <ac:spMkLst>
            <pc:docMk/>
            <pc:sldMk cId="3829346520" sldId="555"/>
            <ac:spMk id="10" creationId="{D33E0C54-721A-F2AF-47C3-2C2D94F37B00}"/>
          </ac:spMkLst>
        </pc:spChg>
        <pc:picChg chg="add mod modCrop">
          <ac:chgData name="Joseph Adegun" userId="ed31ada9-a296-4126-aaa8-14c0ed6f516d" providerId="ADAL" clId="{200D403E-54F0-4779-83C2-335FBE4E79F5}" dt="2024-04-09T18:59:11.399" v="3855" actId="14100"/>
          <ac:picMkLst>
            <pc:docMk/>
            <pc:sldMk cId="3829346520" sldId="555"/>
            <ac:picMk id="7" creationId="{AABA03DC-EB7E-F19F-6FC5-2E991153F9B6}"/>
          </ac:picMkLst>
        </pc:picChg>
        <pc:picChg chg="del">
          <ac:chgData name="Joseph Adegun" userId="ed31ada9-a296-4126-aaa8-14c0ed6f516d" providerId="ADAL" clId="{200D403E-54F0-4779-83C2-335FBE4E79F5}" dt="2024-04-09T18:57:58.403" v="3837" actId="478"/>
          <ac:picMkLst>
            <pc:docMk/>
            <pc:sldMk cId="3829346520" sldId="555"/>
            <ac:picMk id="8" creationId="{2F28076D-E9D9-2A35-0672-CD0839062648}"/>
          </ac:picMkLst>
        </pc:picChg>
      </pc:sldChg>
      <pc:sldChg chg="modSp mod">
        <pc:chgData name="Joseph Adegun" userId="ed31ada9-a296-4126-aaa8-14c0ed6f516d" providerId="ADAL" clId="{200D403E-54F0-4779-83C2-335FBE4E79F5}" dt="2024-03-18T17:54:07.840" v="12" actId="1076"/>
        <pc:sldMkLst>
          <pc:docMk/>
          <pc:sldMk cId="1706784096" sldId="560"/>
        </pc:sldMkLst>
        <pc:spChg chg="mod">
          <ac:chgData name="Joseph Adegun" userId="ed31ada9-a296-4126-aaa8-14c0ed6f516d" providerId="ADAL" clId="{200D403E-54F0-4779-83C2-335FBE4E79F5}" dt="2024-03-18T17:54:07.840" v="12" actId="1076"/>
          <ac:spMkLst>
            <pc:docMk/>
            <pc:sldMk cId="1706784096" sldId="560"/>
            <ac:spMk id="6" creationId="{21AB7934-E605-F7EF-3D95-FBDA69865244}"/>
          </ac:spMkLst>
        </pc:spChg>
      </pc:sldChg>
      <pc:sldChg chg="modSp mod">
        <pc:chgData name="Joseph Adegun" userId="ed31ada9-a296-4126-aaa8-14c0ed6f516d" providerId="ADAL" clId="{200D403E-54F0-4779-83C2-335FBE4E79F5}" dt="2024-04-04T19:33:50.752" v="3629" actId="14100"/>
        <pc:sldMkLst>
          <pc:docMk/>
          <pc:sldMk cId="3378213266" sldId="563"/>
        </pc:sldMkLst>
        <pc:spChg chg="mod">
          <ac:chgData name="Joseph Adegun" userId="ed31ada9-a296-4126-aaa8-14c0ed6f516d" providerId="ADAL" clId="{200D403E-54F0-4779-83C2-335FBE4E79F5}" dt="2024-04-04T19:32:58.456" v="3554" actId="1076"/>
          <ac:spMkLst>
            <pc:docMk/>
            <pc:sldMk cId="3378213266" sldId="563"/>
            <ac:spMk id="13" creationId="{1670B6DD-30A1-7519-C72F-B5CCB3AF6B3F}"/>
          </ac:spMkLst>
        </pc:spChg>
        <pc:spChg chg="mod">
          <ac:chgData name="Joseph Adegun" userId="ed31ada9-a296-4126-aaa8-14c0ed6f516d" providerId="ADAL" clId="{200D403E-54F0-4779-83C2-335FBE4E79F5}" dt="2024-04-04T19:33:50.752" v="3629" actId="14100"/>
          <ac:spMkLst>
            <pc:docMk/>
            <pc:sldMk cId="3378213266" sldId="563"/>
            <ac:spMk id="17" creationId="{8A2A28B0-E7C1-FA26-F030-D6B4B479318B}"/>
          </ac:spMkLst>
        </pc:spChg>
      </pc:sldChg>
      <pc:sldChg chg="addSp delSp modSp mod modAnim">
        <pc:chgData name="Joseph Adegun" userId="ed31ada9-a296-4126-aaa8-14c0ed6f516d" providerId="ADAL" clId="{200D403E-54F0-4779-83C2-335FBE4E79F5}" dt="2024-04-03T00:48:10.410" v="3037" actId="1076"/>
        <pc:sldMkLst>
          <pc:docMk/>
          <pc:sldMk cId="3987450097" sldId="579"/>
        </pc:sldMkLst>
        <pc:spChg chg="mod">
          <ac:chgData name="Joseph Adegun" userId="ed31ada9-a296-4126-aaa8-14c0ed6f516d" providerId="ADAL" clId="{200D403E-54F0-4779-83C2-335FBE4E79F5}" dt="2024-04-03T00:48:10.410" v="3037" actId="1076"/>
          <ac:spMkLst>
            <pc:docMk/>
            <pc:sldMk cId="3987450097" sldId="579"/>
            <ac:spMk id="3" creationId="{C5B10DFF-1024-F8FF-114C-DB72112A9B27}"/>
          </ac:spMkLst>
        </pc:spChg>
        <pc:spChg chg="del mod">
          <ac:chgData name="Joseph Adegun" userId="ed31ada9-a296-4126-aaa8-14c0ed6f516d" providerId="ADAL" clId="{200D403E-54F0-4779-83C2-335FBE4E79F5}" dt="2024-04-03T00:41:21.369" v="2940" actId="478"/>
          <ac:spMkLst>
            <pc:docMk/>
            <pc:sldMk cId="3987450097" sldId="579"/>
            <ac:spMk id="4" creationId="{8A795C99-4E2C-B4B6-583C-D9EADBFDA806}"/>
          </ac:spMkLst>
        </pc:spChg>
        <pc:spChg chg="mod">
          <ac:chgData name="Joseph Adegun" userId="ed31ada9-a296-4126-aaa8-14c0ed6f516d" providerId="ADAL" clId="{200D403E-54F0-4779-83C2-335FBE4E79F5}" dt="2024-04-03T00:41:41.269" v="2946" actId="1076"/>
          <ac:spMkLst>
            <pc:docMk/>
            <pc:sldMk cId="3987450097" sldId="579"/>
            <ac:spMk id="5" creationId="{7A16E5F1-998D-C36D-93DC-66D51DF625C0}"/>
          </ac:spMkLst>
        </pc:spChg>
        <pc:spChg chg="del">
          <ac:chgData name="Joseph Adegun" userId="ed31ada9-a296-4126-aaa8-14c0ed6f516d" providerId="ADAL" clId="{200D403E-54F0-4779-83C2-335FBE4E79F5}" dt="2024-04-03T00:41:07.895" v="2936" actId="478"/>
          <ac:spMkLst>
            <pc:docMk/>
            <pc:sldMk cId="3987450097" sldId="579"/>
            <ac:spMk id="6" creationId="{6600CB40-E0A3-A477-F517-309CA8FC34EF}"/>
          </ac:spMkLst>
        </pc:spChg>
        <pc:spChg chg="mod">
          <ac:chgData name="Joseph Adegun" userId="ed31ada9-a296-4126-aaa8-14c0ed6f516d" providerId="ADAL" clId="{200D403E-54F0-4779-83C2-335FBE4E79F5}" dt="2024-04-03T00:48:04.747" v="3036" actId="14100"/>
          <ac:spMkLst>
            <pc:docMk/>
            <pc:sldMk cId="3987450097" sldId="579"/>
            <ac:spMk id="7" creationId="{66BD9784-CEC6-77B4-E597-BACF309A6343}"/>
          </ac:spMkLst>
        </pc:spChg>
        <pc:spChg chg="del">
          <ac:chgData name="Joseph Adegun" userId="ed31ada9-a296-4126-aaa8-14c0ed6f516d" providerId="ADAL" clId="{200D403E-54F0-4779-83C2-335FBE4E79F5}" dt="2024-04-03T00:41:12.253" v="2937" actId="478"/>
          <ac:spMkLst>
            <pc:docMk/>
            <pc:sldMk cId="3987450097" sldId="579"/>
            <ac:spMk id="8" creationId="{F876D5F7-319D-EDC8-F457-59DBF2492C0C}"/>
          </ac:spMkLst>
        </pc:spChg>
        <pc:spChg chg="mod">
          <ac:chgData name="Joseph Adegun" userId="ed31ada9-a296-4126-aaa8-14c0ed6f516d" providerId="ADAL" clId="{200D403E-54F0-4779-83C2-335FBE4E79F5}" dt="2024-04-03T00:40:44.429" v="2931" actId="1076"/>
          <ac:spMkLst>
            <pc:docMk/>
            <pc:sldMk cId="3987450097" sldId="579"/>
            <ac:spMk id="9" creationId="{AF31C583-4F4C-8758-FE45-6E2086561C70}"/>
          </ac:spMkLst>
        </pc:spChg>
        <pc:spChg chg="add mod">
          <ac:chgData name="Joseph Adegun" userId="ed31ada9-a296-4126-aaa8-14c0ed6f516d" providerId="ADAL" clId="{200D403E-54F0-4779-83C2-335FBE4E79F5}" dt="2024-04-03T00:47:56.283" v="3034" actId="113"/>
          <ac:spMkLst>
            <pc:docMk/>
            <pc:sldMk cId="3987450097" sldId="579"/>
            <ac:spMk id="11" creationId="{9F7BD18A-6DDF-6A91-C334-D4BBC59C4696}"/>
          </ac:spMkLst>
        </pc:spChg>
        <pc:spChg chg="add mod">
          <ac:chgData name="Joseph Adegun" userId="ed31ada9-a296-4126-aaa8-14c0ed6f516d" providerId="ADAL" clId="{200D403E-54F0-4779-83C2-335FBE4E79F5}" dt="2024-04-03T00:44:46.349" v="3010" actId="255"/>
          <ac:spMkLst>
            <pc:docMk/>
            <pc:sldMk cId="3987450097" sldId="579"/>
            <ac:spMk id="12" creationId="{C060D955-C8AC-6BA0-379E-4B1023444723}"/>
          </ac:spMkLst>
        </pc:spChg>
        <pc:spChg chg="add mod">
          <ac:chgData name="Joseph Adegun" userId="ed31ada9-a296-4126-aaa8-14c0ed6f516d" providerId="ADAL" clId="{200D403E-54F0-4779-83C2-335FBE4E79F5}" dt="2024-04-03T00:44:55.860" v="3012" actId="1076"/>
          <ac:spMkLst>
            <pc:docMk/>
            <pc:sldMk cId="3987450097" sldId="579"/>
            <ac:spMk id="13" creationId="{02F3E2EC-9A65-CB61-B1A7-CDE4D07ED1B1}"/>
          </ac:spMkLst>
        </pc:spChg>
        <pc:spChg chg="add del mod">
          <ac:chgData name="Joseph Adegun" userId="ed31ada9-a296-4126-aaa8-14c0ed6f516d" providerId="ADAL" clId="{200D403E-54F0-4779-83C2-335FBE4E79F5}" dt="2024-04-03T00:47:06.032" v="3030" actId="478"/>
          <ac:spMkLst>
            <pc:docMk/>
            <pc:sldMk cId="3987450097" sldId="579"/>
            <ac:spMk id="14" creationId="{DE3DC66E-BAAA-E6B3-4856-35C96814CFFA}"/>
          </ac:spMkLst>
        </pc:spChg>
        <pc:picChg chg="add mod">
          <ac:chgData name="Joseph Adegun" userId="ed31ada9-a296-4126-aaa8-14c0ed6f516d" providerId="ADAL" clId="{200D403E-54F0-4779-83C2-335FBE4E79F5}" dt="2024-04-03T00:43:39.204" v="2995" actId="14100"/>
          <ac:picMkLst>
            <pc:docMk/>
            <pc:sldMk cId="3987450097" sldId="579"/>
            <ac:picMk id="10" creationId="{B413B17A-A884-25A9-BBEF-32EB6193986A}"/>
          </ac:picMkLst>
        </pc:picChg>
        <pc:picChg chg="mod modCrop">
          <ac:chgData name="Joseph Adegun" userId="ed31ada9-a296-4126-aaa8-14c0ed6f516d" providerId="ADAL" clId="{200D403E-54F0-4779-83C2-335FBE4E79F5}" dt="2024-04-03T00:46:28.123" v="3015" actId="14100"/>
          <ac:picMkLst>
            <pc:docMk/>
            <pc:sldMk cId="3987450097" sldId="579"/>
            <ac:picMk id="19" creationId="{EC5FF92D-2487-1A57-F979-3AFEF7795E6D}"/>
          </ac:picMkLst>
        </pc:picChg>
        <pc:picChg chg="mod">
          <ac:chgData name="Joseph Adegun" userId="ed31ada9-a296-4126-aaa8-14c0ed6f516d" providerId="ADAL" clId="{200D403E-54F0-4779-83C2-335FBE4E79F5}" dt="2024-04-03T00:46:35.187" v="3016" actId="14100"/>
          <ac:picMkLst>
            <pc:docMk/>
            <pc:sldMk cId="3987450097" sldId="579"/>
            <ac:picMk id="21" creationId="{77D0F8AC-5929-AC28-F535-DC4E4CB322EB}"/>
          </ac:picMkLst>
        </pc:picChg>
      </pc:sldChg>
      <pc:sldChg chg="modSp del mod">
        <pc:chgData name="Joseph Adegun" userId="ed31ada9-a296-4126-aaa8-14c0ed6f516d" providerId="ADAL" clId="{200D403E-54F0-4779-83C2-335FBE4E79F5}" dt="2024-04-03T00:45:31.248" v="3014" actId="2696"/>
        <pc:sldMkLst>
          <pc:docMk/>
          <pc:sldMk cId="2923460387" sldId="582"/>
        </pc:sldMkLst>
        <pc:spChg chg="mod">
          <ac:chgData name="Joseph Adegun" userId="ed31ada9-a296-4126-aaa8-14c0ed6f516d" providerId="ADAL" clId="{200D403E-54F0-4779-83C2-335FBE4E79F5}" dt="2024-04-03T00:43:48.668" v="2996" actId="1076"/>
          <ac:spMkLst>
            <pc:docMk/>
            <pc:sldMk cId="2923460387" sldId="582"/>
            <ac:spMk id="3" creationId="{905CB32B-1E28-BE26-FA25-D02286D3F8C9}"/>
          </ac:spMkLst>
        </pc:spChg>
      </pc:sldChg>
      <pc:sldChg chg="modSp mod modNotesTx">
        <pc:chgData name="Joseph Adegun" userId="ed31ada9-a296-4126-aaa8-14c0ed6f516d" providerId="ADAL" clId="{200D403E-54F0-4779-83C2-335FBE4E79F5}" dt="2024-03-26T22:20:20.883" v="1509" actId="20577"/>
        <pc:sldMkLst>
          <pc:docMk/>
          <pc:sldMk cId="2239750580" sldId="583"/>
        </pc:sldMkLst>
        <pc:spChg chg="mod">
          <ac:chgData name="Joseph Adegun" userId="ed31ada9-a296-4126-aaa8-14c0ed6f516d" providerId="ADAL" clId="{200D403E-54F0-4779-83C2-335FBE4E79F5}" dt="2024-03-26T22:20:20.883" v="1509" actId="20577"/>
          <ac:spMkLst>
            <pc:docMk/>
            <pc:sldMk cId="2239750580" sldId="583"/>
            <ac:spMk id="9" creationId="{E54FB99C-A653-770D-1B17-D9F7AA12A172}"/>
          </ac:spMkLst>
        </pc:spChg>
      </pc:sldChg>
      <pc:sldChg chg="ord">
        <pc:chgData name="Joseph Adegun" userId="ed31ada9-a296-4126-aaa8-14c0ed6f516d" providerId="ADAL" clId="{200D403E-54F0-4779-83C2-335FBE4E79F5}" dt="2024-03-26T21:35:36.705" v="51"/>
        <pc:sldMkLst>
          <pc:docMk/>
          <pc:sldMk cId="1010879784" sldId="585"/>
        </pc:sldMkLst>
      </pc:sldChg>
      <pc:sldChg chg="delSp modSp new del mod">
        <pc:chgData name="Joseph Adegun" userId="ed31ada9-a296-4126-aaa8-14c0ed6f516d" providerId="ADAL" clId="{200D403E-54F0-4779-83C2-335FBE4E79F5}" dt="2024-03-26T21:40:06.523" v="213" actId="2696"/>
        <pc:sldMkLst>
          <pc:docMk/>
          <pc:sldMk cId="1667001585" sldId="586"/>
        </pc:sldMkLst>
        <pc:spChg chg="del">
          <ac:chgData name="Joseph Adegun" userId="ed31ada9-a296-4126-aaa8-14c0ed6f516d" providerId="ADAL" clId="{200D403E-54F0-4779-83C2-335FBE4E79F5}" dt="2024-03-26T21:36:13.469" v="54" actId="478"/>
          <ac:spMkLst>
            <pc:docMk/>
            <pc:sldMk cId="1667001585" sldId="586"/>
            <ac:spMk id="3" creationId="{7DB47F11-978F-E75B-8129-24F55B010DE5}"/>
          </ac:spMkLst>
        </pc:spChg>
        <pc:spChg chg="del">
          <ac:chgData name="Joseph Adegun" userId="ed31ada9-a296-4126-aaa8-14c0ed6f516d" providerId="ADAL" clId="{200D403E-54F0-4779-83C2-335FBE4E79F5}" dt="2024-03-26T21:36:15.445" v="55" actId="478"/>
          <ac:spMkLst>
            <pc:docMk/>
            <pc:sldMk cId="1667001585" sldId="586"/>
            <ac:spMk id="4" creationId="{7B565533-F561-FC50-C48B-CDF315FF50EE}"/>
          </ac:spMkLst>
        </pc:spChg>
        <pc:spChg chg="del">
          <ac:chgData name="Joseph Adegun" userId="ed31ada9-a296-4126-aaa8-14c0ed6f516d" providerId="ADAL" clId="{200D403E-54F0-4779-83C2-335FBE4E79F5}" dt="2024-03-26T21:36:17.237" v="56" actId="478"/>
          <ac:spMkLst>
            <pc:docMk/>
            <pc:sldMk cId="1667001585" sldId="586"/>
            <ac:spMk id="5" creationId="{50C9D691-62FD-E6F3-995A-C988F9EF9A19}"/>
          </ac:spMkLst>
        </pc:spChg>
        <pc:spChg chg="mod">
          <ac:chgData name="Joseph Adegun" userId="ed31ada9-a296-4126-aaa8-14c0ed6f516d" providerId="ADAL" clId="{200D403E-54F0-4779-83C2-335FBE4E79F5}" dt="2024-03-26T21:38:04.946" v="195" actId="20577"/>
          <ac:spMkLst>
            <pc:docMk/>
            <pc:sldMk cId="1667001585" sldId="586"/>
            <ac:spMk id="6" creationId="{CBCABED3-9CD2-22AC-BD14-4FEE16CB2B2F}"/>
          </ac:spMkLst>
        </pc:spChg>
        <pc:spChg chg="mod">
          <ac:chgData name="Joseph Adegun" userId="ed31ada9-a296-4126-aaa8-14c0ed6f516d" providerId="ADAL" clId="{200D403E-54F0-4779-83C2-335FBE4E79F5}" dt="2024-03-26T21:36:56.478" v="121" actId="20577"/>
          <ac:spMkLst>
            <pc:docMk/>
            <pc:sldMk cId="1667001585" sldId="586"/>
            <ac:spMk id="7" creationId="{7F18F0C3-CE24-8D64-2874-579395EE5B69}"/>
          </ac:spMkLst>
        </pc:spChg>
        <pc:spChg chg="del">
          <ac:chgData name="Joseph Adegun" userId="ed31ada9-a296-4126-aaa8-14c0ed6f516d" providerId="ADAL" clId="{200D403E-54F0-4779-83C2-335FBE4E79F5}" dt="2024-03-26T21:36:12.100" v="53" actId="478"/>
          <ac:spMkLst>
            <pc:docMk/>
            <pc:sldMk cId="1667001585" sldId="586"/>
            <ac:spMk id="8" creationId="{9C8771AF-D747-75BC-21EC-60BF945A09B9}"/>
          </ac:spMkLst>
        </pc:spChg>
      </pc:sldChg>
      <pc:sldChg chg="modSp mod">
        <pc:chgData name="Joseph Adegun" userId="ed31ada9-a296-4126-aaa8-14c0ed6f516d" providerId="ADAL" clId="{200D403E-54F0-4779-83C2-335FBE4E79F5}" dt="2024-04-04T19:21:59.733" v="3265" actId="1582"/>
        <pc:sldMkLst>
          <pc:docMk/>
          <pc:sldMk cId="1620867482" sldId="588"/>
        </pc:sldMkLst>
        <pc:spChg chg="mod">
          <ac:chgData name="Joseph Adegun" userId="ed31ada9-a296-4126-aaa8-14c0ed6f516d" providerId="ADAL" clId="{200D403E-54F0-4779-83C2-335FBE4E79F5}" dt="2024-04-04T19:21:59.733" v="3265" actId="1582"/>
          <ac:spMkLst>
            <pc:docMk/>
            <pc:sldMk cId="1620867482" sldId="588"/>
            <ac:spMk id="13" creationId="{F3E6CE8A-56EE-4FFD-3706-A2F387592CED}"/>
          </ac:spMkLst>
        </pc:spChg>
      </pc:sldChg>
      <pc:sldChg chg="modSp mod">
        <pc:chgData name="Joseph Adegun" userId="ed31ada9-a296-4126-aaa8-14c0ed6f516d" providerId="ADAL" clId="{200D403E-54F0-4779-83C2-335FBE4E79F5}" dt="2024-04-09T19:05:47.316" v="3929" actId="113"/>
        <pc:sldMkLst>
          <pc:docMk/>
          <pc:sldMk cId="3990979992" sldId="589"/>
        </pc:sldMkLst>
        <pc:spChg chg="mod">
          <ac:chgData name="Joseph Adegun" userId="ed31ada9-a296-4126-aaa8-14c0ed6f516d" providerId="ADAL" clId="{200D403E-54F0-4779-83C2-335FBE4E79F5}" dt="2024-04-09T19:05:47.316" v="3929" actId="113"/>
          <ac:spMkLst>
            <pc:docMk/>
            <pc:sldMk cId="3990979992" sldId="589"/>
            <ac:spMk id="6" creationId="{CB09C382-1BE7-2172-C24F-B9EF434189CE}"/>
          </ac:spMkLst>
        </pc:spChg>
      </pc:sldChg>
    </pc:docChg>
  </pc:docChgLst>
  <pc:docChgLst>
    <pc:chgData name="Joseph Adegun" userId="ed31ada9-a296-4126-aaa8-14c0ed6f516d" providerId="ADAL" clId="{68784824-9D04-4F8A-BB30-90B817EE35D6}"/>
    <pc:docChg chg="modSld">
      <pc:chgData name="Joseph Adegun" userId="ed31ada9-a296-4126-aaa8-14c0ed6f516d" providerId="ADAL" clId="{68784824-9D04-4F8A-BB30-90B817EE35D6}" dt="2024-02-15T20:04:25.670" v="182" actId="20577"/>
      <pc:docMkLst>
        <pc:docMk/>
      </pc:docMkLst>
      <pc:sldChg chg="modSp mod modNotesTx">
        <pc:chgData name="Joseph Adegun" userId="ed31ada9-a296-4126-aaa8-14c0ed6f516d" providerId="ADAL" clId="{68784824-9D04-4F8A-BB30-90B817EE35D6}" dt="2024-02-15T20:03:12.091" v="122" actId="14100"/>
        <pc:sldMkLst>
          <pc:docMk/>
          <pc:sldMk cId="1515290569" sldId="291"/>
        </pc:sldMkLst>
        <pc:spChg chg="mod">
          <ac:chgData name="Joseph Adegun" userId="ed31ada9-a296-4126-aaa8-14c0ed6f516d" providerId="ADAL" clId="{68784824-9D04-4F8A-BB30-90B817EE35D6}" dt="2024-02-15T20:02:52.550" v="118" actId="1076"/>
          <ac:spMkLst>
            <pc:docMk/>
            <pc:sldMk cId="1515290569" sldId="291"/>
            <ac:spMk id="3" creationId="{34592D58-A164-2F82-2019-60E957110C6A}"/>
          </ac:spMkLst>
        </pc:spChg>
        <pc:spChg chg="mod">
          <ac:chgData name="Joseph Adegun" userId="ed31ada9-a296-4126-aaa8-14c0ed6f516d" providerId="ADAL" clId="{68784824-9D04-4F8A-BB30-90B817EE35D6}" dt="2024-02-15T20:03:12.091" v="122" actId="14100"/>
          <ac:spMkLst>
            <pc:docMk/>
            <pc:sldMk cId="1515290569" sldId="291"/>
            <ac:spMk id="13" creationId="{B7296E7D-D60C-04E9-0EF6-7D770A3D2461}"/>
          </ac:spMkLst>
        </pc:spChg>
        <pc:picChg chg="mod">
          <ac:chgData name="Joseph Adegun" userId="ed31ada9-a296-4126-aaa8-14c0ed6f516d" providerId="ADAL" clId="{68784824-9D04-4F8A-BB30-90B817EE35D6}" dt="2024-02-09T00:10:55.924" v="3" actId="1076"/>
          <ac:picMkLst>
            <pc:docMk/>
            <pc:sldMk cId="1515290569" sldId="291"/>
            <ac:picMk id="26" creationId="{2FC1E6C3-C824-8EFE-6849-B2AD6D243095}"/>
          </ac:picMkLst>
        </pc:picChg>
      </pc:sldChg>
      <pc:sldChg chg="modNotesTx">
        <pc:chgData name="Joseph Adegun" userId="ed31ada9-a296-4126-aaa8-14c0ed6f516d" providerId="ADAL" clId="{68784824-9D04-4F8A-BB30-90B817EE35D6}" dt="2024-02-15T20:04:25.670" v="182" actId="20577"/>
        <pc:sldMkLst>
          <pc:docMk/>
          <pc:sldMk cId="2719537533" sldId="494"/>
        </pc:sldMkLst>
      </pc:sldChg>
      <pc:sldChg chg="modNotesTx">
        <pc:chgData name="Joseph Adegun" userId="ed31ada9-a296-4126-aaa8-14c0ed6f516d" providerId="ADAL" clId="{68784824-9D04-4F8A-BB30-90B817EE35D6}" dt="2024-02-09T00:13:01.235" v="60" actId="20577"/>
        <pc:sldMkLst>
          <pc:docMk/>
          <pc:sldMk cId="583509333" sldId="543"/>
        </pc:sldMkLst>
      </pc:sldChg>
      <pc:sldChg chg="modNotesTx">
        <pc:chgData name="Joseph Adegun" userId="ed31ada9-a296-4126-aaa8-14c0ed6f516d" providerId="ADAL" clId="{68784824-9D04-4F8A-BB30-90B817EE35D6}" dt="2024-02-09T00:13:42.702" v="68" actId="20577"/>
        <pc:sldMkLst>
          <pc:docMk/>
          <pc:sldMk cId="3869569293" sldId="547"/>
        </pc:sldMkLst>
      </pc:sldChg>
      <pc:sldChg chg="modNotesTx">
        <pc:chgData name="Joseph Adegun" userId="ed31ada9-a296-4126-aaa8-14c0ed6f516d" providerId="ADAL" clId="{68784824-9D04-4F8A-BB30-90B817EE35D6}" dt="2024-02-09T00:14:17.117" v="98" actId="20577"/>
        <pc:sldMkLst>
          <pc:docMk/>
          <pc:sldMk cId="3829346520" sldId="555"/>
        </pc:sldMkLst>
      </pc:sldChg>
      <pc:sldChg chg="modSp mod">
        <pc:chgData name="Joseph Adegun" userId="ed31ada9-a296-4126-aaa8-14c0ed6f516d" providerId="ADAL" clId="{68784824-9D04-4F8A-BB30-90B817EE35D6}" dt="2024-02-09T00:14:55.128" v="101" actId="20577"/>
        <pc:sldMkLst>
          <pc:docMk/>
          <pc:sldMk cId="3378213266" sldId="563"/>
        </pc:sldMkLst>
        <pc:spChg chg="mod">
          <ac:chgData name="Joseph Adegun" userId="ed31ada9-a296-4126-aaa8-14c0ed6f516d" providerId="ADAL" clId="{68784824-9D04-4F8A-BB30-90B817EE35D6}" dt="2024-02-09T00:14:55.128" v="101" actId="20577"/>
          <ac:spMkLst>
            <pc:docMk/>
            <pc:sldMk cId="3378213266" sldId="563"/>
            <ac:spMk id="17" creationId="{8A2A28B0-E7C1-FA26-F030-D6B4B479318B}"/>
          </ac:spMkLst>
        </pc:spChg>
      </pc:sldChg>
      <pc:sldChg chg="modSp mod">
        <pc:chgData name="Joseph Adegun" userId="ed31ada9-a296-4126-aaa8-14c0ed6f516d" providerId="ADAL" clId="{68784824-9D04-4F8A-BB30-90B817EE35D6}" dt="2024-02-15T20:03:47.607" v="124" actId="20577"/>
        <pc:sldMkLst>
          <pc:docMk/>
          <pc:sldMk cId="2239750580" sldId="583"/>
        </pc:sldMkLst>
        <pc:spChg chg="mod">
          <ac:chgData name="Joseph Adegun" userId="ed31ada9-a296-4126-aaa8-14c0ed6f516d" providerId="ADAL" clId="{68784824-9D04-4F8A-BB30-90B817EE35D6}" dt="2024-02-15T20:03:47.607" v="124" actId="20577"/>
          <ac:spMkLst>
            <pc:docMk/>
            <pc:sldMk cId="2239750580" sldId="583"/>
            <ac:spMk id="9" creationId="{E54FB99C-A653-770D-1B17-D9F7AA12A17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A28B2-28B8-364D-9670-4B162B54CA37}" type="datetimeFigureOut">
              <a:rPr lang="en-US" smtClean="0"/>
              <a:t>4/29/2024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487CE-4BC8-F744-A3DE-180CA8258505}"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1</a:t>
            </a:fld>
            <a:endParaRPr lang="en-US"/>
          </a:p>
        </p:txBody>
      </p:sp>
    </p:spTree>
    <p:extLst>
      <p:ext uri="{BB962C8B-B14F-4D97-AF65-F5344CB8AC3E}">
        <p14:creationId xmlns:p14="http://schemas.microsoft.com/office/powerpoint/2010/main" val="90801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At the plasma edge, some electrons have sufficient energy to escape the magnetic confinement leaving the plasma positively charged. </a:t>
                </a:r>
              </a:p>
              <a:p>
                <a:r>
                  <a:rPr lang="en-US" dirty="0">
                    <a:solidFill>
                      <a:schemeClr val="tx1"/>
                    </a:solidFill>
                    <a:latin typeface="Times New Roman" panose="02020603050405020304" pitchFamily="18" charset="0"/>
                    <a:cs typeface="Times New Roman" panose="02020603050405020304" pitchFamily="18" charset="0"/>
                  </a:rPr>
                  <a:t>The potential that the plasma acquire in this process is called the plasma potential, and it affects both the injection and extraction of ions from the charge state booster.</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I measured the plasma potential by varying </a:t>
                </a:r>
                <a:r>
                  <a:rPr lang="en-US" dirty="0" err="1">
                    <a:solidFill>
                      <a:schemeClr val="tx1"/>
                    </a:solidFill>
                    <a:latin typeface="Times New Roman" panose="02020603050405020304" pitchFamily="18" charset="0"/>
                    <a:cs typeface="Times New Roman" panose="02020603050405020304" pitchFamily="18" charset="0"/>
                  </a:rPr>
                  <a:t>deltaV</a:t>
                </a:r>
                <a:r>
                  <a:rPr lang="en-US" dirty="0">
                    <a:solidFill>
                      <a:schemeClr val="tx1"/>
                    </a:solidFill>
                    <a:latin typeface="Times New Roman" panose="02020603050405020304" pitchFamily="18" charset="0"/>
                    <a:cs typeface="Times New Roman" panose="02020603050405020304" pitchFamily="18" charset="0"/>
                  </a:rPr>
                  <a:t> which is the difference between the bias voltage of the test ion source and bias voltage of the CSB between 0 and 30 V</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The CTIS bias voltage (DeltaV) can be increased up </a:t>
                </a:r>
                <a14:m>
                  <m:oMath xmlns:m="http://schemas.openxmlformats.org/officeDocument/2006/math">
                    <m:r>
                      <a:rPr lang="en-US" b="0" i="1" dirty="0" smtClean="0">
                        <a:solidFill>
                          <a:schemeClr val="tx1"/>
                        </a:solidFill>
                        <a:latin typeface="Cambria Math" panose="02040503050406030204" pitchFamily="18" charset="0"/>
                      </a:rPr>
                      <m:t>50</m:t>
                    </m:r>
                    <m:r>
                      <a:rPr lang="en-US" i="1" dirty="0" smtClean="0">
                        <a:solidFill>
                          <a:schemeClr val="tx1"/>
                        </a:solidFill>
                        <a:latin typeface="Cambria Math" panose="02040503050406030204" pitchFamily="18" charset="0"/>
                      </a:rPr>
                      <m:t>0 </m:t>
                    </m:r>
                    <m:r>
                      <a:rPr lang="en-US" i="1" dirty="0" smtClean="0">
                        <a:solidFill>
                          <a:schemeClr val="tx1"/>
                        </a:solidFill>
                        <a:latin typeface="Cambria Math" panose="02040503050406030204" pitchFamily="18" charset="0"/>
                      </a:rPr>
                      <m:t>𝑉</m:t>
                    </m:r>
                  </m:oMath>
                </a14:m>
                <a:r>
                  <a:rPr lang="en-US" dirty="0">
                    <a:solidFill>
                      <a:schemeClr val="tx1"/>
                    </a:solidFill>
                    <a:latin typeface="Times New Roman" panose="02020603050405020304" pitchFamily="18" charset="0"/>
                    <a:cs typeface="Times New Roman" panose="02020603050405020304" pitchFamily="18" charset="0"/>
                  </a:rPr>
                  <a:t> above the CSB bias voltage to compensate for the plasma potential </a:t>
                </a:r>
              </a:p>
              <a:p>
                <a:pPr marL="0" indent="0">
                  <a:buNone/>
                </a:pPr>
                <a14:m>
                  <m:oMathPara xmlns:m="http://schemas.openxmlformats.org/officeDocument/2006/math">
                    <m:oMathParaPr>
                      <m:jc m:val="centerGroup"/>
                    </m:oMathParaPr>
                    <m:oMath xmlns:m="http://schemas.openxmlformats.org/officeDocument/2006/math">
                      <m:r>
                        <a:rPr lang="en-US" b="1" i="0" smtClean="0">
                          <a:solidFill>
                            <a:schemeClr val="tx1"/>
                          </a:solidFill>
                          <a:latin typeface="Cambria Math" panose="02040503050406030204" pitchFamily="18" charset="0"/>
                          <a:cs typeface="Times New Roman" panose="02020603050405020304" pitchFamily="18" charset="0"/>
                        </a:rPr>
                        <m:t>𝐃𝐞𝐥𝐭𝐚𝐕</m:t>
                      </m:r>
                      <m:r>
                        <a:rPr lang="en-US" b="1" i="0" smtClean="0">
                          <a:solidFill>
                            <a:schemeClr val="tx1"/>
                          </a:solidFill>
                          <a:latin typeface="Cambria Math" panose="02040503050406030204" pitchFamily="18" charset="0"/>
                          <a:cs typeface="Times New Roman" panose="02020603050405020304" pitchFamily="18" charset="0"/>
                        </a:rPr>
                        <m:t>= </m:t>
                      </m:r>
                      <m:sSub>
                        <m:sSubPr>
                          <m:ctrlPr>
                            <a:rPr lang="en-US" b="1" i="1" smtClean="0">
                              <a:solidFill>
                                <a:schemeClr val="tx1"/>
                              </a:solidFill>
                              <a:latin typeface="Cambria Math" panose="02040503050406030204" pitchFamily="18" charset="0"/>
                              <a:cs typeface="Times New Roman" panose="02020603050405020304" pitchFamily="18" charset="0"/>
                            </a:rPr>
                          </m:ctrlPr>
                        </m:sSubPr>
                        <m:e>
                          <m:r>
                            <a:rPr lang="en-US" b="1" i="0" smtClean="0">
                              <a:solidFill>
                                <a:schemeClr val="tx1"/>
                              </a:solidFill>
                              <a:latin typeface="Cambria Math" panose="02040503050406030204" pitchFamily="18" charset="0"/>
                              <a:cs typeface="Times New Roman" panose="02020603050405020304" pitchFamily="18" charset="0"/>
                            </a:rPr>
                            <m:t>𝐂𝐓𝐈𝐒</m:t>
                          </m:r>
                        </m:e>
                        <m:sub>
                          <m:r>
                            <a:rPr lang="en-US" b="1" i="0" smtClean="0">
                              <a:solidFill>
                                <a:schemeClr val="tx1"/>
                              </a:solidFill>
                              <a:latin typeface="Cambria Math" panose="02040503050406030204" pitchFamily="18" charset="0"/>
                              <a:cs typeface="Times New Roman" panose="02020603050405020304" pitchFamily="18" charset="0"/>
                            </a:rPr>
                            <m:t>𝐛𝐢𝐚𝐬</m:t>
                          </m:r>
                        </m:sub>
                      </m:sSub>
                      <m:r>
                        <a:rPr lang="en-US" b="1" i="0" smtClean="0">
                          <a:solidFill>
                            <a:schemeClr val="tx1"/>
                          </a:solidFill>
                          <a:latin typeface="Cambria Math" panose="02040503050406030204" pitchFamily="18" charset="0"/>
                          <a:cs typeface="Times New Roman" panose="02020603050405020304" pitchFamily="18" charset="0"/>
                        </a:rPr>
                        <m:t>−</m:t>
                      </m:r>
                      <m:sSub>
                        <m:sSubPr>
                          <m:ctrlPr>
                            <a:rPr lang="en-US" b="1" i="1" smtClean="0">
                              <a:solidFill>
                                <a:schemeClr val="tx1"/>
                              </a:solidFill>
                              <a:latin typeface="Cambria Math" panose="02040503050406030204" pitchFamily="18" charset="0"/>
                              <a:cs typeface="Times New Roman" panose="02020603050405020304" pitchFamily="18" charset="0"/>
                            </a:rPr>
                          </m:ctrlPr>
                        </m:sSubPr>
                        <m:e>
                          <m:r>
                            <a:rPr lang="en-US" b="1" i="0" smtClean="0">
                              <a:solidFill>
                                <a:schemeClr val="tx1"/>
                              </a:solidFill>
                              <a:latin typeface="Cambria Math" panose="02040503050406030204" pitchFamily="18" charset="0"/>
                              <a:cs typeface="Times New Roman" panose="02020603050405020304" pitchFamily="18" charset="0"/>
                            </a:rPr>
                            <m:t>𝐂𝐒𝐁</m:t>
                          </m:r>
                        </m:e>
                        <m:sub>
                          <m:r>
                            <a:rPr lang="en-US" b="1" i="0" smtClean="0">
                              <a:solidFill>
                                <a:schemeClr val="tx1"/>
                              </a:solidFill>
                              <a:latin typeface="Cambria Math" panose="02040503050406030204" pitchFamily="18" charset="0"/>
                              <a:cs typeface="Times New Roman" panose="02020603050405020304" pitchFamily="18" charset="0"/>
                            </a:rPr>
                            <m:t>𝐛𝐢𝐚𝐬</m:t>
                          </m:r>
                        </m:sub>
                      </m:sSub>
                    </m:oMath>
                  </m:oMathPara>
                </a14:m>
                <a:endParaRPr lang="en-US" dirty="0"/>
              </a:p>
              <a:p>
                <a:r>
                  <a:rPr lang="en-US" dirty="0"/>
                  <a:t>Low-energy electrons are found mainly at the plasma edge – Highly collisional and not perfectly confined</a:t>
                </a:r>
              </a:p>
              <a:p>
                <a:r>
                  <a:rPr lang="en-US" dirty="0"/>
                  <a:t>The CTIS bias voltage can be increased up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0</m:t>
                    </m:r>
                    <m:r>
                      <a:rPr lang="en-US" i="1" dirty="0" smtClean="0">
                        <a:latin typeface="Cambria Math" panose="02040503050406030204" pitchFamily="18" charset="0"/>
                      </a:rPr>
                      <m:t>0 </m:t>
                    </m:r>
                    <m:r>
                      <a:rPr lang="en-US" i="1" dirty="0" smtClean="0">
                        <a:latin typeface="Cambria Math" panose="02040503050406030204" pitchFamily="18" charset="0"/>
                      </a:rPr>
                      <m:t>𝑉</m:t>
                    </m:r>
                  </m:oMath>
                </a14:m>
                <a:r>
                  <a:rPr lang="en-US" dirty="0"/>
                  <a:t> above the CSB voltage to compensate for the plasma potential.</a:t>
                </a:r>
              </a:p>
              <a:p>
                <a:r>
                  <a:rPr lang="en-US" dirty="0"/>
                  <a:t>Plasma potential is as a result of non-neutrality at the edge of the plasma due to the loss of low energy and highly collisional electrons.</a:t>
                </a:r>
              </a:p>
              <a:p>
                <a:r>
                  <a:rPr lang="en-US" dirty="0"/>
                  <a:t>Plasma potential depends solely on electron temperature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2.84</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𝑒</m:t>
                        </m:r>
                      </m:den>
                    </m:f>
                  </m:oMath>
                </a14:m>
                <a:r>
                  <a:rPr lang="en-US" dirty="0"/>
                  <a:t> - It is</a:t>
                </a:r>
                <a:r>
                  <a:rPr lang="en-US" baseline="0" dirty="0"/>
                  <a:t> only valid at the plasma edge, assuming neutrality at the plasma center.</a:t>
                </a:r>
                <a:endParaRPr lang="en-US" dirty="0"/>
              </a:p>
            </p:txBody>
          </p:sp>
        </mc:Choice>
        <mc:Fallback xmlns="">
          <p:sp>
            <p:nvSpPr>
              <p:cNvPr id="3" name="Notes Placeholder 2"/>
              <p:cNvSpPr>
                <a:spLocks noGrp="1"/>
              </p:cNvSpPr>
              <p:nvPr>
                <p:ph type="body" idx="1"/>
              </p:nvPr>
            </p:nvSpPr>
            <p:spPr/>
            <p:txBody>
              <a:bodyPr/>
              <a:lstStyle/>
              <a:p>
                <a:r>
                  <a:rPr lang="en-US"/>
                  <a:t>The CTIS bias voltage can be increased up </a:t>
                </a:r>
                <a:r>
                  <a:rPr lang="en-US" i="0" dirty="0">
                    <a:latin typeface="Cambria Math" panose="02040503050406030204" pitchFamily="18" charset="0"/>
                  </a:rPr>
                  <a:t>5</a:t>
                </a:r>
                <a:r>
                  <a:rPr lang="en-US" b="0" i="0" dirty="0">
                    <a:latin typeface="Cambria Math" panose="02040503050406030204" pitchFamily="18" charset="0"/>
                  </a:rPr>
                  <a:t>0</a:t>
                </a:r>
                <a:r>
                  <a:rPr lang="en-US" i="0" dirty="0">
                    <a:latin typeface="Cambria Math" panose="02040503050406030204" pitchFamily="18" charset="0"/>
                  </a:rPr>
                  <a:t>0 𝑉</a:t>
                </a:r>
                <a:r>
                  <a:rPr lang="en-US"/>
                  <a:t> above the CSB voltage to compensate for the plasma potential.</a:t>
                </a:r>
              </a:p>
              <a:p>
                <a:r>
                  <a:rPr lang="en-US"/>
                  <a:t>Plasma potential is as a result of non-neutrality at the edge of the plasma due to the loss of low energy and highly collisional electrons</a:t>
                </a:r>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12</a:t>
            </a:fld>
            <a:endParaRPr lang="en-US"/>
          </a:p>
        </p:txBody>
      </p:sp>
    </p:spTree>
    <p:extLst>
      <p:ext uri="{BB962C8B-B14F-4D97-AF65-F5344CB8AC3E}">
        <p14:creationId xmlns:p14="http://schemas.microsoft.com/office/powerpoint/2010/main" val="2833246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ECR plasma, only electrons get heated, because they are lighter than the ions. </a:t>
            </a:r>
          </a:p>
          <a:p>
            <a:r>
              <a:rPr lang="en-US" dirty="0"/>
              <a:t>Electrons undergo resonant heating when an EM wave is applied. </a:t>
            </a:r>
          </a:p>
          <a:p>
            <a:r>
              <a:rPr lang="en-US" dirty="0"/>
              <a:t>For instance, if we apply an EM wave of 14.5 GHz, </a:t>
            </a:r>
            <a:r>
              <a:rPr lang="en-US" dirty="0" err="1"/>
              <a:t>Bz</a:t>
            </a:r>
            <a:r>
              <a:rPr lang="en-US" dirty="0"/>
              <a:t> = 0.52 T will create an electron cyclotron frequency that equals the rf frequency. When this happens, the plasma electrons absorb the radio frequency power at that resonant zone. </a:t>
            </a:r>
          </a:p>
          <a:p>
            <a:r>
              <a:rPr lang="en-US" dirty="0"/>
              <a:t>If we add another frequency, two resonant zones are created, and more electrons get heated.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Two-frequency heating creates additional resonance zones for electron heating</a:t>
            </a:r>
            <a:endParaRPr lang="en-US" sz="1200" b="0" dirty="0"/>
          </a:p>
          <a:p>
            <a:r>
              <a:rPr lang="en-US" sz="1200" b="0" dirty="0"/>
              <a:t>Reason for implementing TFHT</a:t>
            </a:r>
          </a:p>
          <a:p>
            <a:r>
              <a:rPr lang="en-US" sz="1200" b="0" dirty="0"/>
              <a:t>-it is known to stabilize the plasma</a:t>
            </a:r>
          </a:p>
          <a:p>
            <a:r>
              <a:rPr lang="en-US" sz="1200" b="0" dirty="0"/>
              <a:t>-Increase the intensity of HCIs</a:t>
            </a:r>
          </a:p>
          <a:p>
            <a:r>
              <a:rPr lang="en-US" sz="1200" b="0" dirty="0"/>
              <a:t>-Pushes the charge state distribution to higher charge states</a:t>
            </a:r>
          </a:p>
          <a:p>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14</a:t>
            </a:fld>
            <a:endParaRPr lang="en-US"/>
          </a:p>
        </p:txBody>
      </p:sp>
    </p:spTree>
    <p:extLst>
      <p:ext uri="{BB962C8B-B14F-4D97-AF65-F5344CB8AC3E}">
        <p14:creationId xmlns:p14="http://schemas.microsoft.com/office/powerpoint/2010/main" val="609616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Conventionally, the technique is implemented using two separate waveguides, but TRIUMF CSB was not designed to accommodate…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The main components of the TFHT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latin typeface="Times New Roman" panose="02020603050405020304" pitchFamily="18" charset="0"/>
              <a:cs typeface="Times New Roman" panose="02020603050405020304" pitchFamily="18" charset="0"/>
            </a:endParaRPr>
          </a:p>
          <a:p>
            <a:endParaRPr lang="en-US" sz="1600" b="0" dirty="0"/>
          </a:p>
        </p:txBody>
      </p:sp>
      <p:sp>
        <p:nvSpPr>
          <p:cNvPr id="4" name="Slide Number Placeholder 3"/>
          <p:cNvSpPr>
            <a:spLocks noGrp="1"/>
          </p:cNvSpPr>
          <p:nvPr>
            <p:ph type="sldNum" sz="quarter" idx="5"/>
          </p:nvPr>
        </p:nvSpPr>
        <p:spPr/>
        <p:txBody>
          <a:bodyPr/>
          <a:lstStyle/>
          <a:p>
            <a:fld id="{96476310-DAD6-EE4F-ABB6-4124C82A7486}" type="slidenum">
              <a:rPr lang="en-US" smtClean="0"/>
              <a:t>15</a:t>
            </a:fld>
            <a:endParaRPr lang="en-US"/>
          </a:p>
        </p:txBody>
      </p:sp>
      <p:sp>
        <p:nvSpPr>
          <p:cNvPr id="5" name="Footer Placeholder 4">
            <a:extLst>
              <a:ext uri="{FF2B5EF4-FFF2-40B4-BE49-F238E27FC236}">
                <a16:creationId xmlns:a16="http://schemas.microsoft.com/office/drawing/2014/main" id="{E694B063-C4B2-EB9A-9F2E-C07B85C54537}"/>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C1F2468B-666F-98B3-082A-CC64FD4A649B}"/>
              </a:ext>
            </a:extLst>
          </p:cNvPr>
          <p:cNvSpPr>
            <a:spLocks noGrp="1"/>
          </p:cNvSpPr>
          <p:nvPr>
            <p:ph type="dt" idx="1"/>
          </p:nvPr>
        </p:nvSpPr>
        <p:spPr/>
        <p:txBody>
          <a:bodyPr/>
          <a:lstStyle/>
          <a:p>
            <a:fld id="{F72B0751-BFB3-4206-A5F4-9EB56B982F47}" type="datetime1">
              <a:rPr lang="en-US" smtClean="0"/>
              <a:t>4/29/2024</a:t>
            </a:fld>
            <a:endParaRPr lang="en-US"/>
          </a:p>
        </p:txBody>
      </p:sp>
      <p:sp>
        <p:nvSpPr>
          <p:cNvPr id="7" name="Header Placeholder 6">
            <a:extLst>
              <a:ext uri="{FF2B5EF4-FFF2-40B4-BE49-F238E27FC236}">
                <a16:creationId xmlns:a16="http://schemas.microsoft.com/office/drawing/2014/main" id="{53876A75-E79A-FF7D-40DE-F46A1DDE35B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86029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solidFill>
                  <a:schemeClr val="tx1"/>
                </a:solidFill>
                <a:latin typeface="Times New Roman" panose="02020603050405020304" pitchFamily="18" charset="0"/>
                <a:cs typeface="Times New Roman" panose="02020603050405020304" pitchFamily="18" charset="0"/>
              </a:rPr>
              <a:t>By comparing the two heating techniques, the TFH of the plasma increases the electron energy, plasma density and ion confinement time,</a:t>
            </a:r>
            <a:r>
              <a:rPr lang="en-US" sz="1200" b="1" dirty="0">
                <a:latin typeface="Times New Roman" panose="02020603050405020304" pitchFamily="18" charset="0"/>
                <a:cs typeface="Times New Roman" panose="02020603050405020304" pitchFamily="18" charset="0"/>
              </a:rPr>
              <a:t> leading to the </a:t>
            </a:r>
            <a:r>
              <a:rPr lang="en-US" sz="1800" b="1" dirty="0">
                <a:solidFill>
                  <a:schemeClr val="tx1"/>
                </a:solidFill>
                <a:latin typeface="Times New Roman" panose="02020603050405020304" pitchFamily="18" charset="0"/>
                <a:cs typeface="Times New Roman" panose="02020603050405020304" pitchFamily="18" charset="0"/>
              </a:rPr>
              <a:t>m</a:t>
            </a:r>
            <a:r>
              <a:rPr lang="en-US" sz="1800" dirty="0">
                <a:solidFill>
                  <a:schemeClr val="tx1"/>
                </a:solidFill>
                <a:latin typeface="Times New Roman" panose="02020603050405020304" pitchFamily="18" charset="0"/>
                <a:cs typeface="Times New Roman" panose="02020603050405020304" pitchFamily="18" charset="0"/>
              </a:rPr>
              <a:t>aximum efficiency increasing from 8.5 % at SFHT for </a:t>
            </a:r>
            <a:r>
              <a:rPr lang="en-US" sz="1800" dirty="0">
                <a:solidFill>
                  <a:srgbClr val="FF0000"/>
                </a:solidFill>
                <a:latin typeface="Times New Roman" panose="02020603050405020304" pitchFamily="18" charset="0"/>
                <a:cs typeface="Times New Roman" panose="02020603050405020304" pitchFamily="18" charset="0"/>
              </a:rPr>
              <a:t>Cs</a:t>
            </a:r>
            <a:r>
              <a:rPr lang="en-US" sz="1800" baseline="30000" dirty="0">
                <a:solidFill>
                  <a:srgbClr val="FF0000"/>
                </a:solidFill>
                <a:latin typeface="Times New Roman" panose="02020603050405020304" pitchFamily="18" charset="0"/>
                <a:cs typeface="Times New Roman" panose="02020603050405020304" pitchFamily="18" charset="0"/>
              </a:rPr>
              <a:t>23+</a:t>
            </a:r>
            <a:r>
              <a:rPr lang="en-US" sz="1800" baseline="30000" dirty="0">
                <a:solidFill>
                  <a:schemeClr val="tx1"/>
                </a:solidFill>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rPr>
              <a:t>to 9.1 % at TFHT for </a:t>
            </a:r>
            <a:r>
              <a:rPr lang="en-US" sz="1800" dirty="0">
                <a:solidFill>
                  <a:srgbClr val="FF0000"/>
                </a:solidFill>
                <a:latin typeface="Times New Roman" panose="02020603050405020304" pitchFamily="18" charset="0"/>
                <a:cs typeface="Times New Roman" panose="02020603050405020304" pitchFamily="18" charset="0"/>
              </a:rPr>
              <a:t>Cs</a:t>
            </a:r>
            <a:r>
              <a:rPr lang="en-US" sz="1800" baseline="30000" dirty="0">
                <a:solidFill>
                  <a:srgbClr val="FF0000"/>
                </a:solidFill>
                <a:latin typeface="Times New Roman" panose="02020603050405020304" pitchFamily="18" charset="0"/>
                <a:cs typeface="Times New Roman" panose="02020603050405020304" pitchFamily="18" charset="0"/>
              </a:rPr>
              <a:t>26+.</a:t>
            </a:r>
          </a:p>
          <a:p>
            <a:pPr marL="0" indent="0">
              <a:buNone/>
            </a:pPr>
            <a:r>
              <a:rPr lang="en-US" sz="1800" dirty="0">
                <a:solidFill>
                  <a:schemeClr val="tx1"/>
                </a:solidFill>
                <a:latin typeface="Times New Roman" panose="02020603050405020304" pitchFamily="18" charset="0"/>
                <a:cs typeface="Times New Roman" panose="02020603050405020304" pitchFamily="18" charset="0"/>
              </a:rPr>
              <a:t>The maximum charge that can be produced shifted from 28+ to 32+</a:t>
            </a:r>
          </a:p>
          <a:p>
            <a:pPr marL="0" indent="0">
              <a:buNone/>
            </a:pPr>
            <a:r>
              <a:rPr lang="en-US" sz="1800" dirty="0">
                <a:solidFill>
                  <a:schemeClr val="tx1"/>
                </a:solidFill>
                <a:latin typeface="Times New Roman" panose="02020603050405020304" pitchFamily="18" charset="0"/>
                <a:cs typeface="Times New Roman" panose="02020603050405020304" pitchFamily="18" charset="0"/>
              </a:rPr>
              <a:t>Global efficiency shifted from 34.2 % to 41.1 %</a:t>
            </a:r>
          </a:p>
          <a:p>
            <a:pPr marL="0" indent="0">
              <a:buNone/>
            </a:pPr>
            <a:r>
              <a:rPr lang="en-US" sz="1800" dirty="0">
                <a:solidFill>
                  <a:schemeClr val="tx1"/>
                </a:solidFill>
                <a:latin typeface="Times New Roman" panose="02020603050405020304" pitchFamily="18" charset="0"/>
                <a:cs typeface="Times New Roman" panose="02020603050405020304" pitchFamily="18" charset="0"/>
              </a:rPr>
              <a:t>Ionization energy for 133Cs27+ = 916.1 eV</a:t>
            </a:r>
          </a:p>
          <a:p>
            <a:pPr marL="0" indent="0">
              <a:buNone/>
            </a:pPr>
            <a:r>
              <a:rPr lang="en-US" sz="1800">
                <a:solidFill>
                  <a:schemeClr val="tx1"/>
                </a:solidFill>
                <a:latin typeface="Times New Roman" panose="02020603050405020304" pitchFamily="18" charset="0"/>
                <a:cs typeface="Times New Roman" panose="02020603050405020304" pitchFamily="18" charset="0"/>
              </a:rPr>
              <a:t>Ionization energy for 133Cs32+ = 1936 eV</a:t>
            </a:r>
            <a:endParaRPr lang="en-US" sz="18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18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Cs+ - 10 nA, 4RMS Emittance = 8.78 mm-mrad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The shifting of the peak of the Cesium charge state distribution to higher charge states as shown on this plot is a result of the TFH of the plasma.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The TFH of the plasma increases the electron energy, plasma density and ion confinement time,</a:t>
            </a:r>
            <a:r>
              <a:rPr lang="en-US" sz="2000" b="1" dirty="0">
                <a:latin typeface="Times New Roman" panose="02020603050405020304" pitchFamily="18" charset="0"/>
                <a:cs typeface="Times New Roman" panose="02020603050405020304" pitchFamily="18" charset="0"/>
              </a:rPr>
              <a:t> leading to the production of higher charge states.</a:t>
            </a:r>
            <a:endParaRPr lang="en-US" sz="20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Times New Roman" panose="02020603050405020304" pitchFamily="18" charset="0"/>
                <a:cs typeface="Times New Roman" panose="02020603050405020304" pitchFamily="18" charset="0"/>
              </a:rPr>
              <a:t>The CSB efficiency is compared for different heating modes and plasma configuration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About 79 % increase in global efficiency under TFHT compared to SFHT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Global Efficiency interpolating the missing 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SFHT1 – 46 %: C22+ = 7.8 % and Cs25+ = 4.9 %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SFH2 – 39 %: Cs25+ = 3.4 %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SFHT3 – 25 %: Cs25+ = 1.3 %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TFHT – 50 %: Cs25+ = 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Times New Roman" panose="02020603050405020304" pitchFamily="18" charset="0"/>
                <a:cs typeface="Times New Roman" panose="02020603050405020304" pitchFamily="18" charset="0"/>
              </a:rPr>
              <a:t>Higher charge states contribute more to the global efficiency</a:t>
            </a:r>
          </a:p>
          <a:p>
            <a:endParaRPr lang="en-US" dirty="0"/>
          </a:p>
          <a:p>
            <a:r>
              <a:rPr lang="en-US" sz="1200" b="1" dirty="0">
                <a:latin typeface="Times New Roman" panose="02020603050405020304" pitchFamily="18" charset="0"/>
                <a:cs typeface="Times New Roman" panose="02020603050405020304" pitchFamily="18" charset="0"/>
              </a:rPr>
              <a:t>Electron energy, plasma density and ion confinement time increased with the two-frequency heating of the plasma resulting in the production of higher charge states </a:t>
            </a:r>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16</a:t>
            </a:fld>
            <a:endParaRPr lang="en-US"/>
          </a:p>
        </p:txBody>
      </p:sp>
      <p:sp>
        <p:nvSpPr>
          <p:cNvPr id="5" name="Footer Placeholder 4">
            <a:extLst>
              <a:ext uri="{FF2B5EF4-FFF2-40B4-BE49-F238E27FC236}">
                <a16:creationId xmlns:a16="http://schemas.microsoft.com/office/drawing/2014/main" id="{6E308664-F3D8-6016-6161-C613E57FEE3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9BCF4ED5-2A2F-23DF-DA31-4ACCE25E7A6E}"/>
              </a:ext>
            </a:extLst>
          </p:cNvPr>
          <p:cNvSpPr>
            <a:spLocks noGrp="1"/>
          </p:cNvSpPr>
          <p:nvPr>
            <p:ph type="dt" idx="1"/>
          </p:nvPr>
        </p:nvSpPr>
        <p:spPr/>
        <p:txBody>
          <a:bodyPr/>
          <a:lstStyle/>
          <a:p>
            <a:fld id="{A9DACED8-B818-4981-9D57-2F5F1F00CDE1}" type="datetime1">
              <a:rPr lang="en-US" smtClean="0"/>
              <a:t>4/29/2024</a:t>
            </a:fld>
            <a:endParaRPr lang="en-US"/>
          </a:p>
        </p:txBody>
      </p:sp>
      <p:sp>
        <p:nvSpPr>
          <p:cNvPr id="7" name="Header Placeholder 6">
            <a:extLst>
              <a:ext uri="{FF2B5EF4-FFF2-40B4-BE49-F238E27FC236}">
                <a16:creationId xmlns:a16="http://schemas.microsoft.com/office/drawing/2014/main" id="{2789D193-FA77-7CEC-F729-CA2BF1D0BAB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3355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assuming we are not interested in charge breeding and just want to shoot singly charged ions through, that is, if I inject a 1+ beam through this side, I should be able to extract the beam on this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17</a:t>
            </a:fld>
            <a:endParaRPr lang="en-US"/>
          </a:p>
        </p:txBody>
      </p:sp>
    </p:spTree>
    <p:extLst>
      <p:ext uri="{BB962C8B-B14F-4D97-AF65-F5344CB8AC3E}">
        <p14:creationId xmlns:p14="http://schemas.microsoft.com/office/powerpoint/2010/main" val="57240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that is not the case with our CSB.</a:t>
            </a:r>
          </a:p>
          <a:p>
            <a:endParaRPr lang="en-US" dirty="0"/>
          </a:p>
          <a:p>
            <a:r>
              <a:rPr lang="en-US" dirty="0"/>
              <a:t>When injecting a 1+ beam without plasma while the magnetic field is active, the ions undergo deflection during the injection process, resulting in their loss before reaching the plasma. This affects the efficiency of charge-bred ions.</a:t>
            </a:r>
          </a:p>
          <a:p>
            <a:endParaRPr lang="en-US" dirty="0"/>
          </a:p>
          <a:p>
            <a:r>
              <a:rPr lang="en-US" dirty="0"/>
              <a:t>The deflection is because of a magnetic field component perpendicular to the direction of travel of the 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field created by the gap in the injection soft iron of the CSB. The gap was made to feed through the waveguide and other components into the plasma chamber.</a:t>
            </a:r>
          </a:p>
          <a:p>
            <a:endParaRPr lang="en-US" dirty="0"/>
          </a:p>
          <a:p>
            <a:r>
              <a:rPr lang="en-US" dirty="0"/>
              <a:t>This is the motivation for the design of a new injection soft iron.</a:t>
            </a:r>
          </a:p>
        </p:txBody>
      </p:sp>
      <p:sp>
        <p:nvSpPr>
          <p:cNvPr id="4" name="Slide Number Placeholder 3"/>
          <p:cNvSpPr>
            <a:spLocks noGrp="1"/>
          </p:cNvSpPr>
          <p:nvPr>
            <p:ph type="sldNum" sz="quarter" idx="5"/>
          </p:nvPr>
        </p:nvSpPr>
        <p:spPr/>
        <p:txBody>
          <a:bodyPr/>
          <a:lstStyle/>
          <a:p>
            <a:fld id="{96476310-DAD6-EE4F-ABB6-4124C82A7486}" type="slidenum">
              <a:rPr lang="en-US" smtClean="0"/>
              <a:t>18</a:t>
            </a:fld>
            <a:endParaRPr lang="en-US"/>
          </a:p>
        </p:txBody>
      </p:sp>
    </p:spTree>
    <p:extLst>
      <p:ext uri="{BB962C8B-B14F-4D97-AF65-F5344CB8AC3E}">
        <p14:creationId xmlns:p14="http://schemas.microsoft.com/office/powerpoint/2010/main" val="172375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soft iron with waveguide</a:t>
            </a:r>
          </a:p>
        </p:txBody>
      </p:sp>
      <p:sp>
        <p:nvSpPr>
          <p:cNvPr id="4" name="Slide Number Placeholder 3"/>
          <p:cNvSpPr>
            <a:spLocks noGrp="1"/>
          </p:cNvSpPr>
          <p:nvPr>
            <p:ph type="sldNum" sz="quarter" idx="5"/>
          </p:nvPr>
        </p:nvSpPr>
        <p:spPr/>
        <p:txBody>
          <a:bodyPr/>
          <a:lstStyle/>
          <a:p>
            <a:fld id="{96476310-DAD6-EE4F-ABB6-4124C82A7486}" type="slidenum">
              <a:rPr lang="en-US" smtClean="0"/>
              <a:t>19</a:t>
            </a:fld>
            <a:endParaRPr lang="en-US"/>
          </a:p>
        </p:txBody>
      </p:sp>
    </p:spTree>
    <p:extLst>
      <p:ext uri="{BB962C8B-B14F-4D97-AF65-F5344CB8AC3E}">
        <p14:creationId xmlns:p14="http://schemas.microsoft.com/office/powerpoint/2010/main" val="331588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cut-away view of the soft iron</a:t>
            </a:r>
          </a:p>
          <a:p>
            <a:r>
              <a:rPr lang="en-US" dirty="0"/>
              <a:t>During the redesign, the support gas window was repositioned.</a:t>
            </a:r>
          </a:p>
        </p:txBody>
      </p:sp>
      <p:sp>
        <p:nvSpPr>
          <p:cNvPr id="4" name="Slide Number Placeholder 3"/>
          <p:cNvSpPr>
            <a:spLocks noGrp="1"/>
          </p:cNvSpPr>
          <p:nvPr>
            <p:ph type="sldNum" sz="quarter" idx="5"/>
          </p:nvPr>
        </p:nvSpPr>
        <p:spPr/>
        <p:txBody>
          <a:bodyPr/>
          <a:lstStyle/>
          <a:p>
            <a:fld id="{96476310-DAD6-EE4F-ABB6-4124C82A7486}" type="slidenum">
              <a:rPr lang="en-US" smtClean="0"/>
              <a:t>20</a:t>
            </a:fld>
            <a:endParaRPr lang="en-US"/>
          </a:p>
        </p:txBody>
      </p:sp>
    </p:spTree>
    <p:extLst>
      <p:ext uri="{BB962C8B-B14F-4D97-AF65-F5344CB8AC3E}">
        <p14:creationId xmlns:p14="http://schemas.microsoft.com/office/powerpoint/2010/main" val="76724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new design, injected ions are no longer deflected</a:t>
            </a:r>
          </a:p>
        </p:txBody>
      </p:sp>
      <p:sp>
        <p:nvSpPr>
          <p:cNvPr id="4" name="Slide Number Placeholder 3"/>
          <p:cNvSpPr>
            <a:spLocks noGrp="1"/>
          </p:cNvSpPr>
          <p:nvPr>
            <p:ph type="sldNum" sz="quarter" idx="5"/>
          </p:nvPr>
        </p:nvSpPr>
        <p:spPr/>
        <p:txBody>
          <a:bodyPr/>
          <a:lstStyle/>
          <a:p>
            <a:fld id="{96476310-DAD6-EE4F-ABB6-4124C82A7486}" type="slidenum">
              <a:rPr lang="en-US" smtClean="0"/>
              <a:t>21</a:t>
            </a:fld>
            <a:endParaRPr lang="en-US"/>
          </a:p>
        </p:txBody>
      </p:sp>
    </p:spTree>
    <p:extLst>
      <p:ext uri="{BB962C8B-B14F-4D97-AF65-F5344CB8AC3E}">
        <p14:creationId xmlns:p14="http://schemas.microsoft.com/office/powerpoint/2010/main" val="1870588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simulated the magnetic field distribution of the CSB with the newly designed soft iron and compared the result with measured fields.</a:t>
            </a:r>
          </a:p>
          <a:p>
            <a:r>
              <a:rPr lang="en-US" dirty="0"/>
              <a:t>I also plotted the Bx and By components.</a:t>
            </a:r>
          </a:p>
          <a:p>
            <a:endParaRPr lang="en-US" dirty="0"/>
          </a:p>
          <a:p>
            <a:r>
              <a:rPr lang="en-US" dirty="0"/>
              <a:t>With the inner diameter increased, the strength of the field decreases at the injection region. Also, the slopes of the fields are also different</a:t>
            </a:r>
          </a:p>
          <a:p>
            <a:r>
              <a:rPr lang="en-US" dirty="0"/>
              <a:t>Meanwhile, higher magnetic field is required at the injection region for better confinement.</a:t>
            </a:r>
          </a:p>
          <a:p>
            <a:r>
              <a:rPr lang="en-US" dirty="0"/>
              <a:t>However, the magnetic field can be increased without saturating the iron. </a:t>
            </a:r>
          </a:p>
          <a:p>
            <a:r>
              <a:rPr lang="en-US" dirty="0"/>
              <a:t>With the current setup, at 1050 A, we can achieve 1 T but with the new design, simulation showed that we will need more than 1100 A to achieve 1 T. The current power supply is up to 1300 A, so that is possible.</a:t>
            </a:r>
          </a:p>
        </p:txBody>
      </p:sp>
      <p:sp>
        <p:nvSpPr>
          <p:cNvPr id="4" name="Slide Number Placeholder 3"/>
          <p:cNvSpPr>
            <a:spLocks noGrp="1"/>
          </p:cNvSpPr>
          <p:nvPr>
            <p:ph type="sldNum" sz="quarter" idx="5"/>
          </p:nvPr>
        </p:nvSpPr>
        <p:spPr/>
        <p:txBody>
          <a:bodyPr/>
          <a:lstStyle/>
          <a:p>
            <a:fld id="{96476310-DAD6-EE4F-ABB6-4124C82A7486}" type="slidenum">
              <a:rPr lang="en-US" smtClean="0"/>
              <a:t>22</a:t>
            </a:fld>
            <a:endParaRPr lang="en-US"/>
          </a:p>
        </p:txBody>
      </p:sp>
    </p:spTree>
    <p:extLst>
      <p:ext uri="{BB962C8B-B14F-4D97-AF65-F5344CB8AC3E}">
        <p14:creationId xmlns:p14="http://schemas.microsoft.com/office/powerpoint/2010/main" val="3942793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92020D0-FFB1-4BB8-89D8-2E5665C8E89B}"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51" name="Slide Image Placeholder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43973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b="1" dirty="0">
                <a:solidFill>
                  <a:schemeClr val="tx1"/>
                </a:solidFill>
                <a:latin typeface="Helvetica Neue Regular"/>
                <a:ea typeface="ＭＳ Ｐゴシック"/>
                <a:cs typeface="Helvetica Neue Regular" panose="02000503000000020004" pitchFamily="2" charset="0"/>
              </a:rPr>
              <a:t>At TRIUMF, the cyclotron is the main beam driver that creates rare isotopes.</a:t>
            </a:r>
          </a:p>
          <a:p>
            <a:pPr marL="171450" marR="0" lvl="0" indent="-171450" algn="l" defTabSz="43973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b="1" dirty="0">
                <a:solidFill>
                  <a:schemeClr val="tx1"/>
                </a:solidFill>
                <a:latin typeface="Helvetica Neue Regular"/>
                <a:ea typeface="ＭＳ Ｐゴシック"/>
                <a:cs typeface="Helvetica Neue Regular" panose="02000503000000020004" pitchFamily="2" charset="0"/>
              </a:rPr>
              <a:t>After the desired isotope has been selected, depending on the energy requirement for the experiment,</a:t>
            </a:r>
          </a:p>
          <a:p>
            <a:pPr marL="171450" marR="0" lvl="0" indent="-171450" algn="l" defTabSz="43973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b="1" dirty="0">
                <a:solidFill>
                  <a:schemeClr val="tx1"/>
                </a:solidFill>
                <a:latin typeface="Helvetica Neue Regular"/>
                <a:ea typeface="ＭＳ Ｐゴシック"/>
                <a:cs typeface="Helvetica Neue Regular" panose="02000503000000020004" pitchFamily="2" charset="0"/>
              </a:rPr>
              <a:t>The isotope can be post-accelerated to medium using normal conducting LINAC in the ISAC I facility,</a:t>
            </a:r>
          </a:p>
          <a:p>
            <a:pPr marL="171450" marR="0" lvl="0" indent="-171450" algn="l" defTabSz="43973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b="1" dirty="0">
                <a:solidFill>
                  <a:schemeClr val="tx1"/>
                </a:solidFill>
                <a:latin typeface="Helvetica Neue Regular"/>
                <a:ea typeface="ＭＳ Ｐゴシック"/>
                <a:cs typeface="Helvetica Neue Regular" panose="02000503000000020004" pitchFamily="2" charset="0"/>
              </a:rPr>
              <a:t>or to high energy using superconducting LINAC in the ISAC II facility</a:t>
            </a:r>
          </a:p>
        </p:txBody>
      </p:sp>
    </p:spTree>
    <p:extLst>
      <p:ext uri="{BB962C8B-B14F-4D97-AF65-F5344CB8AC3E}">
        <p14:creationId xmlns:p14="http://schemas.microsoft.com/office/powerpoint/2010/main" val="3305428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redesign of the soft iron create a domino effect. </a:t>
            </a:r>
          </a:p>
          <a:p>
            <a:r>
              <a:rPr lang="en-US"/>
              <a:t>With the new design, it will be difficult to assemble/disassemble the CSB, so Friedhelm suggested that I should slice the soft iron vertically into two equal halves.</a:t>
            </a:r>
          </a:p>
        </p:txBody>
      </p:sp>
      <p:sp>
        <p:nvSpPr>
          <p:cNvPr id="4" name="Slide Number Placeholder 3"/>
          <p:cNvSpPr>
            <a:spLocks noGrp="1"/>
          </p:cNvSpPr>
          <p:nvPr>
            <p:ph type="sldNum" sz="quarter" idx="5"/>
          </p:nvPr>
        </p:nvSpPr>
        <p:spPr/>
        <p:txBody>
          <a:bodyPr/>
          <a:lstStyle/>
          <a:p>
            <a:fld id="{96476310-DAD6-EE4F-ABB6-4124C82A7486}" type="slidenum">
              <a:rPr lang="en-US" smtClean="0"/>
              <a:t>23</a:t>
            </a:fld>
            <a:endParaRPr lang="en-US"/>
          </a:p>
        </p:txBody>
      </p:sp>
    </p:spTree>
    <p:extLst>
      <p:ext uri="{BB962C8B-B14F-4D97-AF65-F5344CB8AC3E}">
        <p14:creationId xmlns:p14="http://schemas.microsoft.com/office/powerpoint/2010/main" val="1273994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location of the waveguide window is changed, it was crucial to verify whether the modified setup of the plasma chamber can still effectively excite the required electromagnetic wave mode within the desired frequency range for plasma heating.</a:t>
            </a:r>
          </a:p>
          <a:p>
            <a:r>
              <a:rPr lang="en-US" dirty="0"/>
              <a:t>So, I used COMSOL to model the chamber, allowing me to calculate the excited modes</a:t>
            </a:r>
          </a:p>
        </p:txBody>
      </p:sp>
      <p:sp>
        <p:nvSpPr>
          <p:cNvPr id="4" name="Slide Number Placeholder 3"/>
          <p:cNvSpPr>
            <a:spLocks noGrp="1"/>
          </p:cNvSpPr>
          <p:nvPr>
            <p:ph type="sldNum" sz="quarter" idx="5"/>
          </p:nvPr>
        </p:nvSpPr>
        <p:spPr/>
        <p:txBody>
          <a:bodyPr/>
          <a:lstStyle/>
          <a:p>
            <a:fld id="{96476310-DAD6-EE4F-ABB6-4124C82A7486}" type="slidenum">
              <a:rPr lang="en-US" smtClean="0"/>
              <a:t>26</a:t>
            </a:fld>
            <a:endParaRPr lang="en-US"/>
          </a:p>
        </p:txBody>
      </p:sp>
    </p:spTree>
    <p:extLst>
      <p:ext uri="{BB962C8B-B14F-4D97-AF65-F5344CB8AC3E}">
        <p14:creationId xmlns:p14="http://schemas.microsoft.com/office/powerpoint/2010/main" val="114576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plot of the modes along the axis of the chamber. I varied the frequency of the EM waves between 12.75 and 14.5 GHz for both the existing and new chamber</a:t>
            </a:r>
          </a:p>
        </p:txBody>
      </p:sp>
      <p:sp>
        <p:nvSpPr>
          <p:cNvPr id="4" name="Slide Number Placeholder 3"/>
          <p:cNvSpPr>
            <a:spLocks noGrp="1"/>
          </p:cNvSpPr>
          <p:nvPr>
            <p:ph type="sldNum" sz="quarter" idx="5"/>
          </p:nvPr>
        </p:nvSpPr>
        <p:spPr/>
        <p:txBody>
          <a:bodyPr/>
          <a:lstStyle/>
          <a:p>
            <a:fld id="{96476310-DAD6-EE4F-ABB6-4124C82A7486}" type="slidenum">
              <a:rPr lang="en-US" smtClean="0"/>
              <a:t>27</a:t>
            </a:fld>
            <a:endParaRPr lang="en-US"/>
          </a:p>
        </p:txBody>
      </p:sp>
    </p:spTree>
    <p:extLst>
      <p:ext uri="{BB962C8B-B14F-4D97-AF65-F5344CB8AC3E}">
        <p14:creationId xmlns:p14="http://schemas.microsoft.com/office/powerpoint/2010/main" val="1494308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the new design, I had to make modifications to both the injection electrodes and the plasma chamber.</a:t>
            </a:r>
          </a:p>
          <a:p>
            <a:r>
              <a:rPr lang="en-US" dirty="0"/>
              <a:t>I also used the opportunity to reposition the buffer gas window.</a:t>
            </a:r>
          </a:p>
        </p:txBody>
      </p:sp>
      <p:sp>
        <p:nvSpPr>
          <p:cNvPr id="4" name="Slide Number Placeholder 3"/>
          <p:cNvSpPr>
            <a:spLocks noGrp="1"/>
          </p:cNvSpPr>
          <p:nvPr>
            <p:ph type="sldNum" sz="quarter" idx="5"/>
          </p:nvPr>
        </p:nvSpPr>
        <p:spPr/>
        <p:txBody>
          <a:bodyPr/>
          <a:lstStyle/>
          <a:p>
            <a:fld id="{96476310-DAD6-EE4F-ABB6-4124C82A7486}" type="slidenum">
              <a:rPr lang="en-US" smtClean="0"/>
              <a:t>28</a:t>
            </a:fld>
            <a:endParaRPr lang="en-US"/>
          </a:p>
        </p:txBody>
      </p:sp>
    </p:spTree>
    <p:extLst>
      <p:ext uri="{BB962C8B-B14F-4D97-AF65-F5344CB8AC3E}">
        <p14:creationId xmlns:p14="http://schemas.microsoft.com/office/powerpoint/2010/main" val="49659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simulated the magnetic field distribution of the CSB with the newly designed soft iron and compared the result with measured fields.</a:t>
            </a:r>
          </a:p>
          <a:p>
            <a:r>
              <a:rPr lang="en-US" dirty="0"/>
              <a:t>I also plotted the Bx and By components.</a:t>
            </a:r>
          </a:p>
          <a:p>
            <a:endParaRPr lang="en-US" dirty="0"/>
          </a:p>
          <a:p>
            <a:r>
              <a:rPr lang="en-US" dirty="0"/>
              <a:t>With the inner diameter increased, the strength of the field decreases at the injection region. Also, the slopes of the fields are also different</a:t>
            </a:r>
          </a:p>
          <a:p>
            <a:r>
              <a:rPr lang="en-US" dirty="0"/>
              <a:t>Meanwhile, higher magnetic field is required at the injection region for better confinement.</a:t>
            </a:r>
          </a:p>
          <a:p>
            <a:r>
              <a:rPr lang="en-US" dirty="0"/>
              <a:t>However, the magnetic field can be increased without saturating the iron. </a:t>
            </a:r>
          </a:p>
          <a:p>
            <a:r>
              <a:rPr lang="en-US" dirty="0"/>
              <a:t>With the current setup, at 1050 A, we can achieve 1 T but with the new design, simulation showed that we will need more than 1100 A to achieve 1 T. The current power supply is up to 1300 A, so that is possible.</a:t>
            </a:r>
          </a:p>
        </p:txBody>
      </p:sp>
      <p:sp>
        <p:nvSpPr>
          <p:cNvPr id="4" name="Slide Number Placeholder 3"/>
          <p:cNvSpPr>
            <a:spLocks noGrp="1"/>
          </p:cNvSpPr>
          <p:nvPr>
            <p:ph type="sldNum" sz="quarter" idx="5"/>
          </p:nvPr>
        </p:nvSpPr>
        <p:spPr/>
        <p:txBody>
          <a:bodyPr/>
          <a:lstStyle/>
          <a:p>
            <a:fld id="{96476310-DAD6-EE4F-ABB6-4124C82A7486}" type="slidenum">
              <a:rPr lang="en-US" smtClean="0"/>
              <a:t>29</a:t>
            </a:fld>
            <a:endParaRPr lang="en-US"/>
          </a:p>
        </p:txBody>
      </p:sp>
    </p:spTree>
    <p:extLst>
      <p:ext uri="{BB962C8B-B14F-4D97-AF65-F5344CB8AC3E}">
        <p14:creationId xmlns:p14="http://schemas.microsoft.com/office/powerpoint/2010/main" val="785349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introduction of the new soft iron and injection system, it was necessary to verify the compatibility of the injection optics considering the differences in the B and E-fields.</a:t>
            </a:r>
          </a:p>
          <a:p>
            <a:endParaRPr lang="en-US" dirty="0"/>
          </a:p>
          <a:p>
            <a:r>
              <a:rPr lang="en-US" dirty="0"/>
              <a:t>I optimized the optics with the current configuration, and I used optimized tune for the new E and B-fields.</a:t>
            </a:r>
          </a:p>
          <a:p>
            <a:endParaRPr lang="en-US" dirty="0"/>
          </a:p>
          <a:p>
            <a:r>
              <a:rPr lang="en-US" dirty="0"/>
              <a:t>This analysis guarantees that the system remains adaptable, despite the changes in the magnetic and electric fields introduced by the new design.</a:t>
            </a:r>
          </a:p>
        </p:txBody>
      </p:sp>
      <p:sp>
        <p:nvSpPr>
          <p:cNvPr id="4" name="Slide Number Placeholder 3"/>
          <p:cNvSpPr>
            <a:spLocks noGrp="1"/>
          </p:cNvSpPr>
          <p:nvPr>
            <p:ph type="sldNum" sz="quarter" idx="5"/>
          </p:nvPr>
        </p:nvSpPr>
        <p:spPr/>
        <p:txBody>
          <a:bodyPr/>
          <a:lstStyle/>
          <a:p>
            <a:fld id="{96476310-DAD6-EE4F-ABB6-4124C82A7486}" type="slidenum">
              <a:rPr lang="en-US" smtClean="0"/>
              <a:t>30</a:t>
            </a:fld>
            <a:endParaRPr lang="en-US"/>
          </a:p>
        </p:txBody>
      </p:sp>
    </p:spTree>
    <p:extLst>
      <p:ext uri="{BB962C8B-B14F-4D97-AF65-F5344CB8AC3E}">
        <p14:creationId xmlns:p14="http://schemas.microsoft.com/office/powerpoint/2010/main" val="115229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t>I also measured the Normalized Emittance of Cs charge states between 16 and 27 and residual ions from H,C,N and O. I also compared the measurements with the Magnetic Emittance calculation for plasma aperture radius between 0.5 mm and 2.5 mm to estimate the radius where the ions are extracted from the plasma.</a:t>
            </a:r>
          </a:p>
          <a:p>
            <a:pPr marL="0" indent="0">
              <a:buFont typeface="Arial" panose="020B0604020202020204" pitchFamily="34" charset="0"/>
              <a:buNone/>
            </a:pPr>
            <a:endParaRPr lang="en-US" sz="1200" b="1" dirty="0"/>
          </a:p>
          <a:p>
            <a:pPr marL="171450" indent="-171450">
              <a:buFont typeface="Arial" panose="020B0604020202020204" pitchFamily="34" charset="0"/>
              <a:buChar char="•"/>
            </a:pPr>
            <a:r>
              <a:rPr lang="en-US" sz="1200" b="1" dirty="0"/>
              <a:t>It was observed that Hydrogen, the lightest of the ions, has the highest normalized emittance and Cs, the heaviest ions, has the lowest normalized emittance.</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From the magnetic emittance calculation, I estimated that the residual ions were extracted from the radius between 1 mm and 2.5 mm while Cs charge states were extracted between 0.5 mm and 1.5 mm .</a:t>
            </a:r>
          </a:p>
          <a:p>
            <a:pPr marL="0" indent="0">
              <a:buFont typeface="Arial" panose="020B0604020202020204" pitchFamily="34" charset="0"/>
              <a:buNone/>
            </a:pPr>
            <a:r>
              <a:rPr lang="en-US" sz="1200" b="1" dirty="0"/>
              <a:t>The cooling of the highly-charged heavy ions by the low-charged light ions is responsible for the spatial emittance distribution.</a:t>
            </a:r>
          </a:p>
          <a:p>
            <a:pPr marL="0" indent="0">
              <a:buFont typeface="Arial" panose="020B0604020202020204" pitchFamily="34" charset="0"/>
              <a:buNone/>
            </a:pPr>
            <a:endParaRPr lang="en-US" sz="1200" b="1" dirty="0"/>
          </a:p>
          <a:p>
            <a:pPr marL="0" indent="0">
              <a:buFont typeface="Arial" panose="020B0604020202020204" pitchFamily="34" charset="0"/>
              <a:buNone/>
            </a:pPr>
            <a:endParaRPr lang="en-US" sz="1200" b="1" dirty="0"/>
          </a:p>
          <a:p>
            <a:pPr marL="0" indent="0">
              <a:buFont typeface="Arial" panose="020B0604020202020204" pitchFamily="34" charset="0"/>
              <a:buNone/>
            </a:pPr>
            <a:r>
              <a:rPr lang="en-US" sz="1200" b="1" dirty="0"/>
              <a:t>ion-ion cooling effect in which low-charged lighter ions are repelled to the plasma edge, and highly-charged heavier ions are attracted to the plasma center, and the magnetic field from the ion extraction are responsible for the spatial emittance distribution.</a:t>
            </a:r>
          </a:p>
        </p:txBody>
      </p:sp>
      <p:sp>
        <p:nvSpPr>
          <p:cNvPr id="4" name="Slide Number Placeholder 3"/>
          <p:cNvSpPr>
            <a:spLocks noGrp="1"/>
          </p:cNvSpPr>
          <p:nvPr>
            <p:ph type="sldNum" sz="quarter" idx="5"/>
          </p:nvPr>
        </p:nvSpPr>
        <p:spPr/>
        <p:txBody>
          <a:bodyPr/>
          <a:lstStyle/>
          <a:p>
            <a:fld id="{96476310-DAD6-EE4F-ABB6-4124C82A7486}" type="slidenum">
              <a:rPr lang="en-US" smtClean="0"/>
              <a:t>31</a:t>
            </a:fld>
            <a:endParaRPr lang="en-US"/>
          </a:p>
        </p:txBody>
      </p:sp>
    </p:spTree>
    <p:extLst>
      <p:ext uri="{BB962C8B-B14F-4D97-AF65-F5344CB8AC3E}">
        <p14:creationId xmlns:p14="http://schemas.microsoft.com/office/powerpoint/2010/main" val="806059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Furthermore, the dimension of all the flanges, insulators and O-rings will be changed to match the new design.</a:t>
            </a:r>
          </a:p>
        </p:txBody>
      </p:sp>
      <p:sp>
        <p:nvSpPr>
          <p:cNvPr id="4" name="Slide Number Placeholder 3"/>
          <p:cNvSpPr>
            <a:spLocks noGrp="1"/>
          </p:cNvSpPr>
          <p:nvPr>
            <p:ph type="sldNum" sz="quarter" idx="5"/>
          </p:nvPr>
        </p:nvSpPr>
        <p:spPr/>
        <p:txBody>
          <a:bodyPr/>
          <a:lstStyle/>
          <a:p>
            <a:fld id="{96476310-DAD6-EE4F-ABB6-4124C82A7486}" type="slidenum">
              <a:rPr lang="en-US" smtClean="0"/>
              <a:t>32</a:t>
            </a:fld>
            <a:endParaRPr lang="en-US"/>
          </a:p>
        </p:txBody>
      </p:sp>
    </p:spTree>
    <p:extLst>
      <p:ext uri="{BB962C8B-B14F-4D97-AF65-F5344CB8AC3E}">
        <p14:creationId xmlns:p14="http://schemas.microsoft.com/office/powerpoint/2010/main" val="3323571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I would like to summarize the alternative method that I developed for the emittance measurement of the CSB </a:t>
                </a:r>
              </a:p>
              <a:p>
                <a:endParaRPr lang="en-US" b="1" dirty="0"/>
              </a:p>
              <a:p>
                <a:r>
                  <a:rPr lang="en-US" b="1" dirty="0"/>
                  <a:t>The method is called the QST.</a:t>
                </a:r>
              </a:p>
              <a:p>
                <a:endParaRPr lang="en-US" b="1" dirty="0"/>
              </a:p>
              <a:p>
                <a:r>
                  <a:rPr lang="en-US" b="1" dirty="0"/>
                  <a:t>The </a:t>
                </a:r>
                <a:r>
                  <a:rPr lang="en-CA" sz="1800" b="1" dirty="0">
                    <a:effectLst/>
                    <a:latin typeface="Times New Roman" panose="02020603050405020304" pitchFamily="18" charset="0"/>
                    <a:ea typeface="Times New Roman" panose="02020603050405020304" pitchFamily="18" charset="0"/>
                  </a:rPr>
                  <a:t>technique involves scanning a quadrupole’s range of strengths and measuring the corresponding beam distribution on a profile monitor at a given drift length. </a:t>
                </a:r>
              </a:p>
              <a:p>
                <a:r>
                  <a:rPr lang="en-US" sz="1800" b="1" dirty="0">
                    <a:effectLst/>
                    <a:latin typeface="Times New Roman" panose="02020603050405020304" pitchFamily="18" charset="0"/>
                    <a:ea typeface="Times New Roman" panose="02020603050405020304" pitchFamily="18" charset="0"/>
                  </a:rPr>
                  <a:t>A parabolic curve is produced by plotting the standard deviation of the distribution against the quadrupole strength</a:t>
                </a:r>
                <a:r>
                  <a:rPr lang="en-CA" sz="1800" b="1" dirty="0">
                    <a:effectLst/>
                    <a:latin typeface="Times New Roman" panose="02020603050405020304" pitchFamily="18" charset="0"/>
                    <a:ea typeface="Times New Roman" panose="02020603050405020304" pitchFamily="18" charset="0"/>
                  </a:rPr>
                  <a:t>.</a:t>
                </a:r>
              </a:p>
              <a:p>
                <a:r>
                  <a:rPr lang="en-CA" sz="1800" b="1" dirty="0">
                    <a:effectLst/>
                    <a:latin typeface="Times New Roman" panose="02020603050405020304" pitchFamily="18" charset="0"/>
                  </a:rPr>
                  <a:t>The beam matrix is extracted and used to determine the beam emittance.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Conventional Emittance meters are not installed because of limited spaces around the CSB</a:t>
                </a:r>
              </a:p>
              <a:p>
                <a:endParaRPr lang="en-US" b="1" dirty="0"/>
              </a:p>
              <a:p>
                <a:r>
                  <a:rPr lang="en-US" b="1" dirty="0"/>
                  <a:t>The space charge effect is proportional to the beam intensity being transported, and it produces a defocusing outward electric field that spreads the beam radially.</a:t>
                </a:r>
              </a:p>
              <a:p>
                <a:endParaRPr lang="en-US" b="1" dirty="0"/>
              </a:p>
              <a:p>
                <a:r>
                  <a:rPr lang="en-US" b="1" dirty="0"/>
                  <a:t>Space charge effect is canceled out at high velocity due to the magnetic effect.</a:t>
                </a:r>
              </a:p>
              <a:p>
                <a:endParaRPr lang="en-US" b="1" dirty="0"/>
              </a:p>
              <a:p>
                <a:r>
                  <a:rPr lang="en-US" b="1" dirty="0"/>
                  <a:t>In beam transport, space charge can be compensated for by collision with neutral atoms.</a:t>
                </a:r>
              </a:p>
              <a:p>
                <a:endParaRPr lang="en-US" b="1" dirty="0"/>
              </a:p>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𝒆</m:t>
                        </m:r>
                      </m:sub>
                    </m:sSub>
                  </m:oMath>
                </a14:m>
                <a:r>
                  <a:rPr lang="en-US" b="1" dirty="0"/>
                  <a:t> is the charge neutralization</a:t>
                </a:r>
                <a:r>
                  <a:rPr lang="en-US" b="1" baseline="0" dirty="0"/>
                  <a:t> factor – the charge has opposite sign to the beam</a:t>
                </a:r>
                <a:endParaRPr lang="en-US" b="1" dirty="0"/>
              </a:p>
              <a:p>
                <a:endParaRPr lang="en-US" b="1" dirty="0"/>
              </a:p>
              <a:p>
                <a:r>
                  <a:rPr lang="en-US" b="1" dirty="0"/>
                  <a:t>Elements of the sigma matrix are the moments of the particle distribution being measured. </a:t>
                </a:r>
              </a:p>
              <a:p>
                <a:r>
                  <a:rPr lang="en-US" b="1" dirty="0"/>
                  <a:t>The moments </a:t>
                </a:r>
                <a:r>
                  <a:rPr lang="en-US" b="1" i="0" dirty="0">
                    <a:solidFill>
                      <a:srgbClr val="050E17"/>
                    </a:solidFill>
                    <a:effectLst/>
                    <a:latin typeface="-apple-system"/>
                  </a:rPr>
                  <a:t>provide information about the shape, size, and orientation of the distribution.</a:t>
                </a:r>
                <a:endParaRPr lang="en-US" b="1" dirty="0"/>
              </a:p>
              <a:p>
                <a:endParaRPr lang="en-US" b="1" dirty="0"/>
              </a:p>
              <a:p>
                <a:r>
                  <a:rPr lang="en-US" b="1" dirty="0"/>
                  <a:t>If matrix M is simplectic (determinant = 1), the volume of the phase space is constant during transport)</a:t>
                </a:r>
              </a:p>
              <a:p>
                <a:endParaRPr lang="en-US" b="1" dirty="0"/>
              </a:p>
              <a:p>
                <a:r>
                  <a:rPr lang="en-US" b="1" dirty="0"/>
                  <a:t>With the Two-Extraction system, electrons that are generated within the beam channel are accelerated towards the plasma and may change the CSD in the emission region.</a:t>
                </a:r>
              </a:p>
              <a:p>
                <a:endParaRPr lang="en-US" b="1" dirty="0"/>
              </a:p>
              <a:p>
                <a:r>
                  <a:rPr lang="en-US" b="1" dirty="0"/>
                  <a:t>Thin lens:- the length of the quad is small compared to its focal length (</a:t>
                </a:r>
                <a14:m>
                  <m:oMath xmlns:m="http://schemas.openxmlformats.org/officeDocument/2006/math">
                    <m:r>
                      <a:rPr lang="en-US" b="1" i="1" smtClean="0">
                        <a:latin typeface="Cambria Math" panose="02040503050406030204" pitchFamily="18" charset="0"/>
                      </a:rPr>
                      <m:t>𝒍</m:t>
                    </m:r>
                    <m:r>
                      <a:rPr lang="en-US" b="1" i="1" smtClean="0">
                        <a:latin typeface="Cambria Math" panose="02040503050406030204" pitchFamily="18" charset="0"/>
                      </a:rPr>
                      <m:t>≪</m:t>
                    </m:r>
                    <m:r>
                      <a:rPr lang="en-US" b="1" i="1" smtClean="0">
                        <a:latin typeface="Cambria Math" panose="02040503050406030204" pitchFamily="18" charset="0"/>
                      </a:rPr>
                      <m:t>𝒇</m:t>
                    </m:r>
                  </m:oMath>
                </a14:m>
                <a:r>
                  <a:rPr lang="en-US" b="1" dirty="0"/>
                  <a:t>) or (</a:t>
                </a:r>
                <a14:m>
                  <m:oMath xmlns:m="http://schemas.openxmlformats.org/officeDocument/2006/math">
                    <m:r>
                      <a:rPr lang="en-US" b="1" i="1" smtClean="0">
                        <a:latin typeface="Cambria Math" panose="02040503050406030204" pitchFamily="18" charset="0"/>
                      </a:rPr>
                      <m:t>𝒇</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𝒍</m:t>
                    </m:r>
                  </m:oMath>
                </a14:m>
                <a:r>
                  <a:rPr lang="en-US" b="1" dirty="0"/>
                  <a:t>)</a:t>
                </a:r>
              </a:p>
              <a:p>
                <a:endParaRPr lang="en-US" b="1" dirty="0"/>
              </a:p>
              <a:p>
                <a:r>
                  <a:rPr lang="en-US" sz="1200" b="1" dirty="0"/>
                  <a:t>Two-Extraction System with an Einzel lens - Not as flexible as TRIUMF Three-Extraction System. </a:t>
                </a:r>
                <a:endParaRPr lang="en-US" b="1" dirty="0"/>
              </a:p>
            </p:txBody>
          </p:sp>
        </mc:Choice>
        <mc:Fallback xmlns="">
          <p:sp>
            <p:nvSpPr>
              <p:cNvPr id="3" name="Notes Placeholder 2"/>
              <p:cNvSpPr>
                <a:spLocks noGrp="1"/>
              </p:cNvSpPr>
              <p:nvPr>
                <p:ph type="body" idx="1"/>
              </p:nvPr>
            </p:nvSpPr>
            <p:spPr/>
            <p:txBody>
              <a:bodyPr/>
              <a:lstStyle/>
              <a:p>
                <a:r>
                  <a:rPr lang="en-US"/>
                  <a:t>If matrix M is </a:t>
                </a:r>
                <a:r>
                  <a:rPr lang="en-US" err="1"/>
                  <a:t>simplectic</a:t>
                </a:r>
                <a:r>
                  <a:rPr lang="en-US"/>
                  <a:t> (determinant = 1), the volume of the phase space is constant during transport)</a:t>
                </a:r>
              </a:p>
              <a:p>
                <a:r>
                  <a:rPr lang="en-US"/>
                  <a:t>With the Two-Extraction system, electrons that are generated within the beam channel are accelerated towards the plasma and may change the CSD in the emission region.</a:t>
                </a:r>
              </a:p>
              <a:p>
                <a:r>
                  <a:rPr lang="en-US" b="1"/>
                  <a:t>Thin lens has infinitely thing length. </a:t>
                </a:r>
                <a:r>
                  <a:rPr lang="en-US" b="1" i="0">
                    <a:latin typeface="Cambria Math" panose="02040503050406030204" pitchFamily="18" charset="0"/>
                  </a:rPr>
                  <a:t>𝐥√𝒌</a:t>
                </a:r>
                <a:r>
                  <a:rPr lang="en-US" b="1" i="0">
                    <a:latin typeface="Cambria Math" panose="02040503050406030204" pitchFamily="18" charset="0"/>
                    <a:ea typeface="Cambria Math" panose="02040503050406030204" pitchFamily="18" charset="0"/>
                  </a:rPr>
                  <a:t>→𝟎</a:t>
                </a:r>
                <a:endParaRPr lang="en-US" b="1"/>
              </a:p>
              <a:p>
                <a:endParaRPr lang="en-US"/>
              </a:p>
              <a:p>
                <a:r>
                  <a:rPr lang="en-US" sz="1200"/>
                  <a:t>Two-Extraction System with an Einzel lens - Not as flexible as TRIUMF Three-Extraction System. </a:t>
                </a:r>
                <a:endParaRPr lang="en-US"/>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34</a:t>
            </a:fld>
            <a:endParaRPr lang="en-US"/>
          </a:p>
        </p:txBody>
      </p:sp>
    </p:spTree>
    <p:extLst>
      <p:ext uri="{BB962C8B-B14F-4D97-AF65-F5344CB8AC3E}">
        <p14:creationId xmlns:p14="http://schemas.microsoft.com/office/powerpoint/2010/main" val="720002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36</a:t>
            </a:fld>
            <a:endParaRPr lang="en-US"/>
          </a:p>
        </p:txBody>
      </p:sp>
    </p:spTree>
    <p:extLst>
      <p:ext uri="{BB962C8B-B14F-4D97-AF65-F5344CB8AC3E}">
        <p14:creationId xmlns:p14="http://schemas.microsoft.com/office/powerpoint/2010/main" val="135744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The first section of our LINAC was designed to accept isotopes at an initial energy of 2 keV</a:t>
                </a: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At TRIUMF, the Electron Cyclotron Resonance Ion Source is used to charge breed isotopes with atomic mass greater than 30 to match the injection energy of the LINAC. </a:t>
                </a:r>
              </a:p>
            </p:txBody>
          </p:sp>
        </mc:Choice>
        <mc:Fallback xmlns="">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sz="1200">
                    <a:solidFill>
                      <a:schemeClr val="tx1"/>
                    </a:solidFill>
                    <a:latin typeface="Times New Roman" panose="02020603050405020304" pitchFamily="18" charset="0"/>
                    <a:ea typeface="ＭＳ Ｐゴシック"/>
                    <a:cs typeface="Times New Roman" panose="02020603050405020304" pitchFamily="18" charset="0"/>
                  </a:rPr>
                  <a:t>ISAC -Isotopes Separator and Accelerator (ISAC)</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effectLst/>
                    <a:latin typeface="Times New Roman" panose="02020603050405020304" pitchFamily="18" charset="0"/>
                    <a:ea typeface="Times New Roman" panose="02020603050405020304" pitchFamily="18" charset="0"/>
                  </a:rPr>
                  <a:t>TRIUMF ISAC is best known for the direct measurements of Hydrogen and Helium radiative capture reaction with the DRAGON in Nuclear Astrophysics</a:t>
                </a:r>
              </a:p>
              <a:p>
                <a:r>
                  <a:rPr lang="en-CA" b="1" i="0">
                    <a:solidFill>
                      <a:srgbClr val="202122"/>
                    </a:solidFill>
                    <a:effectLst/>
                    <a:latin typeface="Arial" panose="020B0604020202020204" pitchFamily="34" charset="0"/>
                  </a:rPr>
                  <a:t>Experimental setups at ISAC facility are nuclear astrophysics, nuclear structure and reactions and electro-weak interaction studies</a:t>
                </a:r>
                <a:endParaRPr lang="en-US" altLang="en-US" sz="1200">
                  <a:solidFill>
                    <a:schemeClr val="tx1"/>
                  </a:solidFill>
                  <a:latin typeface="Times New Roman" panose="02020603050405020304" pitchFamily="18" charset="0"/>
                  <a:ea typeface="ＭＳ Ｐゴシック"/>
                  <a:cs typeface="Times New Roman" panose="02020603050405020304" pitchFamily="18" charset="0"/>
                </a:endParaRPr>
              </a:p>
              <a:p>
                <a:r>
                  <a:rPr lang="en-US" b="1" i="0">
                    <a:solidFill>
                      <a:schemeClr val="tx1"/>
                    </a:solidFill>
                    <a:effectLst/>
                    <a:latin typeface="Arial" panose="020B0604020202020204" pitchFamily="34" charset="0"/>
                  </a:rPr>
                  <a:t>RFQ – 2.0 keV/u to 150 keV/u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148 keV/u)</a:t>
                </a:r>
              </a:p>
              <a:p>
                <a:r>
                  <a:rPr lang="en-US" b="1" i="0">
                    <a:solidFill>
                      <a:schemeClr val="tx1"/>
                    </a:solidFill>
                    <a:effectLst/>
                    <a:latin typeface="Arial" panose="020B0604020202020204" pitchFamily="34" charset="0"/>
                  </a:rPr>
                  <a:t>DTL – 150 keV to 1.50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150 MeV/u)</a:t>
                </a:r>
              </a:p>
              <a:p>
                <a:r>
                  <a:rPr lang="en-US" b="1" i="0">
                    <a:solidFill>
                      <a:schemeClr val="tx1"/>
                    </a:solidFill>
                    <a:effectLst/>
                    <a:latin typeface="Arial" panose="020B0604020202020204" pitchFamily="34" charset="0"/>
                  </a:rPr>
                  <a:t>SRF – 1.50 MeV/u to 16.0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 MeV/u) – Higher accelerating field gradients compared with RFQ and DTL</a:t>
                </a:r>
              </a:p>
              <a:p>
                <a:r>
                  <a:rPr lang="en-US" b="1" i="0">
                    <a:solidFill>
                      <a:schemeClr val="tx1"/>
                    </a:solidFill>
                    <a:effectLst/>
                    <a:latin typeface="Arial" panose="020B0604020202020204" pitchFamily="34" charset="0"/>
                  </a:rPr>
                  <a:t>RFQ acceptance = 140 </a:t>
                </a:r>
                <a:r>
                  <a:rPr lang="en-US" b="1" i="0">
                    <a:solidFill>
                      <a:schemeClr val="tx1"/>
                    </a:solidFill>
                    <a:effectLst/>
                    <a:latin typeface="Cambria Math" panose="02040503050406030204" pitchFamily="18" charset="0"/>
                  </a:rPr>
                  <a:t>𝒎𝒎−𝒎𝒓𝒂𝒅</a:t>
                </a:r>
                <a:endParaRPr lang="en-US" b="1" i="0">
                  <a:solidFill>
                    <a:schemeClr val="tx1"/>
                  </a:solidFill>
                  <a:effectLst/>
                  <a:latin typeface="Arial" panose="020B0604020202020204" pitchFamily="34" charset="0"/>
                </a:endParaRPr>
              </a:p>
              <a:p>
                <a:pPr algn="just">
                  <a:buFont typeface="Wingdings" panose="05000000000000000000" pitchFamily="2" charset="2"/>
                  <a:buNone/>
                </a:pPr>
                <a:r>
                  <a:rPr lang="en-US" altLang="en-US" sz="1200">
                    <a:solidFill>
                      <a:schemeClr val="tx1"/>
                    </a:solidFill>
                    <a:latin typeface="Helvetica Neue Regular"/>
                    <a:ea typeface="ＭＳ Ｐゴシック"/>
                    <a:cs typeface="Helvetica Neue Regular" panose="02000503000000020004" pitchFamily="2" charset="0"/>
                  </a:rPr>
                  <a:t>Other reason for charge state breeding</a:t>
                </a: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Compact accelerator facility and cost-efficient – E = </a:t>
                </a:r>
                <a:r>
                  <a:rPr lang="en-US" altLang="en-US" sz="1200" err="1">
                    <a:solidFill>
                      <a:schemeClr val="tx1"/>
                    </a:solidFill>
                    <a:latin typeface="Helvetica Neue Regular"/>
                    <a:ea typeface="ＭＳ Ｐゴシック"/>
                    <a:cs typeface="Helvetica Neue Regular" panose="02000503000000020004" pitchFamily="2" charset="0"/>
                  </a:rPr>
                  <a:t>QeV</a:t>
                </a:r>
                <a:endParaRPr lang="en-US" altLang="en-US" sz="1200">
                  <a:solidFill>
                    <a:schemeClr val="tx1"/>
                  </a:solidFill>
                  <a:latin typeface="Helvetica Neue Regular"/>
                  <a:ea typeface="ＭＳ Ｐゴシック"/>
                  <a:cs typeface="Helvetica Neue Regular" panose="02000503000000020004" pitchFamily="2" charset="0"/>
                </a:endParaRP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Beam formation from extracted molecules from the target station: Oxygen beam formation from the </a:t>
                </a:r>
                <a:r>
                  <a:rPr lang="en-US" altLang="en-US" sz="1200" i="0">
                    <a:solidFill>
                      <a:schemeClr val="tx1"/>
                    </a:solidFill>
                    <a:latin typeface="Cambria Math" panose="02040503050406030204" pitchFamily="18" charset="0"/>
                    <a:ea typeface="ＭＳ Ｐゴシック"/>
                  </a:rPr>
                  <a:t>〖</a:t>
                </a:r>
                <a:r>
                  <a:rPr lang="en-US" altLang="en-US" sz="1200" b="0" i="0">
                    <a:solidFill>
                      <a:schemeClr val="tx1"/>
                    </a:solidFill>
                    <a:latin typeface="Cambria Math" panose="02040503050406030204" pitchFamily="18" charset="0"/>
                    <a:ea typeface="ＭＳ Ｐゴシック"/>
                  </a:rPr>
                  <a:t>𝐶𝑂〗_2^+</a:t>
                </a:r>
                <a:r>
                  <a:rPr lang="en-US" altLang="en-US" sz="1200">
                    <a:solidFill>
                      <a:schemeClr val="tx1"/>
                    </a:solidFill>
                    <a:latin typeface="Helvetica Neue Regular"/>
                    <a:ea typeface="ＭＳ Ｐゴシック"/>
                    <a:cs typeface="Helvetica Neue Regular" panose="02000503000000020004" pitchFamily="2" charset="0"/>
                  </a:rPr>
                  <a:t> injected into the CSB</a:t>
                </a:r>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76310-DAD6-EE4F-ABB6-4124C82A7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373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Phoenix boosters currently in operation</a:t>
            </a:r>
          </a:p>
          <a:p>
            <a:r>
              <a:rPr lang="en-US" dirty="0"/>
              <a:t>One at TRIUMF</a:t>
            </a:r>
          </a:p>
          <a:p>
            <a:r>
              <a:rPr lang="en-US" dirty="0"/>
              <a:t>One at GANIL, France (no access to the efficiency)</a:t>
            </a:r>
          </a:p>
          <a:p>
            <a:r>
              <a:rPr lang="en-US" dirty="0"/>
              <a:t>And One at LPSC, Grenoble, France</a:t>
            </a:r>
          </a:p>
        </p:txBody>
      </p:sp>
      <p:sp>
        <p:nvSpPr>
          <p:cNvPr id="4" name="Slide Number Placeholder 3"/>
          <p:cNvSpPr>
            <a:spLocks noGrp="1"/>
          </p:cNvSpPr>
          <p:nvPr>
            <p:ph type="sldNum" sz="quarter" idx="5"/>
          </p:nvPr>
        </p:nvSpPr>
        <p:spPr/>
        <p:txBody>
          <a:bodyPr/>
          <a:lstStyle/>
          <a:p>
            <a:fld id="{96476310-DAD6-EE4F-ABB6-4124C82A7486}" type="slidenum">
              <a:rPr lang="en-US" smtClean="0"/>
              <a:t>37</a:t>
            </a:fld>
            <a:endParaRPr lang="en-US"/>
          </a:p>
        </p:txBody>
      </p:sp>
    </p:spTree>
    <p:extLst>
      <p:ext uri="{BB962C8B-B14F-4D97-AF65-F5344CB8AC3E}">
        <p14:creationId xmlns:p14="http://schemas.microsoft.com/office/powerpoint/2010/main" val="997520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eliminate this issue, I designed a new soft iron without a gap but with a larger inner diameter to feedthrough the waveguide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design has been reviewed and the iron is currently being manufactured.</a:t>
            </a:r>
          </a:p>
          <a:p>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38</a:t>
            </a:fld>
            <a:endParaRPr lang="en-US"/>
          </a:p>
        </p:txBody>
      </p:sp>
    </p:spTree>
    <p:extLst>
      <p:ext uri="{BB962C8B-B14F-4D97-AF65-F5344CB8AC3E}">
        <p14:creationId xmlns:p14="http://schemas.microsoft.com/office/powerpoint/2010/main" val="68895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Electron cyclotron resonance ion source uses electromagnetic waves and a magnetic field to create a plasma of high-energy electrons</a:t>
            </a:r>
          </a:p>
          <a:p>
            <a:pPr marL="171450" indent="-171450">
              <a:buFont typeface="Arial" panose="020B0604020202020204" pitchFamily="34" charset="0"/>
              <a:buChar char="•"/>
            </a:pPr>
            <a:r>
              <a:rPr lang="en-US" dirty="0"/>
              <a:t>Singly charged ions can then be injected into it and highly charged ions are created by electron-impact ionization</a:t>
            </a:r>
          </a:p>
          <a:p>
            <a:pPr marL="171450" indent="-171450">
              <a:buFont typeface="Arial" panose="020B0604020202020204" pitchFamily="34" charset="0"/>
              <a:buChar char="•"/>
            </a:pPr>
            <a:r>
              <a:rPr lang="en-US" dirty="0"/>
              <a:t>TRIUMF CSB uses room-temperature solenoids and permanent magnets to create axial and radial magnetic fields</a:t>
            </a:r>
          </a:p>
          <a:p>
            <a:pPr marL="171450" indent="-171450">
              <a:buFont typeface="Arial" panose="020B0604020202020204" pitchFamily="34" charset="0"/>
              <a:buChar char="•"/>
            </a:pPr>
            <a:r>
              <a:rPr lang="en-US" dirty="0"/>
              <a:t>Electromagnetic wave is launched radially into the source through the injection region at 14.5 GHz</a:t>
            </a:r>
          </a:p>
          <a:p>
            <a:pPr marL="171450" indent="-171450">
              <a:buFont typeface="Arial" panose="020B0604020202020204" pitchFamily="34" charset="0"/>
              <a:buChar char="•"/>
            </a:pPr>
            <a:r>
              <a:rPr lang="en-US" dirty="0"/>
              <a:t>The breeder is equipped with the three-electrode extraction system</a:t>
            </a:r>
          </a:p>
          <a:p>
            <a:pPr marL="171450" indent="-171450">
              <a:buFont typeface="Arial" panose="020B0604020202020204" pitchFamily="34" charset="0"/>
              <a:buChar char="•"/>
            </a:pPr>
            <a:r>
              <a:rPr lang="en-US" dirty="0"/>
              <a:t>The figure on the right compares the measured and simulated axial magnetic field distribution of the source</a:t>
            </a:r>
          </a:p>
          <a:p>
            <a:pPr marL="171450" indent="-171450">
              <a:buFont typeface="Arial" panose="020B0604020202020204" pitchFamily="34" charset="0"/>
              <a:buChar char="•"/>
            </a:pPr>
            <a:r>
              <a:rPr lang="en-US" dirty="0"/>
              <a:t>To get the best out of the breeder,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4</a:t>
            </a:fld>
            <a:endParaRPr lang="en-US"/>
          </a:p>
        </p:txBody>
      </p:sp>
    </p:spTree>
    <p:extLst>
      <p:ext uri="{BB962C8B-B14F-4D97-AF65-F5344CB8AC3E}">
        <p14:creationId xmlns:p14="http://schemas.microsoft.com/office/powerpoint/2010/main" val="386040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Achromatic system - </a:t>
            </a:r>
            <a:r>
              <a:rPr lang="en-US" b="1" i="1" u="none" dirty="0">
                <a:solidFill>
                  <a:srgbClr val="FF0000"/>
                </a:solidFill>
              </a:rPr>
              <a:t>Nier-type spectrometer – the energy dispersion of the magnetic dipole is compensated by the energy dispersion of the electrostatic benders.</a:t>
            </a:r>
          </a:p>
          <a:p>
            <a:endParaRPr lang="en-US" b="1" i="1" u="none" dirty="0">
              <a:solidFill>
                <a:srgbClr val="FF0000"/>
              </a:solidFill>
            </a:endParaRPr>
          </a:p>
          <a:p>
            <a:r>
              <a:rPr lang="en-US" b="1" i="1" u="none">
                <a:solidFill>
                  <a:srgbClr val="FF0000"/>
                </a:solidFill>
              </a:rPr>
              <a:t>The achromatic </a:t>
            </a:r>
            <a:r>
              <a:rPr lang="en-US" b="1" i="1" u="none" dirty="0">
                <a:solidFill>
                  <a:srgbClr val="FF0000"/>
                </a:solidFill>
              </a:rPr>
              <a:t>system helps to filter out impurities extracted from the CSB.</a:t>
            </a:r>
          </a:p>
          <a:p>
            <a:endParaRPr lang="en-US" b="1" i="1" u="none" dirty="0">
              <a:solidFill>
                <a:srgbClr val="FF0000"/>
              </a:solidFill>
            </a:endParaRPr>
          </a:p>
          <a:p>
            <a:r>
              <a:rPr lang="en-US" b="1" i="0" u="none" strike="noStrike" dirty="0">
                <a:effectLst/>
                <a:latin typeface="-apple-system"/>
              </a:rPr>
              <a:t>Chromatic aberration</a:t>
            </a:r>
            <a:r>
              <a:rPr lang="en-US" b="1" i="0" dirty="0">
                <a:solidFill>
                  <a:srgbClr val="050E17"/>
                </a:solidFill>
                <a:effectLst/>
                <a:latin typeface="-apple-system"/>
              </a:rPr>
              <a:t> is when particles of different energies have slightly different trajectories when passing through a magnetic field.</a:t>
            </a:r>
            <a:endParaRPr lang="en-US" b="1" i="1" u="none" dirty="0">
              <a:solidFill>
                <a:srgbClr val="FF0000"/>
              </a:solidFill>
            </a:endParaRPr>
          </a:p>
          <a:p>
            <a:endParaRPr lang="en-US" b="1" i="1" u="none" dirty="0">
              <a:solidFill>
                <a:srgbClr val="FF0000"/>
              </a:solidFill>
            </a:endParaRPr>
          </a:p>
          <a:p>
            <a:r>
              <a:rPr lang="en-US" b="1" i="0" dirty="0">
                <a:solidFill>
                  <a:srgbClr val="050E17"/>
                </a:solidFill>
                <a:effectLst/>
                <a:latin typeface="-apple-system"/>
              </a:rPr>
              <a:t>Electrostatic benders are preferred over </a:t>
            </a:r>
            <a:r>
              <a:rPr lang="en-US" b="1" i="0" dirty="0" err="1">
                <a:solidFill>
                  <a:srgbClr val="050E17"/>
                </a:solidFill>
                <a:effectLst/>
                <a:latin typeface="-apple-system"/>
              </a:rPr>
              <a:t>sextupoles</a:t>
            </a:r>
            <a:r>
              <a:rPr lang="en-US" b="1" i="0" dirty="0">
                <a:solidFill>
                  <a:srgbClr val="050E17"/>
                </a:solidFill>
                <a:effectLst/>
                <a:latin typeface="-apple-system"/>
              </a:rPr>
              <a:t> for chromatic aberration correction because they are suitable for a wider energy range, making them more versatile than sextupole magnets.</a:t>
            </a:r>
            <a:endParaRPr lang="en-US" b="1" i="1" u="none" dirty="0">
              <a:solidFill>
                <a:srgbClr val="FF0000"/>
              </a:solidFill>
            </a:endParaRPr>
          </a:p>
          <a:p>
            <a:endParaRPr lang="en-US" b="1" i="1" u="none" dirty="0">
              <a:solidFill>
                <a:srgbClr val="FF0000"/>
              </a:solidFill>
            </a:endParaRPr>
          </a:p>
          <a:p>
            <a:r>
              <a:rPr lang="en-US" dirty="0"/>
              <a:t>Mass dispersions are different for the two bends. The do not cancel. </a:t>
            </a:r>
          </a:p>
          <a:p>
            <a:endParaRPr lang="en-US" dirty="0"/>
          </a:p>
          <a:p>
            <a:endParaRPr lang="en-US" dirty="0"/>
          </a:p>
          <a:p>
            <a:r>
              <a:rPr lang="en-US" dirty="0"/>
              <a:t>Magnetic solenoids are not used in low-energy beamlines because of high power requirements</a:t>
            </a:r>
          </a:p>
        </p:txBody>
      </p:sp>
      <p:sp>
        <p:nvSpPr>
          <p:cNvPr id="4" name="Slide Number Placeholder 3"/>
          <p:cNvSpPr>
            <a:spLocks noGrp="1"/>
          </p:cNvSpPr>
          <p:nvPr>
            <p:ph type="sldNum" sz="quarter" idx="5"/>
          </p:nvPr>
        </p:nvSpPr>
        <p:spPr/>
        <p:txBody>
          <a:bodyPr/>
          <a:lstStyle/>
          <a:p>
            <a:fld id="{96476310-DAD6-EE4F-ABB6-4124C82A7486}" type="slidenum">
              <a:rPr lang="en-US" smtClean="0"/>
              <a:t>5</a:t>
            </a:fld>
            <a:endParaRPr lang="en-US"/>
          </a:p>
        </p:txBody>
      </p:sp>
    </p:spTree>
    <p:extLst>
      <p:ext uri="{BB962C8B-B14F-4D97-AF65-F5344CB8AC3E}">
        <p14:creationId xmlns:p14="http://schemas.microsoft.com/office/powerpoint/2010/main" val="143936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also optimize the extraction system to prevent emittance growth of the extracted HCIs</a:t>
            </a:r>
          </a:p>
          <a:p>
            <a:endParaRPr lang="en-US" dirty="0"/>
          </a:p>
          <a:p>
            <a:r>
              <a:rPr lang="en-US" dirty="0"/>
              <a:t>Injection and extraction optics need to be optimized to preserve the integrity of the ion beam.</a:t>
            </a:r>
          </a:p>
        </p:txBody>
      </p:sp>
      <p:sp>
        <p:nvSpPr>
          <p:cNvPr id="4" name="Slide Number Placeholder 3"/>
          <p:cNvSpPr>
            <a:spLocks noGrp="1"/>
          </p:cNvSpPr>
          <p:nvPr>
            <p:ph type="sldNum" sz="quarter" idx="5"/>
          </p:nvPr>
        </p:nvSpPr>
        <p:spPr/>
        <p:txBody>
          <a:bodyPr/>
          <a:lstStyle/>
          <a:p>
            <a:fld id="{96476310-DAD6-EE4F-ABB6-4124C82A7486}" type="slidenum">
              <a:rPr lang="en-US" smtClean="0"/>
              <a:t>6</a:t>
            </a:fld>
            <a:endParaRPr lang="en-US"/>
          </a:p>
        </p:txBody>
      </p:sp>
    </p:spTree>
    <p:extLst>
      <p:ext uri="{BB962C8B-B14F-4D97-AF65-F5344CB8AC3E}">
        <p14:creationId xmlns:p14="http://schemas.microsoft.com/office/powerpoint/2010/main" val="4154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FF0000"/>
                </a:solidFill>
              </a:rPr>
              <a:t>This is the first time that the injection optics has been optimized by considering the magnetic and electric fields.</a:t>
            </a:r>
          </a:p>
        </p:txBody>
      </p:sp>
      <p:sp>
        <p:nvSpPr>
          <p:cNvPr id="4" name="Slide Number Placeholder 3"/>
          <p:cNvSpPr>
            <a:spLocks noGrp="1"/>
          </p:cNvSpPr>
          <p:nvPr>
            <p:ph type="sldNum" sz="quarter" idx="5"/>
          </p:nvPr>
        </p:nvSpPr>
        <p:spPr/>
        <p:txBody>
          <a:bodyPr/>
          <a:lstStyle/>
          <a:p>
            <a:fld id="{96476310-DAD6-EE4F-ABB6-4124C82A7486}" type="slidenum">
              <a:rPr lang="en-US" smtClean="0"/>
              <a:t>7</a:t>
            </a:fld>
            <a:endParaRPr lang="en-US"/>
          </a:p>
        </p:txBody>
      </p:sp>
      <p:sp>
        <p:nvSpPr>
          <p:cNvPr id="5" name="Footer Placeholder 4">
            <a:extLst>
              <a:ext uri="{FF2B5EF4-FFF2-40B4-BE49-F238E27FC236}">
                <a16:creationId xmlns:a16="http://schemas.microsoft.com/office/drawing/2014/main" id="{388F1405-F00D-9114-C002-4E1B35A3EA17}"/>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0C7389B9-7479-EF46-4410-0BBA021B9B3E}"/>
              </a:ext>
            </a:extLst>
          </p:cNvPr>
          <p:cNvSpPr>
            <a:spLocks noGrp="1"/>
          </p:cNvSpPr>
          <p:nvPr>
            <p:ph type="dt" idx="1"/>
          </p:nvPr>
        </p:nvSpPr>
        <p:spPr/>
        <p:txBody>
          <a:bodyPr/>
          <a:lstStyle/>
          <a:p>
            <a:fld id="{B26955ED-E09A-41BE-A335-3F8A5579A51B}" type="datetime1">
              <a:rPr lang="en-US" smtClean="0"/>
              <a:t>4/29/2024</a:t>
            </a:fld>
            <a:endParaRPr lang="en-US"/>
          </a:p>
        </p:txBody>
      </p:sp>
      <p:sp>
        <p:nvSpPr>
          <p:cNvPr id="7" name="Header Placeholder 6">
            <a:extLst>
              <a:ext uri="{FF2B5EF4-FFF2-40B4-BE49-F238E27FC236}">
                <a16:creationId xmlns:a16="http://schemas.microsoft.com/office/drawing/2014/main" id="{592284CC-28AF-FE52-A7A0-ED2BB71C552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6147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In the ECR ion source, the magnetic field has been identified as the main cause of large emittance because of the beam rotation induced by the field in the extraction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However, the magnetic field’s effect can be minimized by setting the extraction field to the optimum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It also causes different focal points for the ion masses and charge states in the extracted beam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Simulated most intense residual ions (H,C,N O), support gas, He and Cs24+</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electric field for beam formation is created between the plasma electrode and the puller electrode</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electric field affects the beam divergence of the extracted ions depending on the shape of plasma meniscus</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case where the plasma meniscus is flat, the divergence is optimum, emittance is smallest</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In reality, the gap is not fixed during CSB operation, the length of the gap varies depending on the magnitude of the extraction field and the ion density</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For ion extraction from the ECR plasma, optimized extraction field is achieved only when the plasma density balances the space charge density.</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 systematically optimized the CSB extraction system to identify the optimized extraction field.</a:t>
            </a:r>
            <a:endParaRPr lang="en-US" sz="1000" b="1" dirty="0"/>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r>
              <a:rPr lang="en-US" sz="1000" dirty="0"/>
              <a:t>The shape of the plasma boundary depends on the Extraction E-field</a:t>
            </a:r>
          </a:p>
          <a:p>
            <a:pPr marL="285750" indent="-285750">
              <a:buFont typeface="Arial" panose="020B0604020202020204" pitchFamily="34" charset="0"/>
              <a:buChar char="•"/>
            </a:pPr>
            <a:r>
              <a:rPr lang="en-US" sz="1000" dirty="0"/>
              <a:t>Convex: – ion beam forms with a large angle</a:t>
            </a:r>
          </a:p>
          <a:p>
            <a:pPr marL="285750" indent="-285750">
              <a:buFont typeface="Arial" panose="020B0604020202020204" pitchFamily="34" charset="0"/>
              <a:buChar char="•"/>
            </a:pPr>
            <a:r>
              <a:rPr lang="en-US" sz="1000" dirty="0"/>
              <a:t>Planar: – ion beam forms with optimum angle</a:t>
            </a:r>
          </a:p>
          <a:p>
            <a:pPr marL="285750" indent="-285750">
              <a:buFont typeface="Arial" panose="020B0604020202020204" pitchFamily="34" charset="0"/>
              <a:buChar char="•"/>
            </a:pPr>
            <a:r>
              <a:rPr lang="en-US" sz="1000" dirty="0"/>
              <a:t>Concave: – ion beam forms with an over-focused angle</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On this slide, I would like to talk about the optimization process of the CSB extraction system in IGUN. The extraction system consists of the</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whole extraction system is installed in the strong magnetic field of the CSB</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If the extraction field is low, the shape of the plasma boundary is Convex meniscus producing large Emittance (extraction gap smaller than the designed)</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If the extraction field is moderate, plasma boundary aligns with the extraction aperture, and the shape of the plasma boundary is Planar meniscus – lowest emittance (designed gap)</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If the extraction field is high, the shape of the plasma boundary is  Concave meniscus  producing also large emittance (Extraction gap longer than the designed)</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r>
              <a:rPr lang="en-US" sz="1000" b="1" dirty="0"/>
              <a:t>The parameters that influence the beam emittance are categorized as:</a:t>
            </a:r>
          </a:p>
          <a:p>
            <a:pPr marL="285750" indent="-285750">
              <a:buFont typeface="Arial" panose="020B0604020202020204" pitchFamily="34" charset="0"/>
              <a:buChar char="•"/>
            </a:pPr>
            <a:r>
              <a:rPr lang="en-US" sz="1000" b="1" dirty="0"/>
              <a:t>Ion temperature</a:t>
            </a:r>
          </a:p>
          <a:p>
            <a:pPr marL="285750" indent="-285750">
              <a:buFont typeface="Arial" panose="020B0604020202020204" pitchFamily="34" charset="0"/>
              <a:buChar char="•"/>
            </a:pPr>
            <a:r>
              <a:rPr lang="en-US" sz="1000" b="1" dirty="0"/>
              <a:t>Extraction gap</a:t>
            </a:r>
          </a:p>
          <a:p>
            <a:pPr marL="285750" indent="-285750">
              <a:buFont typeface="Arial" panose="020B0604020202020204" pitchFamily="34" charset="0"/>
              <a:buChar char="•"/>
            </a:pPr>
            <a:r>
              <a:rPr lang="en-US" sz="1000" b="1" dirty="0"/>
              <a:t>Extraction aperture</a:t>
            </a:r>
          </a:p>
          <a:p>
            <a:pPr marL="285750" indent="-285750">
              <a:buFont typeface="Arial" panose="020B0604020202020204" pitchFamily="34" charset="0"/>
              <a:buChar char="•"/>
            </a:pPr>
            <a:r>
              <a:rPr lang="en-US" sz="1000" b="1" dirty="0">
                <a:solidFill>
                  <a:srgbClr val="FF0000"/>
                </a:solidFill>
              </a:rPr>
              <a:t>Magnetic field</a:t>
            </a:r>
            <a:endParaRPr lang="en-US" sz="1000" b="1" dirty="0"/>
          </a:p>
          <a:p>
            <a:r>
              <a:rPr lang="en-US" sz="1000" b="1" dirty="0"/>
              <a:t>Pierce geometry minimize aberrations in the extraction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Ui is the ion directed energy – initial energy of the plasma</a:t>
            </a:r>
          </a:p>
        </p:txBody>
      </p:sp>
      <p:sp>
        <p:nvSpPr>
          <p:cNvPr id="4" name="Slide Number Placeholder 3"/>
          <p:cNvSpPr>
            <a:spLocks noGrp="1"/>
          </p:cNvSpPr>
          <p:nvPr>
            <p:ph type="sldNum" sz="quarter" idx="5"/>
          </p:nvPr>
        </p:nvSpPr>
        <p:spPr/>
        <p:txBody>
          <a:bodyPr/>
          <a:lstStyle/>
          <a:p>
            <a:fld id="{96476310-DAD6-EE4F-ABB6-4124C82A7486}" type="slidenum">
              <a:rPr lang="en-US" smtClean="0"/>
              <a:t>8</a:t>
            </a:fld>
            <a:endParaRPr lang="en-US"/>
          </a:p>
        </p:txBody>
      </p:sp>
      <p:sp>
        <p:nvSpPr>
          <p:cNvPr id="5" name="Footer Placeholder 4">
            <a:extLst>
              <a:ext uri="{FF2B5EF4-FFF2-40B4-BE49-F238E27FC236}">
                <a16:creationId xmlns:a16="http://schemas.microsoft.com/office/drawing/2014/main" id="{9F8B9254-2E1D-737D-BB62-D137CAB3841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BD92AC44-D9F4-0DBD-41A6-AF9184A448F8}"/>
              </a:ext>
            </a:extLst>
          </p:cNvPr>
          <p:cNvSpPr>
            <a:spLocks noGrp="1"/>
          </p:cNvSpPr>
          <p:nvPr>
            <p:ph type="dt" idx="1"/>
          </p:nvPr>
        </p:nvSpPr>
        <p:spPr/>
        <p:txBody>
          <a:bodyPr/>
          <a:lstStyle/>
          <a:p>
            <a:fld id="{BF44C194-AB02-4F9A-B61B-FC2916C38D00}" type="datetime1">
              <a:rPr lang="en-US" smtClean="0"/>
              <a:t>4/29/2024</a:t>
            </a:fld>
            <a:endParaRPr lang="en-US"/>
          </a:p>
        </p:txBody>
      </p:sp>
      <p:sp>
        <p:nvSpPr>
          <p:cNvPr id="7" name="Header Placeholder 6">
            <a:extLst>
              <a:ext uri="{FF2B5EF4-FFF2-40B4-BE49-F238E27FC236}">
                <a16:creationId xmlns:a16="http://schemas.microsoft.com/office/drawing/2014/main" id="{4C2B6296-C7F1-57B4-7314-4E30077E54B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252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777776"/>
                    </a:solidFill>
                    <a:latin typeface="Helvetica Neue Light" panose="02000403000000020004"/>
                    <a:cs typeface="Times"/>
                  </a:rPr>
                  <a:t>Acceptance of the quad is not measured because each mass in the beam has a different focal length because of the magnetic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777776"/>
                    </a:solidFill>
                    <a:latin typeface="Helvetica Neue Light" panose="02000403000000020004"/>
                    <a:cs typeface="Times"/>
                  </a:rPr>
                  <a:t>This is the plot of the results of the IGUN simulation compared with the total emittance of the CSB.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777776"/>
                    </a:solidFill>
                    <a:latin typeface="Helvetica Neue Light" panose="02000403000000020004"/>
                    <a:cs typeface="Times"/>
                  </a:rPr>
                  <a:t>The extraction field was varied between 80 and 140 kv/m. Emittance from IGUN simulation is plotted in red and the measured emittance of the CSB using the QST is plotted in black.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The trend of the plots indicates that as the extraction field is varied, the total emittance of the CSB is changed as shown in the plot.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a:p>
                <a:pPr marL="0" indent="0">
                  <a:buNone/>
                </a:pPr>
                <a:r>
                  <a:rPr lang="en-US" sz="3200" b="1" dirty="0"/>
                  <a:t>The disagreement between the measurement and IGUN simulation is because the total extracted current from the CSB was collimated by the quadrupole in front of the CSB extraction system, removing a fraction of the low-mass ions that significantly contribute to the large emittance of the CSB included in the IGUN simulation.</a:t>
                </a:r>
                <a:endParaRPr lang="en-US" sz="2000" b="1" dirty="0"/>
              </a:p>
              <a:p>
                <a:pPr marL="0" indent="0">
                  <a:buNone/>
                </a:pPr>
                <a:endParaRPr lang="en-US" sz="2000" b="1" dirty="0"/>
              </a:p>
              <a:p>
                <a:pPr marL="0" indent="0">
                  <a:buNone/>
                </a:pPr>
                <a:endParaRPr lang="en-US" sz="2000" b="1" dirty="0"/>
              </a:p>
              <a:p>
                <a:pPr marL="0" indent="0">
                  <a:buNone/>
                </a:pPr>
                <a:r>
                  <a:rPr lang="en-US" sz="2000" b="1" dirty="0"/>
                  <a:t>So, only a fraction of the total current was present at the location where the total emittance was measured.</a:t>
                </a:r>
                <a:endParaRPr lang="en-US" sz="1400" b="1" dirty="0">
                  <a:solidFill>
                    <a:srgbClr val="777776"/>
                  </a:solidFill>
                  <a:latin typeface="Helvetica Neue Light" panose="02000403000000020004"/>
                  <a:cs typeface="Times"/>
                </a:endParaRPr>
              </a:p>
              <a:p>
                <a:pPr marL="0" indent="0">
                  <a:buNone/>
                </a:pPr>
                <a:endParaRPr lang="en-US" sz="1400" b="1" dirty="0">
                  <a:solidFill>
                    <a:srgbClr val="777776"/>
                  </a:solidFill>
                  <a:latin typeface="Helvetica Neue Light" panose="02000403000000020004"/>
                  <a:cs typeface="Times"/>
                </a:endParaRPr>
              </a:p>
              <a:p>
                <a:pPr marL="0" indent="0">
                  <a:buNone/>
                </a:pPr>
                <a:r>
                  <a:rPr lang="en-US" sz="1400" b="1" dirty="0">
                    <a:solidFill>
                      <a:srgbClr val="777776"/>
                    </a:solidFill>
                    <a:latin typeface="Helvetica Neue Light" panose="02000403000000020004"/>
                    <a:cs typeface="Times"/>
                  </a:rPr>
                  <a:t>From the measurement, the </a:t>
                </a:r>
                <a:r>
                  <a:rPr lang="en-US" sz="1400" b="1" dirty="0">
                    <a:latin typeface="Times New Roman" panose="02020603050405020304" pitchFamily="18" charset="0"/>
                    <a:cs typeface="Times New Roman" panose="02020603050405020304" pitchFamily="18" charset="0"/>
                  </a:rPr>
                  <a:t>Lowest emittance of </a:t>
                </a:r>
                <a:r>
                  <a:rPr lang="en-US" sz="1400" b="1" dirty="0">
                    <a:solidFill>
                      <a:srgbClr val="FF0000"/>
                    </a:solidFill>
                    <a:latin typeface="Times New Roman" panose="02020603050405020304" pitchFamily="18" charset="0"/>
                    <a:cs typeface="Times New Roman" panose="02020603050405020304" pitchFamily="18" charset="0"/>
                  </a:rPr>
                  <a:t>101.6 mm-mrad </a:t>
                </a:r>
                <a:r>
                  <a:rPr lang="en-US" sz="1400" b="1" dirty="0">
                    <a:latin typeface="Times New Roman" panose="02020603050405020304" pitchFamily="18" charset="0"/>
                    <a:cs typeface="Times New Roman" panose="02020603050405020304" pitchFamily="18" charset="0"/>
                  </a:rPr>
                  <a:t>was found at </a:t>
                </a:r>
                <a:r>
                  <a:rPr lang="en-US" sz="1400" b="1" dirty="0">
                    <a:solidFill>
                      <a:srgbClr val="FF0000"/>
                    </a:solidFill>
                    <a:latin typeface="Times New Roman" panose="02020603050405020304" pitchFamily="18" charset="0"/>
                    <a:cs typeface="Times New Roman" panose="02020603050405020304" pitchFamily="18" charset="0"/>
                  </a:rPr>
                  <a:t>112 Kv/m</a:t>
                </a:r>
                <a:endParaRPr lang="en-US" sz="1400" b="1" dirty="0">
                  <a:solidFill>
                    <a:srgbClr val="777776"/>
                  </a:solidFill>
                  <a:latin typeface="Helvetica Neue Light" panose="02000403000000020004"/>
                  <a:cs typeface="Times"/>
                </a:endParaRPr>
              </a:p>
              <a:p>
                <a:pPr marL="0" indent="0">
                  <a:buNone/>
                </a:pPr>
                <a:endParaRPr lang="en-US" b="1" i="0" dirty="0">
                  <a:solidFill>
                    <a:srgbClr val="050E17"/>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imes New Roman" panose="02020603050405020304" pitchFamily="18" charset="0"/>
                    <a:cs typeface="Times New Roman" panose="02020603050405020304" pitchFamily="18" charset="0"/>
                  </a:rPr>
                  <a:t>The beam rotation due to the decreasing magnetic field of the ECRIS becomes the dominating contribution to the ion beam emittance when </a:t>
                </a:r>
                <a14:m>
                  <m:oMath xmlns:m="http://schemas.openxmlformats.org/officeDocument/2006/math">
                    <m:r>
                      <a:rPr lang="en-US" b="1" i="1" smtClean="0">
                        <a:solidFill>
                          <a:srgbClr val="FF0000"/>
                        </a:solidFill>
                        <a:latin typeface="Cambria Math" panose="02040503050406030204" pitchFamily="18" charset="0"/>
                        <a:cs typeface="Times New Roman" panose="02020603050405020304" pitchFamily="18" charset="0"/>
                      </a:rPr>
                      <m:t>𝑩</m:t>
                    </m:r>
                    <m:r>
                      <a:rPr lang="en-US" b="1" i="1" smtClean="0">
                        <a:solidFill>
                          <a:srgbClr val="FF0000"/>
                        </a:solidFill>
                        <a:latin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cs typeface="Times New Roman" panose="02020603050405020304" pitchFamily="18" charset="0"/>
                      </a:rPr>
                      <m:t>𝒓</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ad>
                      <m:radPr>
                        <m:degHide m:val="on"/>
                        <m:ctrlP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𝒌𝑻</m:t>
                        </m:r>
                      </m:e>
                    </m:rad>
                    <m:rad>
                      <m:radPr>
                        <m:degHide m:val="on"/>
                        <m:ctrlP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𝑨</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𝑸</m:t>
                        </m:r>
                      </m:e>
                    </m:rad>
                  </m:oMath>
                </a14:m>
                <a:endParaRPr lang="en-US" b="1" i="0" dirty="0">
                  <a:solidFill>
                    <a:srgbClr val="050E17"/>
                  </a:solidFill>
                  <a:effectLst/>
                  <a:latin typeface="-apple-system"/>
                </a:endParaRPr>
              </a:p>
              <a:p>
                <a:pPr marL="0" indent="0">
                  <a:buNone/>
                </a:pPr>
                <a:r>
                  <a:rPr lang="en-US" b="1" dirty="0">
                    <a:latin typeface="Times New Roman" panose="02020603050405020304" pitchFamily="18" charset="0"/>
                    <a:cs typeface="Times New Roman" panose="02020603050405020304" pitchFamily="18" charset="0"/>
                  </a:rPr>
                  <a:t>CSB Bias to 10 kV</a:t>
                </a:r>
              </a:p>
              <a:p>
                <a:pPr>
                  <a:buFont typeface="Wingdings" panose="05000000000000000000" pitchFamily="2" charset="2"/>
                  <a:buChar char="§"/>
                </a:pPr>
                <a:r>
                  <a:rPr lang="en-US" b="1" dirty="0">
                    <a:solidFill>
                      <a:srgbClr val="FF0000"/>
                    </a:solidFill>
                    <a:latin typeface="Times New Roman" panose="02020603050405020304" pitchFamily="18" charset="0"/>
                    <a:cs typeface="Times New Roman" panose="02020603050405020304" pitchFamily="18" charset="0"/>
                  </a:rPr>
                  <a:t>100 % beam Emittance = 5</a:t>
                </a:r>
                <a14:m>
                  <m:oMath xmlns:m="http://schemas.openxmlformats.org/officeDocument/2006/math">
                    <m:sSub>
                      <m:sSubPr>
                        <m:ctrlPr>
                          <a:rPr lang="en-US" b="1" i="1" smtClean="0">
                            <a:solidFill>
                              <a:srgbClr val="FF0000"/>
                            </a:solidFill>
                            <a:latin typeface="Cambria Math" panose="02040503050406030204" pitchFamily="18" charset="0"/>
                            <a:cs typeface="Times New Roman" panose="02020603050405020304" pitchFamily="18" charset="0"/>
                          </a:rPr>
                        </m:ctrlPr>
                      </m:sSubPr>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𝜺</m:t>
                        </m:r>
                      </m:e>
                      <m:sub>
                        <m:r>
                          <a:rPr lang="en-US" b="1" i="1" smtClean="0">
                            <a:solidFill>
                              <a:srgbClr val="FF0000"/>
                            </a:solidFill>
                            <a:latin typeface="Cambria Math" panose="02040503050406030204" pitchFamily="18" charset="0"/>
                            <a:cs typeface="Times New Roman" panose="02020603050405020304" pitchFamily="18" charset="0"/>
                          </a:rPr>
                          <m:t>𝟏</m:t>
                        </m:r>
                        <m:r>
                          <a:rPr lang="en-US" b="1" i="1" smtClean="0">
                            <a:solidFill>
                              <a:srgbClr val="FF0000"/>
                            </a:solidFill>
                            <a:latin typeface="Cambria Math" panose="02040503050406030204" pitchFamily="18" charset="0"/>
                            <a:cs typeface="Times New Roman" panose="02020603050405020304" pitchFamily="18" charset="0"/>
                          </a:rPr>
                          <m:t>𝒓𝒎𝒔</m:t>
                        </m:r>
                      </m:sub>
                    </m:sSub>
                  </m:oMath>
                </a14:m>
                <a:r>
                  <a:rPr lang="en-US" b="1" dirty="0">
                    <a:solidFill>
                      <a:srgbClr val="FF0000"/>
                    </a:solidFill>
                    <a:latin typeface="Times New Roman" panose="02020603050405020304" pitchFamily="18" charset="0"/>
                    <a:cs typeface="Times New Roman" panose="02020603050405020304" pitchFamily="18" charset="0"/>
                  </a:rPr>
                  <a:t> Waterbag distribution</a:t>
                </a:r>
              </a:p>
              <a:p>
                <a:pPr>
                  <a:buFont typeface="Wingdings" panose="05000000000000000000" pitchFamily="2" charset="2"/>
                  <a:buChar char="§"/>
                </a:pPr>
                <a:r>
                  <a:rPr lang="en-US" b="1" dirty="0">
                    <a:solidFill>
                      <a:srgbClr val="FF0000"/>
                    </a:solidFill>
                    <a:latin typeface="Times New Roman" panose="02020603050405020304" pitchFamily="18" charset="0"/>
                    <a:cs typeface="Times New Roman" panose="02020603050405020304" pitchFamily="18" charset="0"/>
                  </a:rPr>
                  <a:t> 86 % beam Emittance = 4</a:t>
                </a:r>
                <a14:m>
                  <m:oMath xmlns:m="http://schemas.openxmlformats.org/officeDocument/2006/math">
                    <m:sSub>
                      <m:sSubPr>
                        <m:ctrlPr>
                          <a:rPr lang="en-US" b="1" i="1" smtClean="0">
                            <a:solidFill>
                              <a:srgbClr val="FF0000"/>
                            </a:solidFill>
                            <a:latin typeface="Cambria Math" panose="02040503050406030204" pitchFamily="18" charset="0"/>
                            <a:cs typeface="Times New Roman" panose="02020603050405020304" pitchFamily="18" charset="0"/>
                          </a:rPr>
                        </m:ctrlPr>
                      </m:sSubPr>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𝜺</m:t>
                        </m:r>
                      </m:e>
                      <m:sub>
                        <m:r>
                          <a:rPr lang="en-US" b="1" i="1" smtClean="0">
                            <a:solidFill>
                              <a:srgbClr val="FF0000"/>
                            </a:solidFill>
                            <a:latin typeface="Cambria Math" panose="02040503050406030204" pitchFamily="18" charset="0"/>
                            <a:cs typeface="Times New Roman" panose="02020603050405020304" pitchFamily="18" charset="0"/>
                          </a:rPr>
                          <m:t>𝟏</m:t>
                        </m:r>
                        <m:r>
                          <a:rPr lang="en-US" b="1" i="1" smtClean="0">
                            <a:solidFill>
                              <a:srgbClr val="FF0000"/>
                            </a:solidFill>
                            <a:latin typeface="Cambria Math" panose="02040503050406030204" pitchFamily="18" charset="0"/>
                            <a:cs typeface="Times New Roman" panose="02020603050405020304" pitchFamily="18" charset="0"/>
                          </a:rPr>
                          <m:t>𝒓𝒎𝒔</m:t>
                        </m:r>
                      </m:sub>
                    </m:sSub>
                  </m:oMath>
                </a14:m>
                <a:endParaRPr lang="en-US"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sz="1800" b="1" dirty="0">
                    <a:effectLst/>
                    <a:latin typeface="Segoe UI" panose="020B0502040204020203" pitchFamily="34" charset="0"/>
                  </a:rPr>
                  <a:t>When you add up all currents you should see Child-Langmuir. If it deviates then there are losses in the extraction system, which we cannot detect.</a:t>
                </a:r>
                <a:endParaRPr lang="en-US" b="1" dirty="0">
                  <a:solidFill>
                    <a:srgbClr val="FF0000"/>
                  </a:solidFill>
                  <a:latin typeface="Times New Roman" panose="02020603050405020304" pitchFamily="18" charset="0"/>
                  <a:cs typeface="Times New Roman" panose="02020603050405020304" pitchFamily="18" charset="0"/>
                </a:endParaRPr>
              </a:p>
              <a:p>
                <a:endParaRPr lang="en-US" b="1"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777776"/>
                    </a:solidFill>
                    <a:latin typeface="Helvetica Neue Light" panose="02000403000000020004"/>
                    <a:cs typeface="Times"/>
                  </a:rPr>
                  <a:t>This is the plot of the results of the IGUN simulation compared with total emittance of the CSB.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777776"/>
                    </a:solidFill>
                    <a:latin typeface="Helvetica Neue Light" panose="02000403000000020004"/>
                    <a:cs typeface="Times"/>
                  </a:rPr>
                  <a:t>The extraction field was varied between 80 and 140 kv/m. Emittance from IGUN simulation is  plotted in red and the measured emittance of the CSB using the QST is plotted in black.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t>The trend of the plots indicates that as the extraction field is varied, the total emittance of the CSB is changed as shown in the plot.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p>
              <a:p>
                <a:pPr marL="0" indent="0">
                  <a:buNone/>
                </a:pPr>
                <a:r>
                  <a:rPr lang="en-US" sz="3200" b="1"/>
                  <a:t>The disagreement between the measurement and IGUN simulation is because the total extracted current from the CSB was collimated by the quadrupole in front of the CSB extraction system, removing a fraction of the low-mass ions that significantly contribute to the large emittance of the CSB included in the IGUN simulation.</a:t>
                </a:r>
                <a:endParaRPr lang="en-US" sz="2000" b="1"/>
              </a:p>
              <a:p>
                <a:pPr marL="0" indent="0">
                  <a:buNone/>
                </a:pPr>
                <a:endParaRPr lang="en-US" sz="2000" b="1"/>
              </a:p>
              <a:p>
                <a:pPr marL="0" indent="0">
                  <a:buNone/>
                </a:pPr>
                <a:endParaRPr lang="en-US" sz="2000" b="1"/>
              </a:p>
              <a:p>
                <a:pPr marL="0" indent="0">
                  <a:buNone/>
                </a:pPr>
                <a:r>
                  <a:rPr lang="en-US" sz="2000" b="1"/>
                  <a:t>So, only a fraction of the total current was present at the location where the total emittance was measured.</a:t>
                </a:r>
                <a:endParaRPr lang="en-US" sz="1400" b="1">
                  <a:solidFill>
                    <a:srgbClr val="777776"/>
                  </a:solidFill>
                  <a:latin typeface="Helvetica Neue Light" panose="02000403000000020004"/>
                  <a:cs typeface="Times"/>
                </a:endParaRPr>
              </a:p>
              <a:p>
                <a:pPr marL="0" indent="0">
                  <a:buNone/>
                </a:pPr>
                <a:endParaRPr lang="en-US" sz="1400" b="1">
                  <a:solidFill>
                    <a:srgbClr val="777776"/>
                  </a:solidFill>
                  <a:latin typeface="Helvetica Neue Light" panose="02000403000000020004"/>
                  <a:cs typeface="Times"/>
                </a:endParaRPr>
              </a:p>
              <a:p>
                <a:pPr marL="0" indent="0">
                  <a:buNone/>
                </a:pPr>
                <a:r>
                  <a:rPr lang="en-US" sz="1400" b="1">
                    <a:solidFill>
                      <a:srgbClr val="777776"/>
                    </a:solidFill>
                    <a:latin typeface="Helvetica Neue Light" panose="02000403000000020004"/>
                    <a:cs typeface="Times"/>
                  </a:rPr>
                  <a:t>From the measurement, the </a:t>
                </a:r>
                <a:r>
                  <a:rPr lang="en-US" sz="1400" b="1">
                    <a:latin typeface="Times New Roman" panose="02020603050405020304" pitchFamily="18" charset="0"/>
                    <a:cs typeface="Times New Roman" panose="02020603050405020304" pitchFamily="18" charset="0"/>
                  </a:rPr>
                  <a:t>Lowest emittance of </a:t>
                </a:r>
                <a:r>
                  <a:rPr lang="en-US" sz="1400" b="1">
                    <a:solidFill>
                      <a:srgbClr val="FF0000"/>
                    </a:solidFill>
                    <a:latin typeface="Times New Roman" panose="02020603050405020304" pitchFamily="18" charset="0"/>
                    <a:cs typeface="Times New Roman" panose="02020603050405020304" pitchFamily="18" charset="0"/>
                  </a:rPr>
                  <a:t>101.6 mm-mrad </a:t>
                </a:r>
                <a:r>
                  <a:rPr lang="en-US" sz="1400" b="1">
                    <a:latin typeface="Times New Roman" panose="02020603050405020304" pitchFamily="18" charset="0"/>
                    <a:cs typeface="Times New Roman" panose="02020603050405020304" pitchFamily="18" charset="0"/>
                  </a:rPr>
                  <a:t>was found at </a:t>
                </a:r>
                <a:r>
                  <a:rPr lang="en-US" sz="1400" b="1">
                    <a:solidFill>
                      <a:srgbClr val="FF0000"/>
                    </a:solidFill>
                    <a:latin typeface="Times New Roman" panose="02020603050405020304" pitchFamily="18" charset="0"/>
                    <a:cs typeface="Times New Roman" panose="02020603050405020304" pitchFamily="18" charset="0"/>
                  </a:rPr>
                  <a:t>112 Kv/m</a:t>
                </a:r>
                <a:endParaRPr lang="en-US" sz="1400" b="1">
                  <a:solidFill>
                    <a:srgbClr val="777776"/>
                  </a:solidFill>
                  <a:latin typeface="Helvetica Neue Light" panose="02000403000000020004"/>
                  <a:cs typeface="Times"/>
                </a:endParaRPr>
              </a:p>
              <a:p>
                <a:pPr marL="0" indent="0">
                  <a:buNone/>
                </a:pPr>
                <a:endParaRPr lang="en-US" b="1" i="0">
                  <a:solidFill>
                    <a:srgbClr val="050E17"/>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latin typeface="Times New Roman" panose="02020603050405020304" pitchFamily="18" charset="0"/>
                    <a:cs typeface="Times New Roman" panose="02020603050405020304" pitchFamily="18" charset="0"/>
                  </a:rPr>
                  <a:t>The beam rotation due to the decreasing magnetic field of the ECRIS becomes the dominating contribution to the ion beam emittance when </a:t>
                </a:r>
                <a:r>
                  <a:rPr lang="en-US" b="1" i="0">
                    <a:solidFill>
                      <a:srgbClr val="FF0000"/>
                    </a:solidFill>
                    <a:latin typeface="Cambria Math" panose="02040503050406030204" pitchFamily="18" charset="0"/>
                    <a:cs typeface="Times New Roman" panose="02020603050405020304" pitchFamily="18" charset="0"/>
                  </a:rPr>
                  <a:t>𝑩∗𝒓</a:t>
                </a:r>
                <a:r>
                  <a:rPr lang="en-US"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≥𝟎.𝟓√𝒌𝑻 √(𝑨/𝑸)</a:t>
                </a:r>
                <a:endParaRPr lang="en-US" b="1" i="0">
                  <a:solidFill>
                    <a:srgbClr val="050E17"/>
                  </a:solidFill>
                  <a:effectLst/>
                  <a:latin typeface="-apple-system"/>
                </a:endParaRPr>
              </a:p>
              <a:p>
                <a:pPr marL="0" indent="0">
                  <a:buNone/>
                </a:pPr>
                <a:r>
                  <a:rPr lang="en-US" b="1">
                    <a:latin typeface="Times New Roman" panose="02020603050405020304" pitchFamily="18" charset="0"/>
                    <a:cs typeface="Times New Roman" panose="02020603050405020304" pitchFamily="18" charset="0"/>
                  </a:rPr>
                  <a:t>CSB Bias to 10 kV</a:t>
                </a:r>
              </a:p>
              <a:p>
                <a:pPr>
                  <a:buFont typeface="Wingdings" panose="05000000000000000000" pitchFamily="2" charset="2"/>
                  <a:buChar char="§"/>
                </a:pPr>
                <a:r>
                  <a:rPr lang="en-US" b="1">
                    <a:solidFill>
                      <a:srgbClr val="FF0000"/>
                    </a:solidFill>
                    <a:latin typeface="Times New Roman" panose="02020603050405020304" pitchFamily="18" charset="0"/>
                    <a:cs typeface="Times New Roman" panose="02020603050405020304" pitchFamily="18" charset="0"/>
                  </a:rPr>
                  <a:t>100 % beam Emittance = 5</a:t>
                </a:r>
                <a:r>
                  <a:rPr lang="en-US"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𝜺_</a:t>
                </a:r>
                <a:r>
                  <a:rPr lang="en-US" b="1" i="0">
                    <a:solidFill>
                      <a:srgbClr val="FF0000"/>
                    </a:solidFill>
                    <a:latin typeface="Cambria Math" panose="02040503050406030204" pitchFamily="18" charset="0"/>
                    <a:cs typeface="Times New Roman" panose="02020603050405020304" pitchFamily="18" charset="0"/>
                  </a:rPr>
                  <a:t>𝟏𝒓𝒎𝒔</a:t>
                </a:r>
                <a:r>
                  <a:rPr lang="en-US" b="1">
                    <a:solidFill>
                      <a:srgbClr val="FF0000"/>
                    </a:solidFill>
                    <a:latin typeface="Times New Roman" panose="02020603050405020304" pitchFamily="18" charset="0"/>
                    <a:cs typeface="Times New Roman" panose="02020603050405020304" pitchFamily="18" charset="0"/>
                  </a:rPr>
                  <a:t> Waterbag distribution</a:t>
                </a:r>
              </a:p>
              <a:p>
                <a:pPr>
                  <a:buFont typeface="Wingdings" panose="05000000000000000000" pitchFamily="2" charset="2"/>
                  <a:buChar char="§"/>
                </a:pPr>
                <a:r>
                  <a:rPr lang="en-US" b="1">
                    <a:solidFill>
                      <a:srgbClr val="FF0000"/>
                    </a:solidFill>
                    <a:latin typeface="Times New Roman" panose="02020603050405020304" pitchFamily="18" charset="0"/>
                    <a:cs typeface="Times New Roman" panose="02020603050405020304" pitchFamily="18" charset="0"/>
                  </a:rPr>
                  <a:t> 86 % beam Emittance = 4</a:t>
                </a:r>
                <a:r>
                  <a:rPr lang="en-US"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𝜺_</a:t>
                </a:r>
                <a:r>
                  <a:rPr lang="en-US" b="1" i="0">
                    <a:solidFill>
                      <a:srgbClr val="FF0000"/>
                    </a:solidFill>
                    <a:latin typeface="Cambria Math" panose="02040503050406030204" pitchFamily="18" charset="0"/>
                    <a:cs typeface="Times New Roman" panose="02020603050405020304" pitchFamily="18" charset="0"/>
                  </a:rPr>
                  <a:t>𝟏𝒓𝒎𝒔</a:t>
                </a:r>
                <a:endParaRPr lang="en-US" b="1">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sz="1800" b="1">
                    <a:effectLst/>
                    <a:latin typeface="Segoe UI" panose="020B0502040204020203" pitchFamily="34" charset="0"/>
                  </a:rPr>
                  <a:t>When you add up all currents you should see Child-Langmuir. If it deviates then there are losses in the extraction system, which we cannot detect.</a:t>
                </a:r>
                <a:endParaRPr lang="en-US" b="1">
                  <a:solidFill>
                    <a:srgbClr val="FF0000"/>
                  </a:solidFill>
                  <a:latin typeface="Times New Roman" panose="02020603050405020304" pitchFamily="18" charset="0"/>
                  <a:cs typeface="Times New Roman" panose="02020603050405020304" pitchFamily="18" charset="0"/>
                </a:endParaRPr>
              </a:p>
              <a:p>
                <a:endParaRPr lang="en-US" b="1"/>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10</a:t>
            </a:fld>
            <a:endParaRPr lang="en-US"/>
          </a:p>
        </p:txBody>
      </p:sp>
      <p:sp>
        <p:nvSpPr>
          <p:cNvPr id="5" name="Footer Placeholder 4">
            <a:extLst>
              <a:ext uri="{FF2B5EF4-FFF2-40B4-BE49-F238E27FC236}">
                <a16:creationId xmlns:a16="http://schemas.microsoft.com/office/drawing/2014/main" id="{832577F2-2F6F-4950-8BEB-46F4735C7ED6}"/>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1344E138-5C30-B41D-C258-33528EA436DB}"/>
              </a:ext>
            </a:extLst>
          </p:cNvPr>
          <p:cNvSpPr>
            <a:spLocks noGrp="1"/>
          </p:cNvSpPr>
          <p:nvPr>
            <p:ph type="dt" idx="1"/>
          </p:nvPr>
        </p:nvSpPr>
        <p:spPr/>
        <p:txBody>
          <a:bodyPr/>
          <a:lstStyle/>
          <a:p>
            <a:fld id="{13D4F1FE-EFDB-4D19-BD85-2EB63FA562C4}" type="datetime1">
              <a:rPr lang="en-US" smtClean="0"/>
              <a:t>4/29/2024</a:t>
            </a:fld>
            <a:endParaRPr lang="en-US"/>
          </a:p>
        </p:txBody>
      </p:sp>
      <p:sp>
        <p:nvSpPr>
          <p:cNvPr id="7" name="Header Placeholder 6">
            <a:extLst>
              <a:ext uri="{FF2B5EF4-FFF2-40B4-BE49-F238E27FC236}">
                <a16:creationId xmlns:a16="http://schemas.microsoft.com/office/drawing/2014/main" id="{8E6BF658-40D7-B4C7-1F74-A77944F4AA3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1558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70000" y="6346960"/>
            <a:ext cx="2743200" cy="365125"/>
          </a:xfrm>
          <a:prstGeom prst="rect">
            <a:avLst/>
          </a:prstGeom>
        </p:spPr>
        <p:txBody>
          <a:bodyPr/>
          <a:lstStyle>
            <a:lvl1pPr>
              <a:defRPr sz="900" b="0" i="1">
                <a:solidFill>
                  <a:srgbClr val="00B0F0"/>
                </a:solidFill>
                <a:latin typeface="Arial" charset="0"/>
                <a:ea typeface="Arial" charset="0"/>
                <a:cs typeface="Arial" charset="0"/>
              </a:defRPr>
            </a:lvl1pPr>
          </a:lstStyle>
          <a:p>
            <a:fld id="{76B958E4-B883-3A43-B886-6E34D2C9DE1B}" type="datetime1">
              <a:rPr lang="en-CA" smtClean="0"/>
              <a:t>2024-04-29</a:t>
            </a:fld>
            <a:endParaRPr lang="en-US"/>
          </a:p>
        </p:txBody>
      </p:sp>
      <p:cxnSp>
        <p:nvCxnSpPr>
          <p:cNvPr id="14" name="Straight Connector 13"/>
          <p:cNvCxnSpPr/>
          <p:nvPr userDrawn="1"/>
        </p:nvCxnSpPr>
        <p:spPr>
          <a:xfrm>
            <a:off x="1270000" y="4906619"/>
            <a:ext cx="10083800" cy="0"/>
          </a:xfrm>
          <a:prstGeom prst="line">
            <a:avLst/>
          </a:prstGeom>
          <a:ln w="19050">
            <a:solidFill>
              <a:srgbClr val="00B0F0"/>
            </a:solidFill>
          </a:ln>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sz="quarter" idx="15" hasCustomPrompt="1"/>
          </p:nvPr>
        </p:nvSpPr>
        <p:spPr>
          <a:xfrm>
            <a:off x="1270000" y="1641818"/>
            <a:ext cx="10083800" cy="3010041"/>
          </a:xfrm>
          <a:prstGeom prst="rect">
            <a:avLst/>
          </a:prstGeom>
        </p:spPr>
        <p:txBody>
          <a:bodyPr/>
          <a:lstStyle>
            <a:lvl1pPr marL="0" indent="0">
              <a:lnSpc>
                <a:spcPct val="100000"/>
              </a:lnSpc>
              <a:buNone/>
              <a:defRPr sz="3200" b="0" i="0" baseline="0">
                <a:solidFill>
                  <a:srgbClr val="00B0F0"/>
                </a:solidFill>
                <a:latin typeface="Arial" charset="0"/>
                <a:ea typeface="Arial" charset="0"/>
                <a:cs typeface="Arial" charset="0"/>
              </a:defRPr>
            </a:lvl1pPr>
            <a:lvl2pPr marL="457200" indent="0">
              <a:buNone/>
              <a:defRPr sz="3000" b="1" i="0">
                <a:solidFill>
                  <a:srgbClr val="0096FF"/>
                </a:solidFill>
                <a:latin typeface="Arial Black" charset="0"/>
                <a:ea typeface="Arial Black" charset="0"/>
                <a:cs typeface="Arial Black" charset="0"/>
              </a:defRPr>
            </a:lvl2pPr>
            <a:lvl3pPr marL="914400" indent="0">
              <a:buNone/>
              <a:defRPr sz="3000" b="1" i="0">
                <a:solidFill>
                  <a:srgbClr val="0096FF"/>
                </a:solidFill>
                <a:latin typeface="Arial Black" charset="0"/>
                <a:ea typeface="Arial Black" charset="0"/>
                <a:cs typeface="Arial Black" charset="0"/>
              </a:defRPr>
            </a:lvl3pPr>
            <a:lvl4pPr marL="1371600" indent="0">
              <a:buNone/>
              <a:defRPr sz="3000" b="1" i="0">
                <a:solidFill>
                  <a:srgbClr val="0096FF"/>
                </a:solidFill>
                <a:latin typeface="Arial Black" charset="0"/>
                <a:ea typeface="Arial Black" charset="0"/>
                <a:cs typeface="Arial Black" charset="0"/>
              </a:defRPr>
            </a:lvl4pPr>
            <a:lvl5pPr marL="1828800" indent="0">
              <a:buNone/>
              <a:defRPr sz="3000" b="1" i="0">
                <a:solidFill>
                  <a:srgbClr val="0096FF"/>
                </a:solidFill>
                <a:latin typeface="Arial Black" charset="0"/>
                <a:ea typeface="Arial Black" charset="0"/>
                <a:cs typeface="Arial Black" charset="0"/>
              </a:defRPr>
            </a:lvl5pPr>
          </a:lstStyle>
          <a:p>
            <a:pPr lvl="0"/>
            <a:r>
              <a:rPr lang="en-US"/>
              <a:t>Presentation Title. Arial Regular 32pt</a:t>
            </a:r>
          </a:p>
        </p:txBody>
      </p:sp>
      <p:sp>
        <p:nvSpPr>
          <p:cNvPr id="20"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Content Placeholder 7"/>
          <p:cNvSpPr>
            <a:spLocks noGrp="1"/>
          </p:cNvSpPr>
          <p:nvPr>
            <p:ph sz="quarter" idx="17" hasCustomPrompt="1"/>
          </p:nvPr>
        </p:nvSpPr>
        <p:spPr>
          <a:xfrm>
            <a:off x="1270000" y="5110646"/>
            <a:ext cx="10083800" cy="742466"/>
          </a:xfrm>
          <a:prstGeom prst="rect">
            <a:avLst/>
          </a:prstGeom>
          <a:noFill/>
        </p:spPr>
        <p:txBody>
          <a:bodyPr/>
          <a:lstStyle>
            <a:lvl1pPr marL="0" indent="0">
              <a:buNone/>
              <a:defRPr sz="1600" b="0" i="0">
                <a:solidFill>
                  <a:srgbClr val="00B0F0"/>
                </a:solidFill>
                <a:latin typeface="Arial" charset="0"/>
                <a:ea typeface="Arial" charset="0"/>
                <a:cs typeface="Arial" charset="0"/>
              </a:defRPr>
            </a:lvl1pPr>
            <a:lvl2pPr marL="457200" indent="0">
              <a:buNone/>
              <a:defRPr sz="2400" b="0" i="0">
                <a:solidFill>
                  <a:srgbClr val="0096FF"/>
                </a:solidFill>
                <a:latin typeface="Arial" charset="0"/>
                <a:ea typeface="Arial" charset="0"/>
                <a:cs typeface="Arial" charset="0"/>
              </a:defRPr>
            </a:lvl2pPr>
            <a:lvl3pPr marL="914400" indent="0">
              <a:buNone/>
              <a:defRPr sz="2400" b="0" i="0">
                <a:solidFill>
                  <a:srgbClr val="0096FF"/>
                </a:solidFill>
                <a:latin typeface="Arial" charset="0"/>
                <a:ea typeface="Arial" charset="0"/>
                <a:cs typeface="Arial" charset="0"/>
              </a:defRPr>
            </a:lvl3pPr>
            <a:lvl4pPr marL="1371600" indent="0">
              <a:buNone/>
              <a:defRPr sz="2400" b="0" i="0">
                <a:solidFill>
                  <a:srgbClr val="0096FF"/>
                </a:solidFill>
                <a:latin typeface="Arial" charset="0"/>
                <a:ea typeface="Arial" charset="0"/>
                <a:cs typeface="Arial" charset="0"/>
              </a:defRPr>
            </a:lvl4pPr>
            <a:lvl5pPr marL="1828800" indent="0">
              <a:buNone/>
              <a:defRPr sz="2400" b="0" i="0">
                <a:solidFill>
                  <a:srgbClr val="0096FF"/>
                </a:solidFill>
                <a:latin typeface="Arial" charset="0"/>
                <a:ea typeface="Arial" charset="0"/>
                <a:cs typeface="Arial" charset="0"/>
              </a:defRPr>
            </a:lvl5pPr>
          </a:lstStyle>
          <a:p>
            <a:pPr lvl="0"/>
            <a:r>
              <a:rPr lang="en-US"/>
              <a:t>Presentation Subtitle-Arial Regular 16-Title Case</a:t>
            </a:r>
          </a:p>
          <a:p>
            <a:pPr lvl="0"/>
            <a:endParaRPr lang="en-US"/>
          </a:p>
        </p:txBody>
      </p:sp>
      <p:sp>
        <p:nvSpPr>
          <p:cNvPr id="11"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
        <p:nvSpPr>
          <p:cNvPr id="5" name="Rectangle 4"/>
          <p:cNvSpPr/>
          <p:nvPr userDrawn="1"/>
        </p:nvSpPr>
        <p:spPr>
          <a:xfrm>
            <a:off x="0" y="-11408"/>
            <a:ext cx="12192000" cy="1034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278" y="313154"/>
            <a:ext cx="1783444" cy="324830"/>
          </a:xfrm>
          <a:prstGeom prst="rect">
            <a:avLst/>
          </a:prstGeom>
        </p:spPr>
      </p:pic>
    </p:spTree>
    <p:extLst>
      <p:ext uri="{BB962C8B-B14F-4D97-AF65-F5344CB8AC3E}">
        <p14:creationId xmlns:p14="http://schemas.microsoft.com/office/powerpoint/2010/main" val="155093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16323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10" name="Text Placeholder 8"/>
          <p:cNvSpPr>
            <a:spLocks noGrp="1"/>
          </p:cNvSpPr>
          <p:nvPr>
            <p:ph type="body" sz="quarter" idx="23" hasCustomPrompt="1"/>
          </p:nvPr>
        </p:nvSpPr>
        <p:spPr>
          <a:xfrm>
            <a:off x="822325" y="6469063"/>
            <a:ext cx="33029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Information Source-Arial Italic 9-Cyan Blue</a:t>
            </a:r>
          </a:p>
        </p:txBody>
      </p:sp>
      <p:sp>
        <p:nvSpPr>
          <p:cNvPr id="13" name="Text Placeholder 6"/>
          <p:cNvSpPr>
            <a:spLocks noGrp="1"/>
          </p:cNvSpPr>
          <p:nvPr>
            <p:ph type="body" sz="quarter" idx="25" hasCustomPrompt="1"/>
          </p:nvPr>
        </p:nvSpPr>
        <p:spPr>
          <a:xfrm>
            <a:off x="6573838" y="1316183"/>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7" name="Content Placeholder 16"/>
          <p:cNvSpPr>
            <a:spLocks noGrp="1"/>
          </p:cNvSpPr>
          <p:nvPr>
            <p:ph sz="quarter" idx="26"/>
          </p:nvPr>
        </p:nvSpPr>
        <p:spPr>
          <a:xfrm>
            <a:off x="822325" y="1316183"/>
            <a:ext cx="5075238" cy="5045027"/>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573838" y="2214976"/>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2285459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8" name="Text Placeholder 8"/>
          <p:cNvSpPr>
            <a:spLocks noGrp="1"/>
          </p:cNvSpPr>
          <p:nvPr>
            <p:ph type="body" sz="quarter" idx="23" hasCustomPrompt="1"/>
          </p:nvPr>
        </p:nvSpPr>
        <p:spPr>
          <a:xfrm>
            <a:off x="822325" y="6469063"/>
            <a:ext cx="2795518"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Information Source-Arial Italic 9-Cyan Blue</a:t>
            </a:r>
          </a:p>
        </p:txBody>
      </p:sp>
      <p:sp>
        <p:nvSpPr>
          <p:cNvPr id="12"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6"/>
          <p:cNvSpPr>
            <a:spLocks noGrp="1"/>
          </p:cNvSpPr>
          <p:nvPr>
            <p:ph sz="quarter" idx="32"/>
          </p:nvPr>
        </p:nvSpPr>
        <p:spPr>
          <a:xfrm>
            <a:off x="9123108" y="1590784"/>
            <a:ext cx="2387539" cy="4652855"/>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6"/>
          <p:cNvSpPr>
            <a:spLocks noGrp="1"/>
          </p:cNvSpPr>
          <p:nvPr>
            <p:ph sz="quarter" idx="34"/>
          </p:nvPr>
        </p:nvSpPr>
        <p:spPr>
          <a:xfrm>
            <a:off x="6346062" y="3730001"/>
            <a:ext cx="2387539" cy="2513638"/>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6" name="Text Placeholder 4"/>
          <p:cNvSpPr>
            <a:spLocks noGrp="1"/>
          </p:cNvSpPr>
          <p:nvPr>
            <p:ph type="body" sz="quarter" idx="38" hasCustomPrompt="1"/>
          </p:nvPr>
        </p:nvSpPr>
        <p:spPr>
          <a:xfrm>
            <a:off x="3598511" y="1590783"/>
            <a:ext cx="2387539" cy="916319"/>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Section Title—Arial Bold 20-Cyan Blue</a:t>
            </a:r>
          </a:p>
        </p:txBody>
      </p:sp>
      <p:sp>
        <p:nvSpPr>
          <p:cNvPr id="25" name="Text Placeholder 3"/>
          <p:cNvSpPr>
            <a:spLocks noGrp="1"/>
          </p:cNvSpPr>
          <p:nvPr>
            <p:ph type="body" sz="quarter" idx="29" hasCustomPrompt="1"/>
          </p:nvPr>
        </p:nvSpPr>
        <p:spPr>
          <a:xfrm>
            <a:off x="3598511" y="2732526"/>
            <a:ext cx="2387539" cy="351111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a:p>
            <a:pPr lvl="0"/>
            <a:r>
              <a:rPr lang="en-US" dirty="0"/>
              <a:t>Type can get bigger, but no smaller.</a:t>
            </a:r>
          </a:p>
        </p:txBody>
      </p:sp>
      <p:sp>
        <p:nvSpPr>
          <p:cNvPr id="27" name="Text Placeholder 3"/>
          <p:cNvSpPr>
            <a:spLocks noGrp="1"/>
          </p:cNvSpPr>
          <p:nvPr>
            <p:ph type="body" sz="quarter" idx="39"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28" name="Text Placeholder 3"/>
          <p:cNvSpPr>
            <a:spLocks noGrp="1"/>
          </p:cNvSpPr>
          <p:nvPr>
            <p:ph type="body" sz="quarter" idx="40" hasCustomPrompt="1"/>
          </p:nvPr>
        </p:nvSpPr>
        <p:spPr>
          <a:xfrm>
            <a:off x="6346060" y="1561078"/>
            <a:ext cx="2387539" cy="1893459"/>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13"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279162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8" name="Text Placeholder 8"/>
          <p:cNvSpPr>
            <a:spLocks noGrp="1"/>
          </p:cNvSpPr>
          <p:nvPr>
            <p:ph type="body" sz="quarter" idx="23" hasCustomPrompt="1"/>
          </p:nvPr>
        </p:nvSpPr>
        <p:spPr>
          <a:xfrm>
            <a:off x="822325" y="6469063"/>
            <a:ext cx="27822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Information Source-Arial Italic 9-Cyan Blue</a:t>
            </a:r>
          </a:p>
        </p:txBody>
      </p:sp>
      <p:sp>
        <p:nvSpPr>
          <p:cNvPr id="10"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Content Placeholder 16"/>
          <p:cNvSpPr>
            <a:spLocks noGrp="1"/>
          </p:cNvSpPr>
          <p:nvPr>
            <p:ph sz="quarter" idx="34"/>
          </p:nvPr>
        </p:nvSpPr>
        <p:spPr>
          <a:xfrm>
            <a:off x="6667342" y="1590785"/>
            <a:ext cx="4994433"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4"/>
          <p:cNvSpPr>
            <a:spLocks noGrp="1"/>
          </p:cNvSpPr>
          <p:nvPr>
            <p:ph type="body" sz="quarter" idx="38" hasCustomPrompt="1"/>
          </p:nvPr>
        </p:nvSpPr>
        <p:spPr>
          <a:xfrm>
            <a:off x="3642755" y="1590783"/>
            <a:ext cx="2387539" cy="916443"/>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Section Title—Arial 20-Cyan Blue</a:t>
            </a:r>
          </a:p>
        </p:txBody>
      </p:sp>
      <p:sp>
        <p:nvSpPr>
          <p:cNvPr id="20" name="Text Placeholder 3"/>
          <p:cNvSpPr>
            <a:spLocks noGrp="1"/>
          </p:cNvSpPr>
          <p:nvPr>
            <p:ph type="body" sz="quarter" idx="29" hasCustomPrompt="1"/>
          </p:nvPr>
        </p:nvSpPr>
        <p:spPr>
          <a:xfrm>
            <a:off x="3642755" y="2732526"/>
            <a:ext cx="2387539" cy="311168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14 is the default type for paragraphs (in black).</a:t>
            </a:r>
          </a:p>
          <a:p>
            <a:pPr lvl="0"/>
            <a:r>
              <a:rPr lang="en-US" dirty="0"/>
              <a:t>Type can get bigger, but no smaller.</a:t>
            </a:r>
          </a:p>
        </p:txBody>
      </p:sp>
      <p:sp>
        <p:nvSpPr>
          <p:cNvPr id="21" name="Text Placeholder 3"/>
          <p:cNvSpPr>
            <a:spLocks noGrp="1"/>
          </p:cNvSpPr>
          <p:nvPr>
            <p:ph type="body" sz="quarter" idx="39" hasCustomPrompt="1"/>
          </p:nvPr>
        </p:nvSpPr>
        <p:spPr>
          <a:xfrm>
            <a:off x="6667341" y="4293829"/>
            <a:ext cx="4964959" cy="2062521"/>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a:t>
            </a:r>
            <a:r>
              <a:rPr lang="en-US"/>
              <a:t>Regular 14 </a:t>
            </a:r>
            <a:r>
              <a:rPr lang="en-US" dirty="0"/>
              <a:t>is the default type for paragraphs (in black).</a:t>
            </a:r>
          </a:p>
          <a:p>
            <a:pPr lvl="0"/>
            <a:r>
              <a:rPr lang="en-US" dirty="0"/>
              <a:t>Type can get bigger, but no smaller.</a:t>
            </a:r>
          </a:p>
          <a:p>
            <a:pPr lvl="0"/>
            <a:r>
              <a:rPr lang="en-US" dirty="0"/>
              <a:t>Use two columns of text when possible, as default.</a:t>
            </a:r>
          </a:p>
        </p:txBody>
      </p:sp>
      <p:sp>
        <p:nvSpPr>
          <p:cNvPr id="22" name="Text Placeholder 3"/>
          <p:cNvSpPr>
            <a:spLocks noGrp="1"/>
          </p:cNvSpPr>
          <p:nvPr>
            <p:ph type="body" sz="quarter" idx="40"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14 is the default type for paragraphs (in black).</a:t>
            </a:r>
          </a:p>
        </p:txBody>
      </p:sp>
      <p:sp>
        <p:nvSpPr>
          <p:cNvPr id="14"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Italic 24-Cyan Blue</a:t>
            </a:r>
          </a:p>
        </p:txBody>
      </p:sp>
      <p:sp>
        <p:nvSpPr>
          <p:cNvPr id="12"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2657283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528614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2350839" y="564158"/>
            <a:ext cx="9258993" cy="676102"/>
          </a:xfrm>
          <a:prstGeom prst="rect">
            <a:avLst/>
          </a:prstGeom>
        </p:spPr>
        <p:txBody>
          <a:bodyPr/>
          <a:lstStyle>
            <a:lvl1pPr>
              <a:defRPr sz="2400" b="1">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57399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1"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5"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79418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35869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Text Placeholder 8"/>
          <p:cNvSpPr>
            <a:spLocks noGrp="1"/>
          </p:cNvSpPr>
          <p:nvPr>
            <p:ph type="body" sz="quarter" idx="23" hasCustomPrompt="1"/>
          </p:nvPr>
        </p:nvSpPr>
        <p:spPr>
          <a:xfrm>
            <a:off x="822325" y="6469063"/>
            <a:ext cx="33029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Information Source-Arial Italic 9-Cyan Blue</a:t>
            </a:r>
          </a:p>
        </p:txBody>
      </p:sp>
      <p:sp>
        <p:nvSpPr>
          <p:cNvPr id="13" name="Text Placeholder 6"/>
          <p:cNvSpPr>
            <a:spLocks noGrp="1"/>
          </p:cNvSpPr>
          <p:nvPr>
            <p:ph type="body" sz="quarter" idx="25" hasCustomPrompt="1"/>
          </p:nvPr>
        </p:nvSpPr>
        <p:spPr>
          <a:xfrm>
            <a:off x="6573838" y="1316183"/>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7" name="Content Placeholder 16"/>
          <p:cNvSpPr>
            <a:spLocks noGrp="1"/>
          </p:cNvSpPr>
          <p:nvPr>
            <p:ph sz="quarter" idx="26"/>
          </p:nvPr>
        </p:nvSpPr>
        <p:spPr>
          <a:xfrm>
            <a:off x="822325" y="1316183"/>
            <a:ext cx="5075238" cy="5045027"/>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573838" y="2214976"/>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3557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8" name="Text Placeholder 8"/>
          <p:cNvSpPr>
            <a:spLocks noGrp="1"/>
          </p:cNvSpPr>
          <p:nvPr>
            <p:ph type="body" sz="quarter" idx="23" hasCustomPrompt="1"/>
          </p:nvPr>
        </p:nvSpPr>
        <p:spPr>
          <a:xfrm>
            <a:off x="822325" y="6469063"/>
            <a:ext cx="2795518"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Information Source-Arial Italic 9-Cyan Blue</a:t>
            </a:r>
          </a:p>
        </p:txBody>
      </p:sp>
      <p:sp>
        <p:nvSpPr>
          <p:cNvPr id="12"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6"/>
          <p:cNvSpPr>
            <a:spLocks noGrp="1"/>
          </p:cNvSpPr>
          <p:nvPr>
            <p:ph sz="quarter" idx="32"/>
          </p:nvPr>
        </p:nvSpPr>
        <p:spPr>
          <a:xfrm>
            <a:off x="9123108" y="1590784"/>
            <a:ext cx="2387539" cy="4652855"/>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6"/>
          <p:cNvSpPr>
            <a:spLocks noGrp="1"/>
          </p:cNvSpPr>
          <p:nvPr>
            <p:ph sz="quarter" idx="34"/>
          </p:nvPr>
        </p:nvSpPr>
        <p:spPr>
          <a:xfrm>
            <a:off x="6346062" y="3730001"/>
            <a:ext cx="2387539" cy="2513638"/>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6" name="Text Placeholder 4"/>
          <p:cNvSpPr>
            <a:spLocks noGrp="1"/>
          </p:cNvSpPr>
          <p:nvPr>
            <p:ph type="body" sz="quarter" idx="38" hasCustomPrompt="1"/>
          </p:nvPr>
        </p:nvSpPr>
        <p:spPr>
          <a:xfrm>
            <a:off x="3598511" y="1590783"/>
            <a:ext cx="2387539" cy="916319"/>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Section Title—Arial Bold 20-Cyan Blue</a:t>
            </a:r>
          </a:p>
        </p:txBody>
      </p:sp>
      <p:sp>
        <p:nvSpPr>
          <p:cNvPr id="25" name="Text Placeholder 3"/>
          <p:cNvSpPr>
            <a:spLocks noGrp="1"/>
          </p:cNvSpPr>
          <p:nvPr>
            <p:ph type="body" sz="quarter" idx="29" hasCustomPrompt="1"/>
          </p:nvPr>
        </p:nvSpPr>
        <p:spPr>
          <a:xfrm>
            <a:off x="3598511" y="2732526"/>
            <a:ext cx="2387539" cy="351111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a:p>
            <a:pPr lvl="0"/>
            <a:r>
              <a:rPr lang="en-US"/>
              <a:t>Type can get bigger, but no smaller.</a:t>
            </a:r>
          </a:p>
        </p:txBody>
      </p:sp>
      <p:sp>
        <p:nvSpPr>
          <p:cNvPr id="27" name="Text Placeholder 3"/>
          <p:cNvSpPr>
            <a:spLocks noGrp="1"/>
          </p:cNvSpPr>
          <p:nvPr>
            <p:ph type="body" sz="quarter" idx="39"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28" name="Text Placeholder 3"/>
          <p:cNvSpPr>
            <a:spLocks noGrp="1"/>
          </p:cNvSpPr>
          <p:nvPr>
            <p:ph type="body" sz="quarter" idx="40" hasCustomPrompt="1"/>
          </p:nvPr>
        </p:nvSpPr>
        <p:spPr>
          <a:xfrm>
            <a:off x="6346060" y="1561078"/>
            <a:ext cx="2387539" cy="1893459"/>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3"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07644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8" name="Text Placeholder 8"/>
          <p:cNvSpPr>
            <a:spLocks noGrp="1"/>
          </p:cNvSpPr>
          <p:nvPr>
            <p:ph type="body" sz="quarter" idx="23" hasCustomPrompt="1"/>
          </p:nvPr>
        </p:nvSpPr>
        <p:spPr>
          <a:xfrm>
            <a:off x="822325" y="6469063"/>
            <a:ext cx="27822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Information Source-Arial Italic 9-Cyan Blue</a:t>
            </a:r>
          </a:p>
        </p:txBody>
      </p:sp>
      <p:sp>
        <p:nvSpPr>
          <p:cNvPr id="10"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Content Placeholder 16"/>
          <p:cNvSpPr>
            <a:spLocks noGrp="1"/>
          </p:cNvSpPr>
          <p:nvPr>
            <p:ph sz="quarter" idx="34"/>
          </p:nvPr>
        </p:nvSpPr>
        <p:spPr>
          <a:xfrm>
            <a:off x="6667342" y="1590785"/>
            <a:ext cx="4994433"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4"/>
          <p:cNvSpPr>
            <a:spLocks noGrp="1"/>
          </p:cNvSpPr>
          <p:nvPr>
            <p:ph type="body" sz="quarter" idx="38" hasCustomPrompt="1"/>
          </p:nvPr>
        </p:nvSpPr>
        <p:spPr>
          <a:xfrm>
            <a:off x="3642755" y="1590783"/>
            <a:ext cx="2387539" cy="916443"/>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Section Title—Arial 20-Cyan Blue</a:t>
            </a:r>
          </a:p>
        </p:txBody>
      </p:sp>
      <p:sp>
        <p:nvSpPr>
          <p:cNvPr id="20" name="Text Placeholder 3"/>
          <p:cNvSpPr>
            <a:spLocks noGrp="1"/>
          </p:cNvSpPr>
          <p:nvPr>
            <p:ph type="body" sz="quarter" idx="29" hasCustomPrompt="1"/>
          </p:nvPr>
        </p:nvSpPr>
        <p:spPr>
          <a:xfrm>
            <a:off x="3642755" y="2732526"/>
            <a:ext cx="2387539" cy="311168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a:p>
            <a:pPr lvl="0"/>
            <a:r>
              <a:rPr lang="en-US"/>
              <a:t>Type can get bigger, but no smaller.</a:t>
            </a:r>
          </a:p>
        </p:txBody>
      </p:sp>
      <p:sp>
        <p:nvSpPr>
          <p:cNvPr id="21" name="Text Placeholder 3"/>
          <p:cNvSpPr>
            <a:spLocks noGrp="1"/>
          </p:cNvSpPr>
          <p:nvPr>
            <p:ph type="body" sz="quarter" idx="39" hasCustomPrompt="1"/>
          </p:nvPr>
        </p:nvSpPr>
        <p:spPr>
          <a:xfrm>
            <a:off x="6667341" y="4293829"/>
            <a:ext cx="4964959" cy="2062521"/>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a:p>
            <a:pPr lvl="0"/>
            <a:r>
              <a:rPr lang="en-US"/>
              <a:t>Type can get bigger, but no smaller.</a:t>
            </a:r>
          </a:p>
          <a:p>
            <a:pPr lvl="0"/>
            <a:r>
              <a:rPr lang="en-US"/>
              <a:t>Use two columns of text when possible, as default.</a:t>
            </a:r>
          </a:p>
        </p:txBody>
      </p:sp>
      <p:sp>
        <p:nvSpPr>
          <p:cNvPr id="22" name="Text Placeholder 3"/>
          <p:cNvSpPr>
            <a:spLocks noGrp="1"/>
          </p:cNvSpPr>
          <p:nvPr>
            <p:ph type="body" sz="quarter" idx="40"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p:txBody>
      </p:sp>
      <p:sp>
        <p:nvSpPr>
          <p:cNvPr id="14"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Italic 24-Cyan Blue</a:t>
            </a:r>
          </a:p>
        </p:txBody>
      </p:sp>
      <p:sp>
        <p:nvSpPr>
          <p:cNvPr id="12"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61994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70000" y="6346960"/>
            <a:ext cx="2743200" cy="365125"/>
          </a:xfrm>
          <a:prstGeom prst="rect">
            <a:avLst/>
          </a:prstGeom>
        </p:spPr>
        <p:txBody>
          <a:bodyPr/>
          <a:lstStyle>
            <a:lvl1pPr>
              <a:defRPr sz="900" b="0" i="1">
                <a:solidFill>
                  <a:srgbClr val="00B0F0"/>
                </a:solidFill>
                <a:latin typeface="Arial" charset="0"/>
                <a:ea typeface="Arial" charset="0"/>
                <a:cs typeface="Arial" charset="0"/>
              </a:defRPr>
            </a:lvl1pPr>
          </a:lstStyle>
          <a:p>
            <a:fld id="{76B958E4-B883-3A43-B886-6E34D2C9DE1B}" type="datetime1">
              <a:rPr lang="en-CA" smtClean="0"/>
              <a:t>2024-04-29</a:t>
            </a:fld>
            <a:endParaRPr lang="en-US" dirty="0"/>
          </a:p>
        </p:txBody>
      </p:sp>
      <p:cxnSp>
        <p:nvCxnSpPr>
          <p:cNvPr id="14" name="Straight Connector 13"/>
          <p:cNvCxnSpPr/>
          <p:nvPr userDrawn="1"/>
        </p:nvCxnSpPr>
        <p:spPr>
          <a:xfrm>
            <a:off x="1270000" y="4906619"/>
            <a:ext cx="10083800" cy="0"/>
          </a:xfrm>
          <a:prstGeom prst="line">
            <a:avLst/>
          </a:prstGeom>
          <a:ln w="19050">
            <a:solidFill>
              <a:srgbClr val="00B0F0"/>
            </a:solidFill>
          </a:ln>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sz="quarter" idx="15" hasCustomPrompt="1"/>
          </p:nvPr>
        </p:nvSpPr>
        <p:spPr>
          <a:xfrm>
            <a:off x="1270000" y="1641818"/>
            <a:ext cx="10083800" cy="3010041"/>
          </a:xfrm>
          <a:prstGeom prst="rect">
            <a:avLst/>
          </a:prstGeom>
        </p:spPr>
        <p:txBody>
          <a:bodyPr/>
          <a:lstStyle>
            <a:lvl1pPr marL="0" indent="0">
              <a:lnSpc>
                <a:spcPct val="100000"/>
              </a:lnSpc>
              <a:buNone/>
              <a:defRPr sz="3200" b="0" i="0" baseline="0">
                <a:solidFill>
                  <a:srgbClr val="00B0F0"/>
                </a:solidFill>
                <a:latin typeface="Arial" charset="0"/>
                <a:ea typeface="Arial" charset="0"/>
                <a:cs typeface="Arial" charset="0"/>
              </a:defRPr>
            </a:lvl1pPr>
            <a:lvl2pPr marL="457200" indent="0">
              <a:buNone/>
              <a:defRPr sz="3000" b="1" i="0">
                <a:solidFill>
                  <a:srgbClr val="0096FF"/>
                </a:solidFill>
                <a:latin typeface="Arial Black" charset="0"/>
                <a:ea typeface="Arial Black" charset="0"/>
                <a:cs typeface="Arial Black" charset="0"/>
              </a:defRPr>
            </a:lvl2pPr>
            <a:lvl3pPr marL="914400" indent="0">
              <a:buNone/>
              <a:defRPr sz="3000" b="1" i="0">
                <a:solidFill>
                  <a:srgbClr val="0096FF"/>
                </a:solidFill>
                <a:latin typeface="Arial Black" charset="0"/>
                <a:ea typeface="Arial Black" charset="0"/>
                <a:cs typeface="Arial Black" charset="0"/>
              </a:defRPr>
            </a:lvl3pPr>
            <a:lvl4pPr marL="1371600" indent="0">
              <a:buNone/>
              <a:defRPr sz="3000" b="1" i="0">
                <a:solidFill>
                  <a:srgbClr val="0096FF"/>
                </a:solidFill>
                <a:latin typeface="Arial Black" charset="0"/>
                <a:ea typeface="Arial Black" charset="0"/>
                <a:cs typeface="Arial Black" charset="0"/>
              </a:defRPr>
            </a:lvl4pPr>
            <a:lvl5pPr marL="1828800" indent="0">
              <a:buNone/>
              <a:defRPr sz="3000" b="1" i="0">
                <a:solidFill>
                  <a:srgbClr val="0096FF"/>
                </a:solidFill>
                <a:latin typeface="Arial Black" charset="0"/>
                <a:ea typeface="Arial Black" charset="0"/>
                <a:cs typeface="Arial Black" charset="0"/>
              </a:defRPr>
            </a:lvl5pPr>
          </a:lstStyle>
          <a:p>
            <a:pPr lvl="0"/>
            <a:r>
              <a:rPr lang="en-US" dirty="0"/>
              <a:t>Presentation Title. Arial Regular 32pt</a:t>
            </a:r>
          </a:p>
        </p:txBody>
      </p:sp>
      <p:sp>
        <p:nvSpPr>
          <p:cNvPr id="20"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10" name="Content Placeholder 7"/>
          <p:cNvSpPr>
            <a:spLocks noGrp="1"/>
          </p:cNvSpPr>
          <p:nvPr>
            <p:ph sz="quarter" idx="17" hasCustomPrompt="1"/>
          </p:nvPr>
        </p:nvSpPr>
        <p:spPr>
          <a:xfrm>
            <a:off x="1270000" y="5110646"/>
            <a:ext cx="10083800" cy="742466"/>
          </a:xfrm>
          <a:prstGeom prst="rect">
            <a:avLst/>
          </a:prstGeom>
          <a:noFill/>
        </p:spPr>
        <p:txBody>
          <a:bodyPr/>
          <a:lstStyle>
            <a:lvl1pPr marL="0" indent="0">
              <a:buNone/>
              <a:defRPr sz="1600" b="0" i="0">
                <a:solidFill>
                  <a:srgbClr val="00B0F0"/>
                </a:solidFill>
                <a:latin typeface="Arial" charset="0"/>
                <a:ea typeface="Arial" charset="0"/>
                <a:cs typeface="Arial" charset="0"/>
              </a:defRPr>
            </a:lvl1pPr>
            <a:lvl2pPr marL="457200" indent="0">
              <a:buNone/>
              <a:defRPr sz="2400" b="0" i="0">
                <a:solidFill>
                  <a:srgbClr val="0096FF"/>
                </a:solidFill>
                <a:latin typeface="Arial" charset="0"/>
                <a:ea typeface="Arial" charset="0"/>
                <a:cs typeface="Arial" charset="0"/>
              </a:defRPr>
            </a:lvl2pPr>
            <a:lvl3pPr marL="914400" indent="0">
              <a:buNone/>
              <a:defRPr sz="2400" b="0" i="0">
                <a:solidFill>
                  <a:srgbClr val="0096FF"/>
                </a:solidFill>
                <a:latin typeface="Arial" charset="0"/>
                <a:ea typeface="Arial" charset="0"/>
                <a:cs typeface="Arial" charset="0"/>
              </a:defRPr>
            </a:lvl3pPr>
            <a:lvl4pPr marL="1371600" indent="0">
              <a:buNone/>
              <a:defRPr sz="2400" b="0" i="0">
                <a:solidFill>
                  <a:srgbClr val="0096FF"/>
                </a:solidFill>
                <a:latin typeface="Arial" charset="0"/>
                <a:ea typeface="Arial" charset="0"/>
                <a:cs typeface="Arial" charset="0"/>
              </a:defRPr>
            </a:lvl4pPr>
            <a:lvl5pPr marL="1828800" indent="0">
              <a:buNone/>
              <a:defRPr sz="2400" b="0" i="0">
                <a:solidFill>
                  <a:srgbClr val="0096FF"/>
                </a:solidFill>
                <a:latin typeface="Arial" charset="0"/>
                <a:ea typeface="Arial" charset="0"/>
                <a:cs typeface="Arial" charset="0"/>
              </a:defRPr>
            </a:lvl5pPr>
          </a:lstStyle>
          <a:p>
            <a:pPr lvl="0"/>
            <a:r>
              <a:rPr lang="en-US" dirty="0"/>
              <a:t>Presentation Subtitle-Arial Regular 16-Title Case</a:t>
            </a:r>
          </a:p>
          <a:p>
            <a:pPr lvl="0"/>
            <a:endParaRPr lang="en-US" dirty="0"/>
          </a:p>
        </p:txBody>
      </p:sp>
      <p:sp>
        <p:nvSpPr>
          <p:cNvPr id="11"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
        <p:nvSpPr>
          <p:cNvPr id="5" name="Rectangle 4"/>
          <p:cNvSpPr/>
          <p:nvPr userDrawn="1"/>
        </p:nvSpPr>
        <p:spPr>
          <a:xfrm>
            <a:off x="0" y="-11408"/>
            <a:ext cx="12192000" cy="1034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278" y="313154"/>
            <a:ext cx="1783444" cy="324830"/>
          </a:xfrm>
          <a:prstGeom prst="rect">
            <a:avLst/>
          </a:prstGeom>
        </p:spPr>
      </p:pic>
    </p:spTree>
    <p:extLst>
      <p:ext uri="{BB962C8B-B14F-4D97-AF65-F5344CB8AC3E}">
        <p14:creationId xmlns:p14="http://schemas.microsoft.com/office/powerpoint/2010/main" val="2216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11"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5"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216089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6323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2634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0.png"/><Relationship Id="rId5" Type="http://schemas.openxmlformats.org/officeDocument/2006/relationships/image" Target="../media/image33.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2.jpeg"/><Relationship Id="rId7" Type="http://schemas.openxmlformats.org/officeDocument/2006/relationships/image" Target="../media/image44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0.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2.sv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64.sv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271.png"/><Relationship Id="rId5" Type="http://schemas.openxmlformats.org/officeDocument/2006/relationships/image" Target="../media/image72.sv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oleObject" Target="../embeddings/oleObject1.bin"/><Relationship Id="rId1" Type="http://schemas.openxmlformats.org/officeDocument/2006/relationships/slideLayout" Target="../slideLayouts/slideLayout5.xml"/><Relationship Id="rId6" Type="http://schemas.openxmlformats.org/officeDocument/2006/relationships/oleObject" Target="../embeddings/oleObject3.bin"/><Relationship Id="rId5" Type="http://schemas.openxmlformats.org/officeDocument/2006/relationships/image" Target="../media/image22.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1170" y="6346960"/>
            <a:ext cx="2743200" cy="365125"/>
          </a:xfrm>
        </p:spPr>
        <p:txBody>
          <a:bodyPr/>
          <a:lstStyle/>
          <a:p>
            <a:fld id="{FB940EF5-184A-F64D-ADA2-CE38E62D6DEC}" type="datetime1">
              <a:rPr lang="en-CA" sz="2400" smtClean="0"/>
              <a:t>2024-04-29</a:t>
            </a:fld>
            <a:endParaRPr lang="en-US"/>
          </a:p>
        </p:txBody>
      </p:sp>
      <p:sp>
        <p:nvSpPr>
          <p:cNvPr id="4" name="Slide Number Placeholder 3"/>
          <p:cNvSpPr>
            <a:spLocks noGrp="1"/>
          </p:cNvSpPr>
          <p:nvPr>
            <p:ph type="sldNum" sz="quarter" idx="12"/>
          </p:nvPr>
        </p:nvSpPr>
        <p:spPr/>
        <p:txBody>
          <a:bodyPr/>
          <a:lstStyle/>
          <a:p>
            <a:fld id="{72890513-E58D-2644-ACDB-E89B1349FCEB}" type="slidenum">
              <a:rPr lang="en-US" smtClean="0"/>
              <a:pPr/>
              <a:t>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636" y="1088191"/>
            <a:ext cx="6061364" cy="3681236"/>
          </a:xfrm>
          <a:prstGeom prst="rect">
            <a:avLst/>
          </a:prstGeom>
        </p:spPr>
      </p:pic>
      <p:sp>
        <p:nvSpPr>
          <p:cNvPr id="9" name="Content Placeholder 8">
            <a:extLst>
              <a:ext uri="{FF2B5EF4-FFF2-40B4-BE49-F238E27FC236}">
                <a16:creationId xmlns:a16="http://schemas.microsoft.com/office/drawing/2014/main" id="{0F723625-0A28-0F4C-555F-A862ED39990C}"/>
              </a:ext>
            </a:extLst>
          </p:cNvPr>
          <p:cNvSpPr>
            <a:spLocks noGrp="1"/>
          </p:cNvSpPr>
          <p:nvPr>
            <p:ph sz="quarter" idx="15"/>
          </p:nvPr>
        </p:nvSpPr>
        <p:spPr>
          <a:xfrm>
            <a:off x="173183" y="1103486"/>
            <a:ext cx="5822374" cy="3681236"/>
          </a:xfrm>
        </p:spPr>
        <p:txBody>
          <a:bodyPr/>
          <a:lstStyle/>
          <a:p>
            <a:pPr algn="ctr"/>
            <a:endParaRPr lang="en-US" sz="4000" dirty="0"/>
          </a:p>
          <a:p>
            <a:pPr algn="ctr"/>
            <a:r>
              <a:rPr lang="en-US" sz="4000" dirty="0"/>
              <a:t>Status of the TRIUMF Electron Cyclotron Resonance Ion Source Charge State Booster</a:t>
            </a:r>
          </a:p>
        </p:txBody>
      </p:sp>
      <p:sp>
        <p:nvSpPr>
          <p:cNvPr id="11" name="Text Placeholder 10">
            <a:extLst>
              <a:ext uri="{FF2B5EF4-FFF2-40B4-BE49-F238E27FC236}">
                <a16:creationId xmlns:a16="http://schemas.microsoft.com/office/drawing/2014/main" id="{2837A7DB-7624-1159-7396-75601C660280}"/>
              </a:ext>
            </a:extLst>
          </p:cNvPr>
          <p:cNvSpPr>
            <a:spLocks noGrp="1"/>
          </p:cNvSpPr>
          <p:nvPr>
            <p:ph type="body" sz="quarter" idx="18"/>
          </p:nvPr>
        </p:nvSpPr>
        <p:spPr/>
        <p:txBody>
          <a:bodyPr/>
          <a:lstStyle/>
          <a:p>
            <a:r>
              <a:rPr lang="en-US" sz="1800"/>
              <a:t>Joseph Adegun</a:t>
            </a:r>
          </a:p>
        </p:txBody>
      </p:sp>
    </p:spTree>
    <p:extLst>
      <p:ext uri="{BB962C8B-B14F-4D97-AF65-F5344CB8AC3E}">
        <p14:creationId xmlns:p14="http://schemas.microsoft.com/office/powerpoint/2010/main" val="31907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317E1CC-23F7-7A6F-A95A-739DD7040ED0}"/>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6268" t="9000" r="8801"/>
          <a:stretch/>
        </p:blipFill>
        <p:spPr>
          <a:xfrm>
            <a:off x="744695" y="787400"/>
            <a:ext cx="10702610" cy="5693568"/>
          </a:xfrm>
        </p:spPr>
      </p:pic>
      <p:sp>
        <p:nvSpPr>
          <p:cNvPr id="2" name="Slide Number Placeholder 1">
            <a:extLst>
              <a:ext uri="{FF2B5EF4-FFF2-40B4-BE49-F238E27FC236}">
                <a16:creationId xmlns:a16="http://schemas.microsoft.com/office/drawing/2014/main" id="{A2BF3813-BD88-4155-05E8-1E2A2735217E}"/>
              </a:ext>
            </a:extLst>
          </p:cNvPr>
          <p:cNvSpPr>
            <a:spLocks noGrp="1"/>
          </p:cNvSpPr>
          <p:nvPr>
            <p:ph type="sldNum" sz="quarter" idx="12"/>
          </p:nvPr>
        </p:nvSpPr>
        <p:spPr/>
        <p:txBody>
          <a:bodyPr/>
          <a:lstStyle/>
          <a:p>
            <a:fld id="{72890513-E58D-2644-ACDB-E89B1349FCEB}" type="slidenum">
              <a:rPr lang="en-US" smtClean="0"/>
              <a:pPr/>
              <a:t>10</a:t>
            </a:fld>
            <a:endParaRPr lang="en-US"/>
          </a:p>
        </p:txBody>
      </p:sp>
      <p:sp>
        <p:nvSpPr>
          <p:cNvPr id="7" name="Text Placeholder 6">
            <a:extLst>
              <a:ext uri="{FF2B5EF4-FFF2-40B4-BE49-F238E27FC236}">
                <a16:creationId xmlns:a16="http://schemas.microsoft.com/office/drawing/2014/main" id="{E498B7F2-34B1-FF53-630D-956F7A863A61}"/>
              </a:ext>
            </a:extLst>
          </p:cNvPr>
          <p:cNvSpPr>
            <a:spLocks noGrp="1"/>
          </p:cNvSpPr>
          <p:nvPr>
            <p:ph type="body" sz="quarter" idx="21"/>
          </p:nvPr>
        </p:nvSpPr>
        <p:spPr>
          <a:xfrm>
            <a:off x="901700" y="114904"/>
            <a:ext cx="10947400" cy="524256"/>
          </a:xfrm>
        </p:spPr>
        <p:txBody>
          <a:bodyPr/>
          <a:lstStyle/>
          <a:p>
            <a:pPr algn="ctr"/>
            <a:r>
              <a:rPr lang="en-US" sz="2400" dirty="0">
                <a:latin typeface="+mj-lt"/>
                <a:cs typeface="Times New Roman" panose="02020603050405020304" pitchFamily="18" charset="0"/>
              </a:rPr>
              <a:t>Total Emittance of the CSB:</a:t>
            </a:r>
            <a:r>
              <a:rPr lang="en-US" dirty="0">
                <a:latin typeface="+mj-lt"/>
                <a:cs typeface="Times New Roman" panose="02020603050405020304" pitchFamily="18" charset="0"/>
              </a:rPr>
              <a:t> </a:t>
            </a:r>
            <a:r>
              <a:rPr lang="en-US" dirty="0">
                <a:latin typeface="+mj-lt"/>
              </a:rPr>
              <a:t>Measurement vs IGUN Simulation</a:t>
            </a:r>
          </a:p>
        </p:txBody>
      </p:sp>
      <p:sp>
        <p:nvSpPr>
          <p:cNvPr id="3" name="TextBox 2">
            <a:extLst>
              <a:ext uri="{FF2B5EF4-FFF2-40B4-BE49-F238E27FC236}">
                <a16:creationId xmlns:a16="http://schemas.microsoft.com/office/drawing/2014/main" id="{99C3CCAF-59C0-65C2-4439-0B574F0E38BF}"/>
              </a:ext>
            </a:extLst>
          </p:cNvPr>
          <p:cNvSpPr txBox="1"/>
          <p:nvPr/>
        </p:nvSpPr>
        <p:spPr>
          <a:xfrm>
            <a:off x="1582610" y="5054169"/>
            <a:ext cx="4272090" cy="646331"/>
          </a:xfrm>
          <a:prstGeom prst="rect">
            <a:avLst/>
          </a:prstGeom>
          <a:solidFill>
            <a:srgbClr val="FFFF00"/>
          </a:solidFill>
        </p:spPr>
        <p:txBody>
          <a:bodyPr wrap="square" rtlCol="0">
            <a:spAutoFit/>
          </a:bodyPr>
          <a:lstStyle/>
          <a:p>
            <a:r>
              <a:rPr lang="en-US" dirty="0">
                <a:latin typeface="Times New Roman" panose="02020603050405020304" pitchFamily="18" charset="0"/>
                <a:cs typeface="Times New Roman" panose="02020603050405020304" pitchFamily="18" charset="0"/>
              </a:rPr>
              <a:t>Total current collimated by the quads after the extraction system</a:t>
            </a:r>
          </a:p>
        </p:txBody>
      </p:sp>
      <p:graphicFrame>
        <p:nvGraphicFramePr>
          <p:cNvPr id="4" name="Table 4">
            <a:extLst>
              <a:ext uri="{FF2B5EF4-FFF2-40B4-BE49-F238E27FC236}">
                <a16:creationId xmlns:a16="http://schemas.microsoft.com/office/drawing/2014/main" id="{C219B8C5-4803-A045-EF4E-E39DF03E55FC}"/>
              </a:ext>
            </a:extLst>
          </p:cNvPr>
          <p:cNvGraphicFramePr>
            <a:graphicFrameLocks noGrp="1"/>
          </p:cNvGraphicFramePr>
          <p:nvPr/>
        </p:nvGraphicFramePr>
        <p:xfrm>
          <a:off x="6231653" y="3805554"/>
          <a:ext cx="4838699" cy="1798320"/>
        </p:xfrm>
        <a:graphic>
          <a:graphicData uri="http://schemas.openxmlformats.org/drawingml/2006/table">
            <a:tbl>
              <a:tblPr firstRow="1" bandRow="1">
                <a:tableStyleId>{5C22544A-7EE6-4342-B048-85BDC9FD1C3A}</a:tableStyleId>
              </a:tblPr>
              <a:tblGrid>
                <a:gridCol w="1592739">
                  <a:extLst>
                    <a:ext uri="{9D8B030D-6E8A-4147-A177-3AD203B41FA5}">
                      <a16:colId xmlns:a16="http://schemas.microsoft.com/office/drawing/2014/main" val="828493754"/>
                    </a:ext>
                  </a:extLst>
                </a:gridCol>
                <a:gridCol w="1607661">
                  <a:extLst>
                    <a:ext uri="{9D8B030D-6E8A-4147-A177-3AD203B41FA5}">
                      <a16:colId xmlns:a16="http://schemas.microsoft.com/office/drawing/2014/main" val="2429833277"/>
                    </a:ext>
                  </a:extLst>
                </a:gridCol>
                <a:gridCol w="1638299">
                  <a:extLst>
                    <a:ext uri="{9D8B030D-6E8A-4147-A177-3AD203B41FA5}">
                      <a16:colId xmlns:a16="http://schemas.microsoft.com/office/drawing/2014/main" val="3737296671"/>
                    </a:ext>
                  </a:extLst>
                </a:gridCol>
              </a:tblGrid>
              <a:tr h="1003354">
                <a:tc>
                  <a:txBody>
                    <a:bodyPr/>
                    <a:lstStyle/>
                    <a:p>
                      <a:pPr algn="ctr"/>
                      <a:endParaRPr lang="en-US" sz="2000">
                        <a:latin typeface="Times New Roman" panose="02020603050405020304" pitchFamily="18" charset="0"/>
                        <a:cs typeface="Times New Roman" panose="02020603050405020304" pitchFamily="18" charset="0"/>
                      </a:endParaRPr>
                    </a:p>
                  </a:txBody>
                  <a:tcPr/>
                </a:tc>
                <a:tc>
                  <a:txBody>
                    <a:bodyPr/>
                    <a:lstStyle/>
                    <a:p>
                      <a:pPr algn="ctr"/>
                      <a:r>
                        <a:rPr lang="en-US" sz="2000">
                          <a:latin typeface="Times New Roman" panose="02020603050405020304" pitchFamily="18" charset="0"/>
                          <a:cs typeface="Times New Roman" panose="02020603050405020304" pitchFamily="18" charset="0"/>
                        </a:rPr>
                        <a:t>Optimized</a:t>
                      </a:r>
                    </a:p>
                    <a:p>
                      <a:pPr algn="ctr"/>
                      <a:r>
                        <a:rPr lang="en-US" sz="2000">
                          <a:latin typeface="Times New Roman" panose="02020603050405020304" pitchFamily="18" charset="0"/>
                          <a:cs typeface="Times New Roman" panose="02020603050405020304" pitchFamily="18" charset="0"/>
                        </a:rPr>
                        <a:t>Emittance</a:t>
                      </a:r>
                    </a:p>
                    <a:p>
                      <a:pPr algn="ctr"/>
                      <a:r>
                        <a:rPr lang="en-US" sz="2000">
                          <a:latin typeface="Times New Roman" panose="02020603050405020304" pitchFamily="18" charset="0"/>
                          <a:cs typeface="Times New Roman" panose="02020603050405020304" pitchFamily="18" charset="0"/>
                        </a:rPr>
                        <a:t> [mm-mrad]</a:t>
                      </a:r>
                    </a:p>
                  </a:txBody>
                  <a:tcPr/>
                </a:tc>
                <a:tc>
                  <a:txBody>
                    <a:bodyPr/>
                    <a:lstStyle/>
                    <a:p>
                      <a:pPr algn="ctr"/>
                      <a:r>
                        <a:rPr lang="en-US" sz="2000">
                          <a:latin typeface="Times New Roman" panose="02020603050405020304" pitchFamily="18" charset="0"/>
                          <a:cs typeface="Times New Roman" panose="02020603050405020304" pitchFamily="18" charset="0"/>
                        </a:rPr>
                        <a:t>Extraction </a:t>
                      </a:r>
                    </a:p>
                    <a:p>
                      <a:pPr algn="ctr"/>
                      <a:r>
                        <a:rPr lang="en-US" sz="2000">
                          <a:latin typeface="Times New Roman" panose="02020603050405020304" pitchFamily="18" charset="0"/>
                          <a:cs typeface="Times New Roman" panose="02020603050405020304" pitchFamily="18" charset="0"/>
                        </a:rPr>
                        <a:t>field</a:t>
                      </a:r>
                    </a:p>
                    <a:p>
                      <a:pPr algn="ctr"/>
                      <a:r>
                        <a:rPr lang="en-US" sz="2000">
                          <a:latin typeface="Times New Roman" panose="02020603050405020304" pitchFamily="18" charset="0"/>
                          <a:cs typeface="Times New Roman" panose="02020603050405020304" pitchFamily="18" charset="0"/>
                        </a:rPr>
                        <a:t>[kV/m]</a:t>
                      </a:r>
                    </a:p>
                  </a:txBody>
                  <a:tcPr/>
                </a:tc>
                <a:extLst>
                  <a:ext uri="{0D108BD9-81ED-4DB2-BD59-A6C34878D82A}">
                    <a16:rowId xmlns:a16="http://schemas.microsoft.com/office/drawing/2014/main" val="984667704"/>
                  </a:ext>
                </a:extLst>
              </a:tr>
              <a:tr h="395261">
                <a:tc>
                  <a:txBody>
                    <a:bodyPr/>
                    <a:lstStyle/>
                    <a:p>
                      <a:pPr algn="ctr"/>
                      <a:r>
                        <a:rPr lang="en-US" sz="2000">
                          <a:latin typeface="Times New Roman" panose="02020603050405020304" pitchFamily="18" charset="0"/>
                          <a:cs typeface="Times New Roman" panose="02020603050405020304" pitchFamily="18" charset="0"/>
                        </a:rPr>
                        <a:t>Simulation</a:t>
                      </a:r>
                    </a:p>
                  </a:txBody>
                  <a:tcPr/>
                </a:tc>
                <a:tc>
                  <a:txBody>
                    <a:bodyPr/>
                    <a:lstStyle/>
                    <a:p>
                      <a:pPr algn="ctr"/>
                      <a:r>
                        <a:rPr lang="en-US" sz="2000">
                          <a:latin typeface="Times New Roman" panose="02020603050405020304" pitchFamily="18" charset="0"/>
                          <a:cs typeface="Times New Roman" panose="02020603050405020304" pitchFamily="18" charset="0"/>
                        </a:rPr>
                        <a:t>139.8</a:t>
                      </a:r>
                    </a:p>
                  </a:txBody>
                  <a:tcPr/>
                </a:tc>
                <a:tc>
                  <a:txBody>
                    <a:bodyPr/>
                    <a:lstStyle/>
                    <a:p>
                      <a:pPr algn="ctr"/>
                      <a:r>
                        <a:rPr lang="en-US" sz="2000">
                          <a:latin typeface="Times New Roman" panose="02020603050405020304" pitchFamily="18" charset="0"/>
                          <a:cs typeface="Times New Roman" panose="02020603050405020304" pitchFamily="18" charset="0"/>
                        </a:rPr>
                        <a:t>128.0</a:t>
                      </a:r>
                    </a:p>
                  </a:txBody>
                  <a:tcPr/>
                </a:tc>
                <a:extLst>
                  <a:ext uri="{0D108BD9-81ED-4DB2-BD59-A6C34878D82A}">
                    <a16:rowId xmlns:a16="http://schemas.microsoft.com/office/drawing/2014/main" val="2187152623"/>
                  </a:ext>
                </a:extLst>
              </a:tr>
              <a:tr h="395261">
                <a:tc>
                  <a:txBody>
                    <a:bodyPr/>
                    <a:lstStyle/>
                    <a:p>
                      <a:pPr algn="ctr"/>
                      <a:r>
                        <a:rPr lang="en-US" sz="2000">
                          <a:latin typeface="Times New Roman" panose="02020603050405020304" pitchFamily="18" charset="0"/>
                          <a:cs typeface="Times New Roman" panose="02020603050405020304" pitchFamily="18" charset="0"/>
                        </a:rPr>
                        <a:t>Measurement</a:t>
                      </a:r>
                    </a:p>
                  </a:txBody>
                  <a:tcPr/>
                </a:tc>
                <a:tc>
                  <a:txBody>
                    <a:bodyPr/>
                    <a:lstStyle/>
                    <a:p>
                      <a:pPr algn="ctr"/>
                      <a:r>
                        <a:rPr lang="en-US" sz="2000">
                          <a:latin typeface="Times New Roman" panose="02020603050405020304" pitchFamily="18" charset="0"/>
                          <a:cs typeface="Times New Roman" panose="02020603050405020304" pitchFamily="18" charset="0"/>
                        </a:rPr>
                        <a:t>101.6</a:t>
                      </a:r>
                    </a:p>
                  </a:txBody>
                  <a:tcPr/>
                </a:tc>
                <a:tc>
                  <a:txBody>
                    <a:bodyPr/>
                    <a:lstStyle/>
                    <a:p>
                      <a:pPr algn="ctr"/>
                      <a:r>
                        <a:rPr lang="en-US" sz="2000">
                          <a:latin typeface="Times New Roman" panose="02020603050405020304" pitchFamily="18" charset="0"/>
                          <a:cs typeface="Times New Roman" panose="02020603050405020304" pitchFamily="18" charset="0"/>
                        </a:rPr>
                        <a:t>112.0</a:t>
                      </a:r>
                    </a:p>
                  </a:txBody>
                  <a:tcPr/>
                </a:tc>
                <a:extLst>
                  <a:ext uri="{0D108BD9-81ED-4DB2-BD59-A6C34878D82A}">
                    <a16:rowId xmlns:a16="http://schemas.microsoft.com/office/drawing/2014/main" val="2013415761"/>
                  </a:ext>
                </a:extLst>
              </a:tr>
            </a:tbl>
          </a:graphicData>
        </a:graphic>
      </p:graphicFrame>
    </p:spTree>
    <p:extLst>
      <p:ext uri="{BB962C8B-B14F-4D97-AF65-F5344CB8AC3E}">
        <p14:creationId xmlns:p14="http://schemas.microsoft.com/office/powerpoint/2010/main" val="3869569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00F508-B4BD-35CE-8F6C-70CADAC0B21B}"/>
              </a:ext>
            </a:extLst>
          </p:cNvPr>
          <p:cNvSpPr>
            <a:spLocks noGrp="1"/>
          </p:cNvSpPr>
          <p:nvPr>
            <p:ph type="sldNum" sz="quarter" idx="12"/>
          </p:nvPr>
        </p:nvSpPr>
        <p:spPr/>
        <p:txBody>
          <a:bodyPr/>
          <a:lstStyle/>
          <a:p>
            <a:fld id="{72890513-E58D-2644-ACDB-E89B1349FCEB}" type="slidenum">
              <a:rPr lang="en-US" smtClean="0"/>
              <a:pPr/>
              <a:t>11</a:t>
            </a:fld>
            <a:endParaRPr lang="en-US"/>
          </a:p>
        </p:txBody>
      </p:sp>
      <p:pic>
        <p:nvPicPr>
          <p:cNvPr id="10" name="Content Placeholder 9">
            <a:extLst>
              <a:ext uri="{FF2B5EF4-FFF2-40B4-BE49-F238E27FC236}">
                <a16:creationId xmlns:a16="http://schemas.microsoft.com/office/drawing/2014/main" id="{9A31295A-487F-B8F9-D4B1-3B6F969C88A4}"/>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2210" t="9157" r="7793"/>
          <a:stretch/>
        </p:blipFill>
        <p:spPr>
          <a:xfrm>
            <a:off x="432620" y="621890"/>
            <a:ext cx="11326760" cy="5614220"/>
          </a:xfrm>
        </p:spPr>
      </p:pic>
      <p:sp>
        <p:nvSpPr>
          <p:cNvPr id="7" name="Text Placeholder 6">
            <a:extLst>
              <a:ext uri="{FF2B5EF4-FFF2-40B4-BE49-F238E27FC236}">
                <a16:creationId xmlns:a16="http://schemas.microsoft.com/office/drawing/2014/main" id="{C5411874-FDE1-4559-22F2-7848A234D90B}"/>
              </a:ext>
            </a:extLst>
          </p:cNvPr>
          <p:cNvSpPr>
            <a:spLocks noGrp="1"/>
          </p:cNvSpPr>
          <p:nvPr>
            <p:ph type="body" sz="quarter" idx="21"/>
          </p:nvPr>
        </p:nvSpPr>
        <p:spPr>
          <a:xfrm>
            <a:off x="2143431" y="146602"/>
            <a:ext cx="8118495" cy="454805"/>
          </a:xfrm>
        </p:spPr>
        <p:txBody>
          <a:bodyPr/>
          <a:lstStyle/>
          <a:p>
            <a:pPr algn="ctr"/>
            <a:r>
              <a:rPr lang="en-US" dirty="0"/>
              <a:t>Total Extracted Current vs Extraction field</a:t>
            </a:r>
          </a:p>
        </p:txBody>
      </p:sp>
    </p:spTree>
    <p:extLst>
      <p:ext uri="{BB962C8B-B14F-4D97-AF65-F5344CB8AC3E}">
        <p14:creationId xmlns:p14="http://schemas.microsoft.com/office/powerpoint/2010/main" val="94272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E75106-1F09-CE62-3928-8ED951EF88DD}"/>
              </a:ext>
            </a:extLst>
          </p:cNvPr>
          <p:cNvSpPr>
            <a:spLocks noGrp="1"/>
          </p:cNvSpPr>
          <p:nvPr>
            <p:ph type="sldNum" sz="quarter" idx="12"/>
          </p:nvPr>
        </p:nvSpPr>
        <p:spPr/>
        <p:txBody>
          <a:bodyPr/>
          <a:lstStyle/>
          <a:p>
            <a:fld id="{72890513-E58D-2644-ACDB-E89B1349FCEB}" type="slidenum">
              <a:rPr lang="en-US" smtClean="0"/>
              <a:pPr/>
              <a:t>12</a:t>
            </a:fld>
            <a:endParaRPr lang="en-US"/>
          </a:p>
        </p:txBody>
      </p:sp>
      <p:pic>
        <p:nvPicPr>
          <p:cNvPr id="10" name="Content Placeholder 9">
            <a:extLst>
              <a:ext uri="{FF2B5EF4-FFF2-40B4-BE49-F238E27FC236}">
                <a16:creationId xmlns:a16="http://schemas.microsoft.com/office/drawing/2014/main" id="{2E29D80A-35BF-58C6-D10E-F3EEE890F47C}"/>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4721" t="8867" r="7520"/>
          <a:stretch/>
        </p:blipFill>
        <p:spPr>
          <a:xfrm>
            <a:off x="2315496" y="1819747"/>
            <a:ext cx="7480354" cy="4357688"/>
          </a:xfrm>
        </p:spPr>
      </p:pic>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988A567-327F-3164-9251-43D06DB320CA}"/>
                  </a:ext>
                </a:extLst>
              </p:cNvPr>
              <p:cNvSpPr>
                <a:spLocks noGrp="1"/>
              </p:cNvSpPr>
              <p:nvPr>
                <p:ph type="body" sz="quarter" idx="29"/>
              </p:nvPr>
            </p:nvSpPr>
            <p:spPr>
              <a:xfrm>
                <a:off x="2897109" y="517187"/>
                <a:ext cx="6898741" cy="1432438"/>
              </a:xfrm>
            </p:spPr>
            <p:txBody>
              <a:bodyPr numCol="1"/>
              <a:lstStyle/>
              <a:p>
                <a:r>
                  <a:rPr lang="en-US" dirty="0">
                    <a:latin typeface="Times New Roman" panose="02020603050405020304" pitchFamily="18" charset="0"/>
                    <a:cs typeface="Times New Roman" panose="02020603050405020304" pitchFamily="18" charset="0"/>
                  </a:rPr>
                  <a:t>Injected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133</m:t>
                        </m:r>
                        <m:r>
                          <a:rPr lang="en-US" b="0" i="1" smtClean="0">
                            <a:latin typeface="Cambria Math" panose="02040503050406030204" pitchFamily="18" charset="0"/>
                          </a:rPr>
                          <m:t>𝐶𝑠</m:t>
                        </m:r>
                      </m:e>
                      <m:sup>
                        <m:r>
                          <a:rPr lang="en-US" b="0" i="1" smtClean="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ions – </a:t>
                </a:r>
                <a14:m>
                  <m:oMath xmlns:m="http://schemas.openxmlformats.org/officeDocument/2006/math">
                    <m:r>
                      <a:rPr lang="en-US" b="0" i="1" smtClean="0">
                        <a:latin typeface="Cambria Math" panose="02040503050406030204" pitchFamily="18" charset="0"/>
                      </a:rPr>
                      <m:t>10</m:t>
                    </m:r>
                  </m:oMath>
                </a14:m>
                <a:r>
                  <a:rPr lang="en-US" dirty="0">
                    <a:latin typeface="Times New Roman" panose="02020603050405020304" pitchFamily="18" charset="0"/>
                    <a:cs typeface="Times New Roman" panose="02020603050405020304" pitchFamily="18" charset="0"/>
                  </a:rPr>
                  <a:t> nA.</a:t>
                </a:r>
              </a:p>
              <a:p>
                <a:r>
                  <a:rPr lang="en-US" dirty="0">
                    <a:latin typeface="Times New Roman" panose="02020603050405020304" pitchFamily="18" charset="0"/>
                    <a:cs typeface="Times New Roman" panose="02020603050405020304" pitchFamily="18" charset="0"/>
                  </a:rPr>
                  <a:t>Vary DeltaV to obtain optimum plasma potential compensation.</a:t>
                </a:r>
              </a:p>
              <a:p>
                <a:r>
                  <a:rPr lang="en-US" sz="2000" dirty="0">
                    <a:latin typeface="Times New Roman" panose="02020603050405020304" pitchFamily="18" charset="0"/>
                    <a:cs typeface="Times New Roman" panose="02020603050405020304" pitchFamily="18" charset="0"/>
                  </a:rPr>
                  <a:t>Measured Cs+, Cs16+ and Cs24+</a:t>
                </a:r>
              </a:p>
            </p:txBody>
          </p:sp>
        </mc:Choice>
        <mc:Fallback xmlns="">
          <p:sp>
            <p:nvSpPr>
              <p:cNvPr id="6" name="Text Placeholder 5">
                <a:extLst>
                  <a:ext uri="{FF2B5EF4-FFF2-40B4-BE49-F238E27FC236}">
                    <a16:creationId xmlns:a16="http://schemas.microsoft.com/office/drawing/2014/main" id="{7988A567-327F-3164-9251-43D06DB320CA}"/>
                  </a:ext>
                </a:extLst>
              </p:cNvPr>
              <p:cNvSpPr>
                <a:spLocks noGrp="1" noRot="1" noChangeAspect="1" noMove="1" noResize="1" noEditPoints="1" noAdjustHandles="1" noChangeArrowheads="1" noChangeShapeType="1" noTextEdit="1"/>
              </p:cNvSpPr>
              <p:nvPr>
                <p:ph type="body" sz="quarter" idx="29"/>
              </p:nvPr>
            </p:nvSpPr>
            <p:spPr>
              <a:xfrm>
                <a:off x="2897109" y="517187"/>
                <a:ext cx="6898741" cy="1432438"/>
              </a:xfrm>
              <a:blipFill>
                <a:blip r:embed="rId5"/>
                <a:stretch>
                  <a:fillRect l="-795" t="-2553" r="-972"/>
                </a:stretch>
              </a:blipFill>
            </p:spPr>
            <p:txBody>
              <a:bodyPr/>
              <a:lstStyle/>
              <a:p>
                <a:r>
                  <a:rPr lang="en-US">
                    <a:noFill/>
                  </a:rPr>
                  <a:t> </a:t>
                </a:r>
              </a:p>
            </p:txBody>
          </p:sp>
        </mc:Fallback>
      </mc:AlternateContent>
      <p:sp>
        <p:nvSpPr>
          <p:cNvPr id="7" name="Text Placeholder 6">
            <a:extLst>
              <a:ext uri="{FF2B5EF4-FFF2-40B4-BE49-F238E27FC236}">
                <a16:creationId xmlns:a16="http://schemas.microsoft.com/office/drawing/2014/main" id="{749586C4-4B92-C638-B4D3-381ED16E4F84}"/>
              </a:ext>
            </a:extLst>
          </p:cNvPr>
          <p:cNvSpPr>
            <a:spLocks noGrp="1"/>
          </p:cNvSpPr>
          <p:nvPr>
            <p:ph type="body" sz="quarter" idx="21"/>
          </p:nvPr>
        </p:nvSpPr>
        <p:spPr>
          <a:xfrm>
            <a:off x="1193590" y="88907"/>
            <a:ext cx="10450005" cy="388937"/>
          </a:xfrm>
        </p:spPr>
        <p:txBody>
          <a:bodyPr/>
          <a:lstStyle/>
          <a:p>
            <a:pPr algn="ctr"/>
            <a:r>
              <a:rPr lang="en-US" dirty="0"/>
              <a:t>Variation of DeltaV: Plasma Potential Measurement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0A050DB-962D-3F76-F79A-32E00B090A5E}"/>
                  </a:ext>
                </a:extLst>
              </p:cNvPr>
              <p:cNvSpPr txBox="1"/>
              <p:nvPr/>
            </p:nvSpPr>
            <p:spPr>
              <a:xfrm>
                <a:off x="3492813" y="6294198"/>
                <a:ext cx="4768516" cy="369332"/>
              </a:xfrm>
              <a:prstGeom prst="rect">
                <a:avLst/>
              </a:prstGeom>
              <a:solidFill>
                <a:srgbClr val="FFFF00"/>
              </a:solidFill>
            </p:spPr>
            <p:txBody>
              <a:bodyPr wrap="square" rtlCol="0">
                <a:spAutoFit/>
              </a:bodyPr>
              <a:lstStyle/>
              <a:p>
                <a:pPr algn="ctr"/>
                <a:r>
                  <a:rPr lang="en-US" b="1" dirty="0">
                    <a:solidFill>
                      <a:schemeClr val="tx1"/>
                    </a:solidFill>
                    <a:latin typeface="Times New Roman" panose="02020603050405020304" pitchFamily="18" charset="0"/>
                    <a:cs typeface="Times New Roman" panose="02020603050405020304" pitchFamily="18" charset="0"/>
                  </a:rPr>
                  <a:t>Plasma potential </a:t>
                </a:r>
                <a:r>
                  <a:rPr lang="en-US" b="1" dirty="0">
                    <a:latin typeface="Times New Roman" panose="02020603050405020304" pitchFamily="18" charset="0"/>
                    <a:cs typeface="Times New Roman" panose="02020603050405020304" pitchFamily="18" charset="0"/>
                  </a:rPr>
                  <a:t>seems</a:t>
                </a:r>
                <a:r>
                  <a:rPr lang="en-US" b="1" dirty="0">
                    <a:solidFill>
                      <a:schemeClr val="tx1"/>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to be in </a:t>
                </a:r>
                <a:r>
                  <a:rPr lang="en-US" b="1" dirty="0">
                    <a:solidFill>
                      <a:schemeClr val="tx1"/>
                    </a:solidFill>
                    <a:latin typeface="Times New Roman" panose="02020603050405020304" pitchFamily="18" charset="0"/>
                    <a:cs typeface="Times New Roman" panose="02020603050405020304" pitchFamily="18" charset="0"/>
                  </a:rPr>
                  <a:t>order of </a:t>
                </a:r>
                <a14:m>
                  <m:oMath xmlns:m="http://schemas.openxmlformats.org/officeDocument/2006/math">
                    <m:r>
                      <a:rPr lang="en-US" b="1" i="1" dirty="0" smtClean="0">
                        <a:solidFill>
                          <a:schemeClr val="tx1"/>
                        </a:solidFill>
                        <a:latin typeface="Cambria Math" panose="02040503050406030204" pitchFamily="18" charset="0"/>
                      </a:rPr>
                      <m:t>𝟏𝟕</m:t>
                    </m:r>
                    <m:r>
                      <a:rPr lang="en-US" b="1" i="1" dirty="0" smtClean="0">
                        <a:solidFill>
                          <a:schemeClr val="tx1"/>
                        </a:solidFill>
                        <a:latin typeface="Cambria Math" panose="02040503050406030204" pitchFamily="18" charset="0"/>
                      </a:rPr>
                      <m:t> </m:t>
                    </m:r>
                    <m:r>
                      <a:rPr lang="en-US" b="1" i="1" dirty="0" smtClean="0">
                        <a:solidFill>
                          <a:schemeClr val="tx1"/>
                        </a:solidFill>
                        <a:latin typeface="Cambria Math" panose="02040503050406030204" pitchFamily="18" charset="0"/>
                      </a:rPr>
                      <m:t>𝑽</m:t>
                    </m:r>
                  </m:oMath>
                </a14:m>
                <a:endParaRPr lang="en-US"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0A050DB-962D-3F76-F79A-32E00B090A5E}"/>
                  </a:ext>
                </a:extLst>
              </p:cNvPr>
              <p:cNvSpPr txBox="1">
                <a:spLocks noRot="1" noChangeAspect="1" noMove="1" noResize="1" noEditPoints="1" noAdjustHandles="1" noChangeArrowheads="1" noChangeShapeType="1" noTextEdit="1"/>
              </p:cNvSpPr>
              <p:nvPr/>
            </p:nvSpPr>
            <p:spPr>
              <a:xfrm>
                <a:off x="3492813" y="6294198"/>
                <a:ext cx="4768516" cy="369332"/>
              </a:xfrm>
              <a:prstGeom prst="rect">
                <a:avLst/>
              </a:prstGeom>
              <a:blipFill>
                <a:blip r:embed="rId6"/>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924650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4500F4-66EC-5067-1967-32C4BF885F43}"/>
              </a:ext>
            </a:extLst>
          </p:cNvPr>
          <p:cNvSpPr>
            <a:spLocks noGrp="1"/>
          </p:cNvSpPr>
          <p:nvPr>
            <p:ph type="sldNum" sz="quarter" idx="12"/>
          </p:nvPr>
        </p:nvSpPr>
        <p:spPr/>
        <p:txBody>
          <a:bodyPr/>
          <a:lstStyle/>
          <a:p>
            <a:fld id="{72890513-E58D-2644-ACDB-E89B1349FCEB}" type="slidenum">
              <a:rPr lang="en-US" smtClean="0"/>
              <a:pPr/>
              <a:t>13</a:t>
            </a:fld>
            <a:endParaRPr lang="en-US"/>
          </a:p>
        </p:txBody>
      </p:sp>
      <p:sp>
        <p:nvSpPr>
          <p:cNvPr id="6" name="Text Placeholder 5">
            <a:extLst>
              <a:ext uri="{FF2B5EF4-FFF2-40B4-BE49-F238E27FC236}">
                <a16:creationId xmlns:a16="http://schemas.microsoft.com/office/drawing/2014/main" id="{41D8B41C-A331-FE84-BC87-28BA4E36DE8A}"/>
              </a:ext>
            </a:extLst>
          </p:cNvPr>
          <p:cNvSpPr>
            <a:spLocks noGrp="1"/>
          </p:cNvSpPr>
          <p:nvPr>
            <p:ph type="body" sz="quarter" idx="29"/>
          </p:nvPr>
        </p:nvSpPr>
        <p:spPr>
          <a:xfrm>
            <a:off x="1665838" y="2561994"/>
            <a:ext cx="8220547" cy="473904"/>
          </a:xfrm>
        </p:spPr>
        <p:txBody>
          <a:bodyPr/>
          <a:lstStyle/>
          <a:p>
            <a:pPr marL="0" indent="0" algn="ctr">
              <a:buNone/>
            </a:pPr>
            <a:r>
              <a:rPr lang="en-US" dirty="0"/>
              <a:t>Implementation of two-frequency heating</a:t>
            </a:r>
          </a:p>
        </p:txBody>
      </p:sp>
    </p:spTree>
    <p:extLst>
      <p:ext uri="{BB962C8B-B14F-4D97-AF65-F5344CB8AC3E}">
        <p14:creationId xmlns:p14="http://schemas.microsoft.com/office/powerpoint/2010/main" val="18540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B34ABB-FD9F-5888-30FD-C84A2A9F7694}"/>
              </a:ext>
            </a:extLst>
          </p:cNvPr>
          <p:cNvSpPr>
            <a:spLocks noGrp="1"/>
          </p:cNvSpPr>
          <p:nvPr>
            <p:ph type="sldNum" sz="quarter" idx="12"/>
          </p:nvPr>
        </p:nvSpPr>
        <p:spPr/>
        <p:txBody>
          <a:bodyPr/>
          <a:lstStyle/>
          <a:p>
            <a:fld id="{72890513-E58D-2644-ACDB-E89B1349FCEB}" type="slidenum">
              <a:rPr lang="en-US" smtClean="0"/>
              <a:pPr/>
              <a:t>14</a:t>
            </a:fld>
            <a:endParaRPr lang="en-US"/>
          </a:p>
        </p:txBody>
      </p:sp>
      <p:pic>
        <p:nvPicPr>
          <p:cNvPr id="10" name="Content Placeholder 9">
            <a:extLst>
              <a:ext uri="{FF2B5EF4-FFF2-40B4-BE49-F238E27FC236}">
                <a16:creationId xmlns:a16="http://schemas.microsoft.com/office/drawing/2014/main" id="{DBEA28C4-BBFD-8D7E-FCD8-C628DA0C882B}"/>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7047" t="8399" r="8660"/>
          <a:stretch/>
        </p:blipFill>
        <p:spPr>
          <a:xfrm>
            <a:off x="1371600" y="1514536"/>
            <a:ext cx="9448800" cy="5223668"/>
          </a:xfrm>
        </p:spPr>
      </p:pic>
      <p:sp>
        <p:nvSpPr>
          <p:cNvPr id="7" name="Text Placeholder 6">
            <a:extLst>
              <a:ext uri="{FF2B5EF4-FFF2-40B4-BE49-F238E27FC236}">
                <a16:creationId xmlns:a16="http://schemas.microsoft.com/office/drawing/2014/main" id="{CF3DBC9B-734B-2871-40A6-D946FCE98E78}"/>
              </a:ext>
            </a:extLst>
          </p:cNvPr>
          <p:cNvSpPr>
            <a:spLocks noGrp="1"/>
          </p:cNvSpPr>
          <p:nvPr>
            <p:ph type="body" sz="quarter" idx="21"/>
          </p:nvPr>
        </p:nvSpPr>
        <p:spPr>
          <a:xfrm>
            <a:off x="870997" y="123422"/>
            <a:ext cx="10450005" cy="468031"/>
          </a:xfrm>
        </p:spPr>
        <p:txBody>
          <a:bodyPr/>
          <a:lstStyle/>
          <a:p>
            <a:pPr algn="ctr"/>
            <a:r>
              <a:rPr lang="en-US" dirty="0"/>
              <a:t>Two-frequency heating of the ECR plasma</a:t>
            </a:r>
          </a:p>
        </p:txBody>
      </p:sp>
      <p:cxnSp>
        <p:nvCxnSpPr>
          <p:cNvPr id="12" name="Straight Connector 11">
            <a:extLst>
              <a:ext uri="{FF2B5EF4-FFF2-40B4-BE49-F238E27FC236}">
                <a16:creationId xmlns:a16="http://schemas.microsoft.com/office/drawing/2014/main" id="{FE99FC75-EC08-C7A7-E272-540C9F058451}"/>
              </a:ext>
            </a:extLst>
          </p:cNvPr>
          <p:cNvCxnSpPr>
            <a:cxnSpLocks/>
          </p:cNvCxnSpPr>
          <p:nvPr/>
        </p:nvCxnSpPr>
        <p:spPr>
          <a:xfrm>
            <a:off x="5179712" y="3881914"/>
            <a:ext cx="1587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96A4C8-3C4C-2E3D-4C52-C7E212E9E422}"/>
              </a:ext>
            </a:extLst>
          </p:cNvPr>
          <p:cNvCxnSpPr/>
          <p:nvPr/>
        </p:nvCxnSpPr>
        <p:spPr>
          <a:xfrm>
            <a:off x="5161606" y="4208348"/>
            <a:ext cx="1587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733E05-5D31-B47A-0282-90883CC402E5}"/>
                  </a:ext>
                </a:extLst>
              </p:cNvPr>
              <p:cNvSpPr txBox="1"/>
              <p:nvPr/>
            </p:nvSpPr>
            <p:spPr>
              <a:xfrm>
                <a:off x="2658740" y="1775725"/>
                <a:ext cx="488852"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𝒇</m:t>
                          </m:r>
                        </m:e>
                        <m:sub>
                          <m:r>
                            <a:rPr lang="en-US" b="1" i="1" smtClean="0">
                              <a:solidFill>
                                <a:srgbClr val="FF0000"/>
                              </a:solidFill>
                              <a:latin typeface="Cambria Math" panose="02040503050406030204" pitchFamily="18" charset="0"/>
                            </a:rPr>
                            <m:t>𝒓𝒇</m:t>
                          </m:r>
                          <m:r>
                            <a:rPr lang="en-US" b="1" i="1" smtClean="0">
                              <a:solidFill>
                                <a:srgbClr val="FF0000"/>
                              </a:solidFill>
                              <a:latin typeface="Cambria Math" panose="02040503050406030204" pitchFamily="18" charset="0"/>
                            </a:rPr>
                            <m:t>𝟏</m:t>
                          </m:r>
                        </m:sub>
                      </m:sSub>
                    </m:oMath>
                  </m:oMathPara>
                </a14:m>
                <a:endParaRPr lang="en-US" b="1" dirty="0">
                  <a:solidFill>
                    <a:srgbClr val="FF0000"/>
                  </a:solidFill>
                </a:endParaRPr>
              </a:p>
            </p:txBody>
          </p:sp>
        </mc:Choice>
        <mc:Fallback xmlns="">
          <p:sp>
            <p:nvSpPr>
              <p:cNvPr id="33" name="TextBox 32">
                <a:extLst>
                  <a:ext uri="{FF2B5EF4-FFF2-40B4-BE49-F238E27FC236}">
                    <a16:creationId xmlns:a16="http://schemas.microsoft.com/office/drawing/2014/main" id="{E4733E05-5D31-B47A-0282-90883CC402E5}"/>
                  </a:ext>
                </a:extLst>
              </p:cNvPr>
              <p:cNvSpPr txBox="1">
                <a:spLocks noRot="1" noChangeAspect="1" noMove="1" noResize="1" noEditPoints="1" noAdjustHandles="1" noChangeArrowheads="1" noChangeShapeType="1" noTextEdit="1"/>
              </p:cNvSpPr>
              <p:nvPr/>
            </p:nvSpPr>
            <p:spPr>
              <a:xfrm>
                <a:off x="2658740" y="1775725"/>
                <a:ext cx="488852" cy="303225"/>
              </a:xfrm>
              <a:prstGeom prst="rect">
                <a:avLst/>
              </a:prstGeom>
              <a:blipFill>
                <a:blip r:embed="rId5"/>
                <a:stretch>
                  <a:fillRect l="-16250" r="-10000"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9527C19-6EC4-F55D-7642-05636F36FD96}"/>
                  </a:ext>
                </a:extLst>
              </p:cNvPr>
              <p:cNvSpPr txBox="1"/>
              <p:nvPr/>
            </p:nvSpPr>
            <p:spPr>
              <a:xfrm>
                <a:off x="1957221" y="4713097"/>
                <a:ext cx="488852"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𝒇</m:t>
                          </m:r>
                        </m:e>
                        <m:sub>
                          <m:r>
                            <a:rPr lang="en-US" b="1" i="1" smtClean="0">
                              <a:solidFill>
                                <a:srgbClr val="C00000"/>
                              </a:solidFill>
                              <a:latin typeface="Cambria Math" panose="02040503050406030204" pitchFamily="18" charset="0"/>
                            </a:rPr>
                            <m:t>𝒓𝒇</m:t>
                          </m:r>
                          <m:r>
                            <a:rPr lang="en-US" b="1" i="1" smtClean="0">
                              <a:solidFill>
                                <a:srgbClr val="C00000"/>
                              </a:solidFill>
                              <a:latin typeface="Cambria Math" panose="02040503050406030204" pitchFamily="18" charset="0"/>
                            </a:rPr>
                            <m:t>𝟐</m:t>
                          </m:r>
                        </m:sub>
                      </m:sSub>
                    </m:oMath>
                  </m:oMathPara>
                </a14:m>
                <a:endParaRPr lang="en-US" b="1" dirty="0">
                  <a:solidFill>
                    <a:srgbClr val="C00000"/>
                  </a:solidFill>
                </a:endParaRPr>
              </a:p>
            </p:txBody>
          </p:sp>
        </mc:Choice>
        <mc:Fallback xmlns="">
          <p:sp>
            <p:nvSpPr>
              <p:cNvPr id="34" name="TextBox 33">
                <a:extLst>
                  <a:ext uri="{FF2B5EF4-FFF2-40B4-BE49-F238E27FC236}">
                    <a16:creationId xmlns:a16="http://schemas.microsoft.com/office/drawing/2014/main" id="{59527C19-6EC4-F55D-7642-05636F36FD96}"/>
                  </a:ext>
                </a:extLst>
              </p:cNvPr>
              <p:cNvSpPr txBox="1">
                <a:spLocks noRot="1" noChangeAspect="1" noMove="1" noResize="1" noEditPoints="1" noAdjustHandles="1" noChangeArrowheads="1" noChangeShapeType="1" noTextEdit="1"/>
              </p:cNvSpPr>
              <p:nvPr/>
            </p:nvSpPr>
            <p:spPr>
              <a:xfrm>
                <a:off x="1957221" y="4713097"/>
                <a:ext cx="488852" cy="303225"/>
              </a:xfrm>
              <a:prstGeom prst="rect">
                <a:avLst/>
              </a:prstGeom>
              <a:blipFill>
                <a:blip r:embed="rId6"/>
                <a:stretch>
                  <a:fillRect l="-16250" r="-10000"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B62C8DD-96DE-F7C9-E165-B5031CD17E8C}"/>
                  </a:ext>
                </a:extLst>
              </p:cNvPr>
              <p:cNvSpPr txBox="1"/>
              <p:nvPr/>
            </p:nvSpPr>
            <p:spPr>
              <a:xfrm>
                <a:off x="2172928" y="3367862"/>
                <a:ext cx="1214948"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𝒓𝒇</m:t>
                          </m:r>
                          <m:r>
                            <a:rPr lang="en-US" b="1" i="1" smtClean="0">
                              <a:latin typeface="Cambria Math" panose="02040503050406030204" pitchFamily="18" charset="0"/>
                            </a:rPr>
                            <m:t>𝟏</m:t>
                          </m:r>
                        </m:sub>
                      </m:sSub>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𝒇</m:t>
                          </m:r>
                        </m:e>
                        <m:sub>
                          <m:r>
                            <a:rPr lang="en-US" b="1" i="1" smtClean="0">
                              <a:latin typeface="Cambria Math" panose="02040503050406030204" pitchFamily="18" charset="0"/>
                              <a:ea typeface="Cambria Math" panose="02040503050406030204" pitchFamily="18" charset="0"/>
                            </a:rPr>
                            <m:t>𝒓𝒇</m:t>
                          </m:r>
                          <m:r>
                            <a:rPr lang="en-US" b="1" i="1" smtClean="0">
                              <a:latin typeface="Cambria Math" panose="02040503050406030204" pitchFamily="18" charset="0"/>
                              <a:ea typeface="Cambria Math" panose="02040503050406030204" pitchFamily="18" charset="0"/>
                            </a:rPr>
                            <m:t>𝟐</m:t>
                          </m:r>
                        </m:sub>
                      </m:sSub>
                    </m:oMath>
                  </m:oMathPara>
                </a14:m>
                <a:endParaRPr lang="en-US" b="1" dirty="0"/>
              </a:p>
            </p:txBody>
          </p:sp>
        </mc:Choice>
        <mc:Fallback xmlns="">
          <p:sp>
            <p:nvSpPr>
              <p:cNvPr id="35" name="TextBox 34">
                <a:extLst>
                  <a:ext uri="{FF2B5EF4-FFF2-40B4-BE49-F238E27FC236}">
                    <a16:creationId xmlns:a16="http://schemas.microsoft.com/office/drawing/2014/main" id="{2B62C8DD-96DE-F7C9-E165-B5031CD17E8C}"/>
                  </a:ext>
                </a:extLst>
              </p:cNvPr>
              <p:cNvSpPr txBox="1">
                <a:spLocks noRot="1" noChangeAspect="1" noMove="1" noResize="1" noEditPoints="1" noAdjustHandles="1" noChangeArrowheads="1" noChangeShapeType="1" noTextEdit="1"/>
              </p:cNvSpPr>
              <p:nvPr/>
            </p:nvSpPr>
            <p:spPr>
              <a:xfrm>
                <a:off x="2172928" y="3367862"/>
                <a:ext cx="1214948" cy="303225"/>
              </a:xfrm>
              <a:prstGeom prst="rect">
                <a:avLst/>
              </a:prstGeom>
              <a:blipFill>
                <a:blip r:embed="rId8"/>
                <a:stretch>
                  <a:fillRect l="-6000" r="-3500" b="-28000"/>
                </a:stretch>
              </a:blipFill>
            </p:spPr>
            <p:txBody>
              <a:bodyPr/>
              <a:lstStyle/>
              <a:p>
                <a:r>
                  <a:rPr lang="en-US">
                    <a:noFill/>
                  </a:rPr>
                  <a:t> </a:t>
                </a:r>
              </a:p>
            </p:txBody>
          </p:sp>
        </mc:Fallback>
      </mc:AlternateContent>
      <p:sp>
        <p:nvSpPr>
          <p:cNvPr id="3" name="Lightning Bolt 2">
            <a:extLst>
              <a:ext uri="{FF2B5EF4-FFF2-40B4-BE49-F238E27FC236}">
                <a16:creationId xmlns:a16="http://schemas.microsoft.com/office/drawing/2014/main" id="{4B62B2F1-93F1-D2B6-19EC-9BEEDC7971A5}"/>
              </a:ext>
            </a:extLst>
          </p:cNvPr>
          <p:cNvSpPr/>
          <p:nvPr/>
        </p:nvSpPr>
        <p:spPr>
          <a:xfrm rot="1811158">
            <a:off x="2857501" y="2513602"/>
            <a:ext cx="2666381" cy="717502"/>
          </a:xfrm>
          <a:prstGeom prst="lightningBol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Lightning Bolt 3">
            <a:extLst>
              <a:ext uri="{FF2B5EF4-FFF2-40B4-BE49-F238E27FC236}">
                <a16:creationId xmlns:a16="http://schemas.microsoft.com/office/drawing/2014/main" id="{B80334C8-3705-D88C-8B70-7E7EA7D5A40E}"/>
              </a:ext>
            </a:extLst>
          </p:cNvPr>
          <p:cNvSpPr/>
          <p:nvPr/>
        </p:nvSpPr>
        <p:spPr>
          <a:xfrm rot="19945641">
            <a:off x="2418246" y="4099968"/>
            <a:ext cx="2707270" cy="806454"/>
          </a:xfrm>
          <a:prstGeom prst="lightningBol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5223F2-8D9E-7428-961E-A9ED820BAF92}"/>
              </a:ext>
            </a:extLst>
          </p:cNvPr>
          <p:cNvSpPr txBox="1"/>
          <p:nvPr/>
        </p:nvSpPr>
        <p:spPr>
          <a:xfrm>
            <a:off x="5404233" y="2569185"/>
            <a:ext cx="4671472" cy="323165"/>
          </a:xfrm>
          <a:prstGeom prst="rect">
            <a:avLst/>
          </a:prstGeom>
          <a:noFill/>
        </p:spPr>
        <p:txBody>
          <a:bodyPr wrap="none" rtlCol="0">
            <a:spAutoFit/>
          </a:bodyPr>
          <a:lstStyle/>
          <a:p>
            <a:r>
              <a:rPr lang="en-US" sz="1500" dirty="0">
                <a:solidFill>
                  <a:srgbClr val="FF0000"/>
                </a:solidFill>
                <a:latin typeface="Times New Roman" panose="02020603050405020304" pitchFamily="18" charset="0"/>
                <a:cs typeface="Times New Roman" panose="02020603050405020304" pitchFamily="18" charset="0"/>
              </a:rPr>
              <a:t>Electron heating: One Frequency = One resonance surface</a:t>
            </a:r>
          </a:p>
        </p:txBody>
      </p:sp>
      <p:sp>
        <p:nvSpPr>
          <p:cNvPr id="8" name="TextBox 7">
            <a:extLst>
              <a:ext uri="{FF2B5EF4-FFF2-40B4-BE49-F238E27FC236}">
                <a16:creationId xmlns:a16="http://schemas.microsoft.com/office/drawing/2014/main" id="{2793C038-5E90-8F02-7D12-BA8DB37D1D7F}"/>
              </a:ext>
            </a:extLst>
          </p:cNvPr>
          <p:cNvSpPr txBox="1"/>
          <p:nvPr/>
        </p:nvSpPr>
        <p:spPr>
          <a:xfrm>
            <a:off x="3583428" y="5033060"/>
            <a:ext cx="4006225" cy="553998"/>
          </a:xfrm>
          <a:prstGeom prst="rect">
            <a:avLst/>
          </a:prstGeom>
          <a:noFill/>
        </p:spPr>
        <p:txBody>
          <a:bodyPr wrap="none" rtlCol="0">
            <a:spAutoFit/>
          </a:bodyPr>
          <a:lstStyle/>
          <a:p>
            <a:pPr algn="ctr"/>
            <a:r>
              <a:rPr lang="en-US" sz="1500" dirty="0">
                <a:solidFill>
                  <a:srgbClr val="C00000"/>
                </a:solidFill>
                <a:latin typeface="Times New Roman" panose="02020603050405020304" pitchFamily="18" charset="0"/>
                <a:cs typeface="Times New Roman" panose="02020603050405020304" pitchFamily="18" charset="0"/>
              </a:rPr>
              <a:t>More heating for the electrons: </a:t>
            </a:r>
          </a:p>
          <a:p>
            <a:pPr algn="ctr"/>
            <a:r>
              <a:rPr lang="en-US" sz="1500" dirty="0">
                <a:solidFill>
                  <a:srgbClr val="C00000"/>
                </a:solidFill>
                <a:latin typeface="Times New Roman" panose="02020603050405020304" pitchFamily="18" charset="0"/>
                <a:cs typeface="Times New Roman" panose="02020603050405020304" pitchFamily="18" charset="0"/>
              </a:rPr>
              <a:t>two distinct frequencies = two resonance surfaces</a:t>
            </a:r>
          </a:p>
        </p:txBody>
      </p:sp>
    </p:spTree>
    <p:extLst>
      <p:ext uri="{BB962C8B-B14F-4D97-AF65-F5344CB8AC3E}">
        <p14:creationId xmlns:p14="http://schemas.microsoft.com/office/powerpoint/2010/main" val="41426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4447CC-F48B-B2BA-0183-B58FA604EA45}"/>
              </a:ext>
            </a:extLst>
          </p:cNvPr>
          <p:cNvSpPr>
            <a:spLocks noGrp="1"/>
          </p:cNvSpPr>
          <p:nvPr>
            <p:ph type="sldNum" sz="quarter" idx="12"/>
          </p:nvPr>
        </p:nvSpPr>
        <p:spPr/>
        <p:txBody>
          <a:bodyPr/>
          <a:lstStyle/>
          <a:p>
            <a:fld id="{72890513-E58D-2644-ACDB-E89B1349FCEB}" type="slidenum">
              <a:rPr lang="en-US" smtClean="0"/>
              <a:pPr/>
              <a:t>15</a:t>
            </a:fld>
            <a:endParaRPr lang="en-US"/>
          </a:p>
        </p:txBody>
      </p:sp>
      <p:pic>
        <p:nvPicPr>
          <p:cNvPr id="19" name="Content Placeholder 18">
            <a:extLst>
              <a:ext uri="{FF2B5EF4-FFF2-40B4-BE49-F238E27FC236}">
                <a16:creationId xmlns:a16="http://schemas.microsoft.com/office/drawing/2014/main" id="{EC5FF92D-2487-1A57-F979-3AFEF7795E6D}"/>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3887" t="19113" r="40145" b="10294"/>
          <a:stretch/>
        </p:blipFill>
        <p:spPr>
          <a:xfrm>
            <a:off x="71216" y="1585446"/>
            <a:ext cx="3694536" cy="5001140"/>
          </a:xfrm>
        </p:spPr>
      </p:pic>
      <p:sp>
        <p:nvSpPr>
          <p:cNvPr id="17" name="Text Placeholder 16">
            <a:extLst>
              <a:ext uri="{FF2B5EF4-FFF2-40B4-BE49-F238E27FC236}">
                <a16:creationId xmlns:a16="http://schemas.microsoft.com/office/drawing/2014/main" id="{D4F2A8ED-AE86-6C1C-6687-C579877D53CF}"/>
              </a:ext>
            </a:extLst>
          </p:cNvPr>
          <p:cNvSpPr>
            <a:spLocks noGrp="1"/>
          </p:cNvSpPr>
          <p:nvPr>
            <p:ph type="body" sz="quarter" idx="21"/>
          </p:nvPr>
        </p:nvSpPr>
        <p:spPr>
          <a:xfrm>
            <a:off x="875071" y="187358"/>
            <a:ext cx="10572234" cy="484880"/>
          </a:xfrm>
        </p:spPr>
        <p:txBody>
          <a:bodyPr/>
          <a:lstStyle/>
          <a:p>
            <a:pPr algn="ctr"/>
            <a:r>
              <a:rPr lang="en-US" dirty="0"/>
              <a:t>Implementation of Two-Frequency heating on the TRIUMF ECRIS CSB</a:t>
            </a:r>
            <a:endParaRPr lang="en-US" sz="2400" b="1" i="0" dirty="0"/>
          </a:p>
        </p:txBody>
      </p:sp>
      <p:sp>
        <p:nvSpPr>
          <p:cNvPr id="3" name="TextBox 2">
            <a:extLst>
              <a:ext uri="{FF2B5EF4-FFF2-40B4-BE49-F238E27FC236}">
                <a16:creationId xmlns:a16="http://schemas.microsoft.com/office/drawing/2014/main" id="{C5B10DFF-1024-F8FF-114C-DB72112A9B27}"/>
              </a:ext>
            </a:extLst>
          </p:cNvPr>
          <p:cNvSpPr txBox="1"/>
          <p:nvPr/>
        </p:nvSpPr>
        <p:spPr>
          <a:xfrm>
            <a:off x="178333" y="748754"/>
            <a:ext cx="2436451" cy="369332"/>
          </a:xfrm>
          <a:prstGeom prst="rect">
            <a:avLst/>
          </a:prstGeom>
          <a:noFill/>
        </p:spPr>
        <p:txBody>
          <a:bodyPr wrap="square" rtlCol="0">
            <a:spAutoFit/>
          </a:bodyPr>
          <a:lstStyle/>
          <a:p>
            <a:pPr algn="ctr"/>
            <a:r>
              <a:rPr lang="en-US" b="1" dirty="0">
                <a:solidFill>
                  <a:srgbClr val="FF0000"/>
                </a:solidFill>
              </a:rPr>
              <a:t>First approach </a:t>
            </a:r>
          </a:p>
        </p:txBody>
      </p:sp>
      <p:sp>
        <p:nvSpPr>
          <p:cNvPr id="5" name="TextBox 4">
            <a:extLst>
              <a:ext uri="{FF2B5EF4-FFF2-40B4-BE49-F238E27FC236}">
                <a16:creationId xmlns:a16="http://schemas.microsoft.com/office/drawing/2014/main" id="{7A16E5F1-998D-C36D-93DC-66D51DF625C0}"/>
              </a:ext>
            </a:extLst>
          </p:cNvPr>
          <p:cNvSpPr txBox="1"/>
          <p:nvPr/>
        </p:nvSpPr>
        <p:spPr>
          <a:xfrm>
            <a:off x="3195624" y="667770"/>
            <a:ext cx="2883602" cy="646331"/>
          </a:xfrm>
          <a:prstGeom prst="rect">
            <a:avLst/>
          </a:prstGeom>
          <a:noFill/>
        </p:spPr>
        <p:txBody>
          <a:bodyPr wrap="square" rtlCol="0">
            <a:spAutoFit/>
          </a:bodyPr>
          <a:lstStyle/>
          <a:p>
            <a:r>
              <a:rPr lang="en-US" b="1" dirty="0">
                <a:solidFill>
                  <a:srgbClr val="FF0000"/>
                </a:solidFill>
              </a:rPr>
              <a:t>Setup based on R. </a:t>
            </a:r>
            <a:r>
              <a:rPr lang="en-US" b="1" dirty="0" err="1">
                <a:solidFill>
                  <a:srgbClr val="FF0000"/>
                </a:solidFill>
              </a:rPr>
              <a:t>Racz</a:t>
            </a:r>
            <a:r>
              <a:rPr lang="en-US" b="1" dirty="0">
                <a:solidFill>
                  <a:srgbClr val="FF0000"/>
                </a:solidFill>
              </a:rPr>
              <a:t> et al, 2018.</a:t>
            </a:r>
          </a:p>
        </p:txBody>
      </p:sp>
      <p:sp>
        <p:nvSpPr>
          <p:cNvPr id="7" name="TextBox 6">
            <a:extLst>
              <a:ext uri="{FF2B5EF4-FFF2-40B4-BE49-F238E27FC236}">
                <a16:creationId xmlns:a16="http://schemas.microsoft.com/office/drawing/2014/main" id="{66BD9784-CEC6-77B4-E597-BACF309A6343}"/>
              </a:ext>
            </a:extLst>
          </p:cNvPr>
          <p:cNvSpPr txBox="1"/>
          <p:nvPr/>
        </p:nvSpPr>
        <p:spPr>
          <a:xfrm>
            <a:off x="71215" y="1069092"/>
            <a:ext cx="2650689" cy="369332"/>
          </a:xfrm>
          <a:prstGeom prst="rect">
            <a:avLst/>
          </a:prstGeom>
          <a:noFill/>
        </p:spPr>
        <p:txBody>
          <a:bodyPr wrap="square" rtlCol="0">
            <a:spAutoFit/>
          </a:bodyPr>
          <a:lstStyle/>
          <a:p>
            <a:r>
              <a:rPr lang="en-US" b="1" dirty="0">
                <a:solidFill>
                  <a:srgbClr val="FF0000"/>
                </a:solidFill>
              </a:rPr>
              <a:t>J. Adegun et al, ICIS21</a:t>
            </a:r>
          </a:p>
        </p:txBody>
      </p:sp>
      <p:sp>
        <p:nvSpPr>
          <p:cNvPr id="9" name="TextBox 8">
            <a:extLst>
              <a:ext uri="{FF2B5EF4-FFF2-40B4-BE49-F238E27FC236}">
                <a16:creationId xmlns:a16="http://schemas.microsoft.com/office/drawing/2014/main" id="{AF31C583-4F4C-8758-FE45-6E2086561C70}"/>
              </a:ext>
            </a:extLst>
          </p:cNvPr>
          <p:cNvSpPr txBox="1"/>
          <p:nvPr/>
        </p:nvSpPr>
        <p:spPr>
          <a:xfrm>
            <a:off x="397069" y="1879491"/>
            <a:ext cx="829073" cy="400110"/>
          </a:xfrm>
          <a:prstGeom prst="rect">
            <a:avLst/>
          </a:prstGeom>
          <a:noFill/>
        </p:spPr>
        <p:txBody>
          <a:bodyPr wrap="none" rtlCol="0">
            <a:spAutoFit/>
          </a:bodyPr>
          <a:lstStyle/>
          <a:p>
            <a:pPr algn="ctr"/>
            <a:r>
              <a:rPr lang="en-US" sz="1000" b="1" dirty="0"/>
              <a:t>8 – 18 GHz</a:t>
            </a:r>
          </a:p>
          <a:p>
            <a:pPr algn="ctr"/>
            <a:r>
              <a:rPr lang="en-US" sz="1000" b="1" dirty="0"/>
              <a:t>400 W</a:t>
            </a:r>
          </a:p>
        </p:txBody>
      </p:sp>
      <p:pic>
        <p:nvPicPr>
          <p:cNvPr id="6" name="Graphic 5">
            <a:extLst>
              <a:ext uri="{FF2B5EF4-FFF2-40B4-BE49-F238E27FC236}">
                <a16:creationId xmlns:a16="http://schemas.microsoft.com/office/drawing/2014/main" id="{5A739D88-B19E-6BE9-3701-648EA32E62C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732" r="14843" b="4859"/>
          <a:stretch/>
        </p:blipFill>
        <p:spPr>
          <a:xfrm>
            <a:off x="7539598" y="667770"/>
            <a:ext cx="4581186" cy="5751362"/>
          </a:xfrm>
          <a:prstGeom prst="rect">
            <a:avLst/>
          </a:prstGeom>
        </p:spPr>
      </p:pic>
      <p:pic>
        <p:nvPicPr>
          <p:cNvPr id="11" name="Content Placeholder 10">
            <a:extLst>
              <a:ext uri="{FF2B5EF4-FFF2-40B4-BE49-F238E27FC236}">
                <a16:creationId xmlns:a16="http://schemas.microsoft.com/office/drawing/2014/main" id="{E12F4F60-01FC-E2C2-D411-36F6CAE4617D}"/>
              </a:ext>
            </a:extLst>
          </p:cNvPr>
          <p:cNvPicPr>
            <a:picLocks noGrp="1" noChangeAspect="1"/>
          </p:cNvPicPr>
          <p:nvPr>
            <p:ph sz="quarter" idx="32"/>
          </p:nvPr>
        </p:nvPicPr>
        <p:blipFill rotWithShape="1">
          <a:blip r:embed="rId7">
            <a:extLst>
              <a:ext uri="{96DAC541-7B7A-43D3-8B79-37D633B846F1}">
                <asvg:svgBlip xmlns:asvg="http://schemas.microsoft.com/office/drawing/2016/SVG/main" r:embed="rId8"/>
              </a:ext>
            </a:extLst>
          </a:blip>
          <a:srcRect t="4580" r="25572" b="8797"/>
          <a:stretch/>
        </p:blipFill>
        <p:spPr>
          <a:xfrm>
            <a:off x="3542878" y="1314100"/>
            <a:ext cx="4067290" cy="5105032"/>
          </a:xfrm>
        </p:spPr>
      </p:pic>
    </p:spTree>
    <p:extLst>
      <p:ext uri="{BB962C8B-B14F-4D97-AF65-F5344CB8AC3E}">
        <p14:creationId xmlns:p14="http://schemas.microsoft.com/office/powerpoint/2010/main" val="39874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8106E4-5F94-E8BF-F540-CA41EA56485E}"/>
              </a:ext>
            </a:extLst>
          </p:cNvPr>
          <p:cNvSpPr>
            <a:spLocks noGrp="1"/>
          </p:cNvSpPr>
          <p:nvPr>
            <p:ph type="sldNum" sz="quarter" idx="12"/>
          </p:nvPr>
        </p:nvSpPr>
        <p:spPr/>
        <p:txBody>
          <a:bodyPr/>
          <a:lstStyle/>
          <a:p>
            <a:fld id="{72890513-E58D-2644-ACDB-E89B1349FCEB}" type="slidenum">
              <a:rPr lang="en-US" smtClean="0"/>
              <a:pPr/>
              <a:t>16</a:t>
            </a:fld>
            <a:endParaRPr lang="en-US"/>
          </a:p>
        </p:txBody>
      </p:sp>
      <p:sp>
        <p:nvSpPr>
          <p:cNvPr id="10" name="Text Placeholder 9">
            <a:extLst>
              <a:ext uri="{FF2B5EF4-FFF2-40B4-BE49-F238E27FC236}">
                <a16:creationId xmlns:a16="http://schemas.microsoft.com/office/drawing/2014/main" id="{D33E0C54-721A-F2AF-47C3-2C2D94F37B00}"/>
              </a:ext>
            </a:extLst>
          </p:cNvPr>
          <p:cNvSpPr>
            <a:spLocks noGrp="1"/>
          </p:cNvSpPr>
          <p:nvPr>
            <p:ph type="body" sz="quarter" idx="21"/>
          </p:nvPr>
        </p:nvSpPr>
        <p:spPr>
          <a:xfrm>
            <a:off x="2084439" y="184946"/>
            <a:ext cx="8315291" cy="493049"/>
          </a:xfrm>
        </p:spPr>
        <p:txBody>
          <a:bodyPr/>
          <a:lstStyle/>
          <a:p>
            <a:pPr algn="ctr"/>
            <a:r>
              <a:rPr lang="en-US" dirty="0"/>
              <a:t>Efficiency of the Charge State Booster: SFHT vs. TFHT</a:t>
            </a:r>
          </a:p>
        </p:txBody>
      </p:sp>
      <p:pic>
        <p:nvPicPr>
          <p:cNvPr id="6" name="Content Placeholder 5">
            <a:extLst>
              <a:ext uri="{FF2B5EF4-FFF2-40B4-BE49-F238E27FC236}">
                <a16:creationId xmlns:a16="http://schemas.microsoft.com/office/drawing/2014/main" id="{99C3A5D6-728B-631E-BDEF-1BF797F8005B}"/>
              </a:ext>
            </a:extLst>
          </p:cNvPr>
          <p:cNvPicPr>
            <a:picLocks noGrp="1" noChangeAspect="1"/>
          </p:cNvPicPr>
          <p:nvPr>
            <p:ph sz="quarter" idx="34"/>
          </p:nvPr>
        </p:nvPicPr>
        <p:blipFill rotWithShape="1">
          <a:blip r:embed="rId3">
            <a:extLst>
              <a:ext uri="{96DAC541-7B7A-43D3-8B79-37D633B846F1}">
                <asvg:svgBlip xmlns:asvg="http://schemas.microsoft.com/office/drawing/2016/SVG/main" r:embed="rId4"/>
              </a:ext>
            </a:extLst>
          </a:blip>
          <a:srcRect l="7418" t="10181" r="7850"/>
          <a:stretch/>
        </p:blipFill>
        <p:spPr>
          <a:xfrm>
            <a:off x="290945" y="677993"/>
            <a:ext cx="11540837" cy="5995061"/>
          </a:xfrm>
        </p:spPr>
      </p:pic>
    </p:spTree>
    <p:extLst>
      <p:ext uri="{BB962C8B-B14F-4D97-AF65-F5344CB8AC3E}">
        <p14:creationId xmlns:p14="http://schemas.microsoft.com/office/powerpoint/2010/main" val="3346096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8B7BA3-C6B3-336C-E877-26F20E4B484D}"/>
              </a:ext>
            </a:extLst>
          </p:cNvPr>
          <p:cNvSpPr>
            <a:spLocks noGrp="1"/>
          </p:cNvSpPr>
          <p:nvPr>
            <p:ph type="sldNum" sz="quarter" idx="12"/>
          </p:nvPr>
        </p:nvSpPr>
        <p:spPr/>
        <p:txBody>
          <a:bodyPr/>
          <a:lstStyle/>
          <a:p>
            <a:fld id="{72890513-E58D-2644-ACDB-E89B1349FCEB}" type="slidenum">
              <a:rPr lang="en-US" smtClean="0"/>
              <a:pPr/>
              <a:t>17</a:t>
            </a:fld>
            <a:endParaRPr lang="en-US"/>
          </a:p>
        </p:txBody>
      </p:sp>
      <p:pic>
        <p:nvPicPr>
          <p:cNvPr id="26" name="Content Placeholder 25">
            <a:extLst>
              <a:ext uri="{FF2B5EF4-FFF2-40B4-BE49-F238E27FC236}">
                <a16:creationId xmlns:a16="http://schemas.microsoft.com/office/drawing/2014/main" id="{2FC1E6C3-C824-8EFE-6849-B2AD6D243095}"/>
              </a:ext>
            </a:extLst>
          </p:cNvPr>
          <p:cNvPicPr>
            <a:picLocks noGrp="1" noChangeAspect="1"/>
          </p:cNvPicPr>
          <p:nvPr>
            <p:ph sz="quarter" idx="26"/>
          </p:nvPr>
        </p:nvPicPr>
        <p:blipFill>
          <a:blip r:embed="rId3"/>
          <a:stretch>
            <a:fillRect/>
          </a:stretch>
        </p:blipFill>
        <p:spPr>
          <a:xfrm>
            <a:off x="3302209" y="1079467"/>
            <a:ext cx="6317673" cy="4072260"/>
          </a:xfrm>
          <a:prstGeom prst="rect">
            <a:avLst/>
          </a:prstGeom>
        </p:spPr>
      </p:pic>
      <p:sp>
        <p:nvSpPr>
          <p:cNvPr id="16" name="Text Placeholder 15">
            <a:extLst>
              <a:ext uri="{FF2B5EF4-FFF2-40B4-BE49-F238E27FC236}">
                <a16:creationId xmlns:a16="http://schemas.microsoft.com/office/drawing/2014/main" id="{15EC4EC9-23CE-6F30-C5F4-7055B59F0A8B}"/>
              </a:ext>
            </a:extLst>
          </p:cNvPr>
          <p:cNvSpPr>
            <a:spLocks noGrp="1"/>
          </p:cNvSpPr>
          <p:nvPr>
            <p:ph type="body" sz="quarter" idx="21"/>
          </p:nvPr>
        </p:nvSpPr>
        <p:spPr>
          <a:xfrm>
            <a:off x="810132" y="205595"/>
            <a:ext cx="10450005" cy="536550"/>
          </a:xfrm>
        </p:spPr>
        <p:txBody>
          <a:bodyPr/>
          <a:lstStyle/>
          <a:p>
            <a:pPr algn="ctr"/>
            <a:r>
              <a:rPr lang="en-US" dirty="0"/>
              <a:t>Effect of unwanted dipole field on beam injection</a:t>
            </a:r>
          </a:p>
        </p:txBody>
      </p:sp>
      <p:sp>
        <p:nvSpPr>
          <p:cNvPr id="9" name="TextBox 8">
            <a:extLst>
              <a:ext uri="{FF2B5EF4-FFF2-40B4-BE49-F238E27FC236}">
                <a16:creationId xmlns:a16="http://schemas.microsoft.com/office/drawing/2014/main" id="{7986589A-8095-BF1B-3704-EB9BE3FD23D9}"/>
              </a:ext>
            </a:extLst>
          </p:cNvPr>
          <p:cNvSpPr txBox="1"/>
          <p:nvPr/>
        </p:nvSpPr>
        <p:spPr>
          <a:xfrm>
            <a:off x="3313038" y="2233266"/>
            <a:ext cx="447558" cy="369332"/>
          </a:xfrm>
          <a:prstGeom prst="rect">
            <a:avLst/>
          </a:prstGeom>
          <a:solidFill>
            <a:schemeClr val="bg1"/>
          </a:solid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C602FFC3-9632-0053-9AE0-9AE7129AD1CD}"/>
              </a:ext>
            </a:extLst>
          </p:cNvPr>
          <p:cNvSpPr txBox="1"/>
          <p:nvPr/>
        </p:nvSpPr>
        <p:spPr>
          <a:xfrm>
            <a:off x="9172324" y="2198476"/>
            <a:ext cx="447558" cy="369332"/>
          </a:xfrm>
          <a:prstGeom prst="rect">
            <a:avLst/>
          </a:prstGeom>
          <a:solidFill>
            <a:schemeClr val="bg1"/>
          </a:solidFill>
        </p:spPr>
        <p:txBody>
          <a:bodyPr wrap="none" rtlCol="0">
            <a:spAutoFit/>
          </a:bodyPr>
          <a:lstStyle/>
          <a:p>
            <a:r>
              <a:rPr lang="en-US" dirty="0"/>
              <a:t>1+</a:t>
            </a:r>
          </a:p>
        </p:txBody>
      </p:sp>
      <p:sp>
        <p:nvSpPr>
          <p:cNvPr id="3" name="Rectangle 2">
            <a:extLst>
              <a:ext uri="{FF2B5EF4-FFF2-40B4-BE49-F238E27FC236}">
                <a16:creationId xmlns:a16="http://schemas.microsoft.com/office/drawing/2014/main" id="{2E474869-D864-DEA8-291B-2664A3930DD1}"/>
              </a:ext>
            </a:extLst>
          </p:cNvPr>
          <p:cNvSpPr/>
          <p:nvPr/>
        </p:nvSpPr>
        <p:spPr>
          <a:xfrm>
            <a:off x="5604094" y="2408223"/>
            <a:ext cx="1394234" cy="4345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09B4D0-8EBF-2670-BF36-3A0F91238D67}"/>
              </a:ext>
            </a:extLst>
          </p:cNvPr>
          <p:cNvSpPr txBox="1"/>
          <p:nvPr/>
        </p:nvSpPr>
        <p:spPr>
          <a:xfrm>
            <a:off x="1854632" y="5624405"/>
            <a:ext cx="9212826" cy="646331"/>
          </a:xfrm>
          <a:prstGeom prst="rect">
            <a:avLst/>
          </a:prstGeom>
          <a:noFill/>
        </p:spPr>
        <p:txBody>
          <a:bodyPr wrap="square" rtlCol="0">
            <a:spAutoFit/>
          </a:bodyPr>
          <a:lstStyle/>
          <a:p>
            <a:pPr algn="ctr"/>
            <a:r>
              <a:rPr lang="en-US" dirty="0"/>
              <a:t>With the magnetic field at the injection switched ON, but plasma switched OFF, injected singly charged ions were not extracted.</a:t>
            </a:r>
          </a:p>
        </p:txBody>
      </p:sp>
    </p:spTree>
    <p:extLst>
      <p:ext uri="{BB962C8B-B14F-4D97-AF65-F5344CB8AC3E}">
        <p14:creationId xmlns:p14="http://schemas.microsoft.com/office/powerpoint/2010/main" val="3589901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312575-134C-26C3-9685-889253B55FA0}"/>
              </a:ext>
            </a:extLst>
          </p:cNvPr>
          <p:cNvSpPr>
            <a:spLocks noGrp="1"/>
          </p:cNvSpPr>
          <p:nvPr>
            <p:ph type="sldNum" sz="quarter" idx="12"/>
          </p:nvPr>
        </p:nvSpPr>
        <p:spPr/>
        <p:txBody>
          <a:bodyPr/>
          <a:lstStyle/>
          <a:p>
            <a:fld id="{72890513-E58D-2644-ACDB-E89B1349FCEB}" type="slidenum">
              <a:rPr lang="en-US" smtClean="0"/>
              <a:pPr/>
              <a:t>18</a:t>
            </a:fld>
            <a:endParaRPr lang="en-US"/>
          </a:p>
        </p:txBody>
      </p:sp>
      <p:sp>
        <p:nvSpPr>
          <p:cNvPr id="7" name="Text Placeholder 6">
            <a:extLst>
              <a:ext uri="{FF2B5EF4-FFF2-40B4-BE49-F238E27FC236}">
                <a16:creationId xmlns:a16="http://schemas.microsoft.com/office/drawing/2014/main" id="{45AB9D38-9845-9498-1A63-40AA11D0B77E}"/>
              </a:ext>
            </a:extLst>
          </p:cNvPr>
          <p:cNvSpPr>
            <a:spLocks noGrp="1"/>
          </p:cNvSpPr>
          <p:nvPr>
            <p:ph type="body" sz="quarter" idx="21"/>
          </p:nvPr>
        </p:nvSpPr>
        <p:spPr>
          <a:xfrm>
            <a:off x="2706497" y="46018"/>
            <a:ext cx="6157087" cy="441843"/>
          </a:xfrm>
        </p:spPr>
        <p:txBody>
          <a:bodyPr/>
          <a:lstStyle/>
          <a:p>
            <a:pPr algn="ctr"/>
            <a:r>
              <a:rPr lang="en-US" dirty="0"/>
              <a:t>Effect of the wide gap in the iron Plug</a:t>
            </a:r>
          </a:p>
        </p:txBody>
      </p:sp>
      <p:sp>
        <p:nvSpPr>
          <p:cNvPr id="15" name="TextBox 14">
            <a:extLst>
              <a:ext uri="{FF2B5EF4-FFF2-40B4-BE49-F238E27FC236}">
                <a16:creationId xmlns:a16="http://schemas.microsoft.com/office/drawing/2014/main" id="{34BF53DD-2B94-994F-D184-3273609FB1C9}"/>
              </a:ext>
            </a:extLst>
          </p:cNvPr>
          <p:cNvSpPr txBox="1"/>
          <p:nvPr/>
        </p:nvSpPr>
        <p:spPr>
          <a:xfrm>
            <a:off x="6452202" y="632425"/>
            <a:ext cx="5459382" cy="369332"/>
          </a:xfrm>
          <a:prstGeom prst="rect">
            <a:avLst/>
          </a:prstGeom>
          <a:noFill/>
        </p:spPr>
        <p:txBody>
          <a:bodyPr wrap="square" rtlCol="0">
            <a:spAutoFit/>
          </a:bodyPr>
          <a:lstStyle/>
          <a:p>
            <a:r>
              <a:rPr lang="en-US" dirty="0"/>
              <a:t>B-field in the injection region of the TRIUMF CSB </a:t>
            </a:r>
          </a:p>
        </p:txBody>
      </p:sp>
      <p:pic>
        <p:nvPicPr>
          <p:cNvPr id="5" name="Picture 4" descr="A graph of a graph of a number of objects&#10;&#10;Description automatically generated with medium confidence">
            <a:extLst>
              <a:ext uri="{FF2B5EF4-FFF2-40B4-BE49-F238E27FC236}">
                <a16:creationId xmlns:a16="http://schemas.microsoft.com/office/drawing/2014/main" id="{CF62C6B3-EFE0-054D-0C26-3B37C31055E8}"/>
              </a:ext>
            </a:extLst>
          </p:cNvPr>
          <p:cNvPicPr>
            <a:picLocks noChangeAspect="1"/>
          </p:cNvPicPr>
          <p:nvPr/>
        </p:nvPicPr>
        <p:blipFill rotWithShape="1">
          <a:blip r:embed="rId3"/>
          <a:srcRect l="4928" t="8832" r="8892"/>
          <a:stretch/>
        </p:blipFill>
        <p:spPr>
          <a:xfrm>
            <a:off x="5926572" y="1146321"/>
            <a:ext cx="6029078" cy="313989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FFF742-5FF9-9987-1A40-D85C7AB0A0AE}"/>
                  </a:ext>
                </a:extLst>
              </p:cNvPr>
              <p:cNvSpPr txBox="1"/>
              <p:nvPr/>
            </p:nvSpPr>
            <p:spPr>
              <a:xfrm>
                <a:off x="6782951" y="2524727"/>
                <a:ext cx="2398942" cy="671787"/>
              </a:xfrm>
              <a:prstGeom prst="rect">
                <a:avLst/>
              </a:prstGeom>
              <a:noFill/>
            </p:spPr>
            <p:txBody>
              <a:bodyPr wrap="square" rtlCol="0">
                <a:spAutoFit/>
              </a:bodyPr>
              <a:lstStyle/>
              <a:p>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𝑩</m:t>
                        </m:r>
                      </m:e>
                      <m:sub>
                        <m:r>
                          <a:rPr lang="en-US" b="1" i="1" smtClean="0">
                            <a:solidFill>
                              <a:srgbClr val="FF0000"/>
                            </a:solidFill>
                            <a:latin typeface="Cambria Math" panose="02040503050406030204" pitchFamily="18" charset="0"/>
                          </a:rPr>
                          <m:t>𝒚</m:t>
                        </m:r>
                      </m:sub>
                    </m:sSub>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𝟏𝟎</m:t>
                    </m:r>
                    <m:r>
                      <a:rPr lang="en-US" b="1" i="1" smtClean="0">
                        <a:solidFill>
                          <a:srgbClr val="FF0000"/>
                        </a:solidFill>
                        <a:latin typeface="Cambria Math" panose="02040503050406030204" pitchFamily="18" charset="0"/>
                        <a:ea typeface="Cambria Math" panose="02040503050406030204" pitchFamily="18" charset="0"/>
                      </a:rPr>
                      <m:t>%</m:t>
                    </m:r>
                  </m:oMath>
                </a14:m>
                <a:r>
                  <a:rPr lang="en-US" b="1" dirty="0">
                    <a:solidFill>
                      <a:srgbClr val="FF0000"/>
                    </a:solidFill>
                  </a:rPr>
                  <a:t> of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𝑩</m:t>
                        </m:r>
                      </m:e>
                      <m:sub>
                        <m:r>
                          <a:rPr lang="en-US" b="1" i="1" smtClean="0">
                            <a:solidFill>
                              <a:srgbClr val="FF0000"/>
                            </a:solidFill>
                            <a:latin typeface="Cambria Math" panose="02040503050406030204" pitchFamily="18" charset="0"/>
                          </a:rPr>
                          <m:t>𝒛</m:t>
                        </m:r>
                      </m:sub>
                    </m:sSub>
                  </m:oMath>
                </a14:m>
                <a:r>
                  <a:rPr lang="en-US" b="1" dirty="0">
                    <a:solidFill>
                      <a:srgbClr val="FF0000"/>
                    </a:solidFill>
                  </a:rPr>
                  <a:t> at the injection region</a:t>
                </a:r>
                <a:endParaRPr lang="en-US" b="1" dirty="0"/>
              </a:p>
            </p:txBody>
          </p:sp>
        </mc:Choice>
        <mc:Fallback xmlns="">
          <p:sp>
            <p:nvSpPr>
              <p:cNvPr id="8" name="TextBox 7">
                <a:extLst>
                  <a:ext uri="{FF2B5EF4-FFF2-40B4-BE49-F238E27FC236}">
                    <a16:creationId xmlns:a16="http://schemas.microsoft.com/office/drawing/2014/main" id="{04FFF742-5FF9-9987-1A40-D85C7AB0A0AE}"/>
                  </a:ext>
                </a:extLst>
              </p:cNvPr>
              <p:cNvSpPr txBox="1">
                <a:spLocks noRot="1" noChangeAspect="1" noMove="1" noResize="1" noEditPoints="1" noAdjustHandles="1" noChangeArrowheads="1" noChangeShapeType="1" noTextEdit="1"/>
              </p:cNvSpPr>
              <p:nvPr/>
            </p:nvSpPr>
            <p:spPr>
              <a:xfrm>
                <a:off x="6782951" y="2524727"/>
                <a:ext cx="2398942" cy="671787"/>
              </a:xfrm>
              <a:prstGeom prst="rect">
                <a:avLst/>
              </a:prstGeom>
              <a:blipFill>
                <a:blip r:embed="rId5"/>
                <a:stretch>
                  <a:fillRect l="-2290" t="-4545" b="-14545"/>
                </a:stretch>
              </a:blipFill>
            </p:spPr>
            <p:txBody>
              <a:bodyPr/>
              <a:lstStyle/>
              <a:p>
                <a:r>
                  <a:rPr lang="en-CA">
                    <a:noFill/>
                  </a:rPr>
                  <a:t> </a:t>
                </a:r>
              </a:p>
            </p:txBody>
          </p:sp>
        </mc:Fallback>
      </mc:AlternateContent>
      <p:pic>
        <p:nvPicPr>
          <p:cNvPr id="3" name="Content Placeholder 9">
            <a:extLst>
              <a:ext uri="{FF2B5EF4-FFF2-40B4-BE49-F238E27FC236}">
                <a16:creationId xmlns:a16="http://schemas.microsoft.com/office/drawing/2014/main" id="{0BE96288-78D3-B98E-B3FD-CB8A4314AA7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377695" y="577752"/>
            <a:ext cx="3533025" cy="2598370"/>
          </a:xfrm>
          <a:prstGeom prst="rect">
            <a:avLst/>
          </a:prstGeom>
        </p:spPr>
      </p:pic>
      <p:sp>
        <p:nvSpPr>
          <p:cNvPr id="4" name="TextBox 3">
            <a:extLst>
              <a:ext uri="{FF2B5EF4-FFF2-40B4-BE49-F238E27FC236}">
                <a16:creationId xmlns:a16="http://schemas.microsoft.com/office/drawing/2014/main" id="{FE62D753-A22D-AE3A-4315-8E7141A9B498}"/>
              </a:ext>
            </a:extLst>
          </p:cNvPr>
          <p:cNvSpPr txBox="1"/>
          <p:nvPr/>
        </p:nvSpPr>
        <p:spPr>
          <a:xfrm>
            <a:off x="6318298" y="4942387"/>
            <a:ext cx="286359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If singly charged ions are lost during injection, then nothing to charge breed</a:t>
            </a:r>
            <a:r>
              <a:rPr lang="en-CA" dirty="0">
                <a:solidFill>
                  <a:srgbClr val="FF0000"/>
                </a:solidFill>
              </a:rPr>
              <a:t> – efficiency is lower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D36BFF-EC39-F40B-7D97-647EC8D548C2}"/>
                  </a:ext>
                </a:extLst>
              </p:cNvPr>
              <p:cNvSpPr txBox="1"/>
              <p:nvPr/>
            </p:nvSpPr>
            <p:spPr>
              <a:xfrm>
                <a:off x="9579166" y="4942386"/>
                <a:ext cx="2026635" cy="1200329"/>
              </a:xfrm>
              <a:prstGeom prst="rect">
                <a:avLst/>
              </a:prstGeom>
              <a:noFill/>
            </p:spPr>
            <p:txBody>
              <a:bodyPr wrap="square">
                <a:spAutoFit/>
              </a:bodyPr>
              <a:lstStyle/>
              <a:p>
                <a:pPr algn="ctr"/>
                <a:r>
                  <a:rPr lang="en-US" b="1" dirty="0"/>
                  <a:t>Intensity of charge-bred ions, </a:t>
                </a:r>
              </a:p>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𝒏</m:t>
                          </m:r>
                          <m:r>
                            <a:rPr lang="en-US" b="1" i="1" smtClean="0">
                              <a:latin typeface="Cambria Math" panose="02040503050406030204" pitchFamily="18" charset="0"/>
                            </a:rPr>
                            <m:t>+</m:t>
                          </m:r>
                        </m:sub>
                      </m:sSub>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m:t>
                          </m:r>
                        </m:sub>
                      </m:sSub>
                    </m:oMath>
                  </m:oMathPara>
                </a14:m>
                <a:endParaRPr lang="en-US" b="1" dirty="0"/>
              </a:p>
            </p:txBody>
          </p:sp>
        </mc:Choice>
        <mc:Fallback xmlns="">
          <p:sp>
            <p:nvSpPr>
              <p:cNvPr id="6" name="TextBox 5">
                <a:extLst>
                  <a:ext uri="{FF2B5EF4-FFF2-40B4-BE49-F238E27FC236}">
                    <a16:creationId xmlns:a16="http://schemas.microsoft.com/office/drawing/2014/main" id="{63D36BFF-EC39-F40B-7D97-647EC8D548C2}"/>
                  </a:ext>
                </a:extLst>
              </p:cNvPr>
              <p:cNvSpPr txBox="1">
                <a:spLocks noRot="1" noChangeAspect="1" noMove="1" noResize="1" noEditPoints="1" noAdjustHandles="1" noChangeArrowheads="1" noChangeShapeType="1" noTextEdit="1"/>
              </p:cNvSpPr>
              <p:nvPr/>
            </p:nvSpPr>
            <p:spPr>
              <a:xfrm>
                <a:off x="9579166" y="4942386"/>
                <a:ext cx="2026635" cy="1200329"/>
              </a:xfrm>
              <a:prstGeom prst="rect">
                <a:avLst/>
              </a:prstGeom>
              <a:blipFill>
                <a:blip r:embed="rId7"/>
                <a:stretch>
                  <a:fillRect t="-3046"/>
                </a:stretch>
              </a:blipFill>
            </p:spPr>
            <p:txBody>
              <a:bodyPr/>
              <a:lstStyle/>
              <a:p>
                <a:r>
                  <a:rPr lang="en-CA">
                    <a:noFill/>
                  </a:rPr>
                  <a:t> </a:t>
                </a:r>
              </a:p>
            </p:txBody>
          </p:sp>
        </mc:Fallback>
      </mc:AlternateContent>
      <p:pic>
        <p:nvPicPr>
          <p:cNvPr id="9" name="Content Placeholder 11" descr="A green and red object with blue and red objects&#10;&#10;Description automatically generated with medium confidence">
            <a:extLst>
              <a:ext uri="{FF2B5EF4-FFF2-40B4-BE49-F238E27FC236}">
                <a16:creationId xmlns:a16="http://schemas.microsoft.com/office/drawing/2014/main" id="{32F67EE2-625D-4A9E-65D4-A467978DC8F1}"/>
              </a:ext>
            </a:extLst>
          </p:cNvPr>
          <p:cNvPicPr>
            <a:picLocks noGrp="1" noChangeAspect="1"/>
          </p:cNvPicPr>
          <p:nvPr>
            <p:ph sz="quarter" idx="26"/>
          </p:nvPr>
        </p:nvPicPr>
        <p:blipFill rotWithShape="1">
          <a:blip r:embed="rId8"/>
          <a:srcRect l="10668" r="10343"/>
          <a:stretch/>
        </p:blipFill>
        <p:spPr>
          <a:xfrm>
            <a:off x="66923" y="3320686"/>
            <a:ext cx="6029078" cy="3464800"/>
          </a:xfrm>
        </p:spPr>
      </p:pic>
    </p:spTree>
    <p:extLst>
      <p:ext uri="{BB962C8B-B14F-4D97-AF65-F5344CB8AC3E}">
        <p14:creationId xmlns:p14="http://schemas.microsoft.com/office/powerpoint/2010/main" val="234766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8BDE5-8B44-2604-2E71-4FD4ED1E694C}"/>
              </a:ext>
            </a:extLst>
          </p:cNvPr>
          <p:cNvSpPr>
            <a:spLocks noGrp="1"/>
          </p:cNvSpPr>
          <p:nvPr>
            <p:ph type="sldNum" sz="quarter" idx="12"/>
          </p:nvPr>
        </p:nvSpPr>
        <p:spPr/>
        <p:txBody>
          <a:bodyPr/>
          <a:lstStyle/>
          <a:p>
            <a:fld id="{72890513-E58D-2644-ACDB-E89B1349FCEB}" type="slidenum">
              <a:rPr lang="en-US" smtClean="0"/>
              <a:pPr/>
              <a:t>19</a:t>
            </a:fld>
            <a:endParaRPr lang="en-US"/>
          </a:p>
        </p:txBody>
      </p:sp>
      <p:pic>
        <p:nvPicPr>
          <p:cNvPr id="19" name="Content Placeholder 18" descr="A close-up of a pipe&#10;&#10;Description automatically generated">
            <a:extLst>
              <a:ext uri="{FF2B5EF4-FFF2-40B4-BE49-F238E27FC236}">
                <a16:creationId xmlns:a16="http://schemas.microsoft.com/office/drawing/2014/main" id="{F3778D8F-E206-5707-6832-83F9FFAB006C}"/>
              </a:ext>
            </a:extLst>
          </p:cNvPr>
          <p:cNvPicPr>
            <a:picLocks noGrp="1" noChangeAspect="1"/>
          </p:cNvPicPr>
          <p:nvPr>
            <p:ph sz="quarter" idx="26"/>
          </p:nvPr>
        </p:nvPicPr>
        <p:blipFill rotWithShape="1">
          <a:blip r:embed="rId3"/>
          <a:srcRect l="13785" t="28630" r="45344" b="4904"/>
          <a:stretch/>
        </p:blipFill>
        <p:spPr>
          <a:xfrm>
            <a:off x="6410087" y="1756472"/>
            <a:ext cx="5636301" cy="4100051"/>
          </a:xfrm>
        </p:spPr>
      </p:pic>
      <p:sp>
        <p:nvSpPr>
          <p:cNvPr id="10" name="Text Placeholder 9">
            <a:extLst>
              <a:ext uri="{FF2B5EF4-FFF2-40B4-BE49-F238E27FC236}">
                <a16:creationId xmlns:a16="http://schemas.microsoft.com/office/drawing/2014/main" id="{7A6F21DC-9C7F-9C8E-DAEA-5A14A37EE1F7}"/>
              </a:ext>
            </a:extLst>
          </p:cNvPr>
          <p:cNvSpPr>
            <a:spLocks noGrp="1"/>
          </p:cNvSpPr>
          <p:nvPr>
            <p:ph type="body" sz="quarter" idx="21"/>
          </p:nvPr>
        </p:nvSpPr>
        <p:spPr>
          <a:xfrm>
            <a:off x="810132" y="205595"/>
            <a:ext cx="10450005" cy="604896"/>
          </a:xfrm>
        </p:spPr>
        <p:txBody>
          <a:bodyPr/>
          <a:lstStyle/>
          <a:p>
            <a:pPr algn="ctr"/>
            <a:r>
              <a:rPr lang="en-US"/>
              <a:t>Comparison between Geometries with waveguide</a:t>
            </a:r>
          </a:p>
        </p:txBody>
      </p:sp>
      <p:sp>
        <p:nvSpPr>
          <p:cNvPr id="22" name="TextBox 21">
            <a:extLst>
              <a:ext uri="{FF2B5EF4-FFF2-40B4-BE49-F238E27FC236}">
                <a16:creationId xmlns:a16="http://schemas.microsoft.com/office/drawing/2014/main" id="{29C1B730-3F9A-BDC3-C415-C80B6562C55D}"/>
              </a:ext>
            </a:extLst>
          </p:cNvPr>
          <p:cNvSpPr txBox="1"/>
          <p:nvPr/>
        </p:nvSpPr>
        <p:spPr>
          <a:xfrm>
            <a:off x="8507245" y="1339034"/>
            <a:ext cx="1941557" cy="369332"/>
          </a:xfrm>
          <a:prstGeom prst="rect">
            <a:avLst/>
          </a:prstGeom>
          <a:noFill/>
        </p:spPr>
        <p:txBody>
          <a:bodyPr wrap="none" rtlCol="0">
            <a:spAutoFit/>
          </a:bodyPr>
          <a:lstStyle/>
          <a:p>
            <a:r>
              <a:rPr lang="en-US" dirty="0"/>
              <a:t>Existing iron plug</a:t>
            </a:r>
          </a:p>
        </p:txBody>
      </p:sp>
      <p:sp>
        <p:nvSpPr>
          <p:cNvPr id="23" name="TextBox 22">
            <a:extLst>
              <a:ext uri="{FF2B5EF4-FFF2-40B4-BE49-F238E27FC236}">
                <a16:creationId xmlns:a16="http://schemas.microsoft.com/office/drawing/2014/main" id="{E82648D1-2781-CF97-CA5C-FE942D75495B}"/>
              </a:ext>
            </a:extLst>
          </p:cNvPr>
          <p:cNvSpPr txBox="1"/>
          <p:nvPr/>
        </p:nvSpPr>
        <p:spPr>
          <a:xfrm>
            <a:off x="2076624" y="1408877"/>
            <a:ext cx="1608133" cy="369332"/>
          </a:xfrm>
          <a:prstGeom prst="rect">
            <a:avLst/>
          </a:prstGeom>
          <a:noFill/>
        </p:spPr>
        <p:txBody>
          <a:bodyPr wrap="none" rtlCol="0">
            <a:spAutoFit/>
          </a:bodyPr>
          <a:lstStyle/>
          <a:p>
            <a:r>
              <a:rPr lang="en-US" dirty="0"/>
              <a:t>New Iron plug</a:t>
            </a:r>
          </a:p>
        </p:txBody>
      </p:sp>
      <p:pic>
        <p:nvPicPr>
          <p:cNvPr id="7" name="Content Placeholder 6" descr="A blue and green object with a red handle&#10;&#10;Description automatically generated">
            <a:extLst>
              <a:ext uri="{FF2B5EF4-FFF2-40B4-BE49-F238E27FC236}">
                <a16:creationId xmlns:a16="http://schemas.microsoft.com/office/drawing/2014/main" id="{EE681E39-92FD-1A8A-F0C1-285122A3AE6F}"/>
              </a:ext>
            </a:extLst>
          </p:cNvPr>
          <p:cNvPicPr>
            <a:picLocks noGrp="1" noChangeAspect="1"/>
          </p:cNvPicPr>
          <p:nvPr>
            <p:ph sz="quarter" idx="34"/>
          </p:nvPr>
        </p:nvPicPr>
        <p:blipFill rotWithShape="1">
          <a:blip r:embed="rId4"/>
          <a:srcRect l="21354" r="29439" b="6094"/>
          <a:stretch/>
        </p:blipFill>
        <p:spPr>
          <a:xfrm>
            <a:off x="145612" y="1778209"/>
            <a:ext cx="5889522" cy="4187257"/>
          </a:xfrm>
        </p:spPr>
      </p:pic>
    </p:spTree>
    <p:extLst>
      <p:ext uri="{BB962C8B-B14F-4D97-AF65-F5344CB8AC3E}">
        <p14:creationId xmlns:p14="http://schemas.microsoft.com/office/powerpoint/2010/main" val="1019055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Content Placeholder 2"/>
              <p:cNvSpPr txBox="1">
                <a:spLocks/>
              </p:cNvSpPr>
              <p:nvPr/>
            </p:nvSpPr>
            <p:spPr>
              <a:xfrm>
                <a:off x="6342912" y="982261"/>
                <a:ext cx="5657305" cy="52770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defPPr>
                  <a:defRPr lang="en-US"/>
                </a:defPPr>
                <a:lvl1pPr marL="0" indent="0" eaLnBrk="1" fontAlgn="auto" hangingPunct="1">
                  <a:spcBef>
                    <a:spcPct val="20000"/>
                  </a:spcBef>
                  <a:spcAft>
                    <a:spcPts val="0"/>
                  </a:spcAft>
                  <a:buFont typeface="Arial" pitchFamily="34" charset="0"/>
                  <a:buNone/>
                  <a:defRPr sz="1800">
                    <a:solidFill>
                      <a:schemeClr val="accent1">
                        <a:lumMod val="75000"/>
                      </a:schemeClr>
                    </a:solidFill>
                    <a:latin typeface="Myriad Pro" pitchFamily="34" charset="0"/>
                    <a:cs typeface="Myriad Pro" pitchFamily="34" charset="0"/>
                  </a:defRPr>
                </a:lvl1pPr>
                <a:lvl2pPr marL="742950" indent="-285750" eaLnBrk="0" hangingPunct="0">
                  <a:spcBef>
                    <a:spcPct val="20000"/>
                  </a:spcBef>
                  <a:buFont typeface="Arial" pitchFamily="34" charset="0"/>
                  <a:buChar char="–"/>
                  <a:defRPr sz="2400">
                    <a:latin typeface="Myriad Pro" pitchFamily="34" charset="0"/>
                    <a:ea typeface="Myriad Pro"/>
                    <a:cs typeface="Myriad Pro" pitchFamily="34" charset="0"/>
                  </a:defRPr>
                </a:lvl2pPr>
                <a:lvl3pPr marL="1143000" indent="-228600" eaLnBrk="0" hangingPunct="0">
                  <a:spcBef>
                    <a:spcPct val="20000"/>
                  </a:spcBef>
                  <a:buFont typeface="Arial" pitchFamily="34" charset="0"/>
                  <a:buChar char="•"/>
                  <a:defRPr sz="2000">
                    <a:latin typeface="Myriad Pro" pitchFamily="34" charset="0"/>
                    <a:ea typeface="Myriad Pro"/>
                    <a:cs typeface="Myriad Pro" pitchFamily="34" charset="0"/>
                  </a:defRPr>
                </a:lvl3pPr>
                <a:lvl4pPr marL="1600200" indent="-228600" eaLnBrk="0" hangingPunct="0">
                  <a:spcBef>
                    <a:spcPct val="20000"/>
                  </a:spcBef>
                  <a:buFont typeface="Arial" pitchFamily="34" charset="0"/>
                  <a:buChar char="–"/>
                  <a:defRPr>
                    <a:latin typeface="Myriad Pro" pitchFamily="34" charset="0"/>
                    <a:ea typeface="Myriad Pro"/>
                    <a:cs typeface="Myriad Pro" pitchFamily="34" charset="0"/>
                  </a:defRPr>
                </a:lvl4pPr>
                <a:lvl5pPr marL="2057400" indent="-228600" eaLnBrk="0" hangingPunct="0">
                  <a:spcBef>
                    <a:spcPct val="20000"/>
                  </a:spcBef>
                  <a:buFont typeface="Arial" pitchFamily="34" charset="0"/>
                  <a:buChar char="»"/>
                  <a:defRPr>
                    <a:latin typeface="Myriad Pro" pitchFamily="34" charset="0"/>
                    <a:ea typeface="Myriad Pro"/>
                    <a:cs typeface="Myriad Pro"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342900" lvl="0" indent="-342900">
                  <a:spcBef>
                    <a:spcPts val="0"/>
                  </a:spcBef>
                  <a:buFont typeface="Wingdings" panose="05000000000000000000" pitchFamily="2" charset="2"/>
                  <a:buChar char="Ø"/>
                  <a:defRPr/>
                </a:pPr>
                <a:r>
                  <a:rPr kumimoji="0" lang="en-US" sz="25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Isotope Separator and Accelerator </a:t>
                </a:r>
                <a:r>
                  <a:rPr lang="en-US" sz="2500" dirty="0">
                    <a:solidFill>
                      <a:schemeClr val="tx1"/>
                    </a:solidFill>
                    <a:latin typeface="Times New Roman" panose="02020603050405020304" pitchFamily="18" charset="0"/>
                    <a:cs typeface="Times New Roman" panose="02020603050405020304" pitchFamily="18" charset="0"/>
                  </a:rPr>
                  <a:t>(ISAC) </a:t>
                </a:r>
                <a:r>
                  <a:rPr kumimoji="0" lang="en-US" sz="25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facility: production of exotic isotopes via the ISOL method </a:t>
                </a:r>
                <a14:m>
                  <m:oMath xmlns:m="http://schemas.openxmlformats.org/officeDocument/2006/math">
                    <m:r>
                      <a:rPr kumimoji="0" lang="en-US" sz="25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lang="en-US" sz="2500" dirty="0">
                    <a:solidFill>
                      <a:schemeClr val="tx1"/>
                    </a:solidFill>
                    <a:latin typeface="Times New Roman" panose="02020603050405020304" pitchFamily="18" charset="0"/>
                    <a:cs typeface="Times New Roman" panose="02020603050405020304" pitchFamily="18" charset="0"/>
                  </a:rPr>
                  <a:t> proton + Thick target materials</a:t>
                </a:r>
              </a:p>
              <a:p>
                <a:pPr lvl="0">
                  <a:spcBef>
                    <a:spcPts val="0"/>
                  </a:spcBef>
                  <a:defRPr/>
                </a:pPr>
                <a:endPar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444500" lvl="1" indent="-342900" eaLnBrk="1" hangingPunct="1">
                  <a:spcBef>
                    <a:spcPts val="0"/>
                  </a:spcBef>
                  <a:buFont typeface="Wingdings" panose="05000000000000000000" pitchFamily="2" charset="2"/>
                  <a:buChar char="Ø"/>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ISAC</a:t>
                </a:r>
                <a:r>
                  <a:rPr kumimoji="0" lang="en-US" sz="25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 facility</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Normal conducting LINAC</a:t>
                </a:r>
                <a:r>
                  <a:rPr lang="en-US" sz="2500" dirty="0">
                    <a:solidFill>
                      <a:srgbClr val="000000"/>
                    </a:solidFill>
                    <a:latin typeface="Times New Roman" panose="02020603050405020304" pitchFamily="18" charset="0"/>
                    <a:cs typeface="Times New Roman" panose="02020603050405020304" pitchFamily="18" charset="0"/>
                  </a:rPr>
                  <a:t>:</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low and medium energy for nuclear astrophysics experiments</a:t>
                </a:r>
              </a:p>
              <a:p>
                <a:pPr marL="444500" lvl="1" indent="-342900" eaLnBrk="1" hangingPunct="1">
                  <a:spcBef>
                    <a:spcPts val="0"/>
                  </a:spcBef>
                  <a:buFont typeface="Wingdings" panose="05000000000000000000" pitchFamily="2" charset="2"/>
                  <a:buChar char="Ø"/>
                  <a:defRPr/>
                </a:pPr>
                <a:endParaRPr lang="en-US" sz="2500" dirty="0">
                  <a:solidFill>
                    <a:srgbClr val="000000"/>
                  </a:solidFill>
                  <a:latin typeface="Times New Roman" panose="02020603050405020304" pitchFamily="18" charset="0"/>
                  <a:cs typeface="Times New Roman" panose="02020603050405020304" pitchFamily="18" charset="0"/>
                </a:endParaRPr>
              </a:p>
              <a:p>
                <a:pPr marL="444500" lvl="1" indent="-342900" eaLnBrk="1" hangingPunct="1">
                  <a:spcBef>
                    <a:spcPts val="0"/>
                  </a:spcBef>
                  <a:buFont typeface="Wingdings" panose="05000000000000000000" pitchFamily="2" charset="2"/>
                  <a:buChar char="Ø"/>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ISAC</a:t>
                </a:r>
                <a:r>
                  <a:rPr kumimoji="0" lang="en-US" sz="25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II facility</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Superconducting-LINAC: high energy for nuclear physics experiments</a:t>
                </a: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6342912" y="982261"/>
                <a:ext cx="5657305" cy="5277065"/>
              </a:xfrm>
              <a:prstGeom prst="rect">
                <a:avLst/>
              </a:prstGeom>
              <a:blipFill>
                <a:blip r:embed="rId3"/>
                <a:stretch>
                  <a:fillRect l="-1616" t="-924" r="-15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4" name="Picture 3">
            <a:extLst>
              <a:ext uri="{FF2B5EF4-FFF2-40B4-BE49-F238E27FC236}">
                <a16:creationId xmlns:a16="http://schemas.microsoft.com/office/drawing/2014/main" id="{47F84217-935F-454C-AB88-5183FDBABAA3}"/>
              </a:ext>
            </a:extLst>
          </p:cNvPr>
          <p:cNvPicPr>
            <a:picLocks noChangeAspect="1"/>
          </p:cNvPicPr>
          <p:nvPr/>
        </p:nvPicPr>
        <p:blipFill rotWithShape="1">
          <a:blip r:embed="rId4"/>
          <a:srcRect l="19003" t="8508" r="24982" b="18380"/>
          <a:stretch/>
        </p:blipFill>
        <p:spPr>
          <a:xfrm>
            <a:off x="668770" y="210215"/>
            <a:ext cx="5536017" cy="6579634"/>
          </a:xfrm>
          <a:prstGeom prst="rect">
            <a:avLst/>
          </a:prstGeom>
        </p:spPr>
      </p:pic>
      <p:sp>
        <p:nvSpPr>
          <p:cNvPr id="5" name="Rectangle 4">
            <a:extLst>
              <a:ext uri="{FF2B5EF4-FFF2-40B4-BE49-F238E27FC236}">
                <a16:creationId xmlns:a16="http://schemas.microsoft.com/office/drawing/2014/main" id="{A82C1FE3-C4D5-441C-BB81-6ADD523C3CA5}"/>
              </a:ext>
            </a:extLst>
          </p:cNvPr>
          <p:cNvSpPr/>
          <p:nvPr/>
        </p:nvSpPr>
        <p:spPr>
          <a:xfrm>
            <a:off x="0" y="183564"/>
            <a:ext cx="2101349" cy="140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p:cNvSpPr txBox="1"/>
          <p:nvPr/>
        </p:nvSpPr>
        <p:spPr>
          <a:xfrm>
            <a:off x="1952286" y="6351668"/>
            <a:ext cx="1719662" cy="288147"/>
          </a:xfrm>
          <a:prstGeom prst="rect">
            <a:avLst/>
          </a:prstGeom>
          <a:solidFill>
            <a:schemeClr val="bg1">
              <a:alpha val="75000"/>
            </a:schemeClr>
          </a:solidFill>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a:ea typeface="+mn-ea"/>
                <a:cs typeface="+mn-cs"/>
              </a:rPr>
              <a:t>500 MeV Cyclotron</a:t>
            </a:r>
          </a:p>
        </p:txBody>
      </p:sp>
      <p:sp>
        <p:nvSpPr>
          <p:cNvPr id="3" name="Rectangle 2"/>
          <p:cNvSpPr/>
          <p:nvPr/>
        </p:nvSpPr>
        <p:spPr>
          <a:xfrm>
            <a:off x="2177946" y="162326"/>
            <a:ext cx="4004923" cy="1533399"/>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631" name="TextBox 3"/>
          <p:cNvSpPr txBox="1">
            <a:spLocks noChangeArrowheads="1"/>
          </p:cNvSpPr>
          <p:nvPr/>
        </p:nvSpPr>
        <p:spPr bwMode="auto">
          <a:xfrm>
            <a:off x="3338635" y="326334"/>
            <a:ext cx="1130128" cy="626701"/>
          </a:xfrm>
          <a:prstGeom prst="rect">
            <a:avLst/>
          </a:prstGeom>
          <a:solidFill>
            <a:srgbClr val="D9F1E2"/>
          </a:solidFill>
          <a:ln>
            <a:noFill/>
          </a:ln>
        </p:spPr>
        <p:txBody>
          <a:bodyPr wrap="squar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2000" b="1" i="0" u="none" strike="noStrike" kern="1200" cap="none" spc="0" normalizeH="0" baseline="0" noProof="0" dirty="0">
                <a:ln>
                  <a:noFill/>
                </a:ln>
                <a:solidFill>
                  <a:srgbClr val="FF0000"/>
                </a:solidFill>
                <a:effectLst/>
                <a:uLnTx/>
                <a:uFillTx/>
                <a:latin typeface="Calibri" panose="020F0502020204030204" pitchFamily="34" charset="0"/>
                <a:cs typeface="Arial" panose="020B0604020202020204" pitchFamily="34" charset="0"/>
              </a:rPr>
              <a:t>ISAC-II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16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High energy</a:t>
            </a:r>
          </a:p>
        </p:txBody>
      </p:sp>
      <p:sp>
        <p:nvSpPr>
          <p:cNvPr id="11" name="Rectangle 10"/>
          <p:cNvSpPr/>
          <p:nvPr/>
        </p:nvSpPr>
        <p:spPr>
          <a:xfrm>
            <a:off x="2330054" y="1695725"/>
            <a:ext cx="2603536" cy="174599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633" name="TextBox 11"/>
          <p:cNvSpPr txBox="1">
            <a:spLocks noChangeArrowheads="1"/>
          </p:cNvSpPr>
          <p:nvPr/>
        </p:nvSpPr>
        <p:spPr bwMode="auto">
          <a:xfrm>
            <a:off x="3746531" y="3468371"/>
            <a:ext cx="867751" cy="11191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2000" b="1" i="0" u="none" strike="noStrike" kern="1200" cap="none" spc="0" normalizeH="0" baseline="0" noProof="0" dirty="0">
                <a:ln>
                  <a:noFill/>
                </a:ln>
                <a:solidFill>
                  <a:srgbClr val="FF0000"/>
                </a:solidFill>
                <a:effectLst/>
                <a:uLnTx/>
                <a:uFillTx/>
                <a:latin typeface="Calibri" panose="020F0502020204030204" pitchFamily="34" charset="0"/>
                <a:cs typeface="Arial" panose="020B0604020202020204" pitchFamily="34" charset="0"/>
              </a:rPr>
              <a:t>ISAC-I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16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Low and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16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medium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16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energy</a:t>
            </a:r>
            <a:endParaRPr kumimoji="0" lang="en-CA" altLang="en-US" sz="18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26627" name="Rectangle 28"/>
          <p:cNvSpPr>
            <a:spLocks noGrp="1" noChangeArrowheads="1"/>
          </p:cNvSpPr>
          <p:nvPr>
            <p:ph type="title"/>
          </p:nvPr>
        </p:nvSpPr>
        <p:spPr>
          <a:xfrm>
            <a:off x="6659130" y="319398"/>
            <a:ext cx="5024870" cy="412867"/>
          </a:xfrm>
        </p:spPr>
        <p:txBody>
          <a:bodyPr/>
          <a:lstStyle/>
          <a:p>
            <a:pPr algn="ctr"/>
            <a:r>
              <a:rPr lang="en-CA" altLang="de-DE" sz="2500" dirty="0">
                <a:latin typeface="+mj-lt"/>
                <a:cs typeface="Myriad Pro SemiExt"/>
              </a:rPr>
              <a:t>TRIUMF ISOL Facility Complex</a:t>
            </a:r>
          </a:p>
        </p:txBody>
      </p:sp>
      <p:sp>
        <p:nvSpPr>
          <p:cNvPr id="2" name="Rectangle 1">
            <a:extLst>
              <a:ext uri="{FF2B5EF4-FFF2-40B4-BE49-F238E27FC236}">
                <a16:creationId xmlns:a16="http://schemas.microsoft.com/office/drawing/2014/main" id="{B6332456-B3BB-4CC6-2FE3-879A4134C43B}"/>
              </a:ext>
            </a:extLst>
          </p:cNvPr>
          <p:cNvSpPr/>
          <p:nvPr/>
        </p:nvSpPr>
        <p:spPr>
          <a:xfrm>
            <a:off x="1842728" y="5324601"/>
            <a:ext cx="1784391" cy="1491900"/>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93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8BCDE-FDC9-0187-63AE-A7B099F1A8D9}"/>
              </a:ext>
            </a:extLst>
          </p:cNvPr>
          <p:cNvSpPr>
            <a:spLocks noGrp="1"/>
          </p:cNvSpPr>
          <p:nvPr>
            <p:ph type="sldNum" sz="quarter" idx="12"/>
          </p:nvPr>
        </p:nvSpPr>
        <p:spPr/>
        <p:txBody>
          <a:bodyPr/>
          <a:lstStyle/>
          <a:p>
            <a:fld id="{72890513-E58D-2644-ACDB-E89B1349FCEB}" type="slidenum">
              <a:rPr lang="en-US" smtClean="0"/>
              <a:pPr/>
              <a:t>20</a:t>
            </a:fld>
            <a:endParaRPr lang="en-US"/>
          </a:p>
        </p:txBody>
      </p:sp>
      <p:sp>
        <p:nvSpPr>
          <p:cNvPr id="9" name="TextBox 8">
            <a:extLst>
              <a:ext uri="{FF2B5EF4-FFF2-40B4-BE49-F238E27FC236}">
                <a16:creationId xmlns:a16="http://schemas.microsoft.com/office/drawing/2014/main" id="{14473ECB-8FFB-CAC2-E249-0FA977FC8DA1}"/>
              </a:ext>
            </a:extLst>
          </p:cNvPr>
          <p:cNvSpPr txBox="1"/>
          <p:nvPr/>
        </p:nvSpPr>
        <p:spPr>
          <a:xfrm>
            <a:off x="1662763" y="5877851"/>
            <a:ext cx="1390124" cy="369332"/>
          </a:xfrm>
          <a:prstGeom prst="rect">
            <a:avLst/>
          </a:prstGeom>
          <a:noFill/>
        </p:spPr>
        <p:txBody>
          <a:bodyPr wrap="none" rtlCol="0">
            <a:spAutoFit/>
          </a:bodyPr>
          <a:lstStyle/>
          <a:p>
            <a:r>
              <a:rPr lang="en-US"/>
              <a:t>New design</a:t>
            </a:r>
            <a:endParaRPr lang="en-CA"/>
          </a:p>
        </p:txBody>
      </p:sp>
      <p:sp>
        <p:nvSpPr>
          <p:cNvPr id="10" name="TextBox 9">
            <a:extLst>
              <a:ext uri="{FF2B5EF4-FFF2-40B4-BE49-F238E27FC236}">
                <a16:creationId xmlns:a16="http://schemas.microsoft.com/office/drawing/2014/main" id="{7E6C94A6-DCDD-FCDA-AD98-1CA2D633C028}"/>
              </a:ext>
            </a:extLst>
          </p:cNvPr>
          <p:cNvSpPr txBox="1"/>
          <p:nvPr/>
        </p:nvSpPr>
        <p:spPr>
          <a:xfrm>
            <a:off x="8988358" y="5877851"/>
            <a:ext cx="992579" cy="369332"/>
          </a:xfrm>
          <a:prstGeom prst="rect">
            <a:avLst/>
          </a:prstGeom>
          <a:noFill/>
        </p:spPr>
        <p:txBody>
          <a:bodyPr wrap="none" rtlCol="0">
            <a:spAutoFit/>
          </a:bodyPr>
          <a:lstStyle/>
          <a:p>
            <a:r>
              <a:rPr lang="en-US"/>
              <a:t>Existing</a:t>
            </a:r>
            <a:endParaRPr lang="en-CA"/>
          </a:p>
        </p:txBody>
      </p:sp>
      <p:sp>
        <p:nvSpPr>
          <p:cNvPr id="12" name="Text Placeholder 11">
            <a:extLst>
              <a:ext uri="{FF2B5EF4-FFF2-40B4-BE49-F238E27FC236}">
                <a16:creationId xmlns:a16="http://schemas.microsoft.com/office/drawing/2014/main" id="{07D8E5EF-8F12-AFD0-0ED5-7C2C0947BC8A}"/>
              </a:ext>
            </a:extLst>
          </p:cNvPr>
          <p:cNvSpPr>
            <a:spLocks noGrp="1"/>
          </p:cNvSpPr>
          <p:nvPr>
            <p:ph type="body" sz="quarter" idx="21"/>
          </p:nvPr>
        </p:nvSpPr>
        <p:spPr>
          <a:xfrm>
            <a:off x="810132" y="205595"/>
            <a:ext cx="10450005" cy="489730"/>
          </a:xfrm>
        </p:spPr>
        <p:txBody>
          <a:bodyPr/>
          <a:lstStyle/>
          <a:p>
            <a:pPr algn="ctr"/>
            <a:r>
              <a:rPr lang="en-US"/>
              <a:t>Comparison between existing and current with Flanges</a:t>
            </a:r>
            <a:endParaRPr lang="en-CA"/>
          </a:p>
        </p:txBody>
      </p:sp>
      <p:pic>
        <p:nvPicPr>
          <p:cNvPr id="13" name="Picture 12" descr="A close-up of a machine&#10;&#10;Description automatically generated">
            <a:extLst>
              <a:ext uri="{FF2B5EF4-FFF2-40B4-BE49-F238E27FC236}">
                <a16:creationId xmlns:a16="http://schemas.microsoft.com/office/drawing/2014/main" id="{EF9A8A85-6B86-583B-9CCB-A1A7F0704086}"/>
              </a:ext>
            </a:extLst>
          </p:cNvPr>
          <p:cNvPicPr>
            <a:picLocks noChangeAspect="1"/>
          </p:cNvPicPr>
          <p:nvPr/>
        </p:nvPicPr>
        <p:blipFill rotWithShape="1">
          <a:blip r:embed="rId3"/>
          <a:srcRect l="29920" t="18113" r="39681" b="922"/>
          <a:stretch/>
        </p:blipFill>
        <p:spPr>
          <a:xfrm>
            <a:off x="6522543" y="1238807"/>
            <a:ext cx="5544766" cy="4639044"/>
          </a:xfrm>
          <a:prstGeom prst="rect">
            <a:avLst/>
          </a:prstGeom>
        </p:spPr>
      </p:pic>
      <p:pic>
        <p:nvPicPr>
          <p:cNvPr id="6" name="Content Placeholder 5" descr="A drawing of a machine&#10;&#10;Description automatically generated">
            <a:extLst>
              <a:ext uri="{FF2B5EF4-FFF2-40B4-BE49-F238E27FC236}">
                <a16:creationId xmlns:a16="http://schemas.microsoft.com/office/drawing/2014/main" id="{9C68F4A3-4DDE-E069-2B43-9C8437774C4D}"/>
              </a:ext>
            </a:extLst>
          </p:cNvPr>
          <p:cNvPicPr>
            <a:picLocks noGrp="1" noChangeAspect="1"/>
          </p:cNvPicPr>
          <p:nvPr>
            <p:ph sz="quarter" idx="26"/>
          </p:nvPr>
        </p:nvPicPr>
        <p:blipFill rotWithShape="1">
          <a:blip r:embed="rId4"/>
          <a:srcRect l="14251" t="7834" r="21283"/>
          <a:stretch/>
        </p:blipFill>
        <p:spPr>
          <a:xfrm>
            <a:off x="124691" y="1238807"/>
            <a:ext cx="6265718" cy="4050166"/>
          </a:xfrm>
        </p:spPr>
      </p:pic>
    </p:spTree>
    <p:extLst>
      <p:ext uri="{BB962C8B-B14F-4D97-AF65-F5344CB8AC3E}">
        <p14:creationId xmlns:p14="http://schemas.microsoft.com/office/powerpoint/2010/main" val="247142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6B792E-3CC7-9E7E-F39D-19C729FDFABF}"/>
              </a:ext>
            </a:extLst>
          </p:cNvPr>
          <p:cNvSpPr>
            <a:spLocks noGrp="1"/>
          </p:cNvSpPr>
          <p:nvPr>
            <p:ph type="sldNum" sz="quarter" idx="12"/>
          </p:nvPr>
        </p:nvSpPr>
        <p:spPr/>
        <p:txBody>
          <a:bodyPr/>
          <a:lstStyle/>
          <a:p>
            <a:fld id="{72890513-E58D-2644-ACDB-E89B1349FCEB}" type="slidenum">
              <a:rPr lang="en-US" smtClean="0"/>
              <a:pPr/>
              <a:t>21</a:t>
            </a:fld>
            <a:endParaRPr lang="en-US"/>
          </a:p>
        </p:txBody>
      </p:sp>
      <p:sp>
        <p:nvSpPr>
          <p:cNvPr id="10" name="Text Placeholder 9">
            <a:extLst>
              <a:ext uri="{FF2B5EF4-FFF2-40B4-BE49-F238E27FC236}">
                <a16:creationId xmlns:a16="http://schemas.microsoft.com/office/drawing/2014/main" id="{679FE14A-1970-0505-F0C0-175C3937840A}"/>
              </a:ext>
            </a:extLst>
          </p:cNvPr>
          <p:cNvSpPr>
            <a:spLocks noGrp="1"/>
          </p:cNvSpPr>
          <p:nvPr>
            <p:ph type="body" sz="quarter" idx="21"/>
          </p:nvPr>
        </p:nvSpPr>
        <p:spPr>
          <a:xfrm>
            <a:off x="1731818" y="185925"/>
            <a:ext cx="8728364" cy="563332"/>
          </a:xfrm>
        </p:spPr>
        <p:txBody>
          <a:bodyPr/>
          <a:lstStyle/>
          <a:p>
            <a:pPr algn="ctr"/>
            <a:r>
              <a:rPr lang="en-US" dirty="0"/>
              <a:t>Comparison of particle trajectories</a:t>
            </a:r>
          </a:p>
        </p:txBody>
      </p:sp>
      <p:pic>
        <p:nvPicPr>
          <p:cNvPr id="12" name="Content Placeholder 11" descr="A green and red object with blue and red objects&#10;&#10;Description automatically generated with medium confidence">
            <a:extLst>
              <a:ext uri="{FF2B5EF4-FFF2-40B4-BE49-F238E27FC236}">
                <a16:creationId xmlns:a16="http://schemas.microsoft.com/office/drawing/2014/main" id="{B377657C-254C-F871-ACFF-E528B164BA78}"/>
              </a:ext>
            </a:extLst>
          </p:cNvPr>
          <p:cNvPicPr>
            <a:picLocks noGrp="1" noChangeAspect="1"/>
          </p:cNvPicPr>
          <p:nvPr>
            <p:ph sz="quarter" idx="26"/>
          </p:nvPr>
        </p:nvPicPr>
        <p:blipFill rotWithShape="1">
          <a:blip r:embed="rId3"/>
          <a:srcRect l="10668" r="10343"/>
          <a:stretch/>
        </p:blipFill>
        <p:spPr>
          <a:xfrm>
            <a:off x="124659" y="962210"/>
            <a:ext cx="5621514" cy="3686201"/>
          </a:xfrm>
        </p:spPr>
      </p:pic>
      <p:pic>
        <p:nvPicPr>
          <p:cNvPr id="14" name="Content Placeholder 13" descr="A green and red rectangles with blue lines&#10;&#10;Description automatically generated">
            <a:extLst>
              <a:ext uri="{FF2B5EF4-FFF2-40B4-BE49-F238E27FC236}">
                <a16:creationId xmlns:a16="http://schemas.microsoft.com/office/drawing/2014/main" id="{0B1E39FE-B274-9295-9B69-36E08308D1D4}"/>
              </a:ext>
            </a:extLst>
          </p:cNvPr>
          <p:cNvPicPr>
            <a:picLocks noGrp="1" noChangeAspect="1"/>
          </p:cNvPicPr>
          <p:nvPr>
            <p:ph sz="quarter" idx="34"/>
          </p:nvPr>
        </p:nvPicPr>
        <p:blipFill rotWithShape="1">
          <a:blip r:embed="rId4"/>
          <a:srcRect l="11304" r="8802"/>
          <a:stretch/>
        </p:blipFill>
        <p:spPr>
          <a:xfrm>
            <a:off x="5880989" y="2704208"/>
            <a:ext cx="6186352" cy="3686201"/>
          </a:xfrm>
        </p:spPr>
      </p:pic>
      <p:sp>
        <p:nvSpPr>
          <p:cNvPr id="15" name="TextBox 14">
            <a:extLst>
              <a:ext uri="{FF2B5EF4-FFF2-40B4-BE49-F238E27FC236}">
                <a16:creationId xmlns:a16="http://schemas.microsoft.com/office/drawing/2014/main" id="{E790760F-8D86-C59C-792D-A54982AD423A}"/>
              </a:ext>
            </a:extLst>
          </p:cNvPr>
          <p:cNvSpPr txBox="1"/>
          <p:nvPr/>
        </p:nvSpPr>
        <p:spPr>
          <a:xfrm>
            <a:off x="2935416" y="5808518"/>
            <a:ext cx="1531188" cy="369332"/>
          </a:xfrm>
          <a:prstGeom prst="rect">
            <a:avLst/>
          </a:prstGeom>
          <a:noFill/>
        </p:spPr>
        <p:txBody>
          <a:bodyPr wrap="none" rtlCol="0">
            <a:spAutoFit/>
          </a:bodyPr>
          <a:lstStyle/>
          <a:p>
            <a:r>
              <a:rPr lang="en-US"/>
              <a:t>New soft iron</a:t>
            </a:r>
          </a:p>
        </p:txBody>
      </p:sp>
      <p:cxnSp>
        <p:nvCxnSpPr>
          <p:cNvPr id="17" name="Straight Arrow Connector 16">
            <a:extLst>
              <a:ext uri="{FF2B5EF4-FFF2-40B4-BE49-F238E27FC236}">
                <a16:creationId xmlns:a16="http://schemas.microsoft.com/office/drawing/2014/main" id="{EC03A86A-4B26-C286-ACC2-1A2E304BCA38}"/>
              </a:ext>
            </a:extLst>
          </p:cNvPr>
          <p:cNvCxnSpPr>
            <a:stCxn id="15" idx="3"/>
          </p:cNvCxnSpPr>
          <p:nvPr/>
        </p:nvCxnSpPr>
        <p:spPr>
          <a:xfrm flipV="1">
            <a:off x="4466604" y="5985164"/>
            <a:ext cx="1629396" cy="802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A33D106-6D93-57AB-CD9C-6FC27EB851B7}"/>
              </a:ext>
            </a:extLst>
          </p:cNvPr>
          <p:cNvCxnSpPr>
            <a:cxnSpLocks/>
          </p:cNvCxnSpPr>
          <p:nvPr/>
        </p:nvCxnSpPr>
        <p:spPr>
          <a:xfrm flipH="1">
            <a:off x="5538355" y="1672936"/>
            <a:ext cx="1641763"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73382BA7-547D-94B8-8A4F-F87D72707BE7}"/>
              </a:ext>
            </a:extLst>
          </p:cNvPr>
          <p:cNvSpPr txBox="1"/>
          <p:nvPr/>
        </p:nvSpPr>
        <p:spPr>
          <a:xfrm>
            <a:off x="7304809" y="1488270"/>
            <a:ext cx="2078182" cy="369332"/>
          </a:xfrm>
          <a:prstGeom prst="rect">
            <a:avLst/>
          </a:prstGeom>
          <a:noFill/>
        </p:spPr>
        <p:txBody>
          <a:bodyPr wrap="square" rtlCol="0">
            <a:spAutoFit/>
          </a:bodyPr>
          <a:lstStyle/>
          <a:p>
            <a:r>
              <a:rPr lang="en-US"/>
              <a:t>Existing Soft Iron</a:t>
            </a:r>
          </a:p>
        </p:txBody>
      </p:sp>
    </p:spTree>
    <p:extLst>
      <p:ext uri="{BB962C8B-B14F-4D97-AF65-F5344CB8AC3E}">
        <p14:creationId xmlns:p14="http://schemas.microsoft.com/office/powerpoint/2010/main" val="287738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6B792E-3CC7-9E7E-F39D-19C729FDFABF}"/>
              </a:ext>
            </a:extLst>
          </p:cNvPr>
          <p:cNvSpPr>
            <a:spLocks noGrp="1"/>
          </p:cNvSpPr>
          <p:nvPr>
            <p:ph type="sldNum" sz="quarter" idx="12"/>
          </p:nvPr>
        </p:nvSpPr>
        <p:spPr/>
        <p:txBody>
          <a:bodyPr/>
          <a:lstStyle/>
          <a:p>
            <a:fld id="{72890513-E58D-2644-ACDB-E89B1349FCEB}" type="slidenum">
              <a:rPr lang="en-US" smtClean="0"/>
              <a:pPr/>
              <a:t>22</a:t>
            </a:fld>
            <a:endParaRPr lang="en-US"/>
          </a:p>
        </p:txBody>
      </p:sp>
      <p:sp>
        <p:nvSpPr>
          <p:cNvPr id="10" name="Text Placeholder 9">
            <a:extLst>
              <a:ext uri="{FF2B5EF4-FFF2-40B4-BE49-F238E27FC236}">
                <a16:creationId xmlns:a16="http://schemas.microsoft.com/office/drawing/2014/main" id="{679FE14A-1970-0505-F0C0-175C3937840A}"/>
              </a:ext>
            </a:extLst>
          </p:cNvPr>
          <p:cNvSpPr>
            <a:spLocks noGrp="1"/>
          </p:cNvSpPr>
          <p:nvPr>
            <p:ph type="body" sz="quarter" idx="21"/>
          </p:nvPr>
        </p:nvSpPr>
        <p:spPr>
          <a:xfrm>
            <a:off x="810132" y="205596"/>
            <a:ext cx="10450005" cy="453166"/>
          </a:xfrm>
        </p:spPr>
        <p:txBody>
          <a:bodyPr/>
          <a:lstStyle/>
          <a:p>
            <a:pPr algn="ctr"/>
            <a:r>
              <a:rPr lang="en-US" dirty="0"/>
              <a:t>Comparison of Magnetic field at the injection region</a:t>
            </a:r>
          </a:p>
        </p:txBody>
      </p:sp>
      <p:pic>
        <p:nvPicPr>
          <p:cNvPr id="11" name="Content Placeholder 10">
            <a:extLst>
              <a:ext uri="{FF2B5EF4-FFF2-40B4-BE49-F238E27FC236}">
                <a16:creationId xmlns:a16="http://schemas.microsoft.com/office/drawing/2014/main" id="{24E8D45E-4CF1-CDE8-CB46-CA5BEF50DD83}"/>
              </a:ext>
            </a:extLst>
          </p:cNvPr>
          <p:cNvPicPr>
            <a:picLocks noGrp="1" noChangeAspect="1"/>
          </p:cNvPicPr>
          <p:nvPr>
            <p:ph sz="quarter" idx="34"/>
          </p:nvPr>
        </p:nvPicPr>
        <p:blipFill rotWithShape="1">
          <a:blip r:embed="rId3">
            <a:extLst>
              <a:ext uri="{96DAC541-7B7A-43D3-8B79-37D633B846F1}">
                <asvg:svgBlip xmlns:asvg="http://schemas.microsoft.com/office/drawing/2016/SVG/main" r:embed="rId4"/>
              </a:ext>
            </a:extLst>
          </a:blip>
          <a:srcRect l="4579" t="7587" r="7175"/>
          <a:stretch/>
        </p:blipFill>
        <p:spPr>
          <a:xfrm>
            <a:off x="997301" y="804269"/>
            <a:ext cx="10450004" cy="5676699"/>
          </a:xfrm>
        </p:spPr>
      </p:pic>
    </p:spTree>
    <p:extLst>
      <p:ext uri="{BB962C8B-B14F-4D97-AF65-F5344CB8AC3E}">
        <p14:creationId xmlns:p14="http://schemas.microsoft.com/office/powerpoint/2010/main" val="1396894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8BCDE-FDC9-0187-63AE-A7B099F1A8D9}"/>
              </a:ext>
            </a:extLst>
          </p:cNvPr>
          <p:cNvSpPr>
            <a:spLocks noGrp="1"/>
          </p:cNvSpPr>
          <p:nvPr>
            <p:ph type="sldNum" sz="quarter" idx="12"/>
          </p:nvPr>
        </p:nvSpPr>
        <p:spPr/>
        <p:txBody>
          <a:bodyPr/>
          <a:lstStyle/>
          <a:p>
            <a:fld id="{72890513-E58D-2644-ACDB-E89B1349FCEB}" type="slidenum">
              <a:rPr lang="en-US" smtClean="0"/>
              <a:pPr/>
              <a:t>23</a:t>
            </a:fld>
            <a:endParaRPr lang="en-US"/>
          </a:p>
        </p:txBody>
      </p:sp>
      <p:sp>
        <p:nvSpPr>
          <p:cNvPr id="12" name="Text Placeholder 11">
            <a:extLst>
              <a:ext uri="{FF2B5EF4-FFF2-40B4-BE49-F238E27FC236}">
                <a16:creationId xmlns:a16="http://schemas.microsoft.com/office/drawing/2014/main" id="{07D8E5EF-8F12-AFD0-0ED5-7C2C0947BC8A}"/>
              </a:ext>
            </a:extLst>
          </p:cNvPr>
          <p:cNvSpPr>
            <a:spLocks noGrp="1"/>
          </p:cNvSpPr>
          <p:nvPr>
            <p:ph type="body" sz="quarter" idx="21"/>
          </p:nvPr>
        </p:nvSpPr>
        <p:spPr>
          <a:xfrm>
            <a:off x="810132" y="205595"/>
            <a:ext cx="10450005" cy="489730"/>
          </a:xfrm>
        </p:spPr>
        <p:txBody>
          <a:bodyPr/>
          <a:lstStyle/>
          <a:p>
            <a:pPr algn="ctr"/>
            <a:r>
              <a:rPr lang="en-CA" dirty="0"/>
              <a:t>Final design</a:t>
            </a:r>
            <a:endParaRPr lang="en-CA"/>
          </a:p>
        </p:txBody>
      </p:sp>
      <p:sp>
        <p:nvSpPr>
          <p:cNvPr id="18" name="TextBox 17">
            <a:extLst>
              <a:ext uri="{FF2B5EF4-FFF2-40B4-BE49-F238E27FC236}">
                <a16:creationId xmlns:a16="http://schemas.microsoft.com/office/drawing/2014/main" id="{E1321874-7B7E-682A-F169-15DE6E46B039}"/>
              </a:ext>
            </a:extLst>
          </p:cNvPr>
          <p:cNvSpPr txBox="1"/>
          <p:nvPr/>
        </p:nvSpPr>
        <p:spPr>
          <a:xfrm>
            <a:off x="7892338" y="2584328"/>
            <a:ext cx="3798216" cy="1200329"/>
          </a:xfrm>
          <a:prstGeom prst="rect">
            <a:avLst/>
          </a:prstGeom>
          <a:noFill/>
        </p:spPr>
        <p:txBody>
          <a:bodyPr wrap="square" rtlCol="0">
            <a:spAutoFit/>
          </a:bodyPr>
          <a:lstStyle/>
          <a:p>
            <a:pPr algn="ctr"/>
            <a:r>
              <a:rPr lang="en-US" b="1" dirty="0">
                <a:solidFill>
                  <a:srgbClr val="FF0000"/>
                </a:solidFill>
              </a:rPr>
              <a:t>The iron plug is being manufactured and expected to be delivered next year for installation</a:t>
            </a:r>
          </a:p>
        </p:txBody>
      </p:sp>
      <p:pic>
        <p:nvPicPr>
          <p:cNvPr id="8" name="Content Placeholder 7" descr="A blue and green machine part&#10;&#10;Description automatically generated with medium confidence">
            <a:extLst>
              <a:ext uri="{FF2B5EF4-FFF2-40B4-BE49-F238E27FC236}">
                <a16:creationId xmlns:a16="http://schemas.microsoft.com/office/drawing/2014/main" id="{0FAD4F22-7F16-63E3-DB20-D5D59C124004}"/>
              </a:ext>
            </a:extLst>
          </p:cNvPr>
          <p:cNvPicPr>
            <a:picLocks noGrp="1" noChangeAspect="1"/>
          </p:cNvPicPr>
          <p:nvPr>
            <p:ph sz="quarter" idx="26"/>
          </p:nvPr>
        </p:nvPicPr>
        <p:blipFill rotWithShape="1">
          <a:blip r:embed="rId3"/>
          <a:srcRect r="15267"/>
          <a:stretch/>
        </p:blipFill>
        <p:spPr>
          <a:xfrm>
            <a:off x="162792" y="1682829"/>
            <a:ext cx="6967718" cy="4431580"/>
          </a:xfrm>
        </p:spPr>
      </p:pic>
    </p:spTree>
    <p:extLst>
      <p:ext uri="{BB962C8B-B14F-4D97-AF65-F5344CB8AC3E}">
        <p14:creationId xmlns:p14="http://schemas.microsoft.com/office/powerpoint/2010/main" val="1959655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AB2B4-D4D3-8F75-D673-BDD9402380D2}"/>
              </a:ext>
            </a:extLst>
          </p:cNvPr>
          <p:cNvSpPr>
            <a:spLocks noGrp="1"/>
          </p:cNvSpPr>
          <p:nvPr>
            <p:ph type="sldNum" sz="quarter" idx="12"/>
          </p:nvPr>
        </p:nvSpPr>
        <p:spPr/>
        <p:txBody>
          <a:bodyPr/>
          <a:lstStyle/>
          <a:p>
            <a:fld id="{72890513-E58D-2644-ACDB-E89B1349FCEB}" type="slidenum">
              <a:rPr lang="en-US" smtClean="0"/>
              <a:pPr/>
              <a:t>24</a:t>
            </a:fld>
            <a:endParaRPr lang="en-US"/>
          </a:p>
        </p:txBody>
      </p:sp>
      <p:sp>
        <p:nvSpPr>
          <p:cNvPr id="17" name="Text Placeholder 16">
            <a:extLst>
              <a:ext uri="{FF2B5EF4-FFF2-40B4-BE49-F238E27FC236}">
                <a16:creationId xmlns:a16="http://schemas.microsoft.com/office/drawing/2014/main" id="{8A2A28B0-E7C1-FA26-F030-D6B4B479318B}"/>
              </a:ext>
            </a:extLst>
          </p:cNvPr>
          <p:cNvSpPr>
            <a:spLocks noGrp="1"/>
          </p:cNvSpPr>
          <p:nvPr>
            <p:ph type="body" sz="quarter" idx="29"/>
          </p:nvPr>
        </p:nvSpPr>
        <p:spPr>
          <a:xfrm>
            <a:off x="777413" y="716230"/>
            <a:ext cx="10829371" cy="3688621"/>
          </a:xfrm>
        </p:spPr>
        <p:txBody>
          <a:bodyPr/>
          <a:lstStyle/>
          <a:p>
            <a:pPr algn="just"/>
            <a:r>
              <a:rPr lang="en-US" sz="2500" dirty="0">
                <a:latin typeface="Times New Roman" panose="02020603050405020304" pitchFamily="18" charset="0"/>
                <a:cs typeface="Times New Roman" panose="02020603050405020304" pitchFamily="18" charset="0"/>
              </a:rPr>
              <a:t>At TRIUMF, the Electron Cyclotron Resonance Ion Source is used to charge breed isotopes with atomic mass greater than 30 to match the injection energy of the LINAC. </a:t>
            </a:r>
          </a:p>
          <a:p>
            <a:pPr algn="just"/>
            <a:r>
              <a:rPr lang="en-US" sz="2500" dirty="0">
                <a:latin typeface="Times New Roman" panose="02020603050405020304" pitchFamily="18" charset="0"/>
                <a:cs typeface="Times New Roman" panose="02020603050405020304" pitchFamily="18" charset="0"/>
              </a:rPr>
              <a:t>Recently, a two-frequency heating technique was implemented on the CSB using a single waveguide, contributing to its increased efficiency.</a:t>
            </a:r>
          </a:p>
          <a:p>
            <a:pPr algn="just"/>
            <a:r>
              <a:rPr lang="en-US" sz="2500" b="0" i="0" dirty="0">
                <a:solidFill>
                  <a:srgbClr val="1C1C1C"/>
                </a:solidFill>
                <a:effectLst/>
                <a:latin typeface="Times New Roman" panose="02020603050405020304" pitchFamily="18" charset="0"/>
                <a:cs typeface="Times New Roman" panose="02020603050405020304" pitchFamily="18" charset="0"/>
              </a:rPr>
              <a:t>There is a gap in the injection soft iron of the CSB, creating a magnetic field that deflects ions towards the chamber wall. A plan to replace the iron has been established.</a:t>
            </a:r>
            <a:endParaRPr lang="en-US" sz="2500" dirty="0">
              <a:latin typeface="Times New Roman" panose="02020603050405020304" pitchFamily="18"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1670B6DD-30A1-7519-C72F-B5CCB3AF6B3F}"/>
              </a:ext>
            </a:extLst>
          </p:cNvPr>
          <p:cNvSpPr>
            <a:spLocks noGrp="1"/>
          </p:cNvSpPr>
          <p:nvPr>
            <p:ph type="body" sz="quarter" idx="21"/>
          </p:nvPr>
        </p:nvSpPr>
        <p:spPr>
          <a:xfrm>
            <a:off x="777413" y="176401"/>
            <a:ext cx="10450005" cy="604352"/>
          </a:xfrm>
        </p:spPr>
        <p:txBody>
          <a:bodyPr/>
          <a:lstStyle/>
          <a:p>
            <a:pPr algn="ctr"/>
            <a:r>
              <a:rPr lang="en-US" sz="3200" dirty="0"/>
              <a:t>Summary</a:t>
            </a:r>
          </a:p>
        </p:txBody>
      </p:sp>
    </p:spTree>
    <p:extLst>
      <p:ext uri="{BB962C8B-B14F-4D97-AF65-F5344CB8AC3E}">
        <p14:creationId xmlns:p14="http://schemas.microsoft.com/office/powerpoint/2010/main" val="3378213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127661-EFA5-BCC8-B812-8588CACED408}"/>
              </a:ext>
            </a:extLst>
          </p:cNvPr>
          <p:cNvSpPr>
            <a:spLocks noGrp="1"/>
          </p:cNvSpPr>
          <p:nvPr>
            <p:ph type="body" sz="quarter" idx="28"/>
          </p:nvPr>
        </p:nvSpPr>
        <p:spPr>
          <a:xfrm>
            <a:off x="3611562" y="2616507"/>
            <a:ext cx="4968875" cy="608474"/>
          </a:xfrm>
        </p:spPr>
        <p:txBody>
          <a:bodyPr/>
          <a:lstStyle/>
          <a:p>
            <a:pPr marL="0" indent="0" algn="ctr">
              <a:buNone/>
            </a:pPr>
            <a:r>
              <a:rPr lang="en-US" dirty="0"/>
              <a:t>Thank you</a:t>
            </a:r>
          </a:p>
        </p:txBody>
      </p:sp>
      <p:sp>
        <p:nvSpPr>
          <p:cNvPr id="7" name="Slide Number Placeholder 6">
            <a:extLst>
              <a:ext uri="{FF2B5EF4-FFF2-40B4-BE49-F238E27FC236}">
                <a16:creationId xmlns:a16="http://schemas.microsoft.com/office/drawing/2014/main" id="{6ACAEEA4-894F-EAF6-3B39-AB920B790476}"/>
              </a:ext>
            </a:extLst>
          </p:cNvPr>
          <p:cNvSpPr>
            <a:spLocks noGrp="1"/>
          </p:cNvSpPr>
          <p:nvPr>
            <p:ph type="sldNum" sz="quarter" idx="12"/>
          </p:nvPr>
        </p:nvSpPr>
        <p:spPr/>
        <p:txBody>
          <a:bodyPr/>
          <a:lstStyle/>
          <a:p>
            <a:fld id="{72890513-E58D-2644-ACDB-E89B1349FCEB}" type="slidenum">
              <a:rPr lang="en-US" smtClean="0"/>
              <a:pPr/>
              <a:t>25</a:t>
            </a:fld>
            <a:endParaRPr lang="en-US"/>
          </a:p>
        </p:txBody>
      </p:sp>
    </p:spTree>
    <p:extLst>
      <p:ext uri="{BB962C8B-B14F-4D97-AF65-F5344CB8AC3E}">
        <p14:creationId xmlns:p14="http://schemas.microsoft.com/office/powerpoint/2010/main" val="1176207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971421-4A57-A270-89E1-D43077053B79}"/>
              </a:ext>
            </a:extLst>
          </p:cNvPr>
          <p:cNvSpPr>
            <a:spLocks noGrp="1"/>
          </p:cNvSpPr>
          <p:nvPr>
            <p:ph type="sldNum" sz="quarter" idx="12"/>
          </p:nvPr>
        </p:nvSpPr>
        <p:spPr/>
        <p:txBody>
          <a:bodyPr/>
          <a:lstStyle/>
          <a:p>
            <a:fld id="{72890513-E58D-2644-ACDB-E89B1349FCEB}" type="slidenum">
              <a:rPr lang="en-US" smtClean="0"/>
              <a:pPr/>
              <a:t>26</a:t>
            </a:fld>
            <a:endParaRPr lang="en-US"/>
          </a:p>
        </p:txBody>
      </p:sp>
      <p:sp>
        <p:nvSpPr>
          <p:cNvPr id="19" name="Text Placeholder 18">
            <a:extLst>
              <a:ext uri="{FF2B5EF4-FFF2-40B4-BE49-F238E27FC236}">
                <a16:creationId xmlns:a16="http://schemas.microsoft.com/office/drawing/2014/main" id="{3AAF6D63-DBFE-DFF3-2CE3-AF1D0DB1C5ED}"/>
              </a:ext>
            </a:extLst>
          </p:cNvPr>
          <p:cNvSpPr>
            <a:spLocks noGrp="1"/>
          </p:cNvSpPr>
          <p:nvPr>
            <p:ph type="body" sz="quarter" idx="21"/>
          </p:nvPr>
        </p:nvSpPr>
        <p:spPr>
          <a:xfrm>
            <a:off x="0" y="340677"/>
            <a:ext cx="11868150" cy="604896"/>
          </a:xfrm>
        </p:spPr>
        <p:txBody>
          <a:bodyPr/>
          <a:lstStyle/>
          <a:p>
            <a:pPr algn="ctr"/>
            <a:r>
              <a:rPr lang="en-US"/>
              <a:t>Comparison between the excited modes in New and existing plasma chamber I</a:t>
            </a:r>
          </a:p>
        </p:txBody>
      </p:sp>
      <p:sp>
        <p:nvSpPr>
          <p:cNvPr id="43" name="TextBox 42">
            <a:extLst>
              <a:ext uri="{FF2B5EF4-FFF2-40B4-BE49-F238E27FC236}">
                <a16:creationId xmlns:a16="http://schemas.microsoft.com/office/drawing/2014/main" id="{89D902DD-DDB0-E063-E13D-A113B98CC2E1}"/>
              </a:ext>
            </a:extLst>
          </p:cNvPr>
          <p:cNvSpPr txBox="1"/>
          <p:nvPr/>
        </p:nvSpPr>
        <p:spPr>
          <a:xfrm>
            <a:off x="7920057" y="1620439"/>
            <a:ext cx="2492991" cy="369332"/>
          </a:xfrm>
          <a:prstGeom prst="rect">
            <a:avLst/>
          </a:prstGeom>
          <a:noFill/>
        </p:spPr>
        <p:txBody>
          <a:bodyPr wrap="none" rtlCol="0">
            <a:spAutoFit/>
          </a:bodyPr>
          <a:lstStyle/>
          <a:p>
            <a:pPr algn="ctr"/>
            <a:r>
              <a:rPr lang="en-US"/>
              <a:t>New Plasma Chamber</a:t>
            </a:r>
          </a:p>
        </p:txBody>
      </p:sp>
      <p:sp>
        <p:nvSpPr>
          <p:cNvPr id="44" name="TextBox 43">
            <a:extLst>
              <a:ext uri="{FF2B5EF4-FFF2-40B4-BE49-F238E27FC236}">
                <a16:creationId xmlns:a16="http://schemas.microsoft.com/office/drawing/2014/main" id="{C974A08A-0A8D-63C9-B8AA-2ABF96AD592B}"/>
              </a:ext>
            </a:extLst>
          </p:cNvPr>
          <p:cNvSpPr txBox="1"/>
          <p:nvPr/>
        </p:nvSpPr>
        <p:spPr>
          <a:xfrm>
            <a:off x="1310367" y="1776940"/>
            <a:ext cx="2787943" cy="369332"/>
          </a:xfrm>
          <a:prstGeom prst="rect">
            <a:avLst/>
          </a:prstGeom>
          <a:noFill/>
        </p:spPr>
        <p:txBody>
          <a:bodyPr wrap="none" rtlCol="0">
            <a:spAutoFit/>
          </a:bodyPr>
          <a:lstStyle/>
          <a:p>
            <a:r>
              <a:rPr lang="en-US"/>
              <a:t>Existing Plasma chamber</a:t>
            </a:r>
          </a:p>
        </p:txBody>
      </p:sp>
      <p:pic>
        <p:nvPicPr>
          <p:cNvPr id="6" name="Content Placeholder 5" descr="A diagram of a cylindrical object&#10;&#10;Description automatically generated">
            <a:extLst>
              <a:ext uri="{FF2B5EF4-FFF2-40B4-BE49-F238E27FC236}">
                <a16:creationId xmlns:a16="http://schemas.microsoft.com/office/drawing/2014/main" id="{0611B364-9615-B95D-0BEC-D282D175972C}"/>
              </a:ext>
            </a:extLst>
          </p:cNvPr>
          <p:cNvPicPr>
            <a:picLocks noGrp="1" noChangeAspect="1"/>
          </p:cNvPicPr>
          <p:nvPr>
            <p:ph sz="quarter" idx="26"/>
          </p:nvPr>
        </p:nvPicPr>
        <p:blipFill>
          <a:blip r:embed="rId3"/>
          <a:stretch>
            <a:fillRect/>
          </a:stretch>
        </p:blipFill>
        <p:spPr>
          <a:xfrm>
            <a:off x="6194897" y="2146272"/>
            <a:ext cx="5943312" cy="3993529"/>
          </a:xfrm>
        </p:spPr>
      </p:pic>
      <p:pic>
        <p:nvPicPr>
          <p:cNvPr id="10" name="Content Placeholder 9" descr="A diagram of a cylindrical object&#10;&#10;Description automatically generated">
            <a:extLst>
              <a:ext uri="{FF2B5EF4-FFF2-40B4-BE49-F238E27FC236}">
                <a16:creationId xmlns:a16="http://schemas.microsoft.com/office/drawing/2014/main" id="{FD80641E-E72E-E455-071C-0C75C6398D35}"/>
              </a:ext>
            </a:extLst>
          </p:cNvPr>
          <p:cNvPicPr>
            <a:picLocks noGrp="1" noChangeAspect="1"/>
          </p:cNvPicPr>
          <p:nvPr>
            <p:ph sz="quarter" idx="34"/>
          </p:nvPr>
        </p:nvPicPr>
        <p:blipFill>
          <a:blip r:embed="rId4"/>
          <a:stretch>
            <a:fillRect/>
          </a:stretch>
        </p:blipFill>
        <p:spPr>
          <a:xfrm>
            <a:off x="198977" y="2290012"/>
            <a:ext cx="5798127" cy="3993529"/>
          </a:xfrm>
        </p:spPr>
      </p:pic>
    </p:spTree>
    <p:extLst>
      <p:ext uri="{BB962C8B-B14F-4D97-AF65-F5344CB8AC3E}">
        <p14:creationId xmlns:p14="http://schemas.microsoft.com/office/powerpoint/2010/main" val="817072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971421-4A57-A270-89E1-D43077053B79}"/>
              </a:ext>
            </a:extLst>
          </p:cNvPr>
          <p:cNvSpPr>
            <a:spLocks noGrp="1"/>
          </p:cNvSpPr>
          <p:nvPr>
            <p:ph type="sldNum" sz="quarter" idx="12"/>
          </p:nvPr>
        </p:nvSpPr>
        <p:spPr/>
        <p:txBody>
          <a:bodyPr/>
          <a:lstStyle/>
          <a:p>
            <a:fld id="{72890513-E58D-2644-ACDB-E89B1349FCEB}" type="slidenum">
              <a:rPr lang="en-US" smtClean="0"/>
              <a:pPr/>
              <a:t>27</a:t>
            </a:fld>
            <a:endParaRPr lang="en-US"/>
          </a:p>
        </p:txBody>
      </p:sp>
      <p:sp>
        <p:nvSpPr>
          <p:cNvPr id="19" name="Text Placeholder 18">
            <a:extLst>
              <a:ext uri="{FF2B5EF4-FFF2-40B4-BE49-F238E27FC236}">
                <a16:creationId xmlns:a16="http://schemas.microsoft.com/office/drawing/2014/main" id="{3AAF6D63-DBFE-DFF3-2CE3-AF1D0DB1C5ED}"/>
              </a:ext>
            </a:extLst>
          </p:cNvPr>
          <p:cNvSpPr>
            <a:spLocks noGrp="1"/>
          </p:cNvSpPr>
          <p:nvPr>
            <p:ph type="body" sz="quarter" idx="21"/>
          </p:nvPr>
        </p:nvSpPr>
        <p:spPr>
          <a:xfrm>
            <a:off x="93517" y="143250"/>
            <a:ext cx="11897593" cy="604896"/>
          </a:xfrm>
        </p:spPr>
        <p:txBody>
          <a:bodyPr/>
          <a:lstStyle/>
          <a:p>
            <a:pPr algn="ctr"/>
            <a:r>
              <a:rPr lang="en-US"/>
              <a:t>Comparison between the excited modes in New and existing plasma chamber II</a:t>
            </a:r>
          </a:p>
        </p:txBody>
      </p:sp>
      <p:sp>
        <p:nvSpPr>
          <p:cNvPr id="9" name="TextBox 8">
            <a:extLst>
              <a:ext uri="{FF2B5EF4-FFF2-40B4-BE49-F238E27FC236}">
                <a16:creationId xmlns:a16="http://schemas.microsoft.com/office/drawing/2014/main" id="{CCAA6BC9-5812-BCE1-84F8-1C18624DFB4E}"/>
              </a:ext>
            </a:extLst>
          </p:cNvPr>
          <p:cNvSpPr txBox="1"/>
          <p:nvPr/>
        </p:nvSpPr>
        <p:spPr>
          <a:xfrm>
            <a:off x="7595754" y="1206704"/>
            <a:ext cx="3262432" cy="369332"/>
          </a:xfrm>
          <a:prstGeom prst="rect">
            <a:avLst/>
          </a:prstGeom>
          <a:noFill/>
        </p:spPr>
        <p:txBody>
          <a:bodyPr wrap="none" rtlCol="0">
            <a:spAutoFit/>
          </a:bodyPr>
          <a:lstStyle/>
          <a:p>
            <a:r>
              <a:rPr lang="en-US"/>
              <a:t>Redesigned Plasma Chamber</a:t>
            </a:r>
          </a:p>
        </p:txBody>
      </p:sp>
      <p:sp>
        <p:nvSpPr>
          <p:cNvPr id="10" name="TextBox 9">
            <a:extLst>
              <a:ext uri="{FF2B5EF4-FFF2-40B4-BE49-F238E27FC236}">
                <a16:creationId xmlns:a16="http://schemas.microsoft.com/office/drawing/2014/main" id="{FA8CB826-66B3-CD29-E6BB-61BB844CA513}"/>
              </a:ext>
            </a:extLst>
          </p:cNvPr>
          <p:cNvSpPr txBox="1"/>
          <p:nvPr/>
        </p:nvSpPr>
        <p:spPr>
          <a:xfrm>
            <a:off x="1527935" y="1522663"/>
            <a:ext cx="2839239" cy="369332"/>
          </a:xfrm>
          <a:prstGeom prst="rect">
            <a:avLst/>
          </a:prstGeom>
          <a:noFill/>
        </p:spPr>
        <p:txBody>
          <a:bodyPr wrap="none" rtlCol="0">
            <a:spAutoFit/>
          </a:bodyPr>
          <a:lstStyle/>
          <a:p>
            <a:r>
              <a:rPr lang="en-US"/>
              <a:t>Existing Plasma Chamber</a:t>
            </a:r>
          </a:p>
        </p:txBody>
      </p:sp>
      <p:pic>
        <p:nvPicPr>
          <p:cNvPr id="14" name="Content Placeholder 13" descr="A graph showing a line graph&#10;&#10;Description automatically generated">
            <a:extLst>
              <a:ext uri="{FF2B5EF4-FFF2-40B4-BE49-F238E27FC236}">
                <a16:creationId xmlns:a16="http://schemas.microsoft.com/office/drawing/2014/main" id="{70E6DD4A-0BE0-FC22-F26A-B4A407366B4D}"/>
              </a:ext>
            </a:extLst>
          </p:cNvPr>
          <p:cNvPicPr>
            <a:picLocks noGrp="1" noChangeAspect="1"/>
          </p:cNvPicPr>
          <p:nvPr>
            <p:ph sz="quarter" idx="34"/>
          </p:nvPr>
        </p:nvPicPr>
        <p:blipFill>
          <a:blip r:embed="rId3"/>
          <a:stretch>
            <a:fillRect/>
          </a:stretch>
        </p:blipFill>
        <p:spPr>
          <a:xfrm>
            <a:off x="6096000" y="1761170"/>
            <a:ext cx="5895111" cy="3574167"/>
          </a:xfrm>
        </p:spPr>
      </p:pic>
      <p:pic>
        <p:nvPicPr>
          <p:cNvPr id="16" name="Picture 15" descr="A graph showing a number of different colored lines&#10;&#10;Description automatically generated with medium confidence">
            <a:extLst>
              <a:ext uri="{FF2B5EF4-FFF2-40B4-BE49-F238E27FC236}">
                <a16:creationId xmlns:a16="http://schemas.microsoft.com/office/drawing/2014/main" id="{21DB8295-C693-523A-80F2-47B4B88637CC}"/>
              </a:ext>
            </a:extLst>
          </p:cNvPr>
          <p:cNvPicPr>
            <a:picLocks noChangeAspect="1"/>
          </p:cNvPicPr>
          <p:nvPr/>
        </p:nvPicPr>
        <p:blipFill>
          <a:blip r:embed="rId4"/>
          <a:stretch>
            <a:fillRect/>
          </a:stretch>
        </p:blipFill>
        <p:spPr>
          <a:xfrm>
            <a:off x="200890" y="2052420"/>
            <a:ext cx="5493330" cy="3282917"/>
          </a:xfrm>
          <a:prstGeom prst="rect">
            <a:avLst/>
          </a:prstGeom>
        </p:spPr>
      </p:pic>
      <p:sp>
        <p:nvSpPr>
          <p:cNvPr id="17" name="TextBox 16">
            <a:extLst>
              <a:ext uri="{FF2B5EF4-FFF2-40B4-BE49-F238E27FC236}">
                <a16:creationId xmlns:a16="http://schemas.microsoft.com/office/drawing/2014/main" id="{2D537B32-153E-E054-DB1C-C2E61C4C11A7}"/>
              </a:ext>
            </a:extLst>
          </p:cNvPr>
          <p:cNvSpPr txBox="1"/>
          <p:nvPr/>
        </p:nvSpPr>
        <p:spPr>
          <a:xfrm>
            <a:off x="509155" y="5495762"/>
            <a:ext cx="4520045" cy="923330"/>
          </a:xfrm>
          <a:prstGeom prst="rect">
            <a:avLst/>
          </a:prstGeom>
          <a:noFill/>
        </p:spPr>
        <p:txBody>
          <a:bodyPr wrap="square" rtlCol="0">
            <a:spAutoFit/>
          </a:bodyPr>
          <a:lstStyle/>
          <a:p>
            <a:pPr algn="ctr"/>
            <a:r>
              <a:rPr lang="en-US"/>
              <a:t>Simulation shows that, without plasma, the frequency of the dominant mode for the existing plasma cavity is 13.188 GHz</a:t>
            </a:r>
          </a:p>
        </p:txBody>
      </p:sp>
      <p:sp>
        <p:nvSpPr>
          <p:cNvPr id="18" name="TextBox 17">
            <a:extLst>
              <a:ext uri="{FF2B5EF4-FFF2-40B4-BE49-F238E27FC236}">
                <a16:creationId xmlns:a16="http://schemas.microsoft.com/office/drawing/2014/main" id="{3EA3FFEA-446D-FCD0-8504-BF5BFAC2ADA9}"/>
              </a:ext>
            </a:extLst>
          </p:cNvPr>
          <p:cNvSpPr txBox="1"/>
          <p:nvPr/>
        </p:nvSpPr>
        <p:spPr>
          <a:xfrm>
            <a:off x="8032172" y="5557638"/>
            <a:ext cx="3283528" cy="923330"/>
          </a:xfrm>
          <a:prstGeom prst="rect">
            <a:avLst/>
          </a:prstGeom>
          <a:noFill/>
        </p:spPr>
        <p:txBody>
          <a:bodyPr wrap="square" rtlCol="0">
            <a:spAutoFit/>
          </a:bodyPr>
          <a:lstStyle/>
          <a:p>
            <a:pPr algn="ctr"/>
            <a:r>
              <a:rPr lang="en-US"/>
              <a:t>Frequency of the dominant mode is 13.625 GHz for the new design without plasma</a:t>
            </a:r>
          </a:p>
        </p:txBody>
      </p:sp>
    </p:spTree>
    <p:extLst>
      <p:ext uri="{BB962C8B-B14F-4D97-AF65-F5344CB8AC3E}">
        <p14:creationId xmlns:p14="http://schemas.microsoft.com/office/powerpoint/2010/main" val="4235044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D865A-03AD-082F-25C2-CBDACD33691D}"/>
              </a:ext>
            </a:extLst>
          </p:cNvPr>
          <p:cNvSpPr>
            <a:spLocks noGrp="1"/>
          </p:cNvSpPr>
          <p:nvPr>
            <p:ph type="sldNum" sz="quarter" idx="12"/>
          </p:nvPr>
        </p:nvSpPr>
        <p:spPr/>
        <p:txBody>
          <a:bodyPr/>
          <a:lstStyle/>
          <a:p>
            <a:fld id="{72890513-E58D-2644-ACDB-E89B1349FCEB}" type="slidenum">
              <a:rPr lang="en-US" smtClean="0"/>
              <a:pPr/>
              <a:t>28</a:t>
            </a:fld>
            <a:endParaRPr lang="en-US"/>
          </a:p>
        </p:txBody>
      </p:sp>
      <mc:AlternateContent xmlns:mc="http://schemas.openxmlformats.org/markup-compatibility/2006" xmlns:a14="http://schemas.microsoft.com/office/drawing/2010/main">
        <mc:Choice Requires="a14">
          <p:sp>
            <p:nvSpPr>
              <p:cNvPr id="17" name="Text Placeholder 16">
                <a:extLst>
                  <a:ext uri="{FF2B5EF4-FFF2-40B4-BE49-F238E27FC236}">
                    <a16:creationId xmlns:a16="http://schemas.microsoft.com/office/drawing/2014/main" id="{2F61A9C3-AA02-BDF9-E354-ED44D83CD64B}"/>
                  </a:ext>
                </a:extLst>
              </p:cNvPr>
              <p:cNvSpPr>
                <a:spLocks noGrp="1"/>
              </p:cNvSpPr>
              <p:nvPr>
                <p:ph type="body" sz="quarter" idx="29"/>
              </p:nvPr>
            </p:nvSpPr>
            <p:spPr>
              <a:xfrm>
                <a:off x="166133" y="1540371"/>
                <a:ext cx="5735314" cy="3630985"/>
              </a:xfrm>
            </p:spPr>
            <p:txBody>
              <a:bodyPr/>
              <a:lstStyle/>
              <a:p>
                <a:r>
                  <a:rPr lang="en-US" dirty="0"/>
                  <a:t>Changes in the sizes of all the injection electrodes but thickness remains the same</a:t>
                </a:r>
              </a:p>
              <a:p>
                <a:r>
                  <a:rPr lang="en-US" dirty="0"/>
                  <a:t>Reduced the diameter of the plasma chamber at the injection region but kept the thickness the same</a:t>
                </a:r>
              </a:p>
              <a:p>
                <a:r>
                  <a:rPr lang="en-US" dirty="0"/>
                  <a:t>Repositioning of the waveguide and support gas windows – Gas window now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180</m:t>
                        </m:r>
                      </m:e>
                      <m:sup>
                        <m:r>
                          <a:rPr lang="en-US" i="1" dirty="0" smtClean="0">
                            <a:latin typeface="Cambria Math" panose="02040503050406030204" pitchFamily="18" charset="0"/>
                            <a:ea typeface="Cambria Math" panose="02040503050406030204" pitchFamily="18" charset="0"/>
                          </a:rPr>
                          <m:t>°</m:t>
                        </m:r>
                      </m:sup>
                    </m:sSup>
                  </m:oMath>
                </a14:m>
                <a:r>
                  <a:rPr lang="en-US" dirty="0"/>
                  <a:t> from the waveguide window.</a:t>
                </a:r>
              </a:p>
            </p:txBody>
          </p:sp>
        </mc:Choice>
        <mc:Fallback xmlns="">
          <p:sp>
            <p:nvSpPr>
              <p:cNvPr id="17" name="Text Placeholder 16">
                <a:extLst>
                  <a:ext uri="{FF2B5EF4-FFF2-40B4-BE49-F238E27FC236}">
                    <a16:creationId xmlns:a16="http://schemas.microsoft.com/office/drawing/2014/main" id="{2F61A9C3-AA02-BDF9-E354-ED44D83CD64B}"/>
                  </a:ext>
                </a:extLst>
              </p:cNvPr>
              <p:cNvSpPr>
                <a:spLocks noGrp="1" noRot="1" noChangeAspect="1" noMove="1" noResize="1" noEditPoints="1" noAdjustHandles="1" noChangeArrowheads="1" noChangeShapeType="1" noTextEdit="1"/>
              </p:cNvSpPr>
              <p:nvPr>
                <p:ph type="body" sz="quarter" idx="29"/>
              </p:nvPr>
            </p:nvSpPr>
            <p:spPr>
              <a:xfrm>
                <a:off x="166133" y="1540371"/>
                <a:ext cx="5735314" cy="3630985"/>
              </a:xfrm>
              <a:blipFill>
                <a:blip r:embed="rId3"/>
                <a:stretch>
                  <a:fillRect l="-956" t="-840" r="-850"/>
                </a:stretch>
              </a:blipFill>
            </p:spPr>
            <p:txBody>
              <a:bodyPr/>
              <a:lstStyle/>
              <a:p>
                <a:r>
                  <a:rPr lang="en-US">
                    <a:noFill/>
                  </a:rPr>
                  <a:t> </a:t>
                </a:r>
              </a:p>
            </p:txBody>
          </p:sp>
        </mc:Fallback>
      </mc:AlternateContent>
      <p:sp>
        <p:nvSpPr>
          <p:cNvPr id="13" name="Text Placeholder 12">
            <a:extLst>
              <a:ext uri="{FF2B5EF4-FFF2-40B4-BE49-F238E27FC236}">
                <a16:creationId xmlns:a16="http://schemas.microsoft.com/office/drawing/2014/main" id="{3D0F76F8-CF43-ABE8-7B95-79246050C35F}"/>
              </a:ext>
            </a:extLst>
          </p:cNvPr>
          <p:cNvSpPr>
            <a:spLocks noGrp="1"/>
          </p:cNvSpPr>
          <p:nvPr>
            <p:ph type="body" sz="quarter" idx="21"/>
          </p:nvPr>
        </p:nvSpPr>
        <p:spPr>
          <a:xfrm>
            <a:off x="810132" y="205595"/>
            <a:ext cx="10450005" cy="468031"/>
          </a:xfrm>
        </p:spPr>
        <p:txBody>
          <a:bodyPr/>
          <a:lstStyle/>
          <a:p>
            <a:pPr algn="ctr"/>
            <a:r>
              <a:rPr lang="en-US"/>
              <a:t>Changes to Injection electrodes and plasma chamber</a:t>
            </a:r>
          </a:p>
        </p:txBody>
      </p:sp>
      <p:pic>
        <p:nvPicPr>
          <p:cNvPr id="6" name="Content Placeholder 5" descr="A green and blue object&#10;&#10;Description automatically generated">
            <a:extLst>
              <a:ext uri="{FF2B5EF4-FFF2-40B4-BE49-F238E27FC236}">
                <a16:creationId xmlns:a16="http://schemas.microsoft.com/office/drawing/2014/main" id="{316CCFC5-4E85-ADE3-10B4-8161FCC35902}"/>
              </a:ext>
            </a:extLst>
          </p:cNvPr>
          <p:cNvPicPr>
            <a:picLocks noGrp="1" noChangeAspect="1"/>
          </p:cNvPicPr>
          <p:nvPr>
            <p:ph sz="quarter" idx="26"/>
          </p:nvPr>
        </p:nvPicPr>
        <p:blipFill rotWithShape="1">
          <a:blip r:embed="rId4"/>
          <a:srcRect l="6605" r="18643"/>
          <a:stretch/>
        </p:blipFill>
        <p:spPr>
          <a:xfrm>
            <a:off x="6149873" y="1187786"/>
            <a:ext cx="5735314" cy="3983570"/>
          </a:xfrm>
        </p:spPr>
      </p:pic>
    </p:spTree>
    <p:extLst>
      <p:ext uri="{BB962C8B-B14F-4D97-AF65-F5344CB8AC3E}">
        <p14:creationId xmlns:p14="http://schemas.microsoft.com/office/powerpoint/2010/main" val="3268294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6B792E-3CC7-9E7E-F39D-19C729FDFABF}"/>
              </a:ext>
            </a:extLst>
          </p:cNvPr>
          <p:cNvSpPr>
            <a:spLocks noGrp="1"/>
          </p:cNvSpPr>
          <p:nvPr>
            <p:ph type="sldNum" sz="quarter" idx="12"/>
          </p:nvPr>
        </p:nvSpPr>
        <p:spPr/>
        <p:txBody>
          <a:bodyPr/>
          <a:lstStyle/>
          <a:p>
            <a:fld id="{72890513-E58D-2644-ACDB-E89B1349FCEB}" type="slidenum">
              <a:rPr lang="en-US" smtClean="0"/>
              <a:pPr/>
              <a:t>29</a:t>
            </a:fld>
            <a:endParaRPr lang="en-US"/>
          </a:p>
        </p:txBody>
      </p:sp>
      <p:sp>
        <p:nvSpPr>
          <p:cNvPr id="10" name="Text Placeholder 9">
            <a:extLst>
              <a:ext uri="{FF2B5EF4-FFF2-40B4-BE49-F238E27FC236}">
                <a16:creationId xmlns:a16="http://schemas.microsoft.com/office/drawing/2014/main" id="{679FE14A-1970-0505-F0C0-175C3937840A}"/>
              </a:ext>
            </a:extLst>
          </p:cNvPr>
          <p:cNvSpPr>
            <a:spLocks noGrp="1"/>
          </p:cNvSpPr>
          <p:nvPr>
            <p:ph type="body" sz="quarter" idx="21"/>
          </p:nvPr>
        </p:nvSpPr>
        <p:spPr>
          <a:xfrm>
            <a:off x="810132" y="205596"/>
            <a:ext cx="10450005" cy="453166"/>
          </a:xfrm>
        </p:spPr>
        <p:txBody>
          <a:bodyPr/>
          <a:lstStyle/>
          <a:p>
            <a:pPr algn="ctr"/>
            <a:r>
              <a:rPr lang="en-US" dirty="0"/>
              <a:t>Comparison of Magnetic field at the injection region</a:t>
            </a:r>
          </a:p>
        </p:txBody>
      </p:sp>
      <p:pic>
        <p:nvPicPr>
          <p:cNvPr id="6" name="Content Placeholder 5">
            <a:extLst>
              <a:ext uri="{FF2B5EF4-FFF2-40B4-BE49-F238E27FC236}">
                <a16:creationId xmlns:a16="http://schemas.microsoft.com/office/drawing/2014/main" id="{12DF21B2-970F-D0F3-C449-E56DC6975EFF}"/>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2489" t="7741" r="7349"/>
          <a:stretch/>
        </p:blipFill>
        <p:spPr>
          <a:xfrm>
            <a:off x="0" y="752069"/>
            <a:ext cx="6202508" cy="3250874"/>
          </a:xfrm>
        </p:spPr>
      </p:pic>
      <p:pic>
        <p:nvPicPr>
          <p:cNvPr id="11" name="Content Placeholder 10">
            <a:extLst>
              <a:ext uri="{FF2B5EF4-FFF2-40B4-BE49-F238E27FC236}">
                <a16:creationId xmlns:a16="http://schemas.microsoft.com/office/drawing/2014/main" id="{24E8D45E-4CF1-CDE8-CB46-CA5BEF50DD83}"/>
              </a:ext>
            </a:extLst>
          </p:cNvPr>
          <p:cNvPicPr>
            <a:picLocks noGrp="1" noChangeAspect="1"/>
          </p:cNvPicPr>
          <p:nvPr>
            <p:ph sz="quarter" idx="34"/>
          </p:nvPr>
        </p:nvPicPr>
        <p:blipFill rotWithShape="1">
          <a:blip r:embed="rId5">
            <a:extLst>
              <a:ext uri="{96DAC541-7B7A-43D3-8B79-37D633B846F1}">
                <asvg:svgBlip xmlns:asvg="http://schemas.microsoft.com/office/drawing/2016/SVG/main" r:embed="rId6"/>
              </a:ext>
            </a:extLst>
          </a:blip>
          <a:srcRect l="4579" t="7587" r="7175"/>
          <a:stretch/>
        </p:blipFill>
        <p:spPr>
          <a:xfrm>
            <a:off x="6096000" y="3330996"/>
            <a:ext cx="5984402" cy="3250874"/>
          </a:xfrm>
        </p:spPr>
      </p:pic>
    </p:spTree>
    <p:extLst>
      <p:ext uri="{BB962C8B-B14F-4D97-AF65-F5344CB8AC3E}">
        <p14:creationId xmlns:p14="http://schemas.microsoft.com/office/powerpoint/2010/main" val="264182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0AA4436-9187-2D68-202C-A6E3715A26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90513-E58D-2644-ACDB-E89B1349FCEB}" type="slidenum">
              <a:rPr kumimoji="0" lang="en-US" sz="900" b="0" i="0" u="none" strike="noStrike" kern="1200" cap="none" spc="0" normalizeH="0" baseline="0" noProof="0" smtClean="0">
                <a:ln>
                  <a:noFill/>
                </a:ln>
                <a:solidFill>
                  <a:srgbClr val="00B0F0"/>
                </a:solidFill>
                <a:effectLst/>
                <a:uLnTx/>
                <a:uFillTx/>
                <a:latin typeface="Arial" panose="020B0604020202020204"/>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0B0F0"/>
              </a:solidFill>
              <a:effectLst/>
              <a:uLnTx/>
              <a:uFillTx/>
              <a:latin typeface="Arial" panose="020B0604020202020204"/>
              <a:cs typeface="Arial" charset="0"/>
            </a:endParaRPr>
          </a:p>
        </p:txBody>
      </p:sp>
      <p:pic>
        <p:nvPicPr>
          <p:cNvPr id="16" name="Content Placeholder 15" descr="Diagram&#10;&#10;Description automatically generated">
            <a:extLst>
              <a:ext uri="{FF2B5EF4-FFF2-40B4-BE49-F238E27FC236}">
                <a16:creationId xmlns:a16="http://schemas.microsoft.com/office/drawing/2014/main" id="{179CF380-6895-A9E5-47C8-60072204C017}"/>
              </a:ext>
            </a:extLst>
          </p:cNvPr>
          <p:cNvPicPr>
            <a:picLocks noGrp="1" noChangeAspect="1"/>
          </p:cNvPicPr>
          <p:nvPr>
            <p:ph sz="quarter" idx="26"/>
          </p:nvPr>
        </p:nvPicPr>
        <p:blipFill rotWithShape="1">
          <a:blip r:embed="rId3"/>
          <a:srcRect r="47270"/>
          <a:stretch/>
        </p:blipFill>
        <p:spPr>
          <a:xfrm>
            <a:off x="2430305" y="1363503"/>
            <a:ext cx="4031455" cy="4537522"/>
          </a:xfrm>
        </p:spPr>
      </p:pic>
      <mc:AlternateContent xmlns:mc="http://schemas.openxmlformats.org/markup-compatibility/2006" xmlns:a14="http://schemas.microsoft.com/office/drawing/2010/main">
        <mc:Choice Requires="a14">
          <p:sp>
            <p:nvSpPr>
              <p:cNvPr id="10" name="Text Placeholder 9">
                <a:extLst>
                  <a:ext uri="{FF2B5EF4-FFF2-40B4-BE49-F238E27FC236}">
                    <a16:creationId xmlns:a16="http://schemas.microsoft.com/office/drawing/2014/main" id="{723ACD8A-CD5A-B630-D8C2-4E1A6B0E7A55}"/>
                  </a:ext>
                </a:extLst>
              </p:cNvPr>
              <p:cNvSpPr>
                <a:spLocks noGrp="1"/>
              </p:cNvSpPr>
              <p:nvPr>
                <p:ph type="body" sz="quarter" idx="21"/>
              </p:nvPr>
            </p:nvSpPr>
            <p:spPr>
              <a:xfrm>
                <a:off x="209052" y="134475"/>
                <a:ext cx="11589247" cy="513225"/>
              </a:xfrm>
            </p:spPr>
            <p:txBody>
              <a:bodyPr/>
              <a:lstStyle/>
              <a:p>
                <a:pPr algn="ctr"/>
                <a:r>
                  <a:rPr lang="en-US" sz="2800" dirty="0"/>
                  <a:t>Charge Breeding: Required for </a:t>
                </a:r>
                <a14:m>
                  <m:oMath xmlns:m="http://schemas.openxmlformats.org/officeDocument/2006/math">
                    <m:r>
                      <a:rPr lang="en-US" sz="2800" b="1" i="1" smtClean="0">
                        <a:latin typeface="Cambria Math" panose="02040503050406030204" pitchFamily="18" charset="0"/>
                      </a:rPr>
                      <m:t>𝑨</m:t>
                    </m:r>
                    <m:r>
                      <a:rPr lang="en-US" sz="2800" b="1" i="1" smtClean="0">
                        <a:latin typeface="Cambria Math" panose="02040503050406030204" pitchFamily="18" charset="0"/>
                        <a:ea typeface="Cambria Math" panose="02040503050406030204" pitchFamily="18" charset="0"/>
                      </a:rPr>
                      <m:t>&gt;</m:t>
                    </m:r>
                    <m:r>
                      <a:rPr lang="en-US" sz="2800" b="1" i="1" smtClean="0">
                        <a:latin typeface="Cambria Math" panose="02040503050406030204" pitchFamily="18" charset="0"/>
                        <a:ea typeface="Cambria Math" panose="02040503050406030204" pitchFamily="18" charset="0"/>
                      </a:rPr>
                      <m:t>𝟑𝟎</m:t>
                    </m:r>
                  </m:oMath>
                </a14:m>
                <a:endParaRPr lang="en-US" sz="2800" dirty="0"/>
              </a:p>
            </p:txBody>
          </p:sp>
        </mc:Choice>
        <mc:Fallback xmlns="">
          <p:sp>
            <p:nvSpPr>
              <p:cNvPr id="10" name="Text Placeholder 9">
                <a:extLst>
                  <a:ext uri="{FF2B5EF4-FFF2-40B4-BE49-F238E27FC236}">
                    <a16:creationId xmlns:a16="http://schemas.microsoft.com/office/drawing/2014/main" id="{723ACD8A-CD5A-B630-D8C2-4E1A6B0E7A55}"/>
                  </a:ext>
                </a:extLst>
              </p:cNvPr>
              <p:cNvSpPr>
                <a:spLocks noGrp="1" noRot="1" noChangeAspect="1" noMove="1" noResize="1" noEditPoints="1" noAdjustHandles="1" noChangeArrowheads="1" noChangeShapeType="1" noTextEdit="1"/>
              </p:cNvSpPr>
              <p:nvPr>
                <p:ph type="body" sz="quarter" idx="21"/>
              </p:nvPr>
            </p:nvSpPr>
            <p:spPr>
              <a:xfrm>
                <a:off x="209052" y="134475"/>
                <a:ext cx="11589247" cy="513225"/>
              </a:xfrm>
              <a:blipFill>
                <a:blip r:embed="rId4"/>
                <a:stretch>
                  <a:fillRect t="-20238" b="-2619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7A2EA14-8ED6-2472-72FC-EF05AC56F5B8}"/>
              </a:ext>
            </a:extLst>
          </p:cNvPr>
          <p:cNvSpPr txBox="1"/>
          <p:nvPr/>
        </p:nvSpPr>
        <p:spPr>
          <a:xfrm>
            <a:off x="4022059" y="5865463"/>
            <a:ext cx="2743200" cy="400110"/>
          </a:xfrm>
          <a:prstGeom prst="rect">
            <a:avLst/>
          </a:prstGeom>
          <a:noFill/>
        </p:spPr>
        <p:txBody>
          <a:bodyPr wrap="square" rtlCol="0">
            <a:spAutoFit/>
          </a:bodyPr>
          <a:lstStyle/>
          <a:p>
            <a:pPr algn="ctr"/>
            <a:r>
              <a:rPr lang="en-US" sz="2000" dirty="0"/>
              <a:t>RFQ + DTL + SRF</a:t>
            </a:r>
          </a:p>
        </p:txBody>
      </p:sp>
      <p:pic>
        <p:nvPicPr>
          <p:cNvPr id="3" name="Picture 2">
            <a:extLst>
              <a:ext uri="{FF2B5EF4-FFF2-40B4-BE49-F238E27FC236}">
                <a16:creationId xmlns:a16="http://schemas.microsoft.com/office/drawing/2014/main" id="{30756303-3518-4483-8793-78613168C89B}"/>
              </a:ext>
            </a:extLst>
          </p:cNvPr>
          <p:cNvPicPr>
            <a:picLocks noChangeAspect="1"/>
          </p:cNvPicPr>
          <p:nvPr/>
        </p:nvPicPr>
        <p:blipFill rotWithShape="1">
          <a:blip r:embed="rId5"/>
          <a:srcRect l="53190"/>
          <a:stretch/>
        </p:blipFill>
        <p:spPr>
          <a:xfrm>
            <a:off x="6472638" y="1369577"/>
            <a:ext cx="3578683" cy="4535817"/>
          </a:xfrm>
          <a:prstGeom prst="rect">
            <a:avLst/>
          </a:prstGeom>
        </p:spPr>
      </p:pic>
      <p:sp>
        <p:nvSpPr>
          <p:cNvPr id="5" name="Rectangle 4">
            <a:extLst>
              <a:ext uri="{FF2B5EF4-FFF2-40B4-BE49-F238E27FC236}">
                <a16:creationId xmlns:a16="http://schemas.microsoft.com/office/drawing/2014/main" id="{3A192D8A-0F3A-A9E1-FF41-92D3388FCA9F}"/>
              </a:ext>
            </a:extLst>
          </p:cNvPr>
          <p:cNvSpPr/>
          <p:nvPr/>
        </p:nvSpPr>
        <p:spPr>
          <a:xfrm>
            <a:off x="6843695" y="3681909"/>
            <a:ext cx="694944" cy="8656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9830FBC4-190F-941F-D07F-5697AAB06A3C}"/>
              </a:ext>
            </a:extLst>
          </p:cNvPr>
          <p:cNvSpPr/>
          <p:nvPr/>
        </p:nvSpPr>
        <p:spPr>
          <a:xfrm>
            <a:off x="5401056" y="2694432"/>
            <a:ext cx="804672" cy="6339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4959FF-8E52-D180-54BD-34BBC88871CC}"/>
                  </a:ext>
                </a:extLst>
              </p:cNvPr>
              <p:cNvSpPr txBox="1"/>
              <p:nvPr/>
            </p:nvSpPr>
            <p:spPr>
              <a:xfrm>
                <a:off x="4539767" y="3851705"/>
                <a:ext cx="108074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1" i="1" smtClean="0">
                          <a:latin typeface="Cambria Math" panose="02040503050406030204" pitchFamily="18" charset="0"/>
                        </a:rPr>
                        <m:t>𝑨</m:t>
                      </m:r>
                      <m:r>
                        <a:rPr lang="en-CA" b="1" i="1" smtClean="0">
                          <a:latin typeface="Cambria Math" panose="02040503050406030204" pitchFamily="18" charset="0"/>
                          <a:ea typeface="Cambria Math" panose="02040503050406030204" pitchFamily="18" charset="0"/>
                        </a:rPr>
                        <m:t>≤</m:t>
                      </m:r>
                      <m:r>
                        <a:rPr lang="en-CA" b="1" i="1" smtClean="0">
                          <a:latin typeface="Cambria Math" panose="02040503050406030204" pitchFamily="18" charset="0"/>
                          <a:ea typeface="Cambria Math" panose="02040503050406030204" pitchFamily="18" charset="0"/>
                        </a:rPr>
                        <m:t>𝟑𝟎</m:t>
                      </m:r>
                    </m:oMath>
                  </m:oMathPara>
                </a14:m>
                <a:endParaRPr lang="en-CA" b="1"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b="1" i="1" smtClean="0">
                          <a:latin typeface="Cambria Math" panose="02040503050406030204" pitchFamily="18" charset="0"/>
                        </a:rPr>
                        <m:t>𝑸</m:t>
                      </m:r>
                      <m:r>
                        <a:rPr lang="en-CA" b="1" i="1" smtClean="0">
                          <a:latin typeface="Cambria Math" panose="02040503050406030204" pitchFamily="18" charset="0"/>
                        </a:rPr>
                        <m:t>=</m:t>
                      </m:r>
                      <m:r>
                        <a:rPr lang="en-CA" b="1" i="1" smtClean="0">
                          <a:latin typeface="Cambria Math" panose="02040503050406030204" pitchFamily="18" charset="0"/>
                        </a:rPr>
                        <m:t>𝟏</m:t>
                      </m:r>
                      <m:r>
                        <a:rPr lang="en-CA" b="1" i="1" smtClean="0">
                          <a:latin typeface="Cambria Math" panose="02040503050406030204" pitchFamily="18" charset="0"/>
                        </a:rPr>
                        <m:t>+</m:t>
                      </m:r>
                    </m:oMath>
                  </m:oMathPara>
                </a14:m>
                <a:endParaRPr lang="en-CA" b="1" dirty="0"/>
              </a:p>
            </p:txBody>
          </p:sp>
        </mc:Choice>
        <mc:Fallback xmlns="">
          <p:sp>
            <p:nvSpPr>
              <p:cNvPr id="8" name="TextBox 7">
                <a:extLst>
                  <a:ext uri="{FF2B5EF4-FFF2-40B4-BE49-F238E27FC236}">
                    <a16:creationId xmlns:a16="http://schemas.microsoft.com/office/drawing/2014/main" id="{404959FF-8E52-D180-54BD-34BBC88871CC}"/>
                  </a:ext>
                </a:extLst>
              </p:cNvPr>
              <p:cNvSpPr txBox="1">
                <a:spLocks noRot="1" noChangeAspect="1" noMove="1" noResize="1" noEditPoints="1" noAdjustHandles="1" noChangeArrowheads="1" noChangeShapeType="1" noTextEdit="1"/>
              </p:cNvSpPr>
              <p:nvPr/>
            </p:nvSpPr>
            <p:spPr>
              <a:xfrm>
                <a:off x="4539767" y="3851705"/>
                <a:ext cx="1080745" cy="646331"/>
              </a:xfrm>
              <a:prstGeom prst="rect">
                <a:avLst/>
              </a:prstGeom>
              <a:blipFill>
                <a:blip r:embed="rId7"/>
                <a:stretch>
                  <a:fillRect b="-5660"/>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1CAF6931-3BCA-0340-EE05-6867F841BBF9}"/>
              </a:ext>
            </a:extLst>
          </p:cNvPr>
          <p:cNvSpPr/>
          <p:nvPr/>
        </p:nvSpPr>
        <p:spPr>
          <a:xfrm>
            <a:off x="5892330" y="3666642"/>
            <a:ext cx="1080744" cy="880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586E01D2-6718-5FC8-9462-056D1840DCAF}"/>
              </a:ext>
            </a:extLst>
          </p:cNvPr>
          <p:cNvSpPr txBox="1"/>
          <p:nvPr/>
        </p:nvSpPr>
        <p:spPr>
          <a:xfrm>
            <a:off x="5371222" y="2730930"/>
            <a:ext cx="864339" cy="646331"/>
          </a:xfrm>
          <a:prstGeom prst="rect">
            <a:avLst/>
          </a:prstGeom>
          <a:solidFill>
            <a:srgbClr val="FFFF00"/>
          </a:solidFill>
          <a:ln>
            <a:noFill/>
          </a:ln>
        </p:spPr>
        <p:txBody>
          <a:bodyPr wrap="none" rtlCol="0">
            <a:spAutoFit/>
          </a:bodyPr>
          <a:lstStyle/>
          <a:p>
            <a:pPr algn="ctr"/>
            <a:r>
              <a:rPr lang="en-CA" dirty="0"/>
              <a:t>Switch</a:t>
            </a:r>
          </a:p>
          <a:p>
            <a:pPr algn="ctr"/>
            <a:r>
              <a:rPr lang="en-CA" dirty="0"/>
              <a:t>Yard</a:t>
            </a:r>
          </a:p>
        </p:txBody>
      </p:sp>
      <p:sp>
        <p:nvSpPr>
          <p:cNvPr id="11" name="TextBox 10">
            <a:extLst>
              <a:ext uri="{FF2B5EF4-FFF2-40B4-BE49-F238E27FC236}">
                <a16:creationId xmlns:a16="http://schemas.microsoft.com/office/drawing/2014/main" id="{0F6D32D7-7783-9D3E-E66A-769D4239D06F}"/>
              </a:ext>
            </a:extLst>
          </p:cNvPr>
          <p:cNvSpPr txBox="1"/>
          <p:nvPr/>
        </p:nvSpPr>
        <p:spPr>
          <a:xfrm>
            <a:off x="4019653" y="6247496"/>
            <a:ext cx="3044423" cy="369332"/>
          </a:xfrm>
          <a:prstGeom prst="rect">
            <a:avLst/>
          </a:prstGeom>
          <a:noFill/>
        </p:spPr>
        <p:txBody>
          <a:bodyPr wrap="none" rtlCol="0">
            <a:spAutoFit/>
          </a:bodyPr>
          <a:lstStyle/>
          <a:p>
            <a:r>
              <a:rPr lang="en-US" dirty="0">
                <a:solidFill>
                  <a:srgbClr val="FF0000"/>
                </a:solidFill>
              </a:rPr>
              <a:t>Injection energy: 2.04 keV/u</a:t>
            </a:r>
          </a:p>
        </p:txBody>
      </p:sp>
    </p:spTree>
    <p:extLst>
      <p:ext uri="{BB962C8B-B14F-4D97-AF65-F5344CB8AC3E}">
        <p14:creationId xmlns:p14="http://schemas.microsoft.com/office/powerpoint/2010/main" val="1113210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A graph of different types of beams&#10;&#10;Description automatically generated">
            <a:extLst>
              <a:ext uri="{FF2B5EF4-FFF2-40B4-BE49-F238E27FC236}">
                <a16:creationId xmlns:a16="http://schemas.microsoft.com/office/drawing/2014/main" id="{37A924EB-24DA-D309-7432-CADEFD6439DB}"/>
              </a:ext>
            </a:extLst>
          </p:cNvPr>
          <p:cNvPicPr>
            <a:picLocks noGrp="1" noChangeAspect="1"/>
          </p:cNvPicPr>
          <p:nvPr>
            <p:ph sz="quarter" idx="26"/>
          </p:nvPr>
        </p:nvPicPr>
        <p:blipFill rotWithShape="1">
          <a:blip r:embed="rId3"/>
          <a:srcRect l="1667" r="7459"/>
          <a:stretch/>
        </p:blipFill>
        <p:spPr>
          <a:xfrm>
            <a:off x="104775" y="1747837"/>
            <a:ext cx="6076950" cy="3362325"/>
          </a:xfrm>
        </p:spPr>
      </p:pic>
      <p:sp>
        <p:nvSpPr>
          <p:cNvPr id="2" name="Slide Number Placeholder 1">
            <a:extLst>
              <a:ext uri="{FF2B5EF4-FFF2-40B4-BE49-F238E27FC236}">
                <a16:creationId xmlns:a16="http://schemas.microsoft.com/office/drawing/2014/main" id="{BA6B792E-3CC7-9E7E-F39D-19C729FDFABF}"/>
              </a:ext>
            </a:extLst>
          </p:cNvPr>
          <p:cNvSpPr>
            <a:spLocks noGrp="1"/>
          </p:cNvSpPr>
          <p:nvPr>
            <p:ph type="sldNum" sz="quarter" idx="12"/>
          </p:nvPr>
        </p:nvSpPr>
        <p:spPr/>
        <p:txBody>
          <a:bodyPr/>
          <a:lstStyle/>
          <a:p>
            <a:fld id="{72890513-E58D-2644-ACDB-E89B1349FCEB}" type="slidenum">
              <a:rPr lang="en-US" smtClean="0"/>
              <a:pPr/>
              <a:t>30</a:t>
            </a:fld>
            <a:endParaRPr lang="en-US"/>
          </a:p>
        </p:txBody>
      </p:sp>
      <p:sp>
        <p:nvSpPr>
          <p:cNvPr id="10" name="Text Placeholder 9">
            <a:extLst>
              <a:ext uri="{FF2B5EF4-FFF2-40B4-BE49-F238E27FC236}">
                <a16:creationId xmlns:a16="http://schemas.microsoft.com/office/drawing/2014/main" id="{679FE14A-1970-0505-F0C0-175C3937840A}"/>
              </a:ext>
            </a:extLst>
          </p:cNvPr>
          <p:cNvSpPr>
            <a:spLocks noGrp="1"/>
          </p:cNvSpPr>
          <p:nvPr>
            <p:ph type="body" sz="quarter" idx="21"/>
          </p:nvPr>
        </p:nvSpPr>
        <p:spPr>
          <a:xfrm>
            <a:off x="217851" y="167594"/>
            <a:ext cx="10962768" cy="563332"/>
          </a:xfrm>
        </p:spPr>
        <p:txBody>
          <a:bodyPr/>
          <a:lstStyle/>
          <a:p>
            <a:pPr algn="ctr"/>
            <a:r>
              <a:rPr lang="en-US"/>
              <a:t>Comparison of Beam Envelopes</a:t>
            </a:r>
          </a:p>
        </p:txBody>
      </p:sp>
      <p:sp>
        <p:nvSpPr>
          <p:cNvPr id="3" name="TextBox 2">
            <a:extLst>
              <a:ext uri="{FF2B5EF4-FFF2-40B4-BE49-F238E27FC236}">
                <a16:creationId xmlns:a16="http://schemas.microsoft.com/office/drawing/2014/main" id="{7715FD67-E021-7184-902E-78F58C8FD5D8}"/>
              </a:ext>
            </a:extLst>
          </p:cNvPr>
          <p:cNvSpPr txBox="1"/>
          <p:nvPr/>
        </p:nvSpPr>
        <p:spPr>
          <a:xfrm>
            <a:off x="2027499" y="5469963"/>
            <a:ext cx="2492990" cy="369332"/>
          </a:xfrm>
          <a:prstGeom prst="rect">
            <a:avLst/>
          </a:prstGeom>
          <a:noFill/>
        </p:spPr>
        <p:txBody>
          <a:bodyPr wrap="none" rtlCol="0">
            <a:spAutoFit/>
          </a:bodyPr>
          <a:lstStyle/>
          <a:p>
            <a:r>
              <a:rPr lang="en-US"/>
              <a:t>Existing E and B-fields</a:t>
            </a:r>
            <a:endParaRPr lang="en-CA"/>
          </a:p>
        </p:txBody>
      </p:sp>
      <p:sp>
        <p:nvSpPr>
          <p:cNvPr id="4" name="TextBox 3">
            <a:extLst>
              <a:ext uri="{FF2B5EF4-FFF2-40B4-BE49-F238E27FC236}">
                <a16:creationId xmlns:a16="http://schemas.microsoft.com/office/drawing/2014/main" id="{A36F1ACA-FD38-CF8C-599F-C03F517378E3}"/>
              </a:ext>
            </a:extLst>
          </p:cNvPr>
          <p:cNvSpPr txBox="1"/>
          <p:nvPr/>
        </p:nvSpPr>
        <p:spPr>
          <a:xfrm>
            <a:off x="8248757" y="5290293"/>
            <a:ext cx="2146742" cy="369332"/>
          </a:xfrm>
          <a:prstGeom prst="rect">
            <a:avLst/>
          </a:prstGeom>
          <a:noFill/>
        </p:spPr>
        <p:txBody>
          <a:bodyPr wrap="none" rtlCol="0">
            <a:spAutoFit/>
          </a:bodyPr>
          <a:lstStyle/>
          <a:p>
            <a:r>
              <a:rPr lang="en-US"/>
              <a:t>New E and B-fields</a:t>
            </a:r>
            <a:endParaRPr lang="en-CA"/>
          </a:p>
        </p:txBody>
      </p:sp>
      <p:pic>
        <p:nvPicPr>
          <p:cNvPr id="8" name="Content Placeholder 7">
            <a:extLst>
              <a:ext uri="{FF2B5EF4-FFF2-40B4-BE49-F238E27FC236}">
                <a16:creationId xmlns:a16="http://schemas.microsoft.com/office/drawing/2014/main" id="{ABB522F7-B5FE-D5D4-2103-BB8B1F4F9671}"/>
              </a:ext>
            </a:extLst>
          </p:cNvPr>
          <p:cNvPicPr>
            <a:picLocks noGrp="1" noChangeAspect="1"/>
          </p:cNvPicPr>
          <p:nvPr>
            <p:ph sz="quarter" idx="34"/>
          </p:nvPr>
        </p:nvPicPr>
        <p:blipFill rotWithShape="1">
          <a:blip r:embed="rId4">
            <a:extLst>
              <a:ext uri="{96DAC541-7B7A-43D3-8B79-37D633B846F1}">
                <asvg:svgBlip xmlns:asvg="http://schemas.microsoft.com/office/drawing/2016/SVG/main" r:embed="rId5"/>
              </a:ext>
            </a:extLst>
          </a:blip>
          <a:srcRect r="7434"/>
          <a:stretch/>
        </p:blipFill>
        <p:spPr>
          <a:xfrm>
            <a:off x="6181725" y="1747838"/>
            <a:ext cx="5905500" cy="3362324"/>
          </a:xfrm>
        </p:spPr>
      </p:pic>
    </p:spTree>
    <p:extLst>
      <p:ext uri="{BB962C8B-B14F-4D97-AF65-F5344CB8AC3E}">
        <p14:creationId xmlns:p14="http://schemas.microsoft.com/office/powerpoint/2010/main" val="2217547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7E6C86EF-F21E-EEFF-2DA4-E9DFE46E75D6}"/>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4837" t="5571" r="8363"/>
          <a:stretch/>
        </p:blipFill>
        <p:spPr>
          <a:xfrm>
            <a:off x="527050" y="660400"/>
            <a:ext cx="11137899" cy="5626100"/>
          </a:xfrm>
        </p:spPr>
      </p:pic>
      <p:sp>
        <p:nvSpPr>
          <p:cNvPr id="7" name="Text Placeholder 6">
            <a:extLst>
              <a:ext uri="{FF2B5EF4-FFF2-40B4-BE49-F238E27FC236}">
                <a16:creationId xmlns:a16="http://schemas.microsoft.com/office/drawing/2014/main" id="{EC5F9765-DA48-B373-F340-61D793618F95}"/>
              </a:ext>
            </a:extLst>
          </p:cNvPr>
          <p:cNvSpPr>
            <a:spLocks noGrp="1"/>
          </p:cNvSpPr>
          <p:nvPr>
            <p:ph type="body" sz="quarter" idx="21"/>
          </p:nvPr>
        </p:nvSpPr>
        <p:spPr>
          <a:xfrm>
            <a:off x="958247" y="158338"/>
            <a:ext cx="10325099" cy="502062"/>
          </a:xfrm>
        </p:spPr>
        <p:txBody>
          <a:bodyPr/>
          <a:lstStyle/>
          <a:p>
            <a:r>
              <a:rPr lang="en-US" dirty="0"/>
              <a:t>Normalized 4RMS-Emittance of Cs Charge State and Residual ions</a:t>
            </a:r>
          </a:p>
        </p:txBody>
      </p:sp>
      <p:sp>
        <p:nvSpPr>
          <p:cNvPr id="3" name="TextBox 2">
            <a:extLst>
              <a:ext uri="{FF2B5EF4-FFF2-40B4-BE49-F238E27FC236}">
                <a16:creationId xmlns:a16="http://schemas.microsoft.com/office/drawing/2014/main" id="{D3EEE248-6E8B-515D-9FD4-526953A6295A}"/>
              </a:ext>
            </a:extLst>
          </p:cNvPr>
          <p:cNvSpPr txBox="1"/>
          <p:nvPr/>
        </p:nvSpPr>
        <p:spPr>
          <a:xfrm>
            <a:off x="334420" y="6286500"/>
            <a:ext cx="11734801" cy="369332"/>
          </a:xfrm>
          <a:prstGeom prst="rect">
            <a:avLst/>
          </a:prstGeom>
          <a:solidFill>
            <a:srgbClr val="FFFF00"/>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Ion-ion cooling effect (and magnetic field) from the ion extraction are responsible for spatial emittance distribution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6D4557-4850-B507-9258-9CCD4D3A2447}"/>
                  </a:ext>
                </a:extLst>
              </p:cNvPr>
              <p:cNvSpPr txBox="1"/>
              <p:nvPr/>
            </p:nvSpPr>
            <p:spPr>
              <a:xfrm>
                <a:off x="5283200" y="1346200"/>
                <a:ext cx="2349500" cy="11153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𝜺</m:t>
                          </m:r>
                        </m:e>
                        <m:sub>
                          <m:r>
                            <a:rPr lang="en-US" b="1" i="1" smtClean="0">
                              <a:latin typeface="Cambria Math" panose="02040503050406030204" pitchFamily="18" charset="0"/>
                            </a:rPr>
                            <m:t>𝒎𝒂𝒈</m:t>
                          </m:r>
                        </m:sub>
                      </m:sSub>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𝟏𝟔</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𝟎</m:t>
                              </m:r>
                            </m:sub>
                          </m:sSub>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1" i="1" smtClean="0">
                                  <a:latin typeface="Cambria Math" panose="02040503050406030204" pitchFamily="18" charset="0"/>
                                </a:rPr>
                                <m:t>𝟐</m:t>
                              </m:r>
                            </m:sup>
                          </m:sSup>
                        </m:num>
                        <m:den>
                          <m:f>
                            <m:fPr>
                              <m:type m:val="skw"/>
                              <m:ctrlPr>
                                <a:rPr lang="en-US" b="1" i="1" smtClean="0">
                                  <a:latin typeface="Cambria Math" panose="02040503050406030204" pitchFamily="18" charset="0"/>
                                </a:rPr>
                              </m:ctrlPr>
                            </m:fPr>
                            <m:num>
                              <m:r>
                                <a:rPr lang="en-US" b="1" i="1" smtClean="0">
                                  <a:latin typeface="Cambria Math" panose="02040503050406030204" pitchFamily="18" charset="0"/>
                                </a:rPr>
                                <m:t>𝑨</m:t>
                              </m:r>
                            </m:num>
                            <m:den>
                              <m:r>
                                <a:rPr lang="en-US" b="1" i="1" smtClean="0">
                                  <a:latin typeface="Cambria Math" panose="02040503050406030204" pitchFamily="18" charset="0"/>
                                </a:rPr>
                                <m:t>𝑸</m:t>
                              </m:r>
                            </m:den>
                          </m:f>
                        </m:den>
                      </m:f>
                    </m:oMath>
                  </m:oMathPara>
                </a14:m>
                <a:endParaRPr lang="en-US" b="1" dirty="0"/>
              </a:p>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𝟎</m:t>
                          </m:r>
                        </m:sub>
                      </m:sSub>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𝑻</m:t>
                      </m:r>
                    </m:oMath>
                  </m:oMathPara>
                </a14:m>
                <a:endParaRPr lang="en-US" b="1" dirty="0"/>
              </a:p>
            </p:txBody>
          </p:sp>
        </mc:Choice>
        <mc:Fallback xmlns="">
          <p:sp>
            <p:nvSpPr>
              <p:cNvPr id="13" name="TextBox 12">
                <a:extLst>
                  <a:ext uri="{FF2B5EF4-FFF2-40B4-BE49-F238E27FC236}">
                    <a16:creationId xmlns:a16="http://schemas.microsoft.com/office/drawing/2014/main" id="{3A6D4557-4850-B507-9258-9CCD4D3A2447}"/>
                  </a:ext>
                </a:extLst>
              </p:cNvPr>
              <p:cNvSpPr txBox="1">
                <a:spLocks noRot="1" noChangeAspect="1" noMove="1" noResize="1" noEditPoints="1" noAdjustHandles="1" noChangeArrowheads="1" noChangeShapeType="1" noTextEdit="1"/>
              </p:cNvSpPr>
              <p:nvPr/>
            </p:nvSpPr>
            <p:spPr>
              <a:xfrm>
                <a:off x="5283200" y="1346200"/>
                <a:ext cx="2349500" cy="111537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0879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8BCDE-FDC9-0187-63AE-A7B099F1A8D9}"/>
              </a:ext>
            </a:extLst>
          </p:cNvPr>
          <p:cNvSpPr>
            <a:spLocks noGrp="1"/>
          </p:cNvSpPr>
          <p:nvPr>
            <p:ph type="sldNum" sz="quarter" idx="12"/>
          </p:nvPr>
        </p:nvSpPr>
        <p:spPr/>
        <p:txBody>
          <a:bodyPr/>
          <a:lstStyle/>
          <a:p>
            <a:fld id="{72890513-E58D-2644-ACDB-E89B1349FCEB}" type="slidenum">
              <a:rPr lang="en-US" smtClean="0"/>
              <a:pPr/>
              <a:t>32</a:t>
            </a:fld>
            <a:endParaRPr lang="en-US"/>
          </a:p>
        </p:txBody>
      </p:sp>
      <p:sp>
        <p:nvSpPr>
          <p:cNvPr id="12" name="Text Placeholder 11">
            <a:extLst>
              <a:ext uri="{FF2B5EF4-FFF2-40B4-BE49-F238E27FC236}">
                <a16:creationId xmlns:a16="http://schemas.microsoft.com/office/drawing/2014/main" id="{07D8E5EF-8F12-AFD0-0ED5-7C2C0947BC8A}"/>
              </a:ext>
            </a:extLst>
          </p:cNvPr>
          <p:cNvSpPr>
            <a:spLocks noGrp="1"/>
          </p:cNvSpPr>
          <p:nvPr>
            <p:ph type="body" sz="quarter" idx="21"/>
          </p:nvPr>
        </p:nvSpPr>
        <p:spPr>
          <a:xfrm>
            <a:off x="810132" y="205595"/>
            <a:ext cx="10450005" cy="489730"/>
          </a:xfrm>
        </p:spPr>
        <p:txBody>
          <a:bodyPr/>
          <a:lstStyle/>
          <a:p>
            <a:pPr algn="ctr"/>
            <a:r>
              <a:rPr lang="en-US"/>
              <a:t>Final design II</a:t>
            </a:r>
            <a:endParaRPr lang="en-CA"/>
          </a:p>
        </p:txBody>
      </p:sp>
      <p:pic>
        <p:nvPicPr>
          <p:cNvPr id="6" name="Content Placeholder 5" descr="A blue and purple object with green and blue parts&#10;&#10;Description automatically generated with medium confidence">
            <a:extLst>
              <a:ext uri="{FF2B5EF4-FFF2-40B4-BE49-F238E27FC236}">
                <a16:creationId xmlns:a16="http://schemas.microsoft.com/office/drawing/2014/main" id="{1D6BE2AE-7018-ACA8-8EFF-2818F9E5AD4A}"/>
              </a:ext>
            </a:extLst>
          </p:cNvPr>
          <p:cNvPicPr>
            <a:picLocks noGrp="1" noChangeAspect="1"/>
          </p:cNvPicPr>
          <p:nvPr>
            <p:ph sz="quarter" idx="26"/>
          </p:nvPr>
        </p:nvPicPr>
        <p:blipFill rotWithShape="1">
          <a:blip r:embed="rId3"/>
          <a:srcRect l="5816" r="11061"/>
          <a:stretch/>
        </p:blipFill>
        <p:spPr>
          <a:xfrm>
            <a:off x="123647" y="861159"/>
            <a:ext cx="8833317" cy="5453974"/>
          </a:xfrm>
        </p:spPr>
      </p:pic>
      <p:sp>
        <p:nvSpPr>
          <p:cNvPr id="7" name="TextBox 6">
            <a:extLst>
              <a:ext uri="{FF2B5EF4-FFF2-40B4-BE49-F238E27FC236}">
                <a16:creationId xmlns:a16="http://schemas.microsoft.com/office/drawing/2014/main" id="{798164AE-96CD-7DC2-8DD8-C64EABF1DFC2}"/>
              </a:ext>
            </a:extLst>
          </p:cNvPr>
          <p:cNvSpPr txBox="1"/>
          <p:nvPr/>
        </p:nvSpPr>
        <p:spPr>
          <a:xfrm>
            <a:off x="9115102" y="2337954"/>
            <a:ext cx="2953251" cy="923330"/>
          </a:xfrm>
          <a:prstGeom prst="rect">
            <a:avLst/>
          </a:prstGeom>
          <a:noFill/>
        </p:spPr>
        <p:txBody>
          <a:bodyPr wrap="square" rtlCol="0">
            <a:spAutoFit/>
          </a:bodyPr>
          <a:lstStyle/>
          <a:p>
            <a:pPr algn="ctr"/>
            <a:r>
              <a:rPr lang="en-US"/>
              <a:t>All the flanges, HV insulators and O-rings are required to be changed</a:t>
            </a:r>
          </a:p>
        </p:txBody>
      </p:sp>
    </p:spTree>
    <p:extLst>
      <p:ext uri="{BB962C8B-B14F-4D97-AF65-F5344CB8AC3E}">
        <p14:creationId xmlns:p14="http://schemas.microsoft.com/office/powerpoint/2010/main" val="1718036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C3EC0-2540-761D-09B2-8CECFD349E6F}"/>
              </a:ext>
            </a:extLst>
          </p:cNvPr>
          <p:cNvSpPr>
            <a:spLocks noGrp="1"/>
          </p:cNvSpPr>
          <p:nvPr>
            <p:ph type="sldNum" sz="quarter" idx="12"/>
          </p:nvPr>
        </p:nvSpPr>
        <p:spPr/>
        <p:txBody>
          <a:bodyPr/>
          <a:lstStyle/>
          <a:p>
            <a:fld id="{72890513-E58D-2644-ACDB-E89B1349FCEB}" type="slidenum">
              <a:rPr lang="en-US" smtClean="0"/>
              <a:pPr/>
              <a:t>33</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CB09C382-1BE7-2172-C24F-B9EF434189CE}"/>
                  </a:ext>
                </a:extLst>
              </p:cNvPr>
              <p:cNvSpPr>
                <a:spLocks noGrp="1"/>
              </p:cNvSpPr>
              <p:nvPr>
                <p:ph type="body" sz="quarter" idx="29"/>
              </p:nvPr>
            </p:nvSpPr>
            <p:spPr>
              <a:xfrm>
                <a:off x="396815" y="642797"/>
                <a:ext cx="11464506" cy="5305329"/>
              </a:xfrm>
            </p:spPr>
            <p:txBody>
              <a:bodyPr/>
              <a:lstStyle/>
              <a:p>
                <a:pPr marL="0" indent="0">
                  <a:buNone/>
                </a:pPr>
                <a:r>
                  <a:rPr lang="en-US" sz="2800" dirty="0">
                    <a:latin typeface="Times New Roman" panose="02020603050405020304" pitchFamily="18" charset="0"/>
                    <a:cs typeface="Times New Roman" panose="02020603050405020304" pitchFamily="18" charset="0"/>
                  </a:rPr>
                  <a:t>The following steps were taken to condition the plasma for improved efficiency: </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Delta-V was varied to determine the optimum value for efficiently capturing the injected ions. </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B-field (especially the </a:t>
                </a:r>
                <a14:m>
                  <m:oMath xmlns:m="http://schemas.openxmlformats.org/officeDocument/2006/math">
                    <m:sSub>
                      <m:sSubPr>
                        <m:ctrlPr>
                          <a:rPr lang="en-US" sz="2800" i="1" smtClean="0">
                            <a:latin typeface="Cambria Math" panose="02040503050406030204" pitchFamily="18" charset="0"/>
                            <a:cs typeface="Times New Roman" panose="02020603050405020304" pitchFamily="18" charset="0"/>
                          </a:rPr>
                        </m:ctrlPr>
                      </m:sSubPr>
                      <m:e>
                        <m:r>
                          <a:rPr lang="en-CA" sz="2800" b="0" i="1" smtClean="0">
                            <a:latin typeface="Cambria Math" panose="02040503050406030204" pitchFamily="18" charset="0"/>
                            <a:cs typeface="Times New Roman" panose="02020603050405020304" pitchFamily="18" charset="0"/>
                          </a:rPr>
                          <m:t>𝐵</m:t>
                        </m:r>
                      </m:e>
                      <m:sub>
                        <m:r>
                          <a:rPr lang="en-CA" sz="2800" b="0" i="1" smtClean="0">
                            <a:latin typeface="Cambria Math" panose="02040503050406030204" pitchFamily="18" charset="0"/>
                            <a:cs typeface="Times New Roman" panose="02020603050405020304" pitchFamily="18" charset="0"/>
                          </a:rPr>
                          <m:t>𝑚𝑖𝑑</m:t>
                        </m:r>
                      </m:sub>
                    </m:sSub>
                  </m:oMath>
                </a14:m>
                <a:r>
                  <a:rPr lang="en-US" sz="2800" dirty="0">
                    <a:latin typeface="Times New Roman" panose="02020603050405020304" pitchFamily="18" charset="0"/>
                    <a:cs typeface="Times New Roman" panose="02020603050405020304" pitchFamily="18" charset="0"/>
                  </a:rPr>
                  <a:t>) was also optimized. </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support gas pressure was adjusted to achieve the desired results. </a:t>
                </a:r>
              </a:p>
              <a:p>
                <a:pPr marL="0" indent="0">
                  <a:buNone/>
                </a:pPr>
                <a:endParaRPr lang="en-US" sz="2800" dirty="0">
                  <a:latin typeface="Times New Roman" panose="02020603050405020304" pitchFamily="18" charset="0"/>
                  <a:cs typeface="Times New Roman" panose="02020603050405020304" pitchFamily="18" charset="0"/>
                </a:endParaRPr>
              </a:p>
              <a:p>
                <a:pPr marL="0" indent="0" algn="ctr">
                  <a:buNone/>
                </a:pPr>
                <a:r>
                  <a:rPr lang="en-US" sz="2800" dirty="0">
                    <a:latin typeface="Times New Roman" panose="02020603050405020304" pitchFamily="18" charset="0"/>
                    <a:cs typeface="Times New Roman" panose="02020603050405020304" pitchFamily="18" charset="0"/>
                  </a:rPr>
                  <a:t>The RF frequency was set to 14.5 GHz with a power of 350 W. Cs+ ions were injected into the plasma, and the efficiency of the charge distribution was determined.</a:t>
                </a:r>
                <a:endParaRPr lang="en-US" sz="28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mc:Choice>
        <mc:Fallback xmlns="">
          <p:sp>
            <p:nvSpPr>
              <p:cNvPr id="6" name="Text Placeholder 5">
                <a:extLst>
                  <a:ext uri="{FF2B5EF4-FFF2-40B4-BE49-F238E27FC236}">
                    <a16:creationId xmlns:a16="http://schemas.microsoft.com/office/drawing/2014/main" id="{CB09C382-1BE7-2172-C24F-B9EF434189CE}"/>
                  </a:ext>
                </a:extLst>
              </p:cNvPr>
              <p:cNvSpPr>
                <a:spLocks noGrp="1" noRot="1" noChangeAspect="1" noMove="1" noResize="1" noEditPoints="1" noAdjustHandles="1" noChangeArrowheads="1" noChangeShapeType="1" noTextEdit="1"/>
              </p:cNvSpPr>
              <p:nvPr>
                <p:ph type="body" sz="quarter" idx="29"/>
              </p:nvPr>
            </p:nvSpPr>
            <p:spPr>
              <a:xfrm>
                <a:off x="396815" y="642797"/>
                <a:ext cx="11464506" cy="5305329"/>
              </a:xfrm>
              <a:blipFill>
                <a:blip r:embed="rId2"/>
                <a:stretch>
                  <a:fillRect l="-1063" t="-1148" r="-1063"/>
                </a:stretch>
              </a:blipFill>
            </p:spPr>
            <p:txBody>
              <a:bodyPr/>
              <a:lstStyle/>
              <a:p>
                <a:r>
                  <a:rPr lang="en-CA">
                    <a:noFill/>
                  </a:rPr>
                  <a:t> </a:t>
                </a:r>
              </a:p>
            </p:txBody>
          </p:sp>
        </mc:Fallback>
      </mc:AlternateContent>
      <p:sp>
        <p:nvSpPr>
          <p:cNvPr id="7" name="Text Placeholder 6">
            <a:extLst>
              <a:ext uri="{FF2B5EF4-FFF2-40B4-BE49-F238E27FC236}">
                <a16:creationId xmlns:a16="http://schemas.microsoft.com/office/drawing/2014/main" id="{13DF61A4-8381-89E4-2609-8A6809EB72E8}"/>
              </a:ext>
            </a:extLst>
          </p:cNvPr>
          <p:cNvSpPr>
            <a:spLocks noGrp="1"/>
          </p:cNvSpPr>
          <p:nvPr>
            <p:ph type="body" sz="quarter" idx="21"/>
          </p:nvPr>
        </p:nvSpPr>
        <p:spPr>
          <a:xfrm>
            <a:off x="810132" y="205595"/>
            <a:ext cx="10450005" cy="527736"/>
          </a:xfrm>
        </p:spPr>
        <p:txBody>
          <a:bodyPr/>
          <a:lstStyle/>
          <a:p>
            <a:pPr algn="ctr"/>
            <a:r>
              <a:rPr lang="en-US" dirty="0"/>
              <a:t>Plasma conditioning</a:t>
            </a:r>
          </a:p>
        </p:txBody>
      </p:sp>
    </p:spTree>
    <p:extLst>
      <p:ext uri="{BB962C8B-B14F-4D97-AF65-F5344CB8AC3E}">
        <p14:creationId xmlns:p14="http://schemas.microsoft.com/office/powerpoint/2010/main" val="3990979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F6A50-DFAD-4BDB-BEA3-7F32A22622F9}"/>
              </a:ext>
            </a:extLst>
          </p:cNvPr>
          <p:cNvSpPr>
            <a:spLocks noGrp="1"/>
          </p:cNvSpPr>
          <p:nvPr>
            <p:ph type="sldNum" sz="quarter" idx="12"/>
          </p:nvPr>
        </p:nvSpPr>
        <p:spPr/>
        <p:txBody>
          <a:bodyPr/>
          <a:lstStyle/>
          <a:p>
            <a:fld id="{72890513-E58D-2644-ACDB-E89B1349FCEB}" type="slidenum">
              <a:rPr lang="en-US" smtClean="0"/>
              <a:pPr/>
              <a:t>34</a:t>
            </a:fld>
            <a:endParaRPr lang="en-US"/>
          </a:p>
        </p:txBody>
      </p:sp>
      <p:sp>
        <p:nvSpPr>
          <p:cNvPr id="7" name="Text Placeholder 6">
            <a:extLst>
              <a:ext uri="{FF2B5EF4-FFF2-40B4-BE49-F238E27FC236}">
                <a16:creationId xmlns:a16="http://schemas.microsoft.com/office/drawing/2014/main" id="{06935C9F-7C2E-448A-8C10-B36A851D5428}"/>
              </a:ext>
            </a:extLst>
          </p:cNvPr>
          <p:cNvSpPr>
            <a:spLocks noGrp="1"/>
          </p:cNvSpPr>
          <p:nvPr>
            <p:ph type="body" sz="quarter" idx="29"/>
          </p:nvPr>
        </p:nvSpPr>
        <p:spPr>
          <a:xfrm>
            <a:off x="231642" y="708210"/>
            <a:ext cx="5487377" cy="1253209"/>
          </a:xfrm>
        </p:spPr>
        <p:txBody>
          <a:bodyPr/>
          <a:lstStyle/>
          <a:p>
            <a:pPr algn="just">
              <a:lnSpc>
                <a:spcPct val="150000"/>
              </a:lnSpc>
              <a:buFont typeface="Wingdings" panose="05000000000000000000" pitchFamily="2" charset="2"/>
              <a:buChar char="Ø"/>
            </a:pPr>
            <a:r>
              <a:rPr lang="en-US" sz="1600" dirty="0">
                <a:solidFill>
                  <a:schemeClr val="tx1"/>
                </a:solidFill>
                <a:latin typeface="Times New Roman" panose="02020603050405020304" pitchFamily="18" charset="0"/>
                <a:cs typeface="Times New Roman" panose="02020603050405020304" pitchFamily="18" charset="0"/>
              </a:rPr>
              <a:t>Limited space to install conventional Emittance meter</a:t>
            </a:r>
          </a:p>
          <a:p>
            <a:pPr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QST is more flexible in terms of using the existing quadrupole optics</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id="{2F2D0726-6FBE-4445-8913-E67E41D2C9EF}"/>
              </a:ext>
            </a:extLst>
          </p:cNvPr>
          <p:cNvSpPr>
            <a:spLocks noGrp="1"/>
          </p:cNvSpPr>
          <p:nvPr>
            <p:ph type="body" sz="quarter" idx="21"/>
          </p:nvPr>
        </p:nvSpPr>
        <p:spPr>
          <a:xfrm>
            <a:off x="545123" y="134329"/>
            <a:ext cx="10802937" cy="425462"/>
          </a:xfrm>
        </p:spPr>
        <p:txBody>
          <a:bodyPr/>
          <a:lstStyle/>
          <a:p>
            <a:pPr>
              <a:lnSpc>
                <a:spcPct val="150000"/>
              </a:lnSpc>
            </a:pPr>
            <a:endParaRPr lang="en-US" dirty="0"/>
          </a:p>
          <a:p>
            <a:pPr>
              <a:lnSpc>
                <a:spcPct val="150000"/>
              </a:lnSpc>
              <a:buFont typeface="Wingdings" panose="05000000000000000000" pitchFamily="2" charset="2"/>
              <a:buChar char="Ø"/>
            </a:pPr>
            <a:endParaRPr lang="en-US" dirty="0"/>
          </a:p>
        </p:txBody>
      </p:sp>
      <p:sp>
        <p:nvSpPr>
          <p:cNvPr id="5" name="Text Placeholder 4">
            <a:extLst>
              <a:ext uri="{FF2B5EF4-FFF2-40B4-BE49-F238E27FC236}">
                <a16:creationId xmlns:a16="http://schemas.microsoft.com/office/drawing/2014/main" id="{D8C4EFC8-EEDC-45D6-9041-375DAF043BEA}"/>
              </a:ext>
            </a:extLst>
          </p:cNvPr>
          <p:cNvSpPr>
            <a:spLocks noGrp="1"/>
          </p:cNvSpPr>
          <p:nvPr>
            <p:ph type="body" sz="quarter" idx="18"/>
          </p:nvPr>
        </p:nvSpPr>
        <p:spPr>
          <a:xfrm>
            <a:off x="0" y="104634"/>
            <a:ext cx="12192000" cy="534823"/>
          </a:xfrm>
        </p:spPr>
        <p:txBody>
          <a:bodyPr/>
          <a:lstStyle/>
          <a:p>
            <a:r>
              <a:rPr lang="en-US" sz="2800" b="1" i="0" dirty="0"/>
              <a:t>Quadrupole Scan Technique for Emittance Measurement</a:t>
            </a:r>
          </a:p>
        </p:txBody>
      </p:sp>
      <p:pic>
        <p:nvPicPr>
          <p:cNvPr id="6" name="Content Placeholder 5">
            <a:extLst>
              <a:ext uri="{FF2B5EF4-FFF2-40B4-BE49-F238E27FC236}">
                <a16:creationId xmlns:a16="http://schemas.microsoft.com/office/drawing/2014/main" id="{633913A7-2162-4EB0-A8E4-A8644F70C10F}"/>
              </a:ext>
            </a:extLst>
          </p:cNvPr>
          <p:cNvPicPr>
            <a:picLocks noGrp="1" noChangeAspect="1"/>
          </p:cNvPicPr>
          <p:nvPr>
            <p:ph sz="quarter" idx="26"/>
          </p:nvPr>
        </p:nvPicPr>
        <p:blipFill rotWithShape="1">
          <a:blip r:embed="rId3"/>
          <a:srcRect l="5180" t="36350" r="13263"/>
          <a:stretch/>
        </p:blipFill>
        <p:spPr>
          <a:xfrm>
            <a:off x="120227" y="2258280"/>
            <a:ext cx="6270704" cy="3042138"/>
          </a:xfrm>
          <a:prstGeom prst="rect">
            <a:avLst/>
          </a:prstGeom>
        </p:spPr>
      </p:pic>
      <p:sp>
        <p:nvSpPr>
          <p:cNvPr id="2" name="TextBox 1">
            <a:extLst>
              <a:ext uri="{FF2B5EF4-FFF2-40B4-BE49-F238E27FC236}">
                <a16:creationId xmlns:a16="http://schemas.microsoft.com/office/drawing/2014/main" id="{5A5EB462-E0B7-48C7-A803-34DB7ECD943C}"/>
              </a:ext>
            </a:extLst>
          </p:cNvPr>
          <p:cNvSpPr txBox="1"/>
          <p:nvPr/>
        </p:nvSpPr>
        <p:spPr>
          <a:xfrm>
            <a:off x="253460" y="4562095"/>
            <a:ext cx="2822330" cy="646331"/>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Point where emittance is determined</a:t>
            </a:r>
          </a:p>
        </p:txBody>
      </p:sp>
      <p:sp>
        <p:nvSpPr>
          <p:cNvPr id="13" name="TextBox 12">
            <a:extLst>
              <a:ext uri="{FF2B5EF4-FFF2-40B4-BE49-F238E27FC236}">
                <a16:creationId xmlns:a16="http://schemas.microsoft.com/office/drawing/2014/main" id="{DB09AFD5-4967-677B-1E6F-879AF480DED3}"/>
              </a:ext>
            </a:extLst>
          </p:cNvPr>
          <p:cNvSpPr txBox="1"/>
          <p:nvPr/>
        </p:nvSpPr>
        <p:spPr>
          <a:xfrm>
            <a:off x="382521" y="5715231"/>
            <a:ext cx="11426958" cy="417422"/>
          </a:xfrm>
          <a:prstGeom prst="rect">
            <a:avLst/>
          </a:prstGeom>
          <a:solidFill>
            <a:srgbClr val="FFFF00"/>
          </a:solidFill>
        </p:spPr>
        <p:txBody>
          <a:bodyPr wrap="square">
            <a:spAutoFit/>
          </a:bodyPr>
          <a:lstStyle/>
          <a:p>
            <a:pPr algn="ctr">
              <a:lnSpc>
                <a:spcPct val="150000"/>
              </a:lnSpc>
            </a:pPr>
            <a:r>
              <a:rPr lang="en-US" sz="1600" b="1" dirty="0">
                <a:latin typeface="Times New Roman" panose="02020603050405020304" pitchFamily="18" charset="0"/>
                <a:cs typeface="Times New Roman" panose="02020603050405020304" pitchFamily="18" charset="0"/>
              </a:rPr>
              <a:t>Python code was developed to automatically scan the quad and process the mathematics involves in the Emittance measurement</a:t>
            </a:r>
          </a:p>
        </p:txBody>
      </p:sp>
      <p:pic>
        <p:nvPicPr>
          <p:cNvPr id="12" name="Picture 11">
            <a:extLst>
              <a:ext uri="{FF2B5EF4-FFF2-40B4-BE49-F238E27FC236}">
                <a16:creationId xmlns:a16="http://schemas.microsoft.com/office/drawing/2014/main" id="{E91392DF-31C4-155F-25FB-C1B2965CA58C}"/>
              </a:ext>
            </a:extLst>
          </p:cNvPr>
          <p:cNvPicPr>
            <a:picLocks noChangeAspect="1"/>
          </p:cNvPicPr>
          <p:nvPr/>
        </p:nvPicPr>
        <p:blipFill>
          <a:blip r:embed="rId4"/>
          <a:stretch>
            <a:fillRect/>
          </a:stretch>
        </p:blipFill>
        <p:spPr>
          <a:xfrm>
            <a:off x="6472223" y="708210"/>
            <a:ext cx="5599550" cy="3932261"/>
          </a:xfrm>
          <a:prstGeom prst="rect">
            <a:avLst/>
          </a:prstGeom>
        </p:spPr>
      </p:pic>
    </p:spTree>
    <p:extLst>
      <p:ext uri="{BB962C8B-B14F-4D97-AF65-F5344CB8AC3E}">
        <p14:creationId xmlns:p14="http://schemas.microsoft.com/office/powerpoint/2010/main" val="2517669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0B38D-AB90-64D9-1824-84D870189C48}"/>
              </a:ext>
            </a:extLst>
          </p:cNvPr>
          <p:cNvSpPr>
            <a:spLocks noGrp="1"/>
          </p:cNvSpPr>
          <p:nvPr>
            <p:ph type="sldNum" sz="quarter" idx="12"/>
          </p:nvPr>
        </p:nvSpPr>
        <p:spPr/>
        <p:txBody>
          <a:bodyPr/>
          <a:lstStyle/>
          <a:p>
            <a:fld id="{72890513-E58D-2644-ACDB-E89B1349FCEB}" type="slidenum">
              <a:rPr lang="en-US" smtClean="0"/>
              <a:pPr/>
              <a:t>35</a:t>
            </a:fld>
            <a:endParaRPr lang="en-US"/>
          </a:p>
        </p:txBody>
      </p:sp>
      <p:pic>
        <p:nvPicPr>
          <p:cNvPr id="23" name="Content Placeholder 22">
            <a:extLst>
              <a:ext uri="{FF2B5EF4-FFF2-40B4-BE49-F238E27FC236}">
                <a16:creationId xmlns:a16="http://schemas.microsoft.com/office/drawing/2014/main" id="{F71D3155-D39E-C4F5-6F77-9FF958F34516}"/>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2723" r="7422"/>
          <a:stretch/>
        </p:blipFill>
        <p:spPr>
          <a:xfrm>
            <a:off x="98324" y="1337187"/>
            <a:ext cx="6125495" cy="3893573"/>
          </a:xfrm>
        </p:spPr>
      </p:pic>
      <p:pic>
        <p:nvPicPr>
          <p:cNvPr id="25" name="Content Placeholder 24">
            <a:extLst>
              <a:ext uri="{FF2B5EF4-FFF2-40B4-BE49-F238E27FC236}">
                <a16:creationId xmlns:a16="http://schemas.microsoft.com/office/drawing/2014/main" id="{275332DA-5DFE-4E1E-53CF-2E703E2E9329}"/>
              </a:ext>
            </a:extLst>
          </p:cNvPr>
          <p:cNvPicPr>
            <a:picLocks noGrp="1" noChangeAspect="1"/>
          </p:cNvPicPr>
          <p:nvPr>
            <p:ph sz="quarter" idx="34"/>
          </p:nvPr>
        </p:nvPicPr>
        <p:blipFill rotWithShape="1">
          <a:blip r:embed="rId4">
            <a:extLst>
              <a:ext uri="{96DAC541-7B7A-43D3-8B79-37D633B846F1}">
                <asvg:svgBlip xmlns:asvg="http://schemas.microsoft.com/office/drawing/2016/SVG/main" r:embed="rId5"/>
              </a:ext>
            </a:extLst>
          </a:blip>
          <a:srcRect l="2332" r="8095"/>
          <a:stretch/>
        </p:blipFill>
        <p:spPr>
          <a:xfrm>
            <a:off x="6371303" y="1473761"/>
            <a:ext cx="5565057" cy="3364783"/>
          </a:xfrm>
        </p:spPr>
      </p:pic>
      <p:sp>
        <p:nvSpPr>
          <p:cNvPr id="14" name="Text Placeholder 13">
            <a:extLst>
              <a:ext uri="{FF2B5EF4-FFF2-40B4-BE49-F238E27FC236}">
                <a16:creationId xmlns:a16="http://schemas.microsoft.com/office/drawing/2014/main" id="{D9026891-F9DA-493B-B1A8-B3C074E8566A}"/>
              </a:ext>
            </a:extLst>
          </p:cNvPr>
          <p:cNvSpPr>
            <a:spLocks noGrp="1"/>
          </p:cNvSpPr>
          <p:nvPr>
            <p:ph type="body" sz="quarter" idx="21"/>
          </p:nvPr>
        </p:nvSpPr>
        <p:spPr>
          <a:xfrm>
            <a:off x="810132" y="205595"/>
            <a:ext cx="10450005" cy="542550"/>
          </a:xfrm>
        </p:spPr>
        <p:txBody>
          <a:bodyPr/>
          <a:lstStyle/>
          <a:p>
            <a:pPr algn="ctr"/>
            <a:r>
              <a:rPr lang="en-US" dirty="0"/>
              <a:t>Nier-Type Spectrometer Feature of the Extraction Optics</a:t>
            </a:r>
          </a:p>
        </p:txBody>
      </p:sp>
      <p:sp>
        <p:nvSpPr>
          <p:cNvPr id="26" name="TextBox 25">
            <a:extLst>
              <a:ext uri="{FF2B5EF4-FFF2-40B4-BE49-F238E27FC236}">
                <a16:creationId xmlns:a16="http://schemas.microsoft.com/office/drawing/2014/main" id="{4BE8A903-FB80-5B4F-786C-38C59AE22219}"/>
              </a:ext>
            </a:extLst>
          </p:cNvPr>
          <p:cNvSpPr txBox="1"/>
          <p:nvPr/>
        </p:nvSpPr>
        <p:spPr>
          <a:xfrm>
            <a:off x="2035278" y="974911"/>
            <a:ext cx="1864613" cy="369332"/>
          </a:xfrm>
          <a:prstGeom prst="rect">
            <a:avLst/>
          </a:prstGeom>
          <a:noFill/>
        </p:spPr>
        <p:txBody>
          <a:bodyPr wrap="none" rtlCol="0">
            <a:spAutoFit/>
          </a:bodyPr>
          <a:lstStyle/>
          <a:p>
            <a:r>
              <a:rPr lang="en-US" dirty="0"/>
              <a:t>Dispersed beam</a:t>
            </a:r>
          </a:p>
        </p:txBody>
      </p:sp>
      <p:sp>
        <p:nvSpPr>
          <p:cNvPr id="27" name="TextBox 26">
            <a:extLst>
              <a:ext uri="{FF2B5EF4-FFF2-40B4-BE49-F238E27FC236}">
                <a16:creationId xmlns:a16="http://schemas.microsoft.com/office/drawing/2014/main" id="{EACC178B-E16A-230D-ACA3-3A32F52B6DC8}"/>
              </a:ext>
            </a:extLst>
          </p:cNvPr>
          <p:cNvSpPr txBox="1"/>
          <p:nvPr/>
        </p:nvSpPr>
        <p:spPr>
          <a:xfrm>
            <a:off x="7741225" y="990145"/>
            <a:ext cx="2582758" cy="369332"/>
          </a:xfrm>
          <a:prstGeom prst="rect">
            <a:avLst/>
          </a:prstGeom>
          <a:noFill/>
        </p:spPr>
        <p:txBody>
          <a:bodyPr wrap="none" rtlCol="0">
            <a:spAutoFit/>
          </a:bodyPr>
          <a:lstStyle/>
          <a:p>
            <a:r>
              <a:rPr lang="en-US" b="1" dirty="0">
                <a:solidFill>
                  <a:srgbClr val="FF0000"/>
                </a:solidFill>
              </a:rPr>
              <a:t>Zero dispersion beam</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9A6D51-1A98-3B13-7E24-8D0F6F49EDCD}"/>
                  </a:ext>
                </a:extLst>
              </p:cNvPr>
              <p:cNvSpPr txBox="1"/>
              <p:nvPr/>
            </p:nvSpPr>
            <p:spPr>
              <a:xfrm>
                <a:off x="4925963" y="5284204"/>
                <a:ext cx="3230308" cy="375552"/>
              </a:xfrm>
              <a:prstGeom prst="rect">
                <a:avLst/>
              </a:prstGeom>
              <a:noFill/>
            </p:spPr>
            <p:txBody>
              <a:bodyPr wrap="none" rtlCol="0">
                <a:spAutoFit/>
              </a:bodyPr>
              <a:lstStyle/>
              <a:p>
                <a:r>
                  <a:rPr lang="en-US" b="1" dirty="0"/>
                  <a:t>Beam envelope of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𝟏𝟑𝟑</m:t>
                        </m:r>
                        <m:r>
                          <a:rPr lang="en-US" b="1" i="1" smtClean="0">
                            <a:latin typeface="Cambria Math" panose="02040503050406030204" pitchFamily="18" charset="0"/>
                          </a:rPr>
                          <m:t>𝑪𝒔</m:t>
                        </m:r>
                      </m:e>
                      <m:sup>
                        <m:r>
                          <a:rPr lang="en-US" b="1" i="1" smtClean="0">
                            <a:latin typeface="Cambria Math" panose="02040503050406030204" pitchFamily="18" charset="0"/>
                          </a:rPr>
                          <m:t>𝟐𝟒</m:t>
                        </m:r>
                        <m:r>
                          <a:rPr lang="en-US" b="1" i="1" smtClean="0">
                            <a:latin typeface="Cambria Math" panose="02040503050406030204" pitchFamily="18" charset="0"/>
                          </a:rPr>
                          <m:t>+</m:t>
                        </m:r>
                      </m:sup>
                    </m:sSup>
                  </m:oMath>
                </a14:m>
                <a:endParaRPr lang="en-US" b="1" dirty="0"/>
              </a:p>
            </p:txBody>
          </p:sp>
        </mc:Choice>
        <mc:Fallback xmlns="">
          <p:sp>
            <p:nvSpPr>
              <p:cNvPr id="3" name="TextBox 2">
                <a:extLst>
                  <a:ext uri="{FF2B5EF4-FFF2-40B4-BE49-F238E27FC236}">
                    <a16:creationId xmlns:a16="http://schemas.microsoft.com/office/drawing/2014/main" id="{AA9A6D51-1A98-3B13-7E24-8D0F6F49EDCD}"/>
                  </a:ext>
                </a:extLst>
              </p:cNvPr>
              <p:cNvSpPr txBox="1">
                <a:spLocks noRot="1" noChangeAspect="1" noMove="1" noResize="1" noEditPoints="1" noAdjustHandles="1" noChangeArrowheads="1" noChangeShapeType="1" noTextEdit="1"/>
              </p:cNvSpPr>
              <p:nvPr/>
            </p:nvSpPr>
            <p:spPr>
              <a:xfrm>
                <a:off x="4925963" y="5284204"/>
                <a:ext cx="3230308" cy="375552"/>
              </a:xfrm>
              <a:prstGeom prst="rect">
                <a:avLst/>
              </a:prstGeom>
              <a:blipFill>
                <a:blip r:embed="rId6"/>
                <a:stretch>
                  <a:fillRect l="-1509" t="-6557" b="-27869"/>
                </a:stretch>
              </a:blipFill>
            </p:spPr>
            <p:txBody>
              <a:bodyPr/>
              <a:lstStyle/>
              <a:p>
                <a:r>
                  <a:rPr lang="en-US">
                    <a:noFill/>
                  </a:rPr>
                  <a:t> </a:t>
                </a:r>
              </a:p>
            </p:txBody>
          </p:sp>
        </mc:Fallback>
      </mc:AlternateContent>
    </p:spTree>
    <p:extLst>
      <p:ext uri="{BB962C8B-B14F-4D97-AF65-F5344CB8AC3E}">
        <p14:creationId xmlns:p14="http://schemas.microsoft.com/office/powerpoint/2010/main" val="986894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48241-12FD-1B2E-D2A5-6FBFAABE375B}"/>
              </a:ext>
            </a:extLst>
          </p:cNvPr>
          <p:cNvSpPr>
            <a:spLocks noGrp="1"/>
          </p:cNvSpPr>
          <p:nvPr>
            <p:ph type="sldNum" sz="quarter" idx="12"/>
          </p:nvPr>
        </p:nvSpPr>
        <p:spPr/>
        <p:txBody>
          <a:bodyPr/>
          <a:lstStyle/>
          <a:p>
            <a:fld id="{72890513-E58D-2644-ACDB-E89B1349FCEB}" type="slidenum">
              <a:rPr lang="en-US" smtClean="0"/>
              <a:pPr/>
              <a:t>36</a:t>
            </a:fld>
            <a:endParaRPr lang="en-US"/>
          </a:p>
        </p:txBody>
      </p:sp>
      <p:sp>
        <p:nvSpPr>
          <p:cNvPr id="14" name="Text Placeholder 13">
            <a:extLst>
              <a:ext uri="{FF2B5EF4-FFF2-40B4-BE49-F238E27FC236}">
                <a16:creationId xmlns:a16="http://schemas.microsoft.com/office/drawing/2014/main" id="{60B1A630-34BB-8875-844E-7F2BE8F25A23}"/>
              </a:ext>
            </a:extLst>
          </p:cNvPr>
          <p:cNvSpPr>
            <a:spLocks noGrp="1"/>
          </p:cNvSpPr>
          <p:nvPr>
            <p:ph type="body" sz="quarter" idx="21"/>
          </p:nvPr>
        </p:nvSpPr>
        <p:spPr>
          <a:xfrm>
            <a:off x="810132" y="205595"/>
            <a:ext cx="10811892" cy="468031"/>
          </a:xfrm>
        </p:spPr>
        <p:txBody>
          <a:bodyPr/>
          <a:lstStyle/>
          <a:p>
            <a:r>
              <a:rPr lang="en-US"/>
              <a:t>Overall Optimization of the CSB under Single frequency heating Regime</a:t>
            </a:r>
          </a:p>
        </p:txBody>
      </p:sp>
      <p:pic>
        <p:nvPicPr>
          <p:cNvPr id="7" name="Content Placeholder 6">
            <a:extLst>
              <a:ext uri="{FF2B5EF4-FFF2-40B4-BE49-F238E27FC236}">
                <a16:creationId xmlns:a16="http://schemas.microsoft.com/office/drawing/2014/main" id="{CE087F62-F3D1-412B-9E57-7A338FCD3B1C}"/>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7626" t="9376" r="7907"/>
          <a:stretch/>
        </p:blipFill>
        <p:spPr>
          <a:xfrm>
            <a:off x="549732" y="673626"/>
            <a:ext cx="11072292" cy="5839467"/>
          </a:xfrm>
        </p:spPr>
      </p:pic>
    </p:spTree>
    <p:extLst>
      <p:ext uri="{BB962C8B-B14F-4D97-AF65-F5344CB8AC3E}">
        <p14:creationId xmlns:p14="http://schemas.microsoft.com/office/powerpoint/2010/main" val="2007991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6CAFC-B286-CFD8-01B5-187C76E12F98}"/>
              </a:ext>
            </a:extLst>
          </p:cNvPr>
          <p:cNvSpPr>
            <a:spLocks noGrp="1"/>
          </p:cNvSpPr>
          <p:nvPr>
            <p:ph type="sldNum" sz="quarter" idx="12"/>
          </p:nvPr>
        </p:nvSpPr>
        <p:spPr/>
        <p:txBody>
          <a:bodyPr/>
          <a:lstStyle/>
          <a:p>
            <a:fld id="{72890513-E58D-2644-ACDB-E89B1349FCEB}" type="slidenum">
              <a:rPr lang="en-US" smtClean="0"/>
              <a:pPr/>
              <a:t>37</a:t>
            </a:fld>
            <a:endParaRPr lang="en-US"/>
          </a:p>
        </p:txBody>
      </p:sp>
      <p:graphicFrame>
        <p:nvGraphicFramePr>
          <p:cNvPr id="13" name="Content Placeholder 12">
            <a:extLst>
              <a:ext uri="{FF2B5EF4-FFF2-40B4-BE49-F238E27FC236}">
                <a16:creationId xmlns:a16="http://schemas.microsoft.com/office/drawing/2014/main" id="{F944BA54-8ACA-EBEA-F2DA-F29C3771DB24}"/>
              </a:ext>
            </a:extLst>
          </p:cNvPr>
          <p:cNvGraphicFramePr>
            <a:graphicFrameLocks noGrp="1"/>
          </p:cNvGraphicFramePr>
          <p:nvPr>
            <p:ph sz="quarter" idx="26"/>
            <p:extLst>
              <p:ext uri="{D42A27DB-BD31-4B8C-83A1-F6EECF244321}">
                <p14:modId xmlns:p14="http://schemas.microsoft.com/office/powerpoint/2010/main" val="2068977068"/>
              </p:ext>
            </p:extLst>
          </p:nvPr>
        </p:nvGraphicFramePr>
        <p:xfrm>
          <a:off x="2899803" y="834257"/>
          <a:ext cx="6359679" cy="3337560"/>
        </p:xfrm>
        <a:graphic>
          <a:graphicData uri="http://schemas.openxmlformats.org/drawingml/2006/table">
            <a:tbl>
              <a:tblPr firstRow="1" bandRow="1">
                <a:tableStyleId>{5C22544A-7EE6-4342-B048-85BDC9FD1C3A}</a:tableStyleId>
              </a:tblPr>
              <a:tblGrid>
                <a:gridCol w="2579499">
                  <a:extLst>
                    <a:ext uri="{9D8B030D-6E8A-4147-A177-3AD203B41FA5}">
                      <a16:colId xmlns:a16="http://schemas.microsoft.com/office/drawing/2014/main" val="425453557"/>
                    </a:ext>
                  </a:extLst>
                </a:gridCol>
                <a:gridCol w="1872733">
                  <a:extLst>
                    <a:ext uri="{9D8B030D-6E8A-4147-A177-3AD203B41FA5}">
                      <a16:colId xmlns:a16="http://schemas.microsoft.com/office/drawing/2014/main" val="409578905"/>
                    </a:ext>
                  </a:extLst>
                </a:gridCol>
                <a:gridCol w="1907447">
                  <a:extLst>
                    <a:ext uri="{9D8B030D-6E8A-4147-A177-3AD203B41FA5}">
                      <a16:colId xmlns:a16="http://schemas.microsoft.com/office/drawing/2014/main" val="3721472234"/>
                    </a:ext>
                  </a:extLst>
                </a:gridCol>
              </a:tblGrid>
              <a:tr h="370840">
                <a:tc>
                  <a:txBody>
                    <a:bodyPr/>
                    <a:lstStyle/>
                    <a:p>
                      <a:pPr algn="ctr"/>
                      <a:r>
                        <a:rPr lang="en-US" dirty="0"/>
                        <a:t>Parameter</a:t>
                      </a:r>
                    </a:p>
                  </a:txBody>
                  <a:tcPr/>
                </a:tc>
                <a:tc>
                  <a:txBody>
                    <a:bodyPr/>
                    <a:lstStyle/>
                    <a:p>
                      <a:pPr algn="ctr"/>
                      <a:r>
                        <a:rPr lang="en-US" dirty="0"/>
                        <a:t>TRIUMF</a:t>
                      </a:r>
                    </a:p>
                  </a:txBody>
                  <a:tcPr/>
                </a:tc>
                <a:tc>
                  <a:txBody>
                    <a:bodyPr/>
                    <a:lstStyle/>
                    <a:p>
                      <a:pPr algn="ctr"/>
                      <a:r>
                        <a:rPr lang="en-US" dirty="0"/>
                        <a:t>LPSC*</a:t>
                      </a:r>
                    </a:p>
                  </a:txBody>
                  <a:tcPr/>
                </a:tc>
                <a:extLst>
                  <a:ext uri="{0D108BD9-81ED-4DB2-BD59-A6C34878D82A}">
                    <a16:rowId xmlns:a16="http://schemas.microsoft.com/office/drawing/2014/main" val="684368707"/>
                  </a:ext>
                </a:extLst>
              </a:tr>
              <a:tr h="370840">
                <a:tc>
                  <a:txBody>
                    <a:bodyPr/>
                    <a:lstStyle/>
                    <a:p>
                      <a:pPr algn="ctr"/>
                      <a:r>
                        <a:rPr lang="en-US" dirty="0"/>
                        <a:t>133Cs26+ Efficiency</a:t>
                      </a:r>
                    </a:p>
                  </a:txBody>
                  <a:tcPr/>
                </a:tc>
                <a:tc>
                  <a:txBody>
                    <a:bodyPr/>
                    <a:lstStyle/>
                    <a:p>
                      <a:pPr algn="ctr"/>
                      <a:r>
                        <a:rPr lang="en-US" dirty="0"/>
                        <a:t>9.1 %</a:t>
                      </a:r>
                    </a:p>
                  </a:txBody>
                  <a:tcPr/>
                </a:tc>
                <a:tc>
                  <a:txBody>
                    <a:bodyPr/>
                    <a:lstStyle/>
                    <a:p>
                      <a:pPr algn="ctr"/>
                      <a:r>
                        <a:rPr lang="en-US" dirty="0"/>
                        <a:t>14.1 %</a:t>
                      </a:r>
                    </a:p>
                  </a:txBody>
                  <a:tcPr/>
                </a:tc>
                <a:extLst>
                  <a:ext uri="{0D108BD9-81ED-4DB2-BD59-A6C34878D82A}">
                    <a16:rowId xmlns:a16="http://schemas.microsoft.com/office/drawing/2014/main" val="2432021696"/>
                  </a:ext>
                </a:extLst>
              </a:tr>
              <a:tr h="370840">
                <a:tc>
                  <a:txBody>
                    <a:bodyPr/>
                    <a:lstStyle/>
                    <a:p>
                      <a:pPr algn="ctr"/>
                      <a:r>
                        <a:rPr lang="en-US" dirty="0"/>
                        <a:t>Global Efficiency</a:t>
                      </a:r>
                    </a:p>
                  </a:txBody>
                  <a:tcPr/>
                </a:tc>
                <a:tc>
                  <a:txBody>
                    <a:bodyPr/>
                    <a:lstStyle/>
                    <a:p>
                      <a:pPr algn="ctr"/>
                      <a:r>
                        <a:rPr lang="en-US" dirty="0"/>
                        <a:t>41 %</a:t>
                      </a:r>
                    </a:p>
                  </a:txBody>
                  <a:tcPr/>
                </a:tc>
                <a:tc>
                  <a:txBody>
                    <a:bodyPr/>
                    <a:lstStyle/>
                    <a:p>
                      <a:pPr algn="ctr"/>
                      <a:r>
                        <a:rPr lang="en-US" dirty="0"/>
                        <a:t>91.8 %</a:t>
                      </a:r>
                    </a:p>
                  </a:txBody>
                  <a:tcPr/>
                </a:tc>
                <a:extLst>
                  <a:ext uri="{0D108BD9-81ED-4DB2-BD59-A6C34878D82A}">
                    <a16:rowId xmlns:a16="http://schemas.microsoft.com/office/drawing/2014/main" val="1836235940"/>
                  </a:ext>
                </a:extLst>
              </a:tr>
              <a:tr h="370840">
                <a:tc>
                  <a:txBody>
                    <a:bodyPr/>
                    <a:lstStyle/>
                    <a:p>
                      <a:pPr algn="ctr"/>
                      <a:r>
                        <a:rPr lang="en-US" dirty="0"/>
                        <a:t>Support Gas</a:t>
                      </a:r>
                    </a:p>
                  </a:txBody>
                  <a:tcPr/>
                </a:tc>
                <a:tc>
                  <a:txBody>
                    <a:bodyPr/>
                    <a:lstStyle/>
                    <a:p>
                      <a:pPr algn="ctr"/>
                      <a:r>
                        <a:rPr lang="en-US" dirty="0"/>
                        <a:t>He</a:t>
                      </a:r>
                    </a:p>
                  </a:txBody>
                  <a:tcPr/>
                </a:tc>
                <a:tc>
                  <a:txBody>
                    <a:bodyPr/>
                    <a:lstStyle/>
                    <a:p>
                      <a:pPr algn="ctr"/>
                      <a:r>
                        <a:rPr lang="en-US" dirty="0"/>
                        <a:t>He</a:t>
                      </a:r>
                    </a:p>
                  </a:txBody>
                  <a:tcPr/>
                </a:tc>
                <a:extLst>
                  <a:ext uri="{0D108BD9-81ED-4DB2-BD59-A6C34878D82A}">
                    <a16:rowId xmlns:a16="http://schemas.microsoft.com/office/drawing/2014/main" val="2582149168"/>
                  </a:ext>
                </a:extLst>
              </a:tr>
              <a:tr h="370840">
                <a:tc>
                  <a:txBody>
                    <a:bodyPr/>
                    <a:lstStyle/>
                    <a:p>
                      <a:pPr algn="ctr"/>
                      <a:r>
                        <a:rPr lang="en-US" dirty="0" err="1"/>
                        <a:t>B_inj</a:t>
                      </a:r>
                      <a:endParaRPr lang="en-US" dirty="0"/>
                    </a:p>
                  </a:txBody>
                  <a:tcPr/>
                </a:tc>
                <a:tc>
                  <a:txBody>
                    <a:bodyPr/>
                    <a:lstStyle/>
                    <a:p>
                      <a:pPr algn="ctr"/>
                      <a:r>
                        <a:rPr lang="en-US" dirty="0"/>
                        <a:t>~1.0 T</a:t>
                      </a:r>
                    </a:p>
                  </a:txBody>
                  <a:tcPr/>
                </a:tc>
                <a:tc>
                  <a:txBody>
                    <a:bodyPr/>
                    <a:lstStyle/>
                    <a:p>
                      <a:pPr algn="ctr"/>
                      <a:r>
                        <a:rPr lang="en-US" b="1" dirty="0">
                          <a:solidFill>
                            <a:srgbClr val="FF0000"/>
                          </a:solidFill>
                        </a:rPr>
                        <a:t>1.56 T</a:t>
                      </a:r>
                    </a:p>
                  </a:txBody>
                  <a:tcPr/>
                </a:tc>
                <a:extLst>
                  <a:ext uri="{0D108BD9-81ED-4DB2-BD59-A6C34878D82A}">
                    <a16:rowId xmlns:a16="http://schemas.microsoft.com/office/drawing/2014/main" val="1282202907"/>
                  </a:ext>
                </a:extLst>
              </a:tr>
              <a:tr h="370840">
                <a:tc>
                  <a:txBody>
                    <a:bodyPr/>
                    <a:lstStyle/>
                    <a:p>
                      <a:pPr algn="ctr"/>
                      <a:r>
                        <a:rPr lang="en-US" dirty="0" err="1"/>
                        <a:t>B_min</a:t>
                      </a:r>
                      <a:endParaRPr lang="en-US" dirty="0"/>
                    </a:p>
                  </a:txBody>
                  <a:tcPr/>
                </a:tc>
                <a:tc>
                  <a:txBody>
                    <a:bodyPr/>
                    <a:lstStyle/>
                    <a:p>
                      <a:pPr algn="ctr"/>
                      <a:r>
                        <a:rPr lang="en-US" dirty="0"/>
                        <a:t>~0.3 T</a:t>
                      </a:r>
                    </a:p>
                  </a:txBody>
                  <a:tcPr/>
                </a:tc>
                <a:tc>
                  <a:txBody>
                    <a:bodyPr/>
                    <a:lstStyle/>
                    <a:p>
                      <a:pPr algn="ctr"/>
                      <a:r>
                        <a:rPr lang="en-US" b="1" dirty="0">
                          <a:solidFill>
                            <a:srgbClr val="FF0000"/>
                          </a:solidFill>
                        </a:rPr>
                        <a:t>0.47 T</a:t>
                      </a:r>
                    </a:p>
                  </a:txBody>
                  <a:tcPr/>
                </a:tc>
                <a:extLst>
                  <a:ext uri="{0D108BD9-81ED-4DB2-BD59-A6C34878D82A}">
                    <a16:rowId xmlns:a16="http://schemas.microsoft.com/office/drawing/2014/main" val="740196581"/>
                  </a:ext>
                </a:extLst>
              </a:tr>
              <a:tr h="370840">
                <a:tc>
                  <a:txBody>
                    <a:bodyPr/>
                    <a:lstStyle/>
                    <a:p>
                      <a:pPr algn="ctr"/>
                      <a:r>
                        <a:rPr lang="en-US" dirty="0" err="1"/>
                        <a:t>B_ext</a:t>
                      </a:r>
                      <a:endParaRPr lang="en-US" dirty="0"/>
                    </a:p>
                  </a:txBody>
                  <a:tcPr/>
                </a:tc>
                <a:tc>
                  <a:txBody>
                    <a:bodyPr/>
                    <a:lstStyle/>
                    <a:p>
                      <a:pPr algn="ctr"/>
                      <a:r>
                        <a:rPr lang="en-US" dirty="0"/>
                        <a:t>~0.7 T</a:t>
                      </a:r>
                    </a:p>
                  </a:txBody>
                  <a:tcPr/>
                </a:tc>
                <a:tc>
                  <a:txBody>
                    <a:bodyPr/>
                    <a:lstStyle/>
                    <a:p>
                      <a:pPr algn="ctr"/>
                      <a:r>
                        <a:rPr lang="en-US" b="1" dirty="0">
                          <a:solidFill>
                            <a:srgbClr val="FF0000"/>
                          </a:solidFill>
                        </a:rPr>
                        <a:t>0.84 T</a:t>
                      </a:r>
                    </a:p>
                  </a:txBody>
                  <a:tcPr/>
                </a:tc>
                <a:extLst>
                  <a:ext uri="{0D108BD9-81ED-4DB2-BD59-A6C34878D82A}">
                    <a16:rowId xmlns:a16="http://schemas.microsoft.com/office/drawing/2014/main" val="2805943441"/>
                  </a:ext>
                </a:extLst>
              </a:tr>
              <a:tr h="370840">
                <a:tc>
                  <a:txBody>
                    <a:bodyPr/>
                    <a:lstStyle/>
                    <a:p>
                      <a:pPr algn="ctr"/>
                      <a:r>
                        <a:rPr lang="en-US" dirty="0"/>
                        <a:t>Power</a:t>
                      </a:r>
                    </a:p>
                  </a:txBody>
                  <a:tcPr/>
                </a:tc>
                <a:tc>
                  <a:txBody>
                    <a:bodyPr/>
                    <a:lstStyle/>
                    <a:p>
                      <a:pPr algn="ctr"/>
                      <a:r>
                        <a:rPr lang="en-US" dirty="0"/>
                        <a:t>346 W</a:t>
                      </a:r>
                    </a:p>
                  </a:txBody>
                  <a:tcPr/>
                </a:tc>
                <a:tc>
                  <a:txBody>
                    <a:bodyPr/>
                    <a:lstStyle/>
                    <a:p>
                      <a:pPr algn="ctr"/>
                      <a:r>
                        <a:rPr lang="en-US" dirty="0"/>
                        <a:t>670 W</a:t>
                      </a:r>
                    </a:p>
                  </a:txBody>
                  <a:tcPr/>
                </a:tc>
                <a:extLst>
                  <a:ext uri="{0D108BD9-81ED-4DB2-BD59-A6C34878D82A}">
                    <a16:rowId xmlns:a16="http://schemas.microsoft.com/office/drawing/2014/main" val="3024901589"/>
                  </a:ext>
                </a:extLst>
              </a:tr>
              <a:tr h="370840">
                <a:tc>
                  <a:txBody>
                    <a:bodyPr/>
                    <a:lstStyle/>
                    <a:p>
                      <a:pPr algn="ctr"/>
                      <a:r>
                        <a:rPr lang="en-US" dirty="0"/>
                        <a:t>Frequency Heating</a:t>
                      </a:r>
                    </a:p>
                  </a:txBody>
                  <a:tcPr/>
                </a:tc>
                <a:tc>
                  <a:txBody>
                    <a:bodyPr/>
                    <a:lstStyle/>
                    <a:p>
                      <a:pPr algn="ctr"/>
                      <a:r>
                        <a:rPr lang="en-US" dirty="0"/>
                        <a:t>TFHT</a:t>
                      </a:r>
                    </a:p>
                  </a:txBody>
                  <a:tcPr/>
                </a:tc>
                <a:tc>
                  <a:txBody>
                    <a:bodyPr/>
                    <a:lstStyle/>
                    <a:p>
                      <a:pPr algn="ctr"/>
                      <a:r>
                        <a:rPr lang="en-US" dirty="0"/>
                        <a:t>unknowns</a:t>
                      </a:r>
                    </a:p>
                  </a:txBody>
                  <a:tcPr/>
                </a:tc>
                <a:extLst>
                  <a:ext uri="{0D108BD9-81ED-4DB2-BD59-A6C34878D82A}">
                    <a16:rowId xmlns:a16="http://schemas.microsoft.com/office/drawing/2014/main" val="2467678461"/>
                  </a:ext>
                </a:extLst>
              </a:tr>
            </a:tbl>
          </a:graphicData>
        </a:graphic>
      </p:graphicFrame>
      <p:sp>
        <p:nvSpPr>
          <p:cNvPr id="6" name="Text Placeholder 5">
            <a:extLst>
              <a:ext uri="{FF2B5EF4-FFF2-40B4-BE49-F238E27FC236}">
                <a16:creationId xmlns:a16="http://schemas.microsoft.com/office/drawing/2014/main" id="{FE34EC3B-2E04-572F-88EB-D4898958E516}"/>
              </a:ext>
            </a:extLst>
          </p:cNvPr>
          <p:cNvSpPr>
            <a:spLocks noGrp="1"/>
          </p:cNvSpPr>
          <p:nvPr>
            <p:ph type="body" sz="quarter" idx="21"/>
          </p:nvPr>
        </p:nvSpPr>
        <p:spPr>
          <a:xfrm>
            <a:off x="810132" y="205595"/>
            <a:ext cx="10450005" cy="468031"/>
          </a:xfrm>
        </p:spPr>
        <p:txBody>
          <a:bodyPr/>
          <a:lstStyle/>
          <a:p>
            <a:pPr algn="ctr"/>
            <a:r>
              <a:rPr lang="en-US" dirty="0"/>
              <a:t>Comparison of the TRIUMF PHOENIX Booster with the LPSC Booster</a:t>
            </a:r>
          </a:p>
        </p:txBody>
      </p:sp>
      <p:sp>
        <p:nvSpPr>
          <p:cNvPr id="14" name="TextBox 13">
            <a:extLst>
              <a:ext uri="{FF2B5EF4-FFF2-40B4-BE49-F238E27FC236}">
                <a16:creationId xmlns:a16="http://schemas.microsoft.com/office/drawing/2014/main" id="{EAD3CB3C-A763-969E-7E3F-1FD0AEDCD47C}"/>
              </a:ext>
            </a:extLst>
          </p:cNvPr>
          <p:cNvSpPr txBox="1"/>
          <p:nvPr/>
        </p:nvSpPr>
        <p:spPr>
          <a:xfrm>
            <a:off x="3287820" y="4378178"/>
            <a:ext cx="5583644" cy="369332"/>
          </a:xfrm>
          <a:prstGeom prst="rect">
            <a:avLst/>
          </a:prstGeom>
          <a:noFill/>
        </p:spPr>
        <p:txBody>
          <a:bodyPr wrap="none" rtlCol="0">
            <a:spAutoFit/>
          </a:bodyPr>
          <a:lstStyle/>
          <a:p>
            <a:r>
              <a:rPr lang="en-US" dirty="0"/>
              <a:t>* J </a:t>
            </a:r>
            <a:r>
              <a:rPr lang="en-US" dirty="0" err="1"/>
              <a:t>Angot</a:t>
            </a:r>
            <a:r>
              <a:rPr lang="en-US" dirty="0"/>
              <a:t> et al 2022 J. Phys.: Conf. Ser. 2244 012063</a:t>
            </a:r>
          </a:p>
        </p:txBody>
      </p:sp>
    </p:spTree>
    <p:extLst>
      <p:ext uri="{BB962C8B-B14F-4D97-AF65-F5344CB8AC3E}">
        <p14:creationId xmlns:p14="http://schemas.microsoft.com/office/powerpoint/2010/main" val="784922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413987-2DC9-CECC-5754-DCB37D919359}"/>
              </a:ext>
            </a:extLst>
          </p:cNvPr>
          <p:cNvSpPr>
            <a:spLocks noGrp="1"/>
          </p:cNvSpPr>
          <p:nvPr>
            <p:ph type="sldNum" sz="quarter" idx="12"/>
          </p:nvPr>
        </p:nvSpPr>
        <p:spPr/>
        <p:txBody>
          <a:bodyPr/>
          <a:lstStyle/>
          <a:p>
            <a:fld id="{72890513-E58D-2644-ACDB-E89B1349FCEB}" type="slidenum">
              <a:rPr lang="en-US" smtClean="0"/>
              <a:pPr/>
              <a:t>38</a:t>
            </a:fld>
            <a:endParaRPr lang="en-US"/>
          </a:p>
        </p:txBody>
      </p:sp>
      <p:pic>
        <p:nvPicPr>
          <p:cNvPr id="19" name="Content Placeholder 18" descr="A black circular object with holes&#10;&#10;Description automatically generated">
            <a:extLst>
              <a:ext uri="{FF2B5EF4-FFF2-40B4-BE49-F238E27FC236}">
                <a16:creationId xmlns:a16="http://schemas.microsoft.com/office/drawing/2014/main" id="{619358C8-8D80-6DFA-3FA7-357AF4A6CE0C}"/>
              </a:ext>
            </a:extLst>
          </p:cNvPr>
          <p:cNvPicPr>
            <a:picLocks noGrp="1" noChangeAspect="1"/>
          </p:cNvPicPr>
          <p:nvPr>
            <p:ph sz="quarter" idx="26"/>
          </p:nvPr>
        </p:nvPicPr>
        <p:blipFill rotWithShape="1">
          <a:blip r:embed="rId3"/>
          <a:srcRect l="20745" t="21877" r="36547" b="11378"/>
          <a:stretch/>
        </p:blipFill>
        <p:spPr>
          <a:xfrm>
            <a:off x="238629" y="1776844"/>
            <a:ext cx="5289334" cy="4126049"/>
          </a:xfrm>
        </p:spPr>
      </p:pic>
      <p:pic>
        <p:nvPicPr>
          <p:cNvPr id="21" name="Content Placeholder 20" descr="A green object with holes&#10;&#10;Description automatically generated">
            <a:extLst>
              <a:ext uri="{FF2B5EF4-FFF2-40B4-BE49-F238E27FC236}">
                <a16:creationId xmlns:a16="http://schemas.microsoft.com/office/drawing/2014/main" id="{8DF8BDF9-EF9B-DD5E-3299-8A84B1804F80}"/>
              </a:ext>
            </a:extLst>
          </p:cNvPr>
          <p:cNvPicPr>
            <a:picLocks noGrp="1" noChangeAspect="1"/>
          </p:cNvPicPr>
          <p:nvPr>
            <p:ph sz="quarter" idx="34"/>
          </p:nvPr>
        </p:nvPicPr>
        <p:blipFill rotWithShape="1">
          <a:blip r:embed="rId4"/>
          <a:srcRect l="28365" t="11802" r="27111" b="10309"/>
          <a:stretch/>
        </p:blipFill>
        <p:spPr>
          <a:xfrm>
            <a:off x="6664039" y="1593524"/>
            <a:ext cx="4821382" cy="4021283"/>
          </a:xfrm>
        </p:spPr>
      </p:pic>
      <p:sp>
        <p:nvSpPr>
          <p:cNvPr id="10" name="Text Placeholder 9">
            <a:extLst>
              <a:ext uri="{FF2B5EF4-FFF2-40B4-BE49-F238E27FC236}">
                <a16:creationId xmlns:a16="http://schemas.microsoft.com/office/drawing/2014/main" id="{106795F9-6057-41B3-9127-6CB72B3DAA06}"/>
              </a:ext>
            </a:extLst>
          </p:cNvPr>
          <p:cNvSpPr>
            <a:spLocks noGrp="1"/>
          </p:cNvSpPr>
          <p:nvPr>
            <p:ph type="body" sz="quarter" idx="21"/>
          </p:nvPr>
        </p:nvSpPr>
        <p:spPr>
          <a:xfrm>
            <a:off x="810132" y="205595"/>
            <a:ext cx="10450005" cy="521769"/>
          </a:xfrm>
        </p:spPr>
        <p:txBody>
          <a:bodyPr/>
          <a:lstStyle/>
          <a:p>
            <a:pPr algn="ctr"/>
            <a:r>
              <a:rPr lang="en-US" dirty="0"/>
              <a:t>Iron plug: New design vs current design</a:t>
            </a:r>
          </a:p>
        </p:txBody>
      </p:sp>
      <p:sp>
        <p:nvSpPr>
          <p:cNvPr id="22" name="TextBox 21">
            <a:extLst>
              <a:ext uri="{FF2B5EF4-FFF2-40B4-BE49-F238E27FC236}">
                <a16:creationId xmlns:a16="http://schemas.microsoft.com/office/drawing/2014/main" id="{DED8CB06-BAE3-C4E1-BC61-C0CCACBED639}"/>
              </a:ext>
            </a:extLst>
          </p:cNvPr>
          <p:cNvSpPr txBox="1"/>
          <p:nvPr/>
        </p:nvSpPr>
        <p:spPr>
          <a:xfrm>
            <a:off x="2213264" y="1224192"/>
            <a:ext cx="1723549" cy="369332"/>
          </a:xfrm>
          <a:prstGeom prst="rect">
            <a:avLst/>
          </a:prstGeom>
          <a:noFill/>
        </p:spPr>
        <p:txBody>
          <a:bodyPr wrap="none" rtlCol="0">
            <a:spAutoFit/>
          </a:bodyPr>
          <a:lstStyle/>
          <a:p>
            <a:r>
              <a:rPr lang="en-US"/>
              <a:t>Original design</a:t>
            </a:r>
          </a:p>
        </p:txBody>
      </p:sp>
      <p:sp>
        <p:nvSpPr>
          <p:cNvPr id="23" name="TextBox 22">
            <a:extLst>
              <a:ext uri="{FF2B5EF4-FFF2-40B4-BE49-F238E27FC236}">
                <a16:creationId xmlns:a16="http://schemas.microsoft.com/office/drawing/2014/main" id="{4FDB83D4-056C-8B9B-C9FA-6BA1D1836366}"/>
              </a:ext>
            </a:extLst>
          </p:cNvPr>
          <p:cNvSpPr txBox="1"/>
          <p:nvPr/>
        </p:nvSpPr>
        <p:spPr>
          <a:xfrm>
            <a:off x="8588612" y="1067438"/>
            <a:ext cx="1390124" cy="369332"/>
          </a:xfrm>
          <a:prstGeom prst="rect">
            <a:avLst/>
          </a:prstGeom>
          <a:noFill/>
        </p:spPr>
        <p:txBody>
          <a:bodyPr wrap="none" rtlCol="0">
            <a:spAutoFit/>
          </a:bodyPr>
          <a:lstStyle/>
          <a:p>
            <a:r>
              <a:rPr lang="en-US"/>
              <a:t>New design</a:t>
            </a:r>
          </a:p>
        </p:txBody>
      </p:sp>
      <p:sp>
        <p:nvSpPr>
          <p:cNvPr id="24" name="TextBox 23">
            <a:extLst>
              <a:ext uri="{FF2B5EF4-FFF2-40B4-BE49-F238E27FC236}">
                <a16:creationId xmlns:a16="http://schemas.microsoft.com/office/drawing/2014/main" id="{C05C2143-CA75-2DF2-D29F-3713981AB05A}"/>
              </a:ext>
            </a:extLst>
          </p:cNvPr>
          <p:cNvSpPr txBox="1"/>
          <p:nvPr/>
        </p:nvSpPr>
        <p:spPr>
          <a:xfrm>
            <a:off x="1101437" y="5889642"/>
            <a:ext cx="2640466" cy="369332"/>
          </a:xfrm>
          <a:prstGeom prst="rect">
            <a:avLst/>
          </a:prstGeom>
          <a:noFill/>
        </p:spPr>
        <p:txBody>
          <a:bodyPr wrap="none" rtlCol="0">
            <a:spAutoFit/>
          </a:bodyPr>
          <a:lstStyle/>
          <a:p>
            <a:r>
              <a:rPr lang="en-US"/>
              <a:t>Inner diameter = 40 mm</a:t>
            </a:r>
          </a:p>
        </p:txBody>
      </p:sp>
      <p:sp>
        <p:nvSpPr>
          <p:cNvPr id="25" name="TextBox 24">
            <a:extLst>
              <a:ext uri="{FF2B5EF4-FFF2-40B4-BE49-F238E27FC236}">
                <a16:creationId xmlns:a16="http://schemas.microsoft.com/office/drawing/2014/main" id="{E2F89486-0E1E-BFE7-02CF-6944E7E33FC3}"/>
              </a:ext>
            </a:extLst>
          </p:cNvPr>
          <p:cNvSpPr txBox="1"/>
          <p:nvPr/>
        </p:nvSpPr>
        <p:spPr>
          <a:xfrm>
            <a:off x="7658100" y="5771561"/>
            <a:ext cx="2640466" cy="369332"/>
          </a:xfrm>
          <a:prstGeom prst="rect">
            <a:avLst/>
          </a:prstGeom>
          <a:noFill/>
        </p:spPr>
        <p:txBody>
          <a:bodyPr wrap="none" rtlCol="0">
            <a:spAutoFit/>
          </a:bodyPr>
          <a:lstStyle/>
          <a:p>
            <a:r>
              <a:rPr lang="en-US"/>
              <a:t>Inner diameter = 60 mm</a:t>
            </a:r>
          </a:p>
        </p:txBody>
      </p:sp>
    </p:spTree>
    <p:extLst>
      <p:ext uri="{BB962C8B-B14F-4D97-AF65-F5344CB8AC3E}">
        <p14:creationId xmlns:p14="http://schemas.microsoft.com/office/powerpoint/2010/main" val="1760456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8B7BA3-C6B3-336C-E877-26F20E4B484D}"/>
              </a:ext>
            </a:extLst>
          </p:cNvPr>
          <p:cNvSpPr>
            <a:spLocks noGrp="1"/>
          </p:cNvSpPr>
          <p:nvPr>
            <p:ph type="sldNum" sz="quarter" idx="12"/>
          </p:nvPr>
        </p:nvSpPr>
        <p:spPr/>
        <p:txBody>
          <a:bodyPr/>
          <a:lstStyle/>
          <a:p>
            <a:fld id="{72890513-E58D-2644-ACDB-E89B1349FCEB}" type="slidenum">
              <a:rPr lang="en-US" smtClean="0"/>
              <a:pPr/>
              <a:t>4</a:t>
            </a:fld>
            <a:endParaRPr lang="en-US"/>
          </a:p>
        </p:txBody>
      </p:sp>
      <p:pic>
        <p:nvPicPr>
          <p:cNvPr id="26" name="Content Placeholder 25">
            <a:extLst>
              <a:ext uri="{FF2B5EF4-FFF2-40B4-BE49-F238E27FC236}">
                <a16:creationId xmlns:a16="http://schemas.microsoft.com/office/drawing/2014/main" id="{2FC1E6C3-C824-8EFE-6849-B2AD6D243095}"/>
              </a:ext>
            </a:extLst>
          </p:cNvPr>
          <p:cNvPicPr>
            <a:picLocks noGrp="1" noChangeAspect="1"/>
          </p:cNvPicPr>
          <p:nvPr>
            <p:ph sz="quarter" idx="26"/>
          </p:nvPr>
        </p:nvPicPr>
        <p:blipFill>
          <a:blip r:embed="rId3"/>
          <a:stretch>
            <a:fillRect/>
          </a:stretch>
        </p:blipFill>
        <p:spPr>
          <a:xfrm>
            <a:off x="74023" y="692615"/>
            <a:ext cx="6021977" cy="3623435"/>
          </a:xfrm>
          <a:prstGeom prst="rect">
            <a:avLst/>
          </a:prstGeom>
        </p:spPr>
      </p:pic>
      <p:sp>
        <p:nvSpPr>
          <p:cNvPr id="9" name="Text Placeholder 8">
            <a:extLst>
              <a:ext uri="{FF2B5EF4-FFF2-40B4-BE49-F238E27FC236}">
                <a16:creationId xmlns:a16="http://schemas.microsoft.com/office/drawing/2014/main" id="{40F89A6E-9FAD-9A0F-BB7E-AFCE81C72357}"/>
              </a:ext>
            </a:extLst>
          </p:cNvPr>
          <p:cNvSpPr>
            <a:spLocks noGrp="1"/>
          </p:cNvSpPr>
          <p:nvPr>
            <p:ph type="body" sz="quarter" idx="21"/>
          </p:nvPr>
        </p:nvSpPr>
        <p:spPr>
          <a:xfrm>
            <a:off x="718692" y="232222"/>
            <a:ext cx="10450005" cy="369332"/>
          </a:xfrm>
        </p:spPr>
        <p:txBody>
          <a:bodyPr/>
          <a:lstStyle/>
          <a:p>
            <a:pPr algn="ctr"/>
            <a:r>
              <a:rPr lang="en-US" dirty="0"/>
              <a:t>TRIUMF ECRIS Charge State Booster</a:t>
            </a:r>
          </a:p>
        </p:txBody>
      </p:sp>
      <p:pic>
        <p:nvPicPr>
          <p:cNvPr id="5" name="Picture 4">
            <a:extLst>
              <a:ext uri="{FF2B5EF4-FFF2-40B4-BE49-F238E27FC236}">
                <a16:creationId xmlns:a16="http://schemas.microsoft.com/office/drawing/2014/main" id="{1EC4027A-1DC0-7A25-A94F-5902C53CB7DF}"/>
              </a:ext>
            </a:extLst>
          </p:cNvPr>
          <p:cNvPicPr>
            <a:picLocks noChangeAspect="1"/>
          </p:cNvPicPr>
          <p:nvPr/>
        </p:nvPicPr>
        <p:blipFill>
          <a:blip r:embed="rId4"/>
          <a:stretch>
            <a:fillRect/>
          </a:stretch>
        </p:blipFill>
        <p:spPr>
          <a:xfrm>
            <a:off x="6096000" y="650230"/>
            <a:ext cx="6021977" cy="3656676"/>
          </a:xfrm>
          <a:prstGeom prst="rect">
            <a:avLst/>
          </a:prstGeom>
        </p:spPr>
      </p:pic>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96787FFB-AF01-72DE-8F8E-DB004A9DF6D0}"/>
                  </a:ext>
                </a:extLst>
              </p:cNvPr>
              <p:cNvGraphicFramePr>
                <a:graphicFrameLocks noGrp="1"/>
              </p:cNvGraphicFramePr>
              <p:nvPr>
                <p:extLst>
                  <p:ext uri="{D42A27DB-BD31-4B8C-83A1-F6EECF244321}">
                    <p14:modId xmlns:p14="http://schemas.microsoft.com/office/powerpoint/2010/main" val="2539424134"/>
                  </p:ext>
                </p:extLst>
              </p:nvPr>
            </p:nvGraphicFramePr>
            <p:xfrm>
              <a:off x="4391779" y="4501355"/>
              <a:ext cx="3773377" cy="1871218"/>
            </p:xfrm>
            <a:graphic>
              <a:graphicData uri="http://schemas.openxmlformats.org/drawingml/2006/table">
                <a:tbl>
                  <a:tblPr firstRow="1" bandRow="1">
                    <a:tableStyleId>{5C22544A-7EE6-4342-B048-85BDC9FD1C3A}</a:tableStyleId>
                  </a:tblPr>
                  <a:tblGrid>
                    <a:gridCol w="2321442">
                      <a:extLst>
                        <a:ext uri="{9D8B030D-6E8A-4147-A177-3AD203B41FA5}">
                          <a16:colId xmlns:a16="http://schemas.microsoft.com/office/drawing/2014/main" val="883783740"/>
                        </a:ext>
                      </a:extLst>
                    </a:gridCol>
                    <a:gridCol w="1451935">
                      <a:extLst>
                        <a:ext uri="{9D8B030D-6E8A-4147-A177-3AD203B41FA5}">
                          <a16:colId xmlns:a16="http://schemas.microsoft.com/office/drawing/2014/main" val="3115004280"/>
                        </a:ext>
                      </a:extLst>
                    </a:gridCol>
                  </a:tblGrid>
                  <a:tr h="370840">
                    <a:tc>
                      <a:txBody>
                        <a:bodyPr/>
                        <a:lstStyle/>
                        <a:p>
                          <a:pPr algn="ctr"/>
                          <a:r>
                            <a:rPr lang="en-US" dirty="0"/>
                            <a:t>Magnetic Fields</a:t>
                          </a:r>
                        </a:p>
                      </a:txBody>
                      <a:tcPr/>
                    </a:tc>
                    <a:tc>
                      <a:txBody>
                        <a:bodyPr/>
                        <a:lstStyle/>
                        <a:p>
                          <a:pPr algn="ctr"/>
                          <a:r>
                            <a:rPr lang="en-US" dirty="0"/>
                            <a:t>Values [T]</a:t>
                          </a:r>
                        </a:p>
                      </a:txBody>
                      <a:tcPr/>
                    </a:tc>
                    <a:extLst>
                      <a:ext uri="{0D108BD9-81ED-4DB2-BD59-A6C34878D82A}">
                        <a16:rowId xmlns:a16="http://schemas.microsoft.com/office/drawing/2014/main" val="2605210905"/>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oMath>
                            </m:oMathPara>
                          </a14:m>
                          <a:endParaRPr lang="en-US" dirty="0"/>
                        </a:p>
                      </a:txBody>
                      <a:tcPr/>
                    </a:tc>
                    <a:extLst>
                      <a:ext uri="{0D108BD9-81ED-4DB2-BD59-A6C34878D82A}">
                        <a16:rowId xmlns:a16="http://schemas.microsoft.com/office/drawing/2014/main" val="1261598433"/>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𝑚𝑖𝑛</m:t>
                                    </m:r>
                                  </m:sub>
                                </m:sSub>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0.3</m:t>
                                </m:r>
                              </m:oMath>
                            </m:oMathPara>
                          </a14:m>
                          <a:endParaRPr lang="en-US"/>
                        </a:p>
                      </a:txBody>
                      <a:tcPr/>
                    </a:tc>
                    <a:extLst>
                      <a:ext uri="{0D108BD9-81ED-4DB2-BD59-A6C34878D82A}">
                        <a16:rowId xmlns:a16="http://schemas.microsoft.com/office/drawing/2014/main" val="427224785"/>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𝑒𝑥𝑡</m:t>
                                    </m:r>
                                  </m:sub>
                                </m:sSub>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0.7</m:t>
                                </m:r>
                              </m:oMath>
                            </m:oMathPara>
                          </a14:m>
                          <a:endParaRPr lang="en-US"/>
                        </a:p>
                      </a:txBody>
                      <a:tcPr/>
                    </a:tc>
                    <a:extLst>
                      <a:ext uri="{0D108BD9-81ED-4DB2-BD59-A6C34878D82A}">
                        <a16:rowId xmlns:a16="http://schemas.microsoft.com/office/drawing/2014/main" val="1402206506"/>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𝑟</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=32 </m:t>
                                </m:r>
                                <m:r>
                                  <a:rPr lang="en-US" b="0" i="1" smtClean="0">
                                    <a:latin typeface="Cambria Math" panose="02040503050406030204" pitchFamily="18" charset="0"/>
                                  </a:rPr>
                                  <m:t>𝑚𝑚</m:t>
                                </m:r>
                                <m:r>
                                  <a:rPr lang="en-US" b="0" i="1" smtClean="0">
                                    <a:latin typeface="Cambria Math" panose="02040503050406030204" pitchFamily="18" charset="0"/>
                                  </a:rPr>
                                  <m:t>) </m:t>
                                </m:r>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0.7</m:t>
                                </m:r>
                              </m:oMath>
                            </m:oMathPara>
                          </a14:m>
                          <a:endParaRPr lang="en-US" dirty="0"/>
                        </a:p>
                      </a:txBody>
                      <a:tcPr/>
                    </a:tc>
                    <a:extLst>
                      <a:ext uri="{0D108BD9-81ED-4DB2-BD59-A6C34878D82A}">
                        <a16:rowId xmlns:a16="http://schemas.microsoft.com/office/drawing/2014/main" val="2927295626"/>
                      </a:ext>
                    </a:extLst>
                  </a:tr>
                </a:tbl>
              </a:graphicData>
            </a:graphic>
          </p:graphicFrame>
        </mc:Choice>
        <mc:Fallback xmlns="">
          <p:graphicFrame>
            <p:nvGraphicFramePr>
              <p:cNvPr id="6" name="Table 2">
                <a:extLst>
                  <a:ext uri="{FF2B5EF4-FFF2-40B4-BE49-F238E27FC236}">
                    <a16:creationId xmlns:a16="http://schemas.microsoft.com/office/drawing/2014/main" id="{96787FFB-AF01-72DE-8F8E-DB004A9DF6D0}"/>
                  </a:ext>
                </a:extLst>
              </p:cNvPr>
              <p:cNvGraphicFramePr>
                <a:graphicFrameLocks noGrp="1"/>
              </p:cNvGraphicFramePr>
              <p:nvPr>
                <p:extLst>
                  <p:ext uri="{D42A27DB-BD31-4B8C-83A1-F6EECF244321}">
                    <p14:modId xmlns:p14="http://schemas.microsoft.com/office/powerpoint/2010/main" val="2539424134"/>
                  </p:ext>
                </p:extLst>
              </p:nvPr>
            </p:nvGraphicFramePr>
            <p:xfrm>
              <a:off x="4391779" y="4501355"/>
              <a:ext cx="3773377" cy="1871218"/>
            </p:xfrm>
            <a:graphic>
              <a:graphicData uri="http://schemas.openxmlformats.org/drawingml/2006/table">
                <a:tbl>
                  <a:tblPr firstRow="1" bandRow="1">
                    <a:tableStyleId>{5C22544A-7EE6-4342-B048-85BDC9FD1C3A}</a:tableStyleId>
                  </a:tblPr>
                  <a:tblGrid>
                    <a:gridCol w="2321442">
                      <a:extLst>
                        <a:ext uri="{9D8B030D-6E8A-4147-A177-3AD203B41FA5}">
                          <a16:colId xmlns:a16="http://schemas.microsoft.com/office/drawing/2014/main" val="883783740"/>
                        </a:ext>
                      </a:extLst>
                    </a:gridCol>
                    <a:gridCol w="1451935">
                      <a:extLst>
                        <a:ext uri="{9D8B030D-6E8A-4147-A177-3AD203B41FA5}">
                          <a16:colId xmlns:a16="http://schemas.microsoft.com/office/drawing/2014/main" val="3115004280"/>
                        </a:ext>
                      </a:extLst>
                    </a:gridCol>
                  </a:tblGrid>
                  <a:tr h="370840">
                    <a:tc>
                      <a:txBody>
                        <a:bodyPr/>
                        <a:lstStyle/>
                        <a:p>
                          <a:pPr algn="ctr"/>
                          <a:r>
                            <a:rPr lang="en-US" dirty="0"/>
                            <a:t>Magnetic Fields</a:t>
                          </a:r>
                        </a:p>
                      </a:txBody>
                      <a:tcPr/>
                    </a:tc>
                    <a:tc>
                      <a:txBody>
                        <a:bodyPr/>
                        <a:lstStyle/>
                        <a:p>
                          <a:pPr algn="ctr"/>
                          <a:r>
                            <a:rPr lang="en-US" dirty="0"/>
                            <a:t>Values [T]</a:t>
                          </a:r>
                        </a:p>
                      </a:txBody>
                      <a:tcPr/>
                    </a:tc>
                    <a:extLst>
                      <a:ext uri="{0D108BD9-81ED-4DB2-BD59-A6C34878D82A}">
                        <a16:rowId xmlns:a16="http://schemas.microsoft.com/office/drawing/2014/main" val="2605210905"/>
                      </a:ext>
                    </a:extLst>
                  </a:tr>
                  <a:tr h="387858">
                    <a:tc>
                      <a:txBody>
                        <a:bodyPr/>
                        <a:lstStyle/>
                        <a:p>
                          <a:endParaRPr lang="en-US"/>
                        </a:p>
                      </a:txBody>
                      <a:tcPr>
                        <a:blipFill>
                          <a:blip r:embed="rId5"/>
                          <a:stretch>
                            <a:fillRect l="-262" t="-103125" r="-63780" b="-298438"/>
                          </a:stretch>
                        </a:blipFill>
                      </a:tcPr>
                    </a:tc>
                    <a:tc>
                      <a:txBody>
                        <a:bodyPr/>
                        <a:lstStyle/>
                        <a:p>
                          <a:endParaRPr lang="en-US"/>
                        </a:p>
                      </a:txBody>
                      <a:tcPr>
                        <a:blipFill>
                          <a:blip r:embed="rId5"/>
                          <a:stretch>
                            <a:fillRect l="-159833" t="-103125" r="-1674" b="-298438"/>
                          </a:stretch>
                        </a:blipFill>
                      </a:tcPr>
                    </a:tc>
                    <a:extLst>
                      <a:ext uri="{0D108BD9-81ED-4DB2-BD59-A6C34878D82A}">
                        <a16:rowId xmlns:a16="http://schemas.microsoft.com/office/drawing/2014/main" val="1261598433"/>
                      </a:ext>
                    </a:extLst>
                  </a:tr>
                  <a:tr h="370840">
                    <a:tc>
                      <a:txBody>
                        <a:bodyPr/>
                        <a:lstStyle/>
                        <a:p>
                          <a:endParaRPr lang="en-US"/>
                        </a:p>
                      </a:txBody>
                      <a:tcPr>
                        <a:blipFill>
                          <a:blip r:embed="rId5"/>
                          <a:stretch>
                            <a:fillRect l="-262" t="-213115" r="-63780" b="-213115"/>
                          </a:stretch>
                        </a:blipFill>
                      </a:tcPr>
                    </a:tc>
                    <a:tc>
                      <a:txBody>
                        <a:bodyPr/>
                        <a:lstStyle/>
                        <a:p>
                          <a:endParaRPr lang="en-US"/>
                        </a:p>
                      </a:txBody>
                      <a:tcPr>
                        <a:blipFill>
                          <a:blip r:embed="rId5"/>
                          <a:stretch>
                            <a:fillRect l="-159833" t="-213115" r="-1674" b="-213115"/>
                          </a:stretch>
                        </a:blipFill>
                      </a:tcPr>
                    </a:tc>
                    <a:extLst>
                      <a:ext uri="{0D108BD9-81ED-4DB2-BD59-A6C34878D82A}">
                        <a16:rowId xmlns:a16="http://schemas.microsoft.com/office/drawing/2014/main" val="427224785"/>
                      </a:ext>
                    </a:extLst>
                  </a:tr>
                  <a:tr h="370840">
                    <a:tc>
                      <a:txBody>
                        <a:bodyPr/>
                        <a:lstStyle/>
                        <a:p>
                          <a:endParaRPr lang="en-US"/>
                        </a:p>
                      </a:txBody>
                      <a:tcPr>
                        <a:blipFill>
                          <a:blip r:embed="rId5"/>
                          <a:stretch>
                            <a:fillRect l="-262" t="-313115" r="-63780" b="-113115"/>
                          </a:stretch>
                        </a:blipFill>
                      </a:tcPr>
                    </a:tc>
                    <a:tc>
                      <a:txBody>
                        <a:bodyPr/>
                        <a:lstStyle/>
                        <a:p>
                          <a:endParaRPr lang="en-US"/>
                        </a:p>
                      </a:txBody>
                      <a:tcPr>
                        <a:blipFill>
                          <a:blip r:embed="rId5"/>
                          <a:stretch>
                            <a:fillRect l="-159833" t="-313115" r="-1674" b="-113115"/>
                          </a:stretch>
                        </a:blipFill>
                      </a:tcPr>
                    </a:tc>
                    <a:extLst>
                      <a:ext uri="{0D108BD9-81ED-4DB2-BD59-A6C34878D82A}">
                        <a16:rowId xmlns:a16="http://schemas.microsoft.com/office/drawing/2014/main" val="1402206506"/>
                      </a:ext>
                    </a:extLst>
                  </a:tr>
                  <a:tr h="370840">
                    <a:tc>
                      <a:txBody>
                        <a:bodyPr/>
                        <a:lstStyle/>
                        <a:p>
                          <a:endParaRPr lang="en-US"/>
                        </a:p>
                      </a:txBody>
                      <a:tcPr>
                        <a:blipFill>
                          <a:blip r:embed="rId5"/>
                          <a:stretch>
                            <a:fillRect l="-262" t="-413115" r="-63780" b="-13115"/>
                          </a:stretch>
                        </a:blipFill>
                      </a:tcPr>
                    </a:tc>
                    <a:tc>
                      <a:txBody>
                        <a:bodyPr/>
                        <a:lstStyle/>
                        <a:p>
                          <a:endParaRPr lang="en-US"/>
                        </a:p>
                      </a:txBody>
                      <a:tcPr>
                        <a:blipFill>
                          <a:blip r:embed="rId5"/>
                          <a:stretch>
                            <a:fillRect l="-159833" t="-413115" r="-1674" b="-13115"/>
                          </a:stretch>
                        </a:blipFill>
                      </a:tcPr>
                    </a:tc>
                    <a:extLst>
                      <a:ext uri="{0D108BD9-81ED-4DB2-BD59-A6C34878D82A}">
                        <a16:rowId xmlns:a16="http://schemas.microsoft.com/office/drawing/2014/main" val="2927295626"/>
                      </a:ext>
                    </a:extLst>
                  </a:tr>
                </a:tbl>
              </a:graphicData>
            </a:graphic>
          </p:graphicFrame>
        </mc:Fallback>
      </mc:AlternateContent>
    </p:spTree>
    <p:extLst>
      <p:ext uri="{BB962C8B-B14F-4D97-AF65-F5344CB8AC3E}">
        <p14:creationId xmlns:p14="http://schemas.microsoft.com/office/powerpoint/2010/main" val="151529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379C0E2-282C-B021-651C-69D4051B683C}"/>
              </a:ext>
            </a:extLst>
          </p:cNvPr>
          <p:cNvSpPr>
            <a:spLocks noGrp="1"/>
          </p:cNvSpPr>
          <p:nvPr>
            <p:ph type="sldNum" sz="quarter" idx="12"/>
          </p:nvPr>
        </p:nvSpPr>
        <p:spPr/>
        <p:txBody>
          <a:bodyPr/>
          <a:lstStyle/>
          <a:p>
            <a:fld id="{72890513-E58D-2644-ACDB-E89B1349FCEB}" type="slidenum">
              <a:rPr lang="en-US" smtClean="0"/>
              <a:pPr/>
              <a:t>5</a:t>
            </a:fld>
            <a:endParaRPr lang="en-US"/>
          </a:p>
        </p:txBody>
      </p:sp>
      <p:pic>
        <p:nvPicPr>
          <p:cNvPr id="26" name="Content Placeholder 25">
            <a:extLst>
              <a:ext uri="{FF2B5EF4-FFF2-40B4-BE49-F238E27FC236}">
                <a16:creationId xmlns:a16="http://schemas.microsoft.com/office/drawing/2014/main" id="{33D71642-D246-BC7C-6D86-4FB20FCB1CAD}"/>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t="12282" r="8902" b="21617"/>
          <a:stretch/>
        </p:blipFill>
        <p:spPr>
          <a:xfrm>
            <a:off x="994952" y="672648"/>
            <a:ext cx="10805048" cy="3017142"/>
          </a:xfrm>
        </p:spPr>
      </p:pic>
      <p:pic>
        <p:nvPicPr>
          <p:cNvPr id="28" name="Content Placeholder 27">
            <a:extLst>
              <a:ext uri="{FF2B5EF4-FFF2-40B4-BE49-F238E27FC236}">
                <a16:creationId xmlns:a16="http://schemas.microsoft.com/office/drawing/2014/main" id="{F11D1F71-44AC-C899-8FAA-0D8459783D97}"/>
              </a:ext>
            </a:extLst>
          </p:cNvPr>
          <p:cNvPicPr>
            <a:picLocks noGrp="1" noChangeAspect="1"/>
          </p:cNvPicPr>
          <p:nvPr>
            <p:ph sz="quarter" idx="34"/>
          </p:nvPr>
        </p:nvPicPr>
        <p:blipFill rotWithShape="1">
          <a:blip r:embed="rId5">
            <a:extLst>
              <a:ext uri="{96DAC541-7B7A-43D3-8B79-37D633B846F1}">
                <asvg:svgBlip xmlns:asvg="http://schemas.microsoft.com/office/drawing/2016/SVG/main" r:embed="rId6"/>
              </a:ext>
            </a:extLst>
          </a:blip>
          <a:srcRect l="28172" t="16227" r="32135" b="20663"/>
          <a:stretch/>
        </p:blipFill>
        <p:spPr>
          <a:xfrm>
            <a:off x="392000" y="3137700"/>
            <a:ext cx="11190513" cy="3215330"/>
          </a:xfrm>
        </p:spPr>
      </p:pic>
      <p:sp>
        <p:nvSpPr>
          <p:cNvPr id="16" name="Text Placeholder 15">
            <a:extLst>
              <a:ext uri="{FF2B5EF4-FFF2-40B4-BE49-F238E27FC236}">
                <a16:creationId xmlns:a16="http://schemas.microsoft.com/office/drawing/2014/main" id="{7E7E6E88-303D-95D0-54FF-38E55D3E8A68}"/>
              </a:ext>
            </a:extLst>
          </p:cNvPr>
          <p:cNvSpPr>
            <a:spLocks noGrp="1"/>
          </p:cNvSpPr>
          <p:nvPr>
            <p:ph type="body" sz="quarter" idx="21"/>
          </p:nvPr>
        </p:nvSpPr>
        <p:spPr>
          <a:xfrm>
            <a:off x="870997" y="181372"/>
            <a:ext cx="10450005" cy="567291"/>
          </a:xfrm>
        </p:spPr>
        <p:txBody>
          <a:bodyPr/>
          <a:lstStyle/>
          <a:p>
            <a:pPr algn="ctr"/>
            <a:r>
              <a:rPr lang="en-US"/>
              <a:t>Schematic of the injection and extraction optics of the TRIUMF CSB</a:t>
            </a:r>
          </a:p>
        </p:txBody>
      </p:sp>
      <p:sp>
        <p:nvSpPr>
          <p:cNvPr id="29" name="TextBox 28">
            <a:extLst>
              <a:ext uri="{FF2B5EF4-FFF2-40B4-BE49-F238E27FC236}">
                <a16:creationId xmlns:a16="http://schemas.microsoft.com/office/drawing/2014/main" id="{BC76496B-34B3-1D28-DAEC-B720B58F400D}"/>
              </a:ext>
            </a:extLst>
          </p:cNvPr>
          <p:cNvSpPr txBox="1"/>
          <p:nvPr/>
        </p:nvSpPr>
        <p:spPr>
          <a:xfrm>
            <a:off x="90551" y="550475"/>
            <a:ext cx="2917232" cy="461665"/>
          </a:xfrm>
          <a:prstGeom prst="rect">
            <a:avLst/>
          </a:prstGeom>
          <a:noFill/>
        </p:spPr>
        <p:txBody>
          <a:bodyPr wrap="square" rtlCol="0">
            <a:spAutoFit/>
          </a:bodyPr>
          <a:lstStyle/>
          <a:p>
            <a:r>
              <a:rPr lang="en-US" sz="2400" b="1" dirty="0">
                <a:solidFill>
                  <a:srgbClr val="FF0000"/>
                </a:solidFill>
              </a:rPr>
              <a:t>Injection Optics</a:t>
            </a:r>
          </a:p>
        </p:txBody>
      </p:sp>
      <p:sp>
        <p:nvSpPr>
          <p:cNvPr id="30" name="TextBox 29">
            <a:extLst>
              <a:ext uri="{FF2B5EF4-FFF2-40B4-BE49-F238E27FC236}">
                <a16:creationId xmlns:a16="http://schemas.microsoft.com/office/drawing/2014/main" id="{542B0CF6-D218-F8FA-4F0C-73917E9DE82B}"/>
              </a:ext>
            </a:extLst>
          </p:cNvPr>
          <p:cNvSpPr txBox="1"/>
          <p:nvPr/>
        </p:nvSpPr>
        <p:spPr>
          <a:xfrm>
            <a:off x="90551" y="5297729"/>
            <a:ext cx="2680542" cy="461665"/>
          </a:xfrm>
          <a:prstGeom prst="rect">
            <a:avLst/>
          </a:prstGeom>
          <a:noFill/>
        </p:spPr>
        <p:txBody>
          <a:bodyPr wrap="none" rtlCol="0">
            <a:spAutoFit/>
          </a:bodyPr>
          <a:lstStyle/>
          <a:p>
            <a:r>
              <a:rPr lang="en-US" sz="2400" b="1" dirty="0">
                <a:solidFill>
                  <a:srgbClr val="FF0000"/>
                </a:solidFill>
              </a:rPr>
              <a:t>Extraction optics</a:t>
            </a:r>
          </a:p>
        </p:txBody>
      </p:sp>
      <p:sp>
        <p:nvSpPr>
          <p:cNvPr id="2" name="TextBox 1">
            <a:extLst>
              <a:ext uri="{FF2B5EF4-FFF2-40B4-BE49-F238E27FC236}">
                <a16:creationId xmlns:a16="http://schemas.microsoft.com/office/drawing/2014/main" id="{F92DA82E-D9C1-EF91-B2A2-0ADDAAEF70A1}"/>
              </a:ext>
            </a:extLst>
          </p:cNvPr>
          <p:cNvSpPr txBox="1"/>
          <p:nvPr/>
        </p:nvSpPr>
        <p:spPr>
          <a:xfrm>
            <a:off x="3341715" y="3811734"/>
            <a:ext cx="671979" cy="369332"/>
          </a:xfrm>
          <a:prstGeom prst="rect">
            <a:avLst/>
          </a:prstGeom>
          <a:noFill/>
        </p:spPr>
        <p:txBody>
          <a:bodyPr wrap="none" rtlCol="0">
            <a:spAutoFit/>
          </a:bodyPr>
          <a:lstStyle/>
          <a:p>
            <a:r>
              <a:rPr lang="en-US" b="1"/>
              <a:t>CSB</a:t>
            </a:r>
          </a:p>
        </p:txBody>
      </p:sp>
      <p:sp>
        <p:nvSpPr>
          <p:cNvPr id="3" name="Left Brace 2">
            <a:extLst>
              <a:ext uri="{FF2B5EF4-FFF2-40B4-BE49-F238E27FC236}">
                <a16:creationId xmlns:a16="http://schemas.microsoft.com/office/drawing/2014/main" id="{A051A726-D5B4-6414-4DB2-4F672B0A7081}"/>
              </a:ext>
            </a:extLst>
          </p:cNvPr>
          <p:cNvSpPr/>
          <p:nvPr/>
        </p:nvSpPr>
        <p:spPr>
          <a:xfrm rot="16200000">
            <a:off x="8398775" y="4390709"/>
            <a:ext cx="437185" cy="3407166"/>
          </a:xfrm>
          <a:prstGeom prst="leftBrace">
            <a:avLst>
              <a:gd name="adj1" fmla="val 0"/>
              <a:gd name="adj2" fmla="val 50000"/>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EDDA5068-397C-EF66-B38E-D35A05B8397B}"/>
              </a:ext>
            </a:extLst>
          </p:cNvPr>
          <p:cNvSpPr txBox="1"/>
          <p:nvPr/>
        </p:nvSpPr>
        <p:spPr>
          <a:xfrm>
            <a:off x="7447427" y="6280606"/>
            <a:ext cx="2531462" cy="369332"/>
          </a:xfrm>
          <a:prstGeom prst="rect">
            <a:avLst/>
          </a:prstGeom>
          <a:noFill/>
        </p:spPr>
        <p:txBody>
          <a:bodyPr wrap="none" rtlCol="0">
            <a:spAutoFit/>
          </a:bodyPr>
          <a:lstStyle/>
          <a:p>
            <a:r>
              <a:rPr lang="en-US" dirty="0"/>
              <a:t>Nier-type spectrometer</a:t>
            </a:r>
          </a:p>
        </p:txBody>
      </p:sp>
    </p:spTree>
    <p:extLst>
      <p:ext uri="{BB962C8B-B14F-4D97-AF65-F5344CB8AC3E}">
        <p14:creationId xmlns:p14="http://schemas.microsoft.com/office/powerpoint/2010/main" val="3383236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A82854-3EDD-8212-5E62-C315F710E9B0}"/>
              </a:ext>
            </a:extLst>
          </p:cNvPr>
          <p:cNvSpPr>
            <a:spLocks noGrp="1"/>
          </p:cNvSpPr>
          <p:nvPr>
            <p:ph type="sldNum" sz="quarter" idx="12"/>
          </p:nvPr>
        </p:nvSpPr>
        <p:spPr/>
        <p:txBody>
          <a:bodyPr/>
          <a:lstStyle/>
          <a:p>
            <a:fld id="{72890513-E58D-2644-ACDB-E89B1349FCEB}" type="slidenum">
              <a:rPr lang="en-US" smtClean="0"/>
              <a:pPr/>
              <a:t>6</a:t>
            </a:fld>
            <a:endParaRPr lang="en-US"/>
          </a:p>
        </p:txBody>
      </p:sp>
      <p:sp>
        <p:nvSpPr>
          <p:cNvPr id="7" name="Text Placeholder 6">
            <a:extLst>
              <a:ext uri="{FF2B5EF4-FFF2-40B4-BE49-F238E27FC236}">
                <a16:creationId xmlns:a16="http://schemas.microsoft.com/office/drawing/2014/main" id="{3FDCC25C-AAF0-11DC-73EA-B3CCB875CDC6}"/>
              </a:ext>
            </a:extLst>
          </p:cNvPr>
          <p:cNvSpPr>
            <a:spLocks noGrp="1"/>
          </p:cNvSpPr>
          <p:nvPr>
            <p:ph type="body" sz="quarter" idx="21"/>
          </p:nvPr>
        </p:nvSpPr>
        <p:spPr>
          <a:xfrm>
            <a:off x="1406349" y="159126"/>
            <a:ext cx="10450005" cy="468031"/>
          </a:xfrm>
        </p:spPr>
        <p:txBody>
          <a:bodyPr/>
          <a:lstStyle/>
          <a:p>
            <a:r>
              <a:rPr lang="en-US" dirty="0"/>
              <a:t>Efficiency: ECR Ion Source Charge State Booster Figure Of Merit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FE5AB2-A2CA-2230-9F50-38B1E0783636}"/>
                  </a:ext>
                </a:extLst>
              </p:cNvPr>
              <p:cNvSpPr txBox="1"/>
              <p:nvPr/>
            </p:nvSpPr>
            <p:spPr>
              <a:xfrm>
                <a:off x="4931573" y="2870432"/>
                <a:ext cx="2467650" cy="706027"/>
              </a:xfrm>
              <a:prstGeom prst="rect">
                <a:avLst/>
              </a:prstGeom>
              <a:noFill/>
            </p:spPr>
            <p:txBody>
              <a:bodyPr wrap="squar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𝜀</m:t>
                    </m:r>
                  </m:oMath>
                </a14:m>
                <a:r>
                  <a:rPr lang="en-US" sz="2400" dirty="0"/>
                  <a:t> = </a:t>
                </a:r>
                <a14:m>
                  <m:oMath xmlns:m="http://schemas.openxmlformats.org/officeDocument/2006/math">
                    <m:f>
                      <m:fPr>
                        <m:ctrlPr>
                          <a:rPr lang="en-US" sz="2400" i="1" smtClean="0">
                            <a:latin typeface="Cambria Math" panose="02040503050406030204" pitchFamily="18" charset="0"/>
                          </a:rPr>
                        </m:ctrlPr>
                      </m:fPr>
                      <m:num>
                        <m:f>
                          <m:fPr>
                            <m:type m:val="lin"/>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𝑄</m:t>
                                </m:r>
                              </m:sub>
                            </m:sSub>
                          </m:num>
                          <m:den>
                            <m:r>
                              <a:rPr lang="en-US" sz="2400" b="0" i="1" smtClean="0">
                                <a:latin typeface="Cambria Math" panose="02040503050406030204" pitchFamily="18" charset="0"/>
                              </a:rPr>
                              <m:t>𝑄</m:t>
                            </m:r>
                          </m:den>
                        </m:f>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m:t>
                            </m:r>
                          </m:sub>
                        </m:sSub>
                      </m:den>
                    </m:f>
                    <m:r>
                      <a:rPr lang="en-US" sz="2400" b="0" i="1" smtClean="0">
                        <a:latin typeface="Cambria Math" panose="02040503050406030204" pitchFamily="18" charset="0"/>
                        <a:ea typeface="Cambria Math" panose="02040503050406030204" pitchFamily="18" charset="0"/>
                      </a:rPr>
                      <m:t>×100</m:t>
                    </m:r>
                  </m:oMath>
                </a14:m>
                <a:endParaRPr lang="en-US" dirty="0"/>
              </a:p>
            </p:txBody>
          </p:sp>
        </mc:Choice>
        <mc:Fallback xmlns="">
          <p:sp>
            <p:nvSpPr>
              <p:cNvPr id="10" name="TextBox 9">
                <a:extLst>
                  <a:ext uri="{FF2B5EF4-FFF2-40B4-BE49-F238E27FC236}">
                    <a16:creationId xmlns:a16="http://schemas.microsoft.com/office/drawing/2014/main" id="{9AFE5AB2-A2CA-2230-9F50-38B1E0783636}"/>
                  </a:ext>
                </a:extLst>
              </p:cNvPr>
              <p:cNvSpPr txBox="1">
                <a:spLocks noRot="1" noChangeAspect="1" noMove="1" noResize="1" noEditPoints="1" noAdjustHandles="1" noChangeArrowheads="1" noChangeShapeType="1" noTextEdit="1"/>
              </p:cNvSpPr>
              <p:nvPr/>
            </p:nvSpPr>
            <p:spPr>
              <a:xfrm>
                <a:off x="4931573" y="2870432"/>
                <a:ext cx="2467650" cy="706027"/>
              </a:xfrm>
              <a:prstGeom prst="rect">
                <a:avLst/>
              </a:prstGeom>
              <a:blipFill>
                <a:blip r:embed="rId3"/>
                <a:stretch>
                  <a:fillRect b="-86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72BE80D-163B-7DFD-00B1-DAE213911BCD}"/>
              </a:ext>
            </a:extLst>
          </p:cNvPr>
          <p:cNvSpPr txBox="1"/>
          <p:nvPr/>
        </p:nvSpPr>
        <p:spPr>
          <a:xfrm>
            <a:off x="534335" y="3080585"/>
            <a:ext cx="1710725" cy="369332"/>
          </a:xfrm>
          <a:prstGeom prst="rect">
            <a:avLst/>
          </a:prstGeom>
          <a:noFill/>
        </p:spPr>
        <p:txBody>
          <a:bodyPr wrap="none" rtlCol="0">
            <a:spAutoFit/>
          </a:bodyPr>
          <a:lstStyle/>
          <a:p>
            <a:r>
              <a:rPr lang="en-US" dirty="0"/>
              <a:t>Injection optics</a:t>
            </a:r>
          </a:p>
        </p:txBody>
      </p:sp>
      <p:sp>
        <p:nvSpPr>
          <p:cNvPr id="13" name="Oval 12">
            <a:extLst>
              <a:ext uri="{FF2B5EF4-FFF2-40B4-BE49-F238E27FC236}">
                <a16:creationId xmlns:a16="http://schemas.microsoft.com/office/drawing/2014/main" id="{F3E6CE8A-56EE-4FFD-3706-A2F387592CED}"/>
              </a:ext>
            </a:extLst>
          </p:cNvPr>
          <p:cNvSpPr/>
          <p:nvPr/>
        </p:nvSpPr>
        <p:spPr>
          <a:xfrm>
            <a:off x="4520556" y="2602290"/>
            <a:ext cx="2878667" cy="1289711"/>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10E6B9A-F24F-849D-65F3-77D6E7FEDA06}"/>
              </a:ext>
            </a:extLst>
          </p:cNvPr>
          <p:cNvSpPr/>
          <p:nvPr/>
        </p:nvSpPr>
        <p:spPr>
          <a:xfrm>
            <a:off x="360209" y="2983792"/>
            <a:ext cx="2015066" cy="59266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985774DC-B767-90DB-D93F-0491E71BFBF6}"/>
              </a:ext>
            </a:extLst>
          </p:cNvPr>
          <p:cNvCxnSpPr>
            <a:cxnSpLocks/>
            <a:stCxn id="13" idx="2"/>
            <a:endCxn id="14" idx="3"/>
          </p:cNvCxnSpPr>
          <p:nvPr/>
        </p:nvCxnSpPr>
        <p:spPr>
          <a:xfrm flipH="1">
            <a:off x="2375275" y="3247146"/>
            <a:ext cx="2145281" cy="329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A3582163-CA5E-BA0C-D4AD-3B25267ECD54}"/>
              </a:ext>
            </a:extLst>
          </p:cNvPr>
          <p:cNvSpPr txBox="1"/>
          <p:nvPr/>
        </p:nvSpPr>
        <p:spPr>
          <a:xfrm>
            <a:off x="5031732" y="958065"/>
            <a:ext cx="1838965" cy="369332"/>
          </a:xfrm>
          <a:prstGeom prst="rect">
            <a:avLst/>
          </a:prstGeom>
          <a:noFill/>
        </p:spPr>
        <p:txBody>
          <a:bodyPr wrap="none" rtlCol="0">
            <a:spAutoFit/>
          </a:bodyPr>
          <a:lstStyle/>
          <a:p>
            <a:r>
              <a:rPr lang="en-US" dirty="0"/>
              <a:t>Injection system</a:t>
            </a:r>
          </a:p>
        </p:txBody>
      </p:sp>
      <p:sp>
        <p:nvSpPr>
          <p:cNvPr id="20" name="Rectangle: Rounded Corners 19">
            <a:extLst>
              <a:ext uri="{FF2B5EF4-FFF2-40B4-BE49-F238E27FC236}">
                <a16:creationId xmlns:a16="http://schemas.microsoft.com/office/drawing/2014/main" id="{C1098835-8EDA-0A14-5A58-6F935477B5AC}"/>
              </a:ext>
            </a:extLst>
          </p:cNvPr>
          <p:cNvSpPr/>
          <p:nvPr/>
        </p:nvSpPr>
        <p:spPr>
          <a:xfrm>
            <a:off x="5017956" y="799170"/>
            <a:ext cx="1866519" cy="78359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66EE87D0-7773-B67C-4EF5-6F007EE25D58}"/>
              </a:ext>
            </a:extLst>
          </p:cNvPr>
          <p:cNvCxnSpPr>
            <a:cxnSpLocks/>
          </p:cNvCxnSpPr>
          <p:nvPr/>
        </p:nvCxnSpPr>
        <p:spPr>
          <a:xfrm flipV="1">
            <a:off x="5937440" y="1582766"/>
            <a:ext cx="0" cy="10272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89084307-AB9D-DE1F-8A2D-B75D6E9F48C5}"/>
              </a:ext>
            </a:extLst>
          </p:cNvPr>
          <p:cNvSpPr txBox="1"/>
          <p:nvPr/>
        </p:nvSpPr>
        <p:spPr>
          <a:xfrm>
            <a:off x="9611466" y="2876990"/>
            <a:ext cx="2441695" cy="646331"/>
          </a:xfrm>
          <a:prstGeom prst="rect">
            <a:avLst/>
          </a:prstGeom>
          <a:noFill/>
        </p:spPr>
        <p:txBody>
          <a:bodyPr wrap="none" rtlCol="0">
            <a:spAutoFit/>
          </a:bodyPr>
          <a:lstStyle/>
          <a:p>
            <a:pPr algn="ctr"/>
            <a:r>
              <a:rPr lang="en-US" dirty="0"/>
              <a:t>Plasma condition</a:t>
            </a:r>
          </a:p>
          <a:p>
            <a:pPr algn="ctr"/>
            <a:r>
              <a:rPr lang="en-US" dirty="0"/>
              <a:t>rf, B-field, support gas</a:t>
            </a:r>
          </a:p>
        </p:txBody>
      </p:sp>
      <p:sp>
        <p:nvSpPr>
          <p:cNvPr id="25" name="Rectangle: Rounded Corners 24">
            <a:extLst>
              <a:ext uri="{FF2B5EF4-FFF2-40B4-BE49-F238E27FC236}">
                <a16:creationId xmlns:a16="http://schemas.microsoft.com/office/drawing/2014/main" id="{CEC20804-E872-5940-DB1E-7232D6FBC87E}"/>
              </a:ext>
            </a:extLst>
          </p:cNvPr>
          <p:cNvSpPr/>
          <p:nvPr/>
        </p:nvSpPr>
        <p:spPr>
          <a:xfrm>
            <a:off x="9519517" y="2844570"/>
            <a:ext cx="2533644" cy="78359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BDE18B5B-04E5-C9A6-D864-E1B93AD08529}"/>
              </a:ext>
            </a:extLst>
          </p:cNvPr>
          <p:cNvCxnSpPr>
            <a:cxnSpLocks/>
          </p:cNvCxnSpPr>
          <p:nvPr/>
        </p:nvCxnSpPr>
        <p:spPr>
          <a:xfrm flipV="1">
            <a:off x="7399223" y="3263636"/>
            <a:ext cx="2120294" cy="16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213AD45A-17FD-B67F-7C23-2715F8C9F8BE}"/>
              </a:ext>
            </a:extLst>
          </p:cNvPr>
          <p:cNvSpPr txBox="1"/>
          <p:nvPr/>
        </p:nvSpPr>
        <p:spPr>
          <a:xfrm>
            <a:off x="2378397" y="5778556"/>
            <a:ext cx="2069797" cy="369332"/>
          </a:xfrm>
          <a:prstGeom prst="rect">
            <a:avLst/>
          </a:prstGeom>
          <a:noFill/>
        </p:spPr>
        <p:txBody>
          <a:bodyPr wrap="none" rtlCol="0">
            <a:spAutoFit/>
          </a:bodyPr>
          <a:lstStyle/>
          <a:p>
            <a:r>
              <a:rPr lang="en-US" dirty="0"/>
              <a:t>Extraction system</a:t>
            </a:r>
          </a:p>
        </p:txBody>
      </p:sp>
      <p:sp>
        <p:nvSpPr>
          <p:cNvPr id="35" name="Rectangle: Rounded Corners 34">
            <a:extLst>
              <a:ext uri="{FF2B5EF4-FFF2-40B4-BE49-F238E27FC236}">
                <a16:creationId xmlns:a16="http://schemas.microsoft.com/office/drawing/2014/main" id="{94995A28-250F-30D4-CB71-F31D35A59318}"/>
              </a:ext>
            </a:extLst>
          </p:cNvPr>
          <p:cNvSpPr/>
          <p:nvPr/>
        </p:nvSpPr>
        <p:spPr>
          <a:xfrm>
            <a:off x="2355904" y="5614344"/>
            <a:ext cx="2069797" cy="68454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E47E8CC-8DFC-9974-757D-FA7C78F329FE}"/>
              </a:ext>
            </a:extLst>
          </p:cNvPr>
          <p:cNvSpPr txBox="1"/>
          <p:nvPr/>
        </p:nvSpPr>
        <p:spPr>
          <a:xfrm>
            <a:off x="8005906" y="5753671"/>
            <a:ext cx="1877437" cy="369332"/>
          </a:xfrm>
          <a:prstGeom prst="rect">
            <a:avLst/>
          </a:prstGeom>
          <a:noFill/>
        </p:spPr>
        <p:txBody>
          <a:bodyPr wrap="none" rtlCol="0">
            <a:spAutoFit/>
          </a:bodyPr>
          <a:lstStyle/>
          <a:p>
            <a:r>
              <a:rPr lang="en-US" dirty="0"/>
              <a:t>Extraction optics</a:t>
            </a:r>
          </a:p>
        </p:txBody>
      </p:sp>
      <p:sp>
        <p:nvSpPr>
          <p:cNvPr id="40" name="Rectangle: Rounded Corners 39">
            <a:extLst>
              <a:ext uri="{FF2B5EF4-FFF2-40B4-BE49-F238E27FC236}">
                <a16:creationId xmlns:a16="http://schemas.microsoft.com/office/drawing/2014/main" id="{CA523F0F-EB5C-15B5-61C8-0A44F068B3C6}"/>
              </a:ext>
            </a:extLst>
          </p:cNvPr>
          <p:cNvSpPr/>
          <p:nvPr/>
        </p:nvSpPr>
        <p:spPr>
          <a:xfrm>
            <a:off x="7909727" y="5599287"/>
            <a:ext cx="2069797" cy="69959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0B2455C4-123C-C592-D2D7-FCA3296F6120}"/>
              </a:ext>
            </a:extLst>
          </p:cNvPr>
          <p:cNvCxnSpPr>
            <a:cxnSpLocks/>
            <a:stCxn id="13" idx="5"/>
            <a:endCxn id="40" idx="0"/>
          </p:cNvCxnSpPr>
          <p:nvPr/>
        </p:nvCxnSpPr>
        <p:spPr>
          <a:xfrm>
            <a:off x="6977652" y="3703127"/>
            <a:ext cx="1966974" cy="18961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5D2864C9-9CE7-CB78-AD04-AE1D014D7417}"/>
              </a:ext>
            </a:extLst>
          </p:cNvPr>
          <p:cNvCxnSpPr>
            <a:stCxn id="13" idx="3"/>
            <a:endCxn id="35" idx="0"/>
          </p:cNvCxnSpPr>
          <p:nvPr/>
        </p:nvCxnSpPr>
        <p:spPr>
          <a:xfrm flipH="1">
            <a:off x="3390803" y="3703127"/>
            <a:ext cx="1551324" cy="19112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2086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9" grpId="0"/>
      <p:bldP spid="20" grpId="0" animBg="1"/>
      <p:bldP spid="24" grpId="0"/>
      <p:bldP spid="25" grpId="0" animBg="1"/>
      <p:bldP spid="33" grpId="0"/>
      <p:bldP spid="35" grpId="0" animBg="1"/>
      <p:bldP spid="39" grpId="0"/>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C6A72D74-D17B-2400-4AD7-1B5EDB842F4B}"/>
              </a:ext>
            </a:extLst>
          </p:cNvPr>
          <p:cNvPicPr>
            <a:picLocks noGrp="1" noChangeAspect="1"/>
          </p:cNvPicPr>
          <p:nvPr>
            <p:ph sz="quarter" idx="34"/>
          </p:nvPr>
        </p:nvPicPr>
        <p:blipFill rotWithShape="1">
          <a:blip r:embed="rId3">
            <a:extLst>
              <a:ext uri="{96DAC541-7B7A-43D3-8B79-37D633B846F1}">
                <asvg:svgBlip xmlns:asvg="http://schemas.microsoft.com/office/drawing/2016/SVG/main" r:embed="rId4"/>
              </a:ext>
            </a:extLst>
          </a:blip>
          <a:srcRect l="4541" r="8849"/>
          <a:stretch/>
        </p:blipFill>
        <p:spPr>
          <a:xfrm>
            <a:off x="3397439" y="3686620"/>
            <a:ext cx="6126807" cy="3158548"/>
          </a:xfrm>
        </p:spPr>
      </p:pic>
      <p:pic>
        <p:nvPicPr>
          <p:cNvPr id="16" name="Content Placeholder 15">
            <a:extLst>
              <a:ext uri="{FF2B5EF4-FFF2-40B4-BE49-F238E27FC236}">
                <a16:creationId xmlns:a16="http://schemas.microsoft.com/office/drawing/2014/main" id="{1FA31EFA-65A6-FAE2-ACF0-743EB1C82D9F}"/>
              </a:ext>
            </a:extLst>
          </p:cNvPr>
          <p:cNvPicPr>
            <a:picLocks noGrp="1" noChangeAspect="1"/>
          </p:cNvPicPr>
          <p:nvPr>
            <p:ph sz="quarter" idx="32"/>
          </p:nvPr>
        </p:nvPicPr>
        <p:blipFill rotWithShape="1">
          <a:blip r:embed="rId5">
            <a:extLst>
              <a:ext uri="{96DAC541-7B7A-43D3-8B79-37D633B846F1}">
                <asvg:svgBlip xmlns:asvg="http://schemas.microsoft.com/office/drawing/2016/SVG/main" r:embed="rId6"/>
              </a:ext>
            </a:extLst>
          </a:blip>
          <a:srcRect l="5235" r="7153"/>
          <a:stretch/>
        </p:blipFill>
        <p:spPr>
          <a:xfrm>
            <a:off x="6559794" y="773852"/>
            <a:ext cx="5484722" cy="2501297"/>
          </a:xfrm>
        </p:spPr>
      </p:pic>
      <p:pic>
        <p:nvPicPr>
          <p:cNvPr id="11" name="Content Placeholder 10">
            <a:extLst>
              <a:ext uri="{FF2B5EF4-FFF2-40B4-BE49-F238E27FC236}">
                <a16:creationId xmlns:a16="http://schemas.microsoft.com/office/drawing/2014/main" id="{D2B50736-0F7E-7BFA-A9E2-D343B101E022}"/>
              </a:ext>
            </a:extLst>
          </p:cNvPr>
          <p:cNvPicPr>
            <a:picLocks noGrp="1" noChangeAspect="1"/>
          </p:cNvPicPr>
          <p:nvPr>
            <p:ph sz="quarter" idx="26"/>
          </p:nvPr>
        </p:nvPicPr>
        <p:blipFill rotWithShape="1">
          <a:blip r:embed="rId7">
            <a:extLst>
              <a:ext uri="{96DAC541-7B7A-43D3-8B79-37D633B846F1}">
                <asvg:svgBlip xmlns:asvg="http://schemas.microsoft.com/office/drawing/2016/SVG/main" r:embed="rId8"/>
              </a:ext>
            </a:extLst>
          </a:blip>
          <a:srcRect l="4791" r="8807"/>
          <a:stretch/>
        </p:blipFill>
        <p:spPr>
          <a:xfrm>
            <a:off x="147484" y="773852"/>
            <a:ext cx="5584672" cy="2662232"/>
          </a:xfrm>
        </p:spPr>
      </p:pic>
      <p:sp>
        <p:nvSpPr>
          <p:cNvPr id="2" name="Slide Number Placeholder 1">
            <a:extLst>
              <a:ext uri="{FF2B5EF4-FFF2-40B4-BE49-F238E27FC236}">
                <a16:creationId xmlns:a16="http://schemas.microsoft.com/office/drawing/2014/main" id="{37693A3A-9D3C-C747-067E-983380CFC73A}"/>
              </a:ext>
            </a:extLst>
          </p:cNvPr>
          <p:cNvSpPr>
            <a:spLocks noGrp="1"/>
          </p:cNvSpPr>
          <p:nvPr>
            <p:ph type="sldNum" sz="quarter" idx="12"/>
          </p:nvPr>
        </p:nvSpPr>
        <p:spPr/>
        <p:txBody>
          <a:bodyPr/>
          <a:lstStyle/>
          <a:p>
            <a:fld id="{72890513-E58D-2644-ACDB-E89B1349FCEB}" type="slidenum">
              <a:rPr lang="en-US" smtClean="0"/>
              <a:pPr/>
              <a:t>7</a:t>
            </a:fld>
            <a:endParaRPr lang="en-US"/>
          </a:p>
        </p:txBody>
      </p:sp>
      <p:sp>
        <p:nvSpPr>
          <p:cNvPr id="7" name="Text Placeholder 6">
            <a:extLst>
              <a:ext uri="{FF2B5EF4-FFF2-40B4-BE49-F238E27FC236}">
                <a16:creationId xmlns:a16="http://schemas.microsoft.com/office/drawing/2014/main" id="{A1CA349C-6CC2-804C-04ED-4939F232938F}"/>
              </a:ext>
            </a:extLst>
          </p:cNvPr>
          <p:cNvSpPr>
            <a:spLocks noGrp="1"/>
          </p:cNvSpPr>
          <p:nvPr>
            <p:ph type="body" sz="quarter" idx="18"/>
          </p:nvPr>
        </p:nvSpPr>
        <p:spPr>
          <a:xfrm>
            <a:off x="1551137" y="53706"/>
            <a:ext cx="8740878" cy="330200"/>
          </a:xfrm>
        </p:spPr>
        <p:txBody>
          <a:bodyPr/>
          <a:lstStyle/>
          <a:p>
            <a:pPr algn="ctr"/>
            <a:r>
              <a:rPr lang="en-US" sz="2400" i="0" dirty="0"/>
              <a:t>Optimization of the CSB Injection optics in TRANSOPTR</a:t>
            </a:r>
          </a:p>
        </p:txBody>
      </p:sp>
      <p:sp>
        <p:nvSpPr>
          <p:cNvPr id="8" name="TextBox 7">
            <a:extLst>
              <a:ext uri="{FF2B5EF4-FFF2-40B4-BE49-F238E27FC236}">
                <a16:creationId xmlns:a16="http://schemas.microsoft.com/office/drawing/2014/main" id="{529AE9D5-A8AB-13CD-FBDE-6AD619590EAA}"/>
              </a:ext>
            </a:extLst>
          </p:cNvPr>
          <p:cNvSpPr txBox="1"/>
          <p:nvPr/>
        </p:nvSpPr>
        <p:spPr>
          <a:xfrm>
            <a:off x="534155" y="3453445"/>
            <a:ext cx="2863284" cy="369332"/>
          </a:xfrm>
          <a:prstGeom prst="rect">
            <a:avLst/>
          </a:prstGeom>
          <a:noFill/>
        </p:spPr>
        <p:txBody>
          <a:bodyPr wrap="none" rtlCol="0">
            <a:spAutoFit/>
          </a:bodyPr>
          <a:lstStyle/>
          <a:p>
            <a:r>
              <a:rPr lang="en-US" b="1" dirty="0">
                <a:solidFill>
                  <a:srgbClr val="FF0000"/>
                </a:solidFill>
              </a:rPr>
              <a:t>Beam envelope of </a:t>
            </a:r>
            <a:r>
              <a:rPr lang="en-US" b="1" baseline="30000" dirty="0">
                <a:solidFill>
                  <a:srgbClr val="FF0000"/>
                </a:solidFill>
              </a:rPr>
              <a:t>133</a:t>
            </a:r>
            <a:r>
              <a:rPr lang="en-US" b="1" dirty="0">
                <a:solidFill>
                  <a:srgbClr val="FF0000"/>
                </a:solidFill>
              </a:rPr>
              <a:t>Cs</a:t>
            </a:r>
            <a:r>
              <a:rPr lang="en-US" b="1" baseline="30000" dirty="0">
                <a:solidFill>
                  <a:srgbClr val="FF0000"/>
                </a:solidFill>
              </a:rPr>
              <a:t>+</a:t>
            </a:r>
          </a:p>
        </p:txBody>
      </p:sp>
      <p:sp>
        <p:nvSpPr>
          <p:cNvPr id="4" name="TextBox 3">
            <a:extLst>
              <a:ext uri="{FF2B5EF4-FFF2-40B4-BE49-F238E27FC236}">
                <a16:creationId xmlns:a16="http://schemas.microsoft.com/office/drawing/2014/main" id="{19B6E4C7-1338-51EB-60AC-FC78E6C18169}"/>
              </a:ext>
            </a:extLst>
          </p:cNvPr>
          <p:cNvSpPr txBox="1"/>
          <p:nvPr/>
        </p:nvSpPr>
        <p:spPr>
          <a:xfrm>
            <a:off x="2165759" y="411541"/>
            <a:ext cx="8126256" cy="369332"/>
          </a:xfrm>
          <a:prstGeom prst="rect">
            <a:avLst/>
          </a:prstGeom>
          <a:noFill/>
        </p:spPr>
        <p:txBody>
          <a:bodyPr wrap="square" rtlCol="0">
            <a:spAutoFit/>
          </a:bodyPr>
          <a:lstStyle/>
          <a:p>
            <a:pPr algn="ctr"/>
            <a:r>
              <a:rPr lang="en-US" dirty="0"/>
              <a:t>TRANSOPTR is a beam envelope code. It uses only first-order optics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2A3DB28-DDDD-2AAC-23FB-8AFC3246FF06}"/>
                  </a:ext>
                </a:extLst>
              </p:cNvPr>
              <p:cNvSpPr txBox="1"/>
              <p:nvPr/>
            </p:nvSpPr>
            <p:spPr>
              <a:xfrm>
                <a:off x="1965797" y="1170819"/>
                <a:ext cx="1778179"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𝑖𝑛𝑗</m:t>
                          </m:r>
                        </m:sub>
                      </m:sSub>
                      <m:r>
                        <a:rPr lang="en-US" b="0" i="1" smtClean="0">
                          <a:latin typeface="Cambria Math" panose="02040503050406030204" pitchFamily="18" charset="0"/>
                        </a:rPr>
                        <m:t>=0</m:t>
                      </m:r>
                    </m:oMath>
                  </m:oMathPara>
                </a14:m>
                <a:endParaRPr lang="en-US" dirty="0"/>
              </a:p>
            </p:txBody>
          </p:sp>
        </mc:Choice>
        <mc:Fallback xmlns="">
          <p:sp>
            <p:nvSpPr>
              <p:cNvPr id="33" name="TextBox 32">
                <a:extLst>
                  <a:ext uri="{FF2B5EF4-FFF2-40B4-BE49-F238E27FC236}">
                    <a16:creationId xmlns:a16="http://schemas.microsoft.com/office/drawing/2014/main" id="{B2A3DB28-DDDD-2AAC-23FB-8AFC3246FF06}"/>
                  </a:ext>
                </a:extLst>
              </p:cNvPr>
              <p:cNvSpPr txBox="1">
                <a:spLocks noRot="1" noChangeAspect="1" noMove="1" noResize="1" noEditPoints="1" noAdjustHandles="1" noChangeArrowheads="1" noChangeShapeType="1" noTextEdit="1"/>
              </p:cNvSpPr>
              <p:nvPr/>
            </p:nvSpPr>
            <p:spPr>
              <a:xfrm>
                <a:off x="1965797" y="1170819"/>
                <a:ext cx="1778179" cy="391646"/>
              </a:xfrm>
              <a:prstGeom prst="rect">
                <a:avLst/>
              </a:prstGeom>
              <a:blipFill>
                <a:blip r:embed="rId9"/>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1D5777B-D70A-7808-0C73-A99F72257746}"/>
                  </a:ext>
                </a:extLst>
              </p:cNvPr>
              <p:cNvSpPr txBox="1"/>
              <p:nvPr/>
            </p:nvSpPr>
            <p:spPr>
              <a:xfrm>
                <a:off x="6942289" y="1210454"/>
                <a:ext cx="1992981"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m:t>
                      </m:r>
                    </m:oMath>
                  </m:oMathPara>
                </a14:m>
                <a:endParaRPr lang="en-US" dirty="0"/>
              </a:p>
            </p:txBody>
          </p:sp>
        </mc:Choice>
        <mc:Fallback xmlns="">
          <p:sp>
            <p:nvSpPr>
              <p:cNvPr id="34" name="TextBox 33">
                <a:extLst>
                  <a:ext uri="{FF2B5EF4-FFF2-40B4-BE49-F238E27FC236}">
                    <a16:creationId xmlns:a16="http://schemas.microsoft.com/office/drawing/2014/main" id="{11D5777B-D70A-7808-0C73-A99F72257746}"/>
                  </a:ext>
                </a:extLst>
              </p:cNvPr>
              <p:cNvSpPr txBox="1">
                <a:spLocks noRot="1" noChangeAspect="1" noMove="1" noResize="1" noEditPoints="1" noAdjustHandles="1" noChangeArrowheads="1" noChangeShapeType="1" noTextEdit="1"/>
              </p:cNvSpPr>
              <p:nvPr/>
            </p:nvSpPr>
            <p:spPr>
              <a:xfrm>
                <a:off x="6942289" y="1210454"/>
                <a:ext cx="1992981" cy="391646"/>
              </a:xfrm>
              <a:prstGeom prst="rect">
                <a:avLst/>
              </a:prstGeom>
              <a:blipFill>
                <a:blip r:embed="rId10"/>
                <a:stretch>
                  <a:fillRect b="-781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6E3E295-0042-717C-87AA-E5DE0435D3AD}"/>
                  </a:ext>
                </a:extLst>
              </p:cNvPr>
              <p:cNvSpPr txBox="1"/>
              <p:nvPr/>
            </p:nvSpPr>
            <p:spPr>
              <a:xfrm>
                <a:off x="5526020" y="4210890"/>
                <a:ext cx="1992981"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m:t>
                      </m:r>
                    </m:oMath>
                  </m:oMathPara>
                </a14:m>
                <a:endParaRPr lang="en-US" dirty="0"/>
              </a:p>
            </p:txBody>
          </p:sp>
        </mc:Choice>
        <mc:Fallback xmlns="">
          <p:sp>
            <p:nvSpPr>
              <p:cNvPr id="35" name="TextBox 34">
                <a:extLst>
                  <a:ext uri="{FF2B5EF4-FFF2-40B4-BE49-F238E27FC236}">
                    <a16:creationId xmlns:a16="http://schemas.microsoft.com/office/drawing/2014/main" id="{66E3E295-0042-717C-87AA-E5DE0435D3AD}"/>
                  </a:ext>
                </a:extLst>
              </p:cNvPr>
              <p:cNvSpPr txBox="1">
                <a:spLocks noRot="1" noChangeAspect="1" noMove="1" noResize="1" noEditPoints="1" noAdjustHandles="1" noChangeArrowheads="1" noChangeShapeType="1" noTextEdit="1"/>
              </p:cNvSpPr>
              <p:nvPr/>
            </p:nvSpPr>
            <p:spPr>
              <a:xfrm>
                <a:off x="5526020" y="4210890"/>
                <a:ext cx="1992981" cy="391646"/>
              </a:xfrm>
              <a:prstGeom prst="rect">
                <a:avLst/>
              </a:prstGeom>
              <a:blipFill>
                <a:blip r:embed="rId11"/>
                <a:stretch>
                  <a:fillRect b="-781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177D682-4BC1-C01E-4326-E12C0221E897}"/>
              </a:ext>
            </a:extLst>
          </p:cNvPr>
          <p:cNvSpPr txBox="1"/>
          <p:nvPr/>
        </p:nvSpPr>
        <p:spPr>
          <a:xfrm>
            <a:off x="4330726" y="5959258"/>
            <a:ext cx="3833101" cy="307777"/>
          </a:xfrm>
          <a:prstGeom prst="rect">
            <a:avLst/>
          </a:prstGeom>
          <a:noFill/>
        </p:spPr>
        <p:txBody>
          <a:bodyPr wrap="none" rtlCol="0">
            <a:spAutoFit/>
          </a:bodyPr>
          <a:lstStyle/>
          <a:p>
            <a:r>
              <a:rPr lang="en-US" sz="1400" b="1" dirty="0"/>
              <a:t>Envelope optimized with B and E-fields ON</a:t>
            </a:r>
          </a:p>
        </p:txBody>
      </p:sp>
      <p:sp>
        <p:nvSpPr>
          <p:cNvPr id="37" name="Arrow: Right 36">
            <a:extLst>
              <a:ext uri="{FF2B5EF4-FFF2-40B4-BE49-F238E27FC236}">
                <a16:creationId xmlns:a16="http://schemas.microsoft.com/office/drawing/2014/main" id="{45978A27-3B83-1903-F679-1B95FADFCD75}"/>
              </a:ext>
            </a:extLst>
          </p:cNvPr>
          <p:cNvSpPr/>
          <p:nvPr/>
        </p:nvSpPr>
        <p:spPr>
          <a:xfrm>
            <a:off x="5769439" y="2222417"/>
            <a:ext cx="753072" cy="1940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D0B62DE7-D76A-B3F9-EA7E-74C64983B9CC}"/>
              </a:ext>
            </a:extLst>
          </p:cNvPr>
          <p:cNvSpPr/>
          <p:nvPr/>
        </p:nvSpPr>
        <p:spPr>
          <a:xfrm>
            <a:off x="7322424" y="3224965"/>
            <a:ext cx="235975" cy="3652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50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5" grpId="0"/>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text, screenshot, line, plot&#10;&#10;Description automatically generated">
            <a:extLst>
              <a:ext uri="{FF2B5EF4-FFF2-40B4-BE49-F238E27FC236}">
                <a16:creationId xmlns:a16="http://schemas.microsoft.com/office/drawing/2014/main" id="{FA3EE20F-1A9F-C7BB-723C-8CF7025F74CA}"/>
              </a:ext>
            </a:extLst>
          </p:cNvPr>
          <p:cNvPicPr>
            <a:picLocks noGrp="1" noChangeAspect="1"/>
          </p:cNvPicPr>
          <p:nvPr>
            <p:ph sz="quarter" idx="26"/>
          </p:nvPr>
        </p:nvPicPr>
        <p:blipFill rotWithShape="1">
          <a:blip r:embed="rId3"/>
          <a:srcRect t="29374"/>
          <a:stretch/>
        </p:blipFill>
        <p:spPr>
          <a:xfrm>
            <a:off x="1" y="2251587"/>
            <a:ext cx="12113890" cy="3449344"/>
          </a:xfrm>
        </p:spPr>
      </p:pic>
      <p:sp>
        <p:nvSpPr>
          <p:cNvPr id="7" name="Text Placeholder 6">
            <a:extLst>
              <a:ext uri="{FF2B5EF4-FFF2-40B4-BE49-F238E27FC236}">
                <a16:creationId xmlns:a16="http://schemas.microsoft.com/office/drawing/2014/main" id="{C18ED10D-725F-45D8-9418-E4032F0E433D}"/>
              </a:ext>
            </a:extLst>
          </p:cNvPr>
          <p:cNvSpPr>
            <a:spLocks noGrp="1"/>
          </p:cNvSpPr>
          <p:nvPr>
            <p:ph type="body" sz="quarter" idx="21"/>
          </p:nvPr>
        </p:nvSpPr>
        <p:spPr>
          <a:xfrm>
            <a:off x="877824" y="98572"/>
            <a:ext cx="11035013" cy="416197"/>
          </a:xfrm>
        </p:spPr>
        <p:txBody>
          <a:bodyPr/>
          <a:lstStyle/>
          <a:p>
            <a:pPr algn="ctr"/>
            <a:r>
              <a:rPr lang="en-US" sz="2800" dirty="0"/>
              <a:t>Optimization of the Extraction System in IGUN</a:t>
            </a:r>
          </a:p>
        </p:txBody>
      </p:sp>
      <p:sp>
        <p:nvSpPr>
          <p:cNvPr id="19" name="TextBox 18">
            <a:extLst>
              <a:ext uri="{FF2B5EF4-FFF2-40B4-BE49-F238E27FC236}">
                <a16:creationId xmlns:a16="http://schemas.microsoft.com/office/drawing/2014/main" id="{6E759D44-B2EF-4EEA-BE3A-5FE3FF2F6A67}"/>
              </a:ext>
            </a:extLst>
          </p:cNvPr>
          <p:cNvSpPr txBox="1"/>
          <p:nvPr/>
        </p:nvSpPr>
        <p:spPr>
          <a:xfrm>
            <a:off x="3882353" y="4373886"/>
            <a:ext cx="2715092" cy="369332"/>
          </a:xfrm>
          <a:prstGeom prst="rect">
            <a:avLst/>
          </a:prstGeom>
          <a:solidFill>
            <a:srgbClr val="FF0000"/>
          </a:solidFill>
        </p:spPr>
        <p:txBody>
          <a:bodyPr wrap="square" rtlCol="0">
            <a:spAutoFit/>
          </a:bodyPr>
          <a:lstStyle/>
          <a:p>
            <a:r>
              <a:rPr lang="en-US" dirty="0"/>
              <a:t>Extracted ion Beam</a:t>
            </a:r>
          </a:p>
        </p:txBody>
      </p:sp>
      <p:cxnSp>
        <p:nvCxnSpPr>
          <p:cNvPr id="21" name="Straight Arrow Connector 20">
            <a:extLst>
              <a:ext uri="{FF2B5EF4-FFF2-40B4-BE49-F238E27FC236}">
                <a16:creationId xmlns:a16="http://schemas.microsoft.com/office/drawing/2014/main" id="{43C94EE5-674F-4AF8-8A25-8E8B79E7AA68}"/>
              </a:ext>
            </a:extLst>
          </p:cNvPr>
          <p:cNvCxnSpPr>
            <a:cxnSpLocks/>
            <a:stCxn id="25" idx="1"/>
          </p:cNvCxnSpPr>
          <p:nvPr/>
        </p:nvCxnSpPr>
        <p:spPr>
          <a:xfrm flipH="1">
            <a:off x="10075705" y="2734646"/>
            <a:ext cx="353113" cy="444575"/>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846C321E-899B-4D8A-B86E-FFC13E3FDFF5}"/>
              </a:ext>
            </a:extLst>
          </p:cNvPr>
          <p:cNvSpPr txBox="1"/>
          <p:nvPr/>
        </p:nvSpPr>
        <p:spPr>
          <a:xfrm>
            <a:off x="10428818" y="2411480"/>
            <a:ext cx="1685077" cy="646331"/>
          </a:xfrm>
          <a:prstGeom prst="rect">
            <a:avLst/>
          </a:prstGeom>
          <a:solidFill>
            <a:schemeClr val="bg1"/>
          </a:solidFill>
        </p:spPr>
        <p:txBody>
          <a:bodyPr wrap="none" rtlCol="0">
            <a:spAutoFit/>
          </a:bodyPr>
          <a:lstStyle/>
          <a:p>
            <a:pPr algn="ctr"/>
            <a:r>
              <a:rPr lang="en-US" dirty="0">
                <a:solidFill>
                  <a:srgbClr val="FF0000"/>
                </a:solidFill>
              </a:rPr>
              <a:t>Magnetic Field</a:t>
            </a:r>
          </a:p>
          <a:p>
            <a:pPr algn="ctr"/>
            <a:r>
              <a:rPr lang="en-US" dirty="0">
                <a:solidFill>
                  <a:srgbClr val="FF0000"/>
                </a:solidFill>
              </a:rPr>
              <a:t>[Gauss]</a:t>
            </a:r>
          </a:p>
        </p:txBody>
      </p:sp>
      <p:sp>
        <p:nvSpPr>
          <p:cNvPr id="2" name="Slide Number Placeholder 1">
            <a:extLst>
              <a:ext uri="{FF2B5EF4-FFF2-40B4-BE49-F238E27FC236}">
                <a16:creationId xmlns:a16="http://schemas.microsoft.com/office/drawing/2014/main" id="{DC03E151-00E2-0DD0-E3DB-D001D4281FBE}"/>
              </a:ext>
            </a:extLst>
          </p:cNvPr>
          <p:cNvSpPr>
            <a:spLocks noGrp="1"/>
          </p:cNvSpPr>
          <p:nvPr>
            <p:ph type="sldNum" sz="quarter" idx="12"/>
          </p:nvPr>
        </p:nvSpPr>
        <p:spPr/>
        <p:txBody>
          <a:bodyPr/>
          <a:lstStyle/>
          <a:p>
            <a:fld id="{72890513-E58D-2644-ACDB-E89B1349FCEB}" type="slidenum">
              <a:rPr lang="en-US" smtClean="0"/>
              <a:pPr/>
              <a:t>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AB7934-E605-F7EF-3D95-FBDA69865244}"/>
                  </a:ext>
                </a:extLst>
              </p:cNvPr>
              <p:cNvSpPr txBox="1"/>
              <p:nvPr/>
            </p:nvSpPr>
            <p:spPr>
              <a:xfrm>
                <a:off x="2856433" y="1286884"/>
                <a:ext cx="5990679" cy="369332"/>
              </a:xfrm>
              <a:prstGeom prst="rect">
                <a:avLst/>
              </a:prstGeom>
              <a:noFill/>
            </p:spPr>
            <p:txBody>
              <a:bodyPr wrap="none" rtlCol="0">
                <a:spAutoFit/>
              </a:bodyPr>
              <a:lstStyle/>
              <a:p>
                <a:pPr algn="ctr"/>
                <a:r>
                  <a:rPr lang="en-US" b="1" dirty="0">
                    <a:solidFill>
                      <a:srgbClr val="FF0000"/>
                    </a:solidFill>
                  </a:rPr>
                  <a:t>Beam rotation, </a:t>
                </a:r>
                <a14:m>
                  <m:oMath xmlns:m="http://schemas.openxmlformats.org/officeDocument/2006/math">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ea typeface="Cambria Math" panose="02040503050406030204" pitchFamily="18" charset="0"/>
                          </a:rPr>
                          <m:t>𝜽</m:t>
                        </m:r>
                      </m:e>
                      <m:sup>
                        <m:r>
                          <a:rPr lang="en-US" b="1" i="1" smtClean="0">
                            <a:solidFill>
                              <a:srgbClr val="FF0000"/>
                            </a:solidFill>
                            <a:latin typeface="Cambria Math" panose="02040503050406030204" pitchFamily="18" charset="0"/>
                          </a:rPr>
                          <m:t>′</m:t>
                        </m:r>
                      </m:sup>
                    </m:sSup>
                    <m:r>
                      <a:rPr lang="en-US" b="1" i="1" smtClean="0">
                        <a:solidFill>
                          <a:srgbClr val="FF0000"/>
                        </a:solidFill>
                        <a:latin typeface="Cambria Math" panose="02040503050406030204" pitchFamily="18" charset="0"/>
                        <a:ea typeface="Cambria Math" panose="02040503050406030204" pitchFamily="18" charset="0"/>
                      </a:rPr>
                      <m:t>→</m:t>
                    </m:r>
                  </m:oMath>
                </a14:m>
                <a:r>
                  <a:rPr lang="en-US" b="1" dirty="0">
                    <a:solidFill>
                      <a:srgbClr val="FF0000"/>
                    </a:solidFill>
                  </a:rPr>
                  <a:t> Magnetic field – Large Emittance</a:t>
                </a:r>
              </a:p>
            </p:txBody>
          </p:sp>
        </mc:Choice>
        <mc:Fallback xmlns="">
          <p:sp>
            <p:nvSpPr>
              <p:cNvPr id="6" name="TextBox 5">
                <a:extLst>
                  <a:ext uri="{FF2B5EF4-FFF2-40B4-BE49-F238E27FC236}">
                    <a16:creationId xmlns:a16="http://schemas.microsoft.com/office/drawing/2014/main" id="{21AB7934-E605-F7EF-3D95-FBDA69865244}"/>
                  </a:ext>
                </a:extLst>
              </p:cNvPr>
              <p:cNvSpPr txBox="1">
                <a:spLocks noRot="1" noChangeAspect="1" noMove="1" noResize="1" noEditPoints="1" noAdjustHandles="1" noChangeArrowheads="1" noChangeShapeType="1" noTextEdit="1"/>
              </p:cNvSpPr>
              <p:nvPr/>
            </p:nvSpPr>
            <p:spPr>
              <a:xfrm>
                <a:off x="2856433" y="1286884"/>
                <a:ext cx="5990679" cy="369332"/>
              </a:xfrm>
              <a:prstGeom prst="rect">
                <a:avLst/>
              </a:prstGeom>
              <a:blipFill>
                <a:blip r:embed="rId4"/>
                <a:stretch>
                  <a:fillRect l="-611" t="-8197" r="-611" b="-2459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0B89B71-D0CA-E7D3-8E8B-C5356DAACF84}"/>
              </a:ext>
            </a:extLst>
          </p:cNvPr>
          <p:cNvSpPr txBox="1"/>
          <p:nvPr/>
        </p:nvSpPr>
        <p:spPr>
          <a:xfrm>
            <a:off x="2518706" y="6111636"/>
            <a:ext cx="7154587" cy="369332"/>
          </a:xfrm>
          <a:prstGeom prst="rect">
            <a:avLst/>
          </a:prstGeom>
          <a:noFill/>
        </p:spPr>
        <p:txBody>
          <a:bodyPr wrap="none" rtlCol="0">
            <a:spAutoFit/>
          </a:bodyPr>
          <a:lstStyle/>
          <a:p>
            <a:r>
              <a:rPr lang="en-US" dirty="0"/>
              <a:t>Vertical and Horizontal axes are in mesh units: 1mesh unit = 0.2 mm</a:t>
            </a:r>
          </a:p>
        </p:txBody>
      </p:sp>
    </p:spTree>
    <p:extLst>
      <p:ext uri="{BB962C8B-B14F-4D97-AF65-F5344CB8AC3E}">
        <p14:creationId xmlns:p14="http://schemas.microsoft.com/office/powerpoint/2010/main" val="170678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8CD54E-CE8A-8258-1B53-81B734DFA9FD}"/>
              </a:ext>
            </a:extLst>
          </p:cNvPr>
          <p:cNvSpPr>
            <a:spLocks noGrp="1"/>
          </p:cNvSpPr>
          <p:nvPr>
            <p:ph type="sldNum" sz="quarter" idx="12"/>
          </p:nvPr>
        </p:nvSpPr>
        <p:spPr/>
        <p:txBody>
          <a:bodyPr/>
          <a:lstStyle/>
          <a:p>
            <a:fld id="{72890513-E58D-2644-ACDB-E89B1349FCEB}" type="slidenum">
              <a:rPr lang="en-US" smtClean="0"/>
              <a:pPr/>
              <a:t>9</a:t>
            </a:fld>
            <a:endParaRPr lang="en-US"/>
          </a:p>
        </p:txBody>
      </p:sp>
      <p:sp>
        <p:nvSpPr>
          <p:cNvPr id="10" name="Text Placeholder 9">
            <a:extLst>
              <a:ext uri="{FF2B5EF4-FFF2-40B4-BE49-F238E27FC236}">
                <a16:creationId xmlns:a16="http://schemas.microsoft.com/office/drawing/2014/main" id="{AC4208BE-AE80-5933-0505-5B0A0C1600C1}"/>
              </a:ext>
            </a:extLst>
          </p:cNvPr>
          <p:cNvSpPr>
            <a:spLocks noGrp="1"/>
          </p:cNvSpPr>
          <p:nvPr>
            <p:ph type="body" sz="quarter" idx="21"/>
          </p:nvPr>
        </p:nvSpPr>
        <p:spPr>
          <a:xfrm>
            <a:off x="1101373" y="41793"/>
            <a:ext cx="10450005" cy="360000"/>
          </a:xfrm>
        </p:spPr>
        <p:txBody>
          <a:bodyPr/>
          <a:lstStyle/>
          <a:p>
            <a:pPr algn="ctr"/>
            <a:r>
              <a:rPr lang="en-US" dirty="0"/>
              <a:t>Effect of Extraction Field on Plasma Meniscus</a:t>
            </a:r>
          </a:p>
        </p:txBody>
      </p:sp>
      <p:sp>
        <p:nvSpPr>
          <p:cNvPr id="23" name="Rectangle 6">
            <a:extLst>
              <a:ext uri="{FF2B5EF4-FFF2-40B4-BE49-F238E27FC236}">
                <a16:creationId xmlns:a16="http://schemas.microsoft.com/office/drawing/2014/main" id="{4E671E73-AAA0-A43D-B42A-32AB2121B287}"/>
              </a:ext>
            </a:extLst>
          </p:cNvPr>
          <p:cNvSpPr>
            <a:spLocks noChangeArrowheads="1"/>
          </p:cNvSpPr>
          <p:nvPr/>
        </p:nvSpPr>
        <p:spPr bwMode="auto">
          <a:xfrm>
            <a:off x="188374" y="825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a:extLst>
              <a:ext uri="{FF2B5EF4-FFF2-40B4-BE49-F238E27FC236}">
                <a16:creationId xmlns:a16="http://schemas.microsoft.com/office/drawing/2014/main" id="{4604DF83-4C05-A115-B7E7-E5161483118A}"/>
              </a:ext>
            </a:extLst>
          </p:cNvPr>
          <p:cNvGraphicFramePr>
            <a:graphicFrameLocks noChangeAspect="1"/>
          </p:cNvGraphicFramePr>
          <p:nvPr>
            <p:extLst>
              <p:ext uri="{D42A27DB-BD31-4B8C-83A1-F6EECF244321}">
                <p14:modId xmlns:p14="http://schemas.microsoft.com/office/powerpoint/2010/main" val="1614409624"/>
              </p:ext>
            </p:extLst>
          </p:nvPr>
        </p:nvGraphicFramePr>
        <p:xfrm>
          <a:off x="20507" y="379077"/>
          <a:ext cx="5845119" cy="3105312"/>
        </p:xfrm>
        <a:graphic>
          <a:graphicData uri="http://schemas.openxmlformats.org/presentationml/2006/ole">
            <mc:AlternateContent xmlns:mc="http://schemas.openxmlformats.org/markup-compatibility/2006">
              <mc:Choice xmlns:v="urn:schemas-microsoft-com:vml" Requires="v">
                <p:oleObj name="Acrobat Document" r:id="rId2" imgW="6035040" imgH="4663299" progId="Acrobat.Document.DC">
                  <p:embed/>
                </p:oleObj>
              </mc:Choice>
              <mc:Fallback>
                <p:oleObj name="Acrobat Document" r:id="rId2" imgW="6035040" imgH="4663299" progId="Acrobat.Document.DC">
                  <p:embed/>
                  <p:pic>
                    <p:nvPicPr>
                      <p:cNvPr id="24" name="Object 23">
                        <a:extLst>
                          <a:ext uri="{FF2B5EF4-FFF2-40B4-BE49-F238E27FC236}">
                            <a16:creationId xmlns:a16="http://schemas.microsoft.com/office/drawing/2014/main" id="{4604DF83-4C05-A115-B7E7-E51614831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62" b="35457"/>
                      <a:stretch>
                        <a:fillRect/>
                      </a:stretch>
                    </p:blipFill>
                    <p:spPr bwMode="auto">
                      <a:xfrm>
                        <a:off x="20507" y="379077"/>
                        <a:ext cx="5845119" cy="3105312"/>
                      </a:xfrm>
                      <a:prstGeom prst="rect">
                        <a:avLst/>
                      </a:prstGeom>
                      <a:noFill/>
                    </p:spPr>
                  </p:pic>
                </p:oleObj>
              </mc:Fallback>
            </mc:AlternateContent>
          </a:graphicData>
        </a:graphic>
      </p:graphicFrame>
      <p:sp>
        <p:nvSpPr>
          <p:cNvPr id="25" name="Rectangle 8">
            <a:extLst>
              <a:ext uri="{FF2B5EF4-FFF2-40B4-BE49-F238E27FC236}">
                <a16:creationId xmlns:a16="http://schemas.microsoft.com/office/drawing/2014/main" id="{E2954585-B7C4-5F2A-3841-2C29DA005C94}"/>
              </a:ext>
            </a:extLst>
          </p:cNvPr>
          <p:cNvSpPr>
            <a:spLocks noChangeArrowheads="1"/>
          </p:cNvSpPr>
          <p:nvPr/>
        </p:nvSpPr>
        <p:spPr bwMode="auto">
          <a:xfrm>
            <a:off x="3018504" y="32270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a:extLst>
              <a:ext uri="{FF2B5EF4-FFF2-40B4-BE49-F238E27FC236}">
                <a16:creationId xmlns:a16="http://schemas.microsoft.com/office/drawing/2014/main" id="{841A4986-9E1F-FD55-0776-F1AE796DC609}"/>
              </a:ext>
            </a:extLst>
          </p:cNvPr>
          <p:cNvGraphicFramePr>
            <a:graphicFrameLocks noChangeAspect="1"/>
          </p:cNvGraphicFramePr>
          <p:nvPr>
            <p:extLst>
              <p:ext uri="{D42A27DB-BD31-4B8C-83A1-F6EECF244321}">
                <p14:modId xmlns:p14="http://schemas.microsoft.com/office/powerpoint/2010/main" val="484379499"/>
              </p:ext>
            </p:extLst>
          </p:nvPr>
        </p:nvGraphicFramePr>
        <p:xfrm>
          <a:off x="2966172" y="3630947"/>
          <a:ext cx="5688192" cy="3105305"/>
        </p:xfrm>
        <a:graphic>
          <a:graphicData uri="http://schemas.openxmlformats.org/presentationml/2006/ole">
            <mc:AlternateContent xmlns:mc="http://schemas.openxmlformats.org/markup-compatibility/2006">
              <mc:Choice xmlns:v="urn:schemas-microsoft-com:vml" Requires="v">
                <p:oleObj name="Acrobat Document" r:id="rId4" imgW="6035040" imgH="4663299" progId="Acrobat.Document.DC">
                  <p:embed/>
                </p:oleObj>
              </mc:Choice>
              <mc:Fallback>
                <p:oleObj name="Acrobat Document" r:id="rId4" imgW="6035040" imgH="4663299" progId="Acrobat.Document.DC">
                  <p:embed/>
                  <p:pic>
                    <p:nvPicPr>
                      <p:cNvPr id="26" name="Object 25">
                        <a:extLst>
                          <a:ext uri="{FF2B5EF4-FFF2-40B4-BE49-F238E27FC236}">
                            <a16:creationId xmlns:a16="http://schemas.microsoft.com/office/drawing/2014/main" id="{841A4986-9E1F-FD55-0776-F1AE796DC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262" b="22876"/>
                      <a:stretch>
                        <a:fillRect/>
                      </a:stretch>
                    </p:blipFill>
                    <p:spPr bwMode="auto">
                      <a:xfrm>
                        <a:off x="2966172" y="3630947"/>
                        <a:ext cx="5688192" cy="3105305"/>
                      </a:xfrm>
                      <a:prstGeom prst="rect">
                        <a:avLst/>
                      </a:prstGeom>
                      <a:noFill/>
                    </p:spPr>
                  </p:pic>
                </p:oleObj>
              </mc:Fallback>
            </mc:AlternateContent>
          </a:graphicData>
        </a:graphic>
      </p:graphicFrame>
      <p:sp>
        <p:nvSpPr>
          <p:cNvPr id="29" name="Rectangle 12">
            <a:extLst>
              <a:ext uri="{FF2B5EF4-FFF2-40B4-BE49-F238E27FC236}">
                <a16:creationId xmlns:a16="http://schemas.microsoft.com/office/drawing/2014/main" id="{A42DF94F-493F-1360-8767-21753217A6F3}"/>
              </a:ext>
            </a:extLst>
          </p:cNvPr>
          <p:cNvSpPr>
            <a:spLocks noChangeArrowheads="1"/>
          </p:cNvSpPr>
          <p:nvPr/>
        </p:nvSpPr>
        <p:spPr bwMode="auto">
          <a:xfrm>
            <a:off x="2943067" y="40044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a:extLst>
              <a:ext uri="{FF2B5EF4-FFF2-40B4-BE49-F238E27FC236}">
                <a16:creationId xmlns:a16="http://schemas.microsoft.com/office/drawing/2014/main" id="{EFC8908C-1B30-4E53-A9F0-8F8676B6294C}"/>
              </a:ext>
            </a:extLst>
          </p:cNvPr>
          <p:cNvGraphicFramePr>
            <a:graphicFrameLocks noChangeAspect="1"/>
          </p:cNvGraphicFramePr>
          <p:nvPr>
            <p:extLst>
              <p:ext uri="{D42A27DB-BD31-4B8C-83A1-F6EECF244321}">
                <p14:modId xmlns:p14="http://schemas.microsoft.com/office/powerpoint/2010/main" val="1168363894"/>
              </p:ext>
            </p:extLst>
          </p:nvPr>
        </p:nvGraphicFramePr>
        <p:xfrm>
          <a:off x="6233985" y="637321"/>
          <a:ext cx="5761038" cy="2978440"/>
        </p:xfrm>
        <a:graphic>
          <a:graphicData uri="http://schemas.openxmlformats.org/presentationml/2006/ole">
            <mc:AlternateContent xmlns:mc="http://schemas.openxmlformats.org/markup-compatibility/2006">
              <mc:Choice xmlns:v="urn:schemas-microsoft-com:vml" Requires="v">
                <p:oleObj name="Acrobat Document" r:id="rId6" imgW="6035040" imgH="4663299" progId="Acrobat.Document.DC">
                  <p:embed/>
                </p:oleObj>
              </mc:Choice>
              <mc:Fallback>
                <p:oleObj name="Acrobat Document" r:id="rId6" imgW="6035040" imgH="4663299" progId="Acrobat.Document.DC">
                  <p:embed/>
                  <p:pic>
                    <p:nvPicPr>
                      <p:cNvPr id="30" name="Object 29">
                        <a:extLst>
                          <a:ext uri="{FF2B5EF4-FFF2-40B4-BE49-F238E27FC236}">
                            <a16:creationId xmlns:a16="http://schemas.microsoft.com/office/drawing/2014/main" id="{EFC8908C-1B30-4E53-A9F0-8F8676B6294C}"/>
                          </a:ext>
                        </a:extLst>
                      </p:cNvPr>
                      <p:cNvPicPr>
                        <a:picLocks noChangeAspect="1" noChangeArrowheads="1"/>
                      </p:cNvPicPr>
                      <p:nvPr/>
                    </p:nvPicPr>
                    <p:blipFill>
                      <a:blip r:embed="rId7"/>
                      <a:srcRect b="32516"/>
                      <a:stretch>
                        <a:fillRect/>
                      </a:stretch>
                    </p:blipFill>
                    <p:spPr bwMode="auto">
                      <a:xfrm>
                        <a:off x="6233985" y="637321"/>
                        <a:ext cx="5761038" cy="2978440"/>
                      </a:xfrm>
                      <a:prstGeom prst="rect">
                        <a:avLst/>
                      </a:prstGeom>
                      <a:noFill/>
                    </p:spPr>
                  </p:pic>
                </p:oleObj>
              </mc:Fallback>
            </mc:AlternateContent>
          </a:graphicData>
        </a:graphic>
      </p:graphicFrame>
      <p:cxnSp>
        <p:nvCxnSpPr>
          <p:cNvPr id="32" name="Straight Arrow Connector 31">
            <a:extLst>
              <a:ext uri="{FF2B5EF4-FFF2-40B4-BE49-F238E27FC236}">
                <a16:creationId xmlns:a16="http://schemas.microsoft.com/office/drawing/2014/main" id="{8A69DE6E-B483-62D4-4F85-F9B38E3F99C9}"/>
              </a:ext>
            </a:extLst>
          </p:cNvPr>
          <p:cNvCxnSpPr/>
          <p:nvPr/>
        </p:nvCxnSpPr>
        <p:spPr>
          <a:xfrm flipH="1">
            <a:off x="905347" y="2399168"/>
            <a:ext cx="805758" cy="827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475297F4-B372-58A2-6CCF-5F3711090F27}"/>
              </a:ext>
            </a:extLst>
          </p:cNvPr>
          <p:cNvSpPr txBox="1"/>
          <p:nvPr/>
        </p:nvSpPr>
        <p:spPr>
          <a:xfrm>
            <a:off x="1711105" y="2076002"/>
            <a:ext cx="1159292" cy="646331"/>
          </a:xfrm>
          <a:prstGeom prst="rect">
            <a:avLst/>
          </a:prstGeom>
          <a:noFill/>
        </p:spPr>
        <p:txBody>
          <a:bodyPr wrap="none" rtlCol="0">
            <a:spAutoFit/>
          </a:bodyPr>
          <a:lstStyle/>
          <a:p>
            <a:pPr algn="ctr"/>
            <a:r>
              <a:rPr lang="en-US" dirty="0"/>
              <a:t>Convex </a:t>
            </a:r>
          </a:p>
          <a:p>
            <a:pPr algn="ctr"/>
            <a:r>
              <a:rPr lang="en-US" dirty="0"/>
              <a:t>meniscus</a:t>
            </a:r>
          </a:p>
        </p:txBody>
      </p:sp>
      <p:cxnSp>
        <p:nvCxnSpPr>
          <p:cNvPr id="35" name="Straight Arrow Connector 34">
            <a:extLst>
              <a:ext uri="{FF2B5EF4-FFF2-40B4-BE49-F238E27FC236}">
                <a16:creationId xmlns:a16="http://schemas.microsoft.com/office/drawing/2014/main" id="{CB0C1ABE-36B0-7529-C362-F6971D1DAA4B}"/>
              </a:ext>
            </a:extLst>
          </p:cNvPr>
          <p:cNvCxnSpPr/>
          <p:nvPr/>
        </p:nvCxnSpPr>
        <p:spPr>
          <a:xfrm flipH="1">
            <a:off x="6962115" y="2462543"/>
            <a:ext cx="896293" cy="7645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F9339306-7B61-7B57-9D8D-F08252490843}"/>
              </a:ext>
            </a:extLst>
          </p:cNvPr>
          <p:cNvSpPr txBox="1"/>
          <p:nvPr/>
        </p:nvSpPr>
        <p:spPr>
          <a:xfrm>
            <a:off x="7816865" y="2123407"/>
            <a:ext cx="1159292" cy="646331"/>
          </a:xfrm>
          <a:prstGeom prst="rect">
            <a:avLst/>
          </a:prstGeom>
          <a:noFill/>
        </p:spPr>
        <p:txBody>
          <a:bodyPr wrap="none" rtlCol="0">
            <a:spAutoFit/>
          </a:bodyPr>
          <a:lstStyle/>
          <a:p>
            <a:pPr algn="ctr"/>
            <a:r>
              <a:rPr lang="en-US" dirty="0"/>
              <a:t>Concave</a:t>
            </a:r>
          </a:p>
          <a:p>
            <a:pPr algn="ctr"/>
            <a:r>
              <a:rPr lang="en-US" dirty="0"/>
              <a:t>meniscus</a:t>
            </a:r>
          </a:p>
        </p:txBody>
      </p:sp>
      <p:cxnSp>
        <p:nvCxnSpPr>
          <p:cNvPr id="38" name="Straight Arrow Connector 37">
            <a:extLst>
              <a:ext uri="{FF2B5EF4-FFF2-40B4-BE49-F238E27FC236}">
                <a16:creationId xmlns:a16="http://schemas.microsoft.com/office/drawing/2014/main" id="{EDDBDEDD-201A-535B-A40E-42B0773B4190}"/>
              </a:ext>
            </a:extLst>
          </p:cNvPr>
          <p:cNvCxnSpPr/>
          <p:nvPr/>
        </p:nvCxnSpPr>
        <p:spPr>
          <a:xfrm flipH="1">
            <a:off x="3739081" y="5703683"/>
            <a:ext cx="869133" cy="6880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16545DBB-E7F7-A60F-E71C-A2634D2DE1E9}"/>
              </a:ext>
            </a:extLst>
          </p:cNvPr>
          <p:cNvSpPr txBox="1"/>
          <p:nvPr/>
        </p:nvSpPr>
        <p:spPr>
          <a:xfrm>
            <a:off x="4608214" y="5239199"/>
            <a:ext cx="1159292" cy="646331"/>
          </a:xfrm>
          <a:prstGeom prst="rect">
            <a:avLst/>
          </a:prstGeom>
          <a:noFill/>
        </p:spPr>
        <p:txBody>
          <a:bodyPr wrap="none" rtlCol="0">
            <a:spAutoFit/>
          </a:bodyPr>
          <a:lstStyle/>
          <a:p>
            <a:pPr algn="ctr"/>
            <a:r>
              <a:rPr lang="en-US" dirty="0"/>
              <a:t>Planar </a:t>
            </a:r>
          </a:p>
          <a:p>
            <a:pPr algn="ctr"/>
            <a:r>
              <a:rPr lang="en-US" dirty="0"/>
              <a:t>Meniscus</a:t>
            </a:r>
          </a:p>
        </p:txBody>
      </p:sp>
    </p:spTree>
    <p:extLst>
      <p:ext uri="{BB962C8B-B14F-4D97-AF65-F5344CB8AC3E}">
        <p14:creationId xmlns:p14="http://schemas.microsoft.com/office/powerpoint/2010/main" val="30424660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5D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Scientific_Presentation_02" id="{C6E3CFC5-42D0-D84D-8CA2-7369E6D9B4BD}" vid="{5122411F-217A-8C42-B94E-36C0DAABB69E}"/>
    </a:ext>
  </a:extLst>
</a:theme>
</file>

<file path=ppt/theme/theme2.xml><?xml version="1.0" encoding="utf-8"?>
<a:theme xmlns:a="http://schemas.openxmlformats.org/drawingml/2006/main" name="1_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5D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Scientific_Presentation_02" id="{C6E3CFC5-42D0-D84D-8CA2-7369E6D9B4BD}" vid="{5122411F-217A-8C42-B94E-36C0DAABB6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TRIUMF_Scientific_Presentation_02</Template>
  <TotalTime>6454</TotalTime>
  <Words>4215</Words>
  <Application>Microsoft Office PowerPoint</Application>
  <PresentationFormat>Widescreen</PresentationFormat>
  <Paragraphs>520</Paragraphs>
  <Slides>38</Slides>
  <Notes>31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1" baseType="lpstr">
      <vt:lpstr>-apple-system</vt:lpstr>
      <vt:lpstr>Arial</vt:lpstr>
      <vt:lpstr>Arial Black</vt:lpstr>
      <vt:lpstr>Calibri</vt:lpstr>
      <vt:lpstr>Cambria Math</vt:lpstr>
      <vt:lpstr>Helvetica Neue Light</vt:lpstr>
      <vt:lpstr>Helvetica Neue Regular</vt:lpstr>
      <vt:lpstr>Segoe UI</vt:lpstr>
      <vt:lpstr>Times New Roman</vt:lpstr>
      <vt:lpstr>Wingdings</vt:lpstr>
      <vt:lpstr>Office Theme</vt:lpstr>
      <vt:lpstr>1_Office Theme</vt:lpstr>
      <vt:lpstr>Acrobat Document</vt:lpstr>
      <vt:lpstr>PowerPoint Presentation</vt:lpstr>
      <vt:lpstr>TRIUMF ISOL Facility Complex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Joseph Adegun</cp:lastModifiedBy>
  <cp:revision>2</cp:revision>
  <dcterms:created xsi:type="dcterms:W3CDTF">2018-01-11T22:22:35Z</dcterms:created>
  <dcterms:modified xsi:type="dcterms:W3CDTF">2024-04-30T01:17:50Z</dcterms:modified>
</cp:coreProperties>
</file>