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FCD"/>
          </a:solidFill>
        </a:fill>
      </a:tcStyle>
    </a:wholeTbl>
    <a:band2H>
      <a:tcTxStyle b="def" i="def"/>
      <a:tcStyle>
        <a:tcBdr/>
        <a:fill>
          <a:solidFill>
            <a:srgbClr val="F2F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BD2"/>
          </a:solidFill>
        </a:fill>
      </a:tcStyle>
    </a:wholeTbl>
    <a:band2H>
      <a:tcTxStyle b="def" i="def"/>
      <a:tcStyle>
        <a:tcBdr/>
        <a:fill>
          <a:solidFill>
            <a:srgbClr val="F2E7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EDE"/>
          </a:solidFill>
        </a:fill>
      </a:tcStyle>
    </a:wholeTbl>
    <a:band2H>
      <a:tcTxStyle b="def" i="def"/>
      <a:tcStyle>
        <a:tcBdr/>
        <a:fill>
          <a:solidFill>
            <a:srgbClr val="E8E8E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2" name="Shape 92"/>
          <p:cNvSpPr/>
          <p:nvPr>
            <p:ph type="sldImg"/>
          </p:nvPr>
        </p:nvSpPr>
        <p:spPr>
          <a:xfrm>
            <a:off x="1143000" y="685800"/>
            <a:ext cx="4572000" cy="3429000"/>
          </a:xfrm>
          <a:prstGeom prst="rect">
            <a:avLst/>
          </a:prstGeom>
        </p:spPr>
        <p:txBody>
          <a:bodyPr/>
          <a:lstStyle/>
          <a:p>
            <a:pPr/>
          </a:p>
        </p:txBody>
      </p:sp>
      <p:sp>
        <p:nvSpPr>
          <p:cNvPr id="93" name="Shape 9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 name="Click To Edit Master Title Style"/>
          <p:cNvSpPr txBox="1"/>
          <p:nvPr>
            <p:ph type="title" hasCustomPrompt="1"/>
          </p:nvPr>
        </p:nvSpPr>
        <p:spPr>
          <a:xfrm>
            <a:off x="813174" y="1481539"/>
            <a:ext cx="10334626" cy="1947461"/>
          </a:xfrm>
          <a:prstGeom prst="rect">
            <a:avLst/>
          </a:prstGeom>
        </p:spPr>
        <p:txBody>
          <a:bodyPr anchor="t"/>
          <a:lstStyle>
            <a:lvl1pPr>
              <a:defRPr sz="6000">
                <a:solidFill>
                  <a:srgbClr val="FFFFFF"/>
                </a:solidFill>
              </a:defRPr>
            </a:lvl1pPr>
          </a:lstStyle>
          <a:p>
            <a:pPr/>
            <a:r>
              <a:t>Click To Edit Master Title Style</a:t>
            </a:r>
          </a:p>
        </p:txBody>
      </p:sp>
      <p:sp>
        <p:nvSpPr>
          <p:cNvPr id="16" name="Body Level One…"/>
          <p:cNvSpPr txBox="1"/>
          <p:nvPr>
            <p:ph type="body" sz="quarter" idx="1"/>
          </p:nvPr>
        </p:nvSpPr>
        <p:spPr>
          <a:xfrm>
            <a:off x="813174" y="4712963"/>
            <a:ext cx="10334626" cy="746186"/>
          </a:xfrm>
          <a:prstGeom prst="rect">
            <a:avLst/>
          </a:prstGeom>
        </p:spPr>
        <p:txBody>
          <a:bodyPr/>
          <a:lstStyle>
            <a:lvl1pPr marL="0" indent="0">
              <a:buSzTx/>
              <a:buFontTx/>
              <a:buNone/>
              <a:defRPr sz="1800">
                <a:solidFill>
                  <a:srgbClr val="FFFFFF"/>
                </a:solidFill>
              </a:defRPr>
            </a:lvl1pPr>
            <a:lvl2pPr marL="0" indent="457200">
              <a:buSzTx/>
              <a:buFontTx/>
              <a:buNone/>
              <a:defRPr sz="1800">
                <a:solidFill>
                  <a:srgbClr val="FFFFFF"/>
                </a:solidFill>
              </a:defRPr>
            </a:lvl2pPr>
            <a:lvl3pPr marL="0" indent="914400">
              <a:buSzTx/>
              <a:buFontTx/>
              <a:buNone/>
              <a:defRPr sz="1800">
                <a:solidFill>
                  <a:srgbClr val="FFFFFF"/>
                </a:solidFill>
              </a:defRPr>
            </a:lvl3pPr>
            <a:lvl4pPr marL="0" indent="1371600">
              <a:buSzTx/>
              <a:buFontTx/>
              <a:buNone/>
              <a:defRPr sz="1800">
                <a:solidFill>
                  <a:srgbClr val="FFFFFF"/>
                </a:solidFill>
              </a:defRPr>
            </a:lvl4pPr>
            <a:lvl5pPr marL="0" indent="1828800">
              <a:buSzTx/>
              <a:buFontTx/>
              <a:buNone/>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7" name="Text Placeholder 4"/>
          <p:cNvSpPr/>
          <p:nvPr>
            <p:ph type="body" sz="quarter" idx="21"/>
          </p:nvPr>
        </p:nvSpPr>
        <p:spPr>
          <a:xfrm>
            <a:off x="813174" y="3441177"/>
            <a:ext cx="10334626" cy="1259608"/>
          </a:xfrm>
          <a:prstGeom prst="rect">
            <a:avLst/>
          </a:prstGeom>
        </p:spPr>
        <p:txBody>
          <a:bodyPr/>
          <a:lstStyle/>
          <a:p>
            <a:pPr marL="0" indent="0">
              <a:buSzTx/>
              <a:buFontTx/>
              <a:buNone/>
              <a:defRPr>
                <a:solidFill>
                  <a:srgbClr val="FFFFFF"/>
                </a:solidFill>
              </a:defRPr>
            </a:pPr>
          </a:p>
        </p:txBody>
      </p:sp>
      <p:pic>
        <p:nvPicPr>
          <p:cNvPr id="18" name="Picture 5" descr="Picture 5"/>
          <p:cNvPicPr>
            <a:picLocks noChangeAspect="1"/>
          </p:cNvPicPr>
          <p:nvPr/>
        </p:nvPicPr>
        <p:blipFill>
          <a:blip r:embed="rId3">
            <a:extLst/>
          </a:blip>
          <a:stretch>
            <a:fillRect/>
          </a:stretch>
        </p:blipFill>
        <p:spPr>
          <a:xfrm>
            <a:off x="10026314" y="472833"/>
            <a:ext cx="1632204" cy="457201"/>
          </a:xfrm>
          <a:prstGeom prst="rect">
            <a:avLst/>
          </a:prstGeom>
          <a:ln w="12700">
            <a:miter lim="400000"/>
          </a:ln>
        </p:spPr>
      </p:pic>
      <p:pic>
        <p:nvPicPr>
          <p:cNvPr id="19" name="Picture 7" descr="Picture 7"/>
          <p:cNvPicPr>
            <a:picLocks noChangeAspect="1"/>
          </p:cNvPicPr>
          <p:nvPr/>
        </p:nvPicPr>
        <p:blipFill>
          <a:blip r:embed="rId4">
            <a:extLst/>
          </a:blip>
          <a:stretch>
            <a:fillRect/>
          </a:stretch>
        </p:blipFill>
        <p:spPr>
          <a:xfrm>
            <a:off x="7566183" y="472833"/>
            <a:ext cx="1787237" cy="457201"/>
          </a:xfrm>
          <a:prstGeom prst="rect">
            <a:avLst/>
          </a:prstGeom>
          <a:ln w="12700">
            <a:miter lim="400000"/>
          </a:ln>
        </p:spPr>
      </p:pic>
      <p:pic>
        <p:nvPicPr>
          <p:cNvPr id="20" name="Picture 9" descr="Picture 9"/>
          <p:cNvPicPr>
            <a:picLocks noChangeAspect="1"/>
          </p:cNvPicPr>
          <p:nvPr/>
        </p:nvPicPr>
        <p:blipFill>
          <a:blip r:embed="rId5">
            <a:extLst/>
          </a:blip>
          <a:stretch>
            <a:fillRect/>
          </a:stretch>
        </p:blipFill>
        <p:spPr>
          <a:xfrm>
            <a:off x="5067684" y="472833"/>
            <a:ext cx="1825605" cy="457201"/>
          </a:xfrm>
          <a:prstGeom prst="rect">
            <a:avLst/>
          </a:prstGeom>
          <a:ln w="12700">
            <a:miter lim="400000"/>
          </a:ln>
        </p:spPr>
      </p:pic>
      <p:sp>
        <p:nvSpPr>
          <p:cNvPr id="21" name="Slide Number"/>
          <p:cNvSpPr txBox="1"/>
          <p:nvPr>
            <p:ph type="sldNum" sz="quarter" idx="2"/>
          </p:nvPr>
        </p:nvSpPr>
        <p:spPr>
          <a:xfrm>
            <a:off x="7315200" y="6172200"/>
            <a:ext cx="2844800" cy="368301"/>
          </a:xfrm>
          <a:prstGeom prst="rect">
            <a:avLst/>
          </a:prstGeom>
        </p:spPr>
        <p:txBody>
          <a:bodyPr/>
          <a:lstStyle>
            <a:lvl1pPr>
              <a:defRPr sz="1100">
                <a:solidFill>
                  <a:srgbClr val="00ACD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8" name="Slide Number"/>
          <p:cNvSpPr txBox="1"/>
          <p:nvPr>
            <p:ph type="sldNum" sz="quarter" idx="2"/>
          </p:nvPr>
        </p:nvSpPr>
        <p:spPr>
          <a:prstGeom prst="rect">
            <a:avLst/>
          </a:prstGeom>
        </p:spPr>
        <p:txBody>
          <a:bodyPr/>
          <a:lstStyle/>
          <a:p>
            <a:pPr/>
            <a:fld id="{86CB4B4D-7CA3-9044-876B-883B54F8677D}" type="slidenum"/>
          </a:p>
        </p:txBody>
      </p:sp>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copy">
    <p:spTree>
      <p:nvGrpSpPr>
        <p:cNvPr id="1" name=""/>
        <p:cNvGrpSpPr/>
        <p:nvPr/>
      </p:nvGrpSpPr>
      <p:grpSpPr>
        <a:xfrm>
          <a:off x="0" y="0"/>
          <a:ext cx="0" cy="0"/>
          <a:chOff x="0" y="0"/>
          <a:chExt cx="0" cy="0"/>
        </a:xfrm>
      </p:grpSpPr>
      <p:sp>
        <p:nvSpPr>
          <p:cNvPr id="37" name="Straight Connector 4"/>
          <p:cNvSpPr/>
          <p:nvPr/>
        </p:nvSpPr>
        <p:spPr>
          <a:xfrm>
            <a:off x="462578" y="825178"/>
            <a:ext cx="11499927" cy="1"/>
          </a:xfrm>
          <a:prstGeom prst="line">
            <a:avLst/>
          </a:prstGeom>
          <a:ln w="25400">
            <a:solidFill>
              <a:srgbClr val="6D7180"/>
            </a:solidFill>
            <a:miter/>
          </a:ln>
        </p:spPr>
        <p:txBody>
          <a:bodyPr lIns="45719" rIns="45719"/>
          <a:lstStyle/>
          <a:p>
            <a:pPr/>
          </a:p>
        </p:txBody>
      </p:sp>
      <p:sp>
        <p:nvSpPr>
          <p:cNvPr id="38" name="Slide Number"/>
          <p:cNvSpPr txBox="1"/>
          <p:nvPr>
            <p:ph type="sldNum" sz="quarter" idx="2"/>
          </p:nvPr>
        </p:nvSpPr>
        <p:spPr>
          <a:xfrm>
            <a:off x="11669279" y="6431384"/>
            <a:ext cx="153964" cy="135547"/>
          </a:xfrm>
          <a:prstGeom prst="rect">
            <a:avLst/>
          </a:prstGeom>
        </p:spPr>
        <p:txBody>
          <a:bodyPr/>
          <a:lstStyle>
            <a:lvl1pPr>
              <a:defRPr>
                <a:solidFill>
                  <a:srgbClr val="00ACD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45" name="Straight Connector 4"/>
          <p:cNvSpPr/>
          <p:nvPr/>
        </p:nvSpPr>
        <p:spPr>
          <a:xfrm>
            <a:off x="462578" y="825178"/>
            <a:ext cx="11499927" cy="1"/>
          </a:xfrm>
          <a:prstGeom prst="line">
            <a:avLst/>
          </a:prstGeom>
          <a:ln w="25400">
            <a:solidFill>
              <a:srgbClr val="6D7180"/>
            </a:solidFill>
            <a:miter/>
          </a:ln>
        </p:spPr>
        <p:txBody>
          <a:bodyPr lIns="45719" rIns="45719"/>
          <a:lstStyle/>
          <a:p>
            <a:pPr/>
          </a:p>
        </p:txBody>
      </p:sp>
      <p:sp>
        <p:nvSpPr>
          <p:cNvPr id="46" name="Title Text"/>
          <p:cNvSpPr txBox="1"/>
          <p:nvPr>
            <p:ph type="title"/>
          </p:nvPr>
        </p:nvSpPr>
        <p:spPr>
          <a:prstGeom prst="rect">
            <a:avLst/>
          </a:prstGeom>
        </p:spPr>
        <p:txBody>
          <a:bodyPr/>
          <a:lstStyle/>
          <a:p>
            <a:pPr/>
            <a:r>
              <a:t>Title Text</a:t>
            </a:r>
          </a:p>
        </p:txBody>
      </p:sp>
      <p:sp>
        <p:nvSpPr>
          <p:cNvPr id="47" name="Body Level One…"/>
          <p:cNvSpPr txBox="1"/>
          <p:nvPr>
            <p:ph type="body" sz="half" idx="1"/>
          </p:nvPr>
        </p:nvSpPr>
        <p:spPr>
          <a:xfrm>
            <a:off x="462578" y="975360"/>
            <a:ext cx="5524501" cy="489111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xfrm>
            <a:off x="11666783" y="6431384"/>
            <a:ext cx="153964" cy="135547"/>
          </a:xfrm>
          <a:prstGeom prst="rect">
            <a:avLst/>
          </a:prstGeom>
        </p:spPr>
        <p:txBody>
          <a:bodyPr/>
          <a:lstStyle>
            <a:lvl1pPr>
              <a:defRPr>
                <a:solidFill>
                  <a:srgbClr val="00ACD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55" name="Slide Number"/>
          <p:cNvSpPr txBox="1"/>
          <p:nvPr>
            <p:ph type="sldNum" sz="quarter" idx="2"/>
          </p:nvPr>
        </p:nvSpPr>
        <p:spPr>
          <a:xfrm>
            <a:off x="11666783" y="6431384"/>
            <a:ext cx="153964" cy="135547"/>
          </a:xfrm>
          <a:prstGeom prst="rect">
            <a:avLst/>
          </a:prstGeom>
        </p:spPr>
        <p:txBody>
          <a:bodyPr/>
          <a:lstStyle>
            <a:lvl1pPr>
              <a:defRPr>
                <a:solidFill>
                  <a:srgbClr val="00ACD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pic>
        <p:nvPicPr>
          <p:cNvPr id="62" name="Picture 6" descr="Picture 6"/>
          <p:cNvPicPr>
            <a:picLocks noChangeAspect="1"/>
          </p:cNvPicPr>
          <p:nvPr/>
        </p:nvPicPr>
        <p:blipFill>
          <a:blip r:embed="rId2">
            <a:extLst/>
          </a:blip>
          <a:stretch>
            <a:fillRect/>
          </a:stretch>
        </p:blipFill>
        <p:spPr>
          <a:xfrm>
            <a:off x="1524000" y="8546"/>
            <a:ext cx="9144000" cy="6858002"/>
          </a:xfrm>
          <a:prstGeom prst="rect">
            <a:avLst/>
          </a:prstGeom>
          <a:ln w="12700">
            <a:miter lim="400000"/>
          </a:ln>
        </p:spPr>
      </p:pic>
      <p:pic>
        <p:nvPicPr>
          <p:cNvPr id="63" name="Picture 7" descr="Picture 7"/>
          <p:cNvPicPr>
            <a:picLocks noChangeAspect="1"/>
          </p:cNvPicPr>
          <p:nvPr/>
        </p:nvPicPr>
        <p:blipFill>
          <a:blip r:embed="rId3">
            <a:extLst/>
          </a:blip>
          <a:stretch>
            <a:fillRect/>
          </a:stretch>
        </p:blipFill>
        <p:spPr>
          <a:xfrm>
            <a:off x="1524000" y="0"/>
            <a:ext cx="9144000" cy="6858000"/>
          </a:xfrm>
          <a:prstGeom prst="rect">
            <a:avLst/>
          </a:prstGeom>
          <a:ln w="12700">
            <a:miter lim="400000"/>
          </a:ln>
        </p:spPr>
      </p:pic>
      <p:sp>
        <p:nvSpPr>
          <p:cNvPr id="64" name="Title Text"/>
          <p:cNvSpPr txBox="1"/>
          <p:nvPr>
            <p:ph type="title"/>
          </p:nvPr>
        </p:nvSpPr>
        <p:spPr>
          <a:xfrm>
            <a:off x="2152650" y="365125"/>
            <a:ext cx="7886700" cy="1325564"/>
          </a:xfrm>
          <a:prstGeom prst="rect">
            <a:avLst/>
          </a:prstGeom>
        </p:spPr>
        <p:txBody>
          <a:bodyPr lIns="45718" tIns="45718" rIns="45718" bIns="45718"/>
          <a:lstStyle>
            <a:lvl1pPr>
              <a:defRPr b="0" sz="4400">
                <a:solidFill>
                  <a:srgbClr val="30519D"/>
                </a:solidFill>
              </a:defRPr>
            </a:lvl1pPr>
          </a:lstStyle>
          <a:p>
            <a:pPr/>
            <a:r>
              <a:t>Title Text</a:t>
            </a:r>
          </a:p>
        </p:txBody>
      </p:sp>
      <p:sp>
        <p:nvSpPr>
          <p:cNvPr id="65" name="Body Level One…"/>
          <p:cNvSpPr txBox="1"/>
          <p:nvPr>
            <p:ph type="body" idx="1"/>
          </p:nvPr>
        </p:nvSpPr>
        <p:spPr>
          <a:xfrm>
            <a:off x="2152650" y="1825625"/>
            <a:ext cx="7886700" cy="4351338"/>
          </a:xfrm>
          <a:prstGeom prst="rect">
            <a:avLst/>
          </a:prstGeom>
        </p:spPr>
        <p:txBody>
          <a:bodyPr lIns="45718" tIns="45718" rIns="45718" bIns="45718"/>
          <a:lstStyle>
            <a:lvl1pPr>
              <a:defRPr sz="2800"/>
            </a:lvl1pPr>
            <a:lvl2pPr marL="723900" indent="-266700">
              <a:defRPr sz="2800"/>
            </a:lvl2pPr>
            <a:lvl3pPr marL="1234438" indent="-320038">
              <a:defRPr sz="2800"/>
            </a:lvl3pPr>
            <a:lvl4pPr marL="1727200" indent="-355600">
              <a:defRPr sz="2800"/>
            </a:lvl4pPr>
            <a:lvl5pPr marL="2184400" indent="-355600">
              <a:defRPr sz="2800"/>
            </a:lvl5pPr>
          </a:lstStyle>
          <a:p>
            <a:pPr/>
            <a:r>
              <a:t>Body Level One</a:t>
            </a:r>
          </a:p>
          <a:p>
            <a:pPr lvl="1"/>
            <a:r>
              <a:t>Body Level Two</a:t>
            </a:r>
          </a:p>
          <a:p>
            <a:pPr lvl="2"/>
            <a:r>
              <a:t>Body Level Three</a:t>
            </a:r>
          </a:p>
          <a:p>
            <a:pPr lvl="3"/>
            <a:r>
              <a:t>Body Level Four</a:t>
            </a:r>
          </a:p>
          <a:p>
            <a:pPr lvl="4"/>
            <a:r>
              <a:t>Body Level Five</a:t>
            </a:r>
          </a:p>
        </p:txBody>
      </p:sp>
      <p:sp>
        <p:nvSpPr>
          <p:cNvPr id="66" name="Slide Number"/>
          <p:cNvSpPr txBox="1"/>
          <p:nvPr>
            <p:ph type="sldNum" sz="quarter" idx="2"/>
          </p:nvPr>
        </p:nvSpPr>
        <p:spPr>
          <a:xfrm>
            <a:off x="10304959" y="6406787"/>
            <a:ext cx="273654" cy="264254"/>
          </a:xfrm>
          <a:prstGeom prst="rect">
            <a:avLst/>
          </a:prstGeom>
        </p:spPr>
        <p:txBody>
          <a:bodyPr lIns="45718" tIns="45718" rIns="45718" bIns="45718"/>
          <a:lstStyle>
            <a:lvl1pPr algn="r">
              <a:defRPr b="0" sz="12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pic>
        <p:nvPicPr>
          <p:cNvPr id="73" name="Picture 6" descr="Picture 6"/>
          <p:cNvPicPr>
            <a:picLocks noChangeAspect="1"/>
          </p:cNvPicPr>
          <p:nvPr/>
        </p:nvPicPr>
        <p:blipFill>
          <a:blip r:embed="rId2">
            <a:extLst/>
          </a:blip>
          <a:stretch>
            <a:fillRect/>
          </a:stretch>
        </p:blipFill>
        <p:spPr>
          <a:xfrm>
            <a:off x="1524000" y="8547"/>
            <a:ext cx="9144000" cy="6858001"/>
          </a:xfrm>
          <a:prstGeom prst="rect">
            <a:avLst/>
          </a:prstGeom>
          <a:ln w="12700">
            <a:miter lim="400000"/>
          </a:ln>
        </p:spPr>
      </p:pic>
      <p:pic>
        <p:nvPicPr>
          <p:cNvPr id="74" name="Picture 7" descr="Picture 7"/>
          <p:cNvPicPr>
            <a:picLocks noChangeAspect="1"/>
          </p:cNvPicPr>
          <p:nvPr/>
        </p:nvPicPr>
        <p:blipFill>
          <a:blip r:embed="rId3">
            <a:extLst/>
          </a:blip>
          <a:stretch>
            <a:fillRect/>
          </a:stretch>
        </p:blipFill>
        <p:spPr>
          <a:xfrm>
            <a:off x="1524000" y="0"/>
            <a:ext cx="9144000" cy="6858000"/>
          </a:xfrm>
          <a:prstGeom prst="rect">
            <a:avLst/>
          </a:prstGeom>
          <a:ln w="12700">
            <a:miter lim="400000"/>
          </a:ln>
        </p:spPr>
      </p:pic>
      <p:sp>
        <p:nvSpPr>
          <p:cNvPr id="75" name="Title Text"/>
          <p:cNvSpPr txBox="1"/>
          <p:nvPr>
            <p:ph type="title"/>
          </p:nvPr>
        </p:nvSpPr>
        <p:spPr>
          <a:xfrm>
            <a:off x="2152650" y="365125"/>
            <a:ext cx="7886700" cy="1325564"/>
          </a:xfrm>
          <a:prstGeom prst="rect">
            <a:avLst/>
          </a:prstGeom>
        </p:spPr>
        <p:txBody>
          <a:bodyPr/>
          <a:lstStyle>
            <a:lvl1pPr>
              <a:defRPr b="0" sz="4400">
                <a:solidFill>
                  <a:srgbClr val="30519D"/>
                </a:solidFill>
              </a:defRPr>
            </a:lvl1pPr>
          </a:lstStyle>
          <a:p>
            <a:pPr/>
            <a:r>
              <a:t>Title Text</a:t>
            </a:r>
          </a:p>
        </p:txBody>
      </p:sp>
      <p:sp>
        <p:nvSpPr>
          <p:cNvPr id="76" name="Body Level One…"/>
          <p:cNvSpPr txBox="1"/>
          <p:nvPr>
            <p:ph type="body" idx="1"/>
          </p:nvPr>
        </p:nvSpPr>
        <p:spPr>
          <a:xfrm>
            <a:off x="2152650" y="1825625"/>
            <a:ext cx="7886700" cy="4351338"/>
          </a:xfrm>
          <a:prstGeom prst="rect">
            <a:avLst/>
          </a:prstGeom>
        </p:spPr>
        <p:txBody>
          <a:bodyPr/>
          <a:lstStyle>
            <a:lvl1pPr>
              <a:defRPr sz="2800"/>
            </a:lvl1pPr>
            <a:lvl2pPr marL="723900" indent="-266700">
              <a:defRPr sz="2800"/>
            </a:lvl2pPr>
            <a:lvl3pPr marL="1234439" indent="-320039">
              <a:defRPr sz="2800"/>
            </a:lvl3pPr>
            <a:lvl4pPr marL="1727200" indent="-355600">
              <a:defRPr sz="2800"/>
            </a:lvl4pPr>
            <a:lvl5pPr marL="2184400" indent="-355600">
              <a:defRPr sz="2800"/>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xfrm>
            <a:off x="10304956" y="6406786"/>
            <a:ext cx="273656" cy="264256"/>
          </a:xfrm>
          <a:prstGeom prst="rect">
            <a:avLst/>
          </a:prstGeom>
        </p:spPr>
        <p:txBody>
          <a:bodyPr lIns="45719" tIns="45719" rIns="45719" bIns="45719"/>
          <a:lstStyle>
            <a:lvl1pPr algn="r">
              <a:defRPr b="0" sz="12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84" name="Slide Number"/>
          <p:cNvSpPr txBox="1"/>
          <p:nvPr>
            <p:ph type="sldNum" sz="quarter" idx="2"/>
          </p:nvPr>
        </p:nvSpPr>
        <p:spPr>
          <a:prstGeom prst="rect">
            <a:avLst/>
          </a:prstGeom>
        </p:spPr>
        <p:txBody>
          <a:bodyPr/>
          <a:lstStyle/>
          <a:p>
            <a:pPr/>
            <a:fld id="{86CB4B4D-7CA3-9044-876B-883B54F8677D}" type="slidenum"/>
          </a:p>
        </p:txBody>
      </p:sp>
      <p:sp>
        <p:nvSpPr>
          <p:cNvPr id="85" name="Title Text"/>
          <p:cNvSpPr txBox="1"/>
          <p:nvPr>
            <p:ph type="title"/>
          </p:nvPr>
        </p:nvSpPr>
        <p:spPr>
          <a:prstGeom prst="rect">
            <a:avLst/>
          </a:prstGeom>
        </p:spPr>
        <p:txBody>
          <a:bodyPr/>
          <a:lstStyle/>
          <a:p>
            <a:pPr/>
            <a:r>
              <a:t>Title Text</a:t>
            </a:r>
          </a:p>
        </p:txBody>
      </p:sp>
      <p:sp>
        <p:nvSpPr>
          <p:cNvPr id="8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traight Connector 4"/>
          <p:cNvSpPr/>
          <p:nvPr/>
        </p:nvSpPr>
        <p:spPr>
          <a:xfrm>
            <a:off x="462578" y="825178"/>
            <a:ext cx="11499927" cy="1"/>
          </a:xfrm>
          <a:prstGeom prst="line">
            <a:avLst/>
          </a:prstGeom>
          <a:ln w="25400">
            <a:solidFill>
              <a:srgbClr val="6D7180"/>
            </a:solidFill>
            <a:miter/>
          </a:ln>
        </p:spPr>
        <p:txBody>
          <a:bodyPr lIns="45719" rIns="45719"/>
          <a:lstStyle/>
          <a:p>
            <a:pPr/>
          </a:p>
        </p:txBody>
      </p:sp>
      <p:sp>
        <p:nvSpPr>
          <p:cNvPr id="3" name="Slide Number"/>
          <p:cNvSpPr txBox="1"/>
          <p:nvPr>
            <p:ph type="sldNum" sz="quarter" idx="2"/>
          </p:nvPr>
        </p:nvSpPr>
        <p:spPr>
          <a:xfrm>
            <a:off x="11719145" y="6566833"/>
            <a:ext cx="153963" cy="135546"/>
          </a:xfrm>
          <a:prstGeom prst="rect">
            <a:avLst/>
          </a:prstGeom>
          <a:ln w="12700">
            <a:miter lim="400000"/>
          </a:ln>
        </p:spPr>
        <p:txBody>
          <a:bodyPr wrap="none" lIns="0" tIns="0" rIns="0" bIns="0" anchor="ctr">
            <a:spAutoFit/>
          </a:bodyPr>
          <a:lstStyle>
            <a:lvl1pPr algn="ctr">
              <a:defRPr b="1" sz="1000"/>
            </a:lvl1pPr>
          </a:lstStyle>
          <a:p>
            <a:pPr/>
            <a:fld id="{86CB4B4D-7CA3-9044-876B-883B54F8677D}" type="slidenum"/>
          </a:p>
        </p:txBody>
      </p:sp>
      <p:sp>
        <p:nvSpPr>
          <p:cNvPr id="4" name="Title Text"/>
          <p:cNvSpPr txBox="1"/>
          <p:nvPr>
            <p:ph type="title"/>
          </p:nvPr>
        </p:nvSpPr>
        <p:spPr>
          <a:xfrm>
            <a:off x="462578" y="0"/>
            <a:ext cx="11499927" cy="82517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5" name="Body Level One…"/>
          <p:cNvSpPr txBox="1"/>
          <p:nvPr>
            <p:ph type="body" idx="1"/>
          </p:nvPr>
        </p:nvSpPr>
        <p:spPr>
          <a:xfrm>
            <a:off x="461962" y="981075"/>
            <a:ext cx="11499851" cy="506571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TextBox 3"/>
          <p:cNvSpPr txBox="1"/>
          <p:nvPr/>
        </p:nvSpPr>
        <p:spPr>
          <a:xfrm>
            <a:off x="411479" y="6490194"/>
            <a:ext cx="10951700"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EIC CD-3A Review, November 14-16, 2023</a:t>
            </a:r>
          </a:p>
        </p:txBody>
      </p:sp>
      <p:sp>
        <p:nvSpPr>
          <p:cNvPr id="7" name="TextBox 1"/>
          <p:cNvSpPr txBox="1"/>
          <p:nvPr/>
        </p:nvSpPr>
        <p:spPr>
          <a:xfrm>
            <a:off x="4379226" y="6490194"/>
            <a:ext cx="3664708"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400"/>
            </a:lvl1pPr>
          </a:lstStyle>
          <a:p>
            <a:pPr/>
            <a:r>
              <a:t>Yulia Furletova</a:t>
            </a:r>
          </a:p>
        </p:txBody>
      </p:sp>
      <p:sp>
        <p:nvSpPr>
          <p:cNvPr id="8" name="Straight Connector 6"/>
          <p:cNvSpPr/>
          <p:nvPr/>
        </p:nvSpPr>
        <p:spPr>
          <a:xfrm>
            <a:off x="461962" y="6260638"/>
            <a:ext cx="11499236" cy="1"/>
          </a:xfrm>
          <a:prstGeom prst="line">
            <a:avLst/>
          </a:prstGeom>
          <a:ln w="12700">
            <a:solidFill>
              <a:srgbClr val="000000"/>
            </a:solidFill>
            <a:miter/>
          </a:ln>
        </p:spPr>
        <p:txBody>
          <a:bodyPr lIns="45719" rIns="45719"/>
          <a:lstStyle/>
          <a:p>
            <a:p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0" strike="noStrike" sz="4000" u="none">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b="1" baseline="0" cap="none" i="0" spc="0" strike="noStrike" sz="4000" u="none">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b="1" baseline="0" cap="none" i="0" spc="0" strike="noStrike" sz="4000" u="none">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b="1" baseline="0" cap="none" i="0" spc="0" strike="noStrike" sz="4000" u="none">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b="1" baseline="0" cap="none" i="0" spc="0" strike="noStrike" sz="4000" u="none">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b="1" baseline="0" cap="none" i="0" spc="0" strike="noStrike" sz="4000" u="none">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b="1" baseline="0" cap="none" i="0" spc="0" strike="noStrike" sz="4000" u="none">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b="1" baseline="0" cap="none" i="0" spc="0" strike="noStrike" sz="4000" u="none">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b="1" baseline="0" cap="none" i="0" spc="0" strike="noStrike" sz="4000" u="none">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000000"/>
          </a:solidFill>
          <a:uFillTx/>
          <a:latin typeface="Arial"/>
          <a:ea typeface="Arial"/>
          <a:cs typeface="Arial"/>
          <a:sym typeface="Arial"/>
        </a:defRPr>
      </a:lvl1pPr>
      <a:lvl2pPr marL="731519" marR="0" indent="-274319"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000000"/>
          </a:solidFill>
          <a:uFillTx/>
          <a:latin typeface="Arial"/>
          <a:ea typeface="Arial"/>
          <a:cs typeface="Arial"/>
          <a:sym typeface="Arial"/>
        </a:defRPr>
      </a:lvl2pPr>
      <a:lvl3pPr marL="1219200" marR="0" indent="-304800"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000000"/>
          </a:solidFill>
          <a:uFillTx/>
          <a:latin typeface="Arial"/>
          <a:ea typeface="Arial"/>
          <a:cs typeface="Arial"/>
          <a:sym typeface="Arial"/>
        </a:defRPr>
      </a:lvl3pPr>
      <a:lvl4pPr marL="1714500" marR="0" indent="-342900"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000000"/>
          </a:solidFill>
          <a:uFillTx/>
          <a:latin typeface="Arial"/>
          <a:ea typeface="Arial"/>
          <a:cs typeface="Arial"/>
          <a:sym typeface="Arial"/>
        </a:defRPr>
      </a:lvl4pPr>
      <a:lvl5pPr marL="2220685" marR="0" indent="-391885"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000000"/>
          </a:solidFill>
          <a:uFillTx/>
          <a:latin typeface="Arial"/>
          <a:ea typeface="Arial"/>
          <a:cs typeface="Arial"/>
          <a:sym typeface="Arial"/>
        </a:defRPr>
      </a:lvl5pPr>
      <a:lvl6pPr marL="2590800" marR="0" indent="-304800"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000000"/>
          </a:solidFill>
          <a:uFillTx/>
          <a:latin typeface="Arial"/>
          <a:ea typeface="Arial"/>
          <a:cs typeface="Arial"/>
          <a:sym typeface="Arial"/>
        </a:defRPr>
      </a:lvl6pPr>
      <a:lvl7pPr marL="3048000" marR="0" indent="-304800"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000000"/>
          </a:solidFill>
          <a:uFillTx/>
          <a:latin typeface="Arial"/>
          <a:ea typeface="Arial"/>
          <a:cs typeface="Arial"/>
          <a:sym typeface="Arial"/>
        </a:defRPr>
      </a:lvl7pPr>
      <a:lvl8pPr marL="3505200" marR="0" indent="-304800"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000000"/>
          </a:solidFill>
          <a:uFillTx/>
          <a:latin typeface="Arial"/>
          <a:ea typeface="Arial"/>
          <a:cs typeface="Arial"/>
          <a:sym typeface="Arial"/>
        </a:defRPr>
      </a:lvl8pPr>
      <a:lvl9pPr marL="3962400" marR="0" indent="-304800"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000000"/>
          </a:solidFill>
          <a:uFillTx/>
          <a:latin typeface="Arial"/>
          <a:ea typeface="Arial"/>
          <a:cs typeface="Arial"/>
          <a:sym typeface="Arial"/>
        </a:defRPr>
      </a:lvl9pPr>
    </p:bodyStyle>
    <p:otherStyle>
      <a:lvl1pPr marL="0" marR="0" indent="0" algn="ctr" defTabSz="914400" latinLnBrk="0">
        <a:lnSpc>
          <a:spcPct val="10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1pPr>
      <a:lvl2pPr marL="0" marR="0" indent="457200" algn="ctr" defTabSz="914400" latinLnBrk="0">
        <a:lnSpc>
          <a:spcPct val="10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2pPr>
      <a:lvl3pPr marL="0" marR="0" indent="914400" algn="ctr" defTabSz="914400" latinLnBrk="0">
        <a:lnSpc>
          <a:spcPct val="10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3pPr>
      <a:lvl4pPr marL="0" marR="0" indent="1371600" algn="ctr" defTabSz="914400" latinLnBrk="0">
        <a:lnSpc>
          <a:spcPct val="10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4pPr>
      <a:lvl5pPr marL="0" marR="0" indent="1828800" algn="ctr" defTabSz="914400" latinLnBrk="0">
        <a:lnSpc>
          <a:spcPct val="10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5pPr>
      <a:lvl6pPr marL="0" marR="0" indent="2286000" algn="ctr" defTabSz="914400" latinLnBrk="0">
        <a:lnSpc>
          <a:spcPct val="10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6pPr>
      <a:lvl7pPr marL="0" marR="0" indent="2743200" algn="ctr" defTabSz="914400" latinLnBrk="0">
        <a:lnSpc>
          <a:spcPct val="10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7pPr>
      <a:lvl8pPr marL="0" marR="0" indent="3200400" algn="ctr" defTabSz="914400" latinLnBrk="0">
        <a:lnSpc>
          <a:spcPct val="10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8pPr>
      <a:lvl9pPr marL="0" marR="0" indent="3657600" algn="ctr" defTabSz="914400" latinLnBrk="0">
        <a:lnSpc>
          <a:spcPct val="10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Title 1"/>
          <p:cNvSpPr txBox="1"/>
          <p:nvPr/>
        </p:nvSpPr>
        <p:spPr>
          <a:xfrm>
            <a:off x="891211" y="1073738"/>
            <a:ext cx="6483295" cy="17749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100000" lnSpcReduction="0"/>
          </a:bodyPr>
          <a:lstStyle/>
          <a:p>
            <a:pPr>
              <a:lnSpc>
                <a:spcPct val="90000"/>
              </a:lnSpc>
              <a:defRPr sz="4400">
                <a:solidFill>
                  <a:srgbClr val="FFFFFF"/>
                </a:solidFill>
              </a:defRPr>
            </a:pPr>
            <a:r>
              <a:t>Review preparation: </a:t>
            </a:r>
          </a:p>
          <a:p>
            <a:pPr>
              <a:lnSpc>
                <a:spcPct val="90000"/>
              </a:lnSpc>
              <a:defRPr sz="4400">
                <a:solidFill>
                  <a:srgbClr val="FFFFFF"/>
                </a:solidFill>
              </a:defRPr>
            </a:pPr>
            <a:r>
              <a:t>ES&amp;H and QA </a:t>
            </a:r>
          </a:p>
        </p:txBody>
      </p:sp>
      <p:sp>
        <p:nvSpPr>
          <p:cNvPr id="96" name="Subtitle 2"/>
          <p:cNvSpPr txBox="1"/>
          <p:nvPr/>
        </p:nvSpPr>
        <p:spPr>
          <a:xfrm>
            <a:off x="728160" y="3338263"/>
            <a:ext cx="5016485" cy="158821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68680">
              <a:lnSpc>
                <a:spcPct val="90000"/>
              </a:lnSpc>
              <a:spcBef>
                <a:spcPts val="900"/>
              </a:spcBef>
              <a:defRPr sz="2280">
                <a:solidFill>
                  <a:srgbClr val="FFFFFF"/>
                </a:solidFill>
              </a:defRPr>
            </a:pPr>
            <a:r>
              <a:t>Yulia Furletova</a:t>
            </a:r>
          </a:p>
          <a:p>
            <a:pPr defTabSz="434340">
              <a:defRPr sz="2470">
                <a:solidFill>
                  <a:srgbClr val="FFFFFF"/>
                </a:solidFill>
              </a:defRPr>
            </a:pPr>
          </a:p>
          <a:p>
            <a:pPr defTabSz="434340">
              <a:defRPr sz="2470">
                <a:solidFill>
                  <a:srgbClr val="FFFFFF"/>
                </a:solidFill>
              </a:defRPr>
            </a:pPr>
            <a:r>
              <a:t>November 6, 2023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January FF/FB…"/>
          <p:cNvSpPr txBox="1"/>
          <p:nvPr>
            <p:ph type="title"/>
          </p:nvPr>
        </p:nvSpPr>
        <p:spPr>
          <a:prstGeom prst="rect">
            <a:avLst/>
          </a:prstGeom>
        </p:spPr>
        <p:txBody>
          <a:bodyPr/>
          <a:lstStyle/>
          <a:p>
            <a:pPr defTabSz="612648">
              <a:defRPr sz="2680"/>
            </a:pPr>
            <a:r>
              <a:t>January FF/FB </a:t>
            </a:r>
          </a:p>
          <a:p>
            <a:pPr defTabSz="612648">
              <a:defRPr sz="2680"/>
            </a:pPr>
            <a:r>
              <a:t>Review </a:t>
            </a:r>
          </a:p>
        </p:txBody>
      </p:sp>
      <p:sp>
        <p:nvSpPr>
          <p:cNvPr id="99" name="Slide Number"/>
          <p:cNvSpPr txBox="1"/>
          <p:nvPr>
            <p:ph type="sldNum" sz="quarter" idx="2"/>
          </p:nvPr>
        </p:nvSpPr>
        <p:spPr>
          <a:xfrm>
            <a:off x="11680265" y="6431384"/>
            <a:ext cx="127001" cy="13554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0" name="Screenshot 2023-11-06 at 10.48.26 AM.png" descr="Screenshot 2023-11-06 at 10.48.26 AM.png"/>
          <p:cNvPicPr>
            <a:picLocks noChangeAspect="1"/>
          </p:cNvPicPr>
          <p:nvPr/>
        </p:nvPicPr>
        <p:blipFill>
          <a:blip r:embed="rId2">
            <a:extLst/>
          </a:blip>
          <a:stretch>
            <a:fillRect/>
          </a:stretch>
        </p:blipFill>
        <p:spPr>
          <a:xfrm>
            <a:off x="4570392" y="277774"/>
            <a:ext cx="6964446" cy="5978329"/>
          </a:xfrm>
          <a:prstGeom prst="rect">
            <a:avLst/>
          </a:prstGeom>
          <a:ln w="12700">
            <a:miter lim="400000"/>
          </a:ln>
        </p:spPr>
      </p:pic>
      <p:sp>
        <p:nvSpPr>
          <p:cNvPr id="101" name="Preliminary charge questions:"/>
          <p:cNvSpPr txBox="1"/>
          <p:nvPr/>
        </p:nvSpPr>
        <p:spPr>
          <a:xfrm>
            <a:off x="523679" y="1258289"/>
            <a:ext cx="3178968"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Preliminary charge questions: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Preliminary Agenda"/>
          <p:cNvSpPr txBox="1"/>
          <p:nvPr>
            <p:ph type="title"/>
          </p:nvPr>
        </p:nvSpPr>
        <p:spPr>
          <a:prstGeom prst="rect">
            <a:avLst/>
          </a:prstGeom>
        </p:spPr>
        <p:txBody>
          <a:bodyPr/>
          <a:lstStyle/>
          <a:p>
            <a:pPr/>
            <a:r>
              <a:t>Preliminary Agenda </a:t>
            </a:r>
          </a:p>
        </p:txBody>
      </p:sp>
      <p:sp>
        <p:nvSpPr>
          <p:cNvPr id="104" name="Slide Number"/>
          <p:cNvSpPr txBox="1"/>
          <p:nvPr>
            <p:ph type="sldNum" sz="quarter" idx="2"/>
          </p:nvPr>
        </p:nvSpPr>
        <p:spPr>
          <a:xfrm>
            <a:off x="11680265" y="6431384"/>
            <a:ext cx="127001" cy="13554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5" name="Screenshot 2023-11-06 at 10.54.40 AM.png" descr="Screenshot 2023-11-06 at 10.54.40 AM.png"/>
          <p:cNvPicPr>
            <a:picLocks noChangeAspect="1"/>
          </p:cNvPicPr>
          <p:nvPr/>
        </p:nvPicPr>
        <p:blipFill>
          <a:blip r:embed="rId2">
            <a:extLst/>
          </a:blip>
          <a:stretch>
            <a:fillRect/>
          </a:stretch>
        </p:blipFill>
        <p:spPr>
          <a:xfrm>
            <a:off x="4332178" y="854545"/>
            <a:ext cx="6869364" cy="543098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Slide Number"/>
          <p:cNvSpPr txBox="1"/>
          <p:nvPr>
            <p:ph type="sldNum" sz="quarter" idx="2"/>
          </p:nvPr>
        </p:nvSpPr>
        <p:spPr>
          <a:xfrm>
            <a:off x="11732626" y="6566833"/>
            <a:ext cx="127001" cy="1355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8" name="Environment, safety, and health (ES&amp;H) and quality"/>
          <p:cNvSpPr txBox="1"/>
          <p:nvPr>
            <p:ph type="title"/>
          </p:nvPr>
        </p:nvSpPr>
        <p:spPr>
          <a:prstGeom prst="rect">
            <a:avLst/>
          </a:prstGeom>
        </p:spPr>
        <p:txBody>
          <a:bodyPr lIns="45718" tIns="45718" rIns="45718" bIns="45718"/>
          <a:lstStyle>
            <a:lvl1pPr defTabSz="832104">
              <a:defRPr sz="3640"/>
            </a:lvl1pPr>
          </a:lstStyle>
          <a:p>
            <a:pPr/>
            <a:r>
              <a:t> Environment, safety, and health (ES&amp;H) and quality</a:t>
            </a:r>
          </a:p>
        </p:txBody>
      </p:sp>
      <p:sp>
        <p:nvSpPr>
          <p:cNvPr id="109" name="During the engineering design phase:…"/>
          <p:cNvSpPr txBox="1"/>
          <p:nvPr/>
        </p:nvSpPr>
        <p:spPr>
          <a:xfrm>
            <a:off x="633827" y="1148081"/>
            <a:ext cx="10771986" cy="5273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000">
                <a:latin typeface="+mj-lt"/>
                <a:ea typeface="+mj-ea"/>
                <a:cs typeface="+mj-cs"/>
                <a:sym typeface="Helvetica"/>
              </a:defRPr>
            </a:pPr>
            <a:r>
              <a:rPr u="sng"/>
              <a:t>During the engineering design phase:</a:t>
            </a:r>
            <a:r>
              <a:t>  </a:t>
            </a:r>
          </a:p>
          <a:p>
            <a:pPr defTabSz="457200">
              <a:defRPr sz="2000">
                <a:latin typeface="+mj-lt"/>
                <a:ea typeface="+mj-ea"/>
                <a:cs typeface="+mj-cs"/>
                <a:sym typeface="Helvetica"/>
              </a:defRPr>
            </a:pPr>
            <a:r>
              <a:t>include production of mockups  and engineering test articles to insure the proper functionality and quality. </a:t>
            </a:r>
          </a:p>
          <a:p>
            <a:pPr defTabSz="457200">
              <a:defRPr sz="2000">
                <a:latin typeface="+mj-lt"/>
                <a:ea typeface="+mj-ea"/>
                <a:cs typeface="+mj-cs"/>
                <a:sym typeface="Helvetica"/>
              </a:defRPr>
            </a:pPr>
          </a:p>
          <a:p>
            <a:pPr defTabSz="457200">
              <a:defRPr sz="2000" u="sng">
                <a:latin typeface="+mj-lt"/>
                <a:ea typeface="+mj-ea"/>
                <a:cs typeface="+mj-cs"/>
                <a:sym typeface="Helvetica"/>
              </a:defRPr>
            </a:pPr>
            <a:r>
              <a:t>During the production, testing and operation:  </a:t>
            </a:r>
          </a:p>
          <a:p>
            <a:pPr defTabSz="457200">
              <a:defRPr sz="2000">
                <a:latin typeface="+mj-lt"/>
                <a:ea typeface="+mj-ea"/>
                <a:cs typeface="+mj-cs"/>
                <a:sym typeface="Helvetica"/>
              </a:defRPr>
            </a:pPr>
            <a:r>
              <a:t>We will be using the appropriate ES&amp;H and Radiation Safety measures as dictated by the participating universities and labs.  All personnel working within the labs have to have the appropriate training to ensure adherence to these safety protocols. </a:t>
            </a:r>
          </a:p>
          <a:p>
            <a:pPr defTabSz="457200">
              <a:defRPr sz="2000">
                <a:latin typeface="+mj-lt"/>
                <a:ea typeface="+mj-ea"/>
                <a:cs typeface="+mj-cs"/>
                <a:sym typeface="Helvetica"/>
              </a:defRPr>
            </a:pPr>
            <a:r>
              <a:t>Full production chain tests are planned for each sub-system. </a:t>
            </a:r>
          </a:p>
          <a:p>
            <a:pPr defTabSz="457200">
              <a:defRPr sz="2000">
                <a:latin typeface="+mj-lt"/>
                <a:ea typeface="+mj-ea"/>
                <a:cs typeface="+mj-cs"/>
                <a:sym typeface="Helvetica"/>
              </a:defRPr>
            </a:pPr>
            <a:r>
              <a:t>For operation with HV and Cooling: we will ensure that these are mechanically secure and not a trip hazard, have proper warning signs and follow the lab procedures for electrical safety.</a:t>
            </a:r>
          </a:p>
          <a:p>
            <a:pPr defTabSz="457200">
              <a:defRPr sz="2000">
                <a:latin typeface="+mj-lt"/>
                <a:ea typeface="+mj-ea"/>
                <a:cs typeface="+mj-cs"/>
                <a:sym typeface="Helvetica"/>
              </a:defRPr>
            </a:pPr>
          </a:p>
          <a:p>
            <a:pPr defTabSz="457200">
              <a:defRPr sz="2000">
                <a:latin typeface="+mj-lt"/>
                <a:ea typeface="+mj-ea"/>
                <a:cs typeface="+mj-cs"/>
                <a:sym typeface="Helvetica"/>
              </a:defRPr>
            </a:pPr>
            <a:r>
              <a:rPr u="sng"/>
              <a:t>Operation near the beam-pipe and vacuum:</a:t>
            </a:r>
            <a:r>
              <a:t> </a:t>
            </a:r>
          </a:p>
          <a:p>
            <a:pPr defTabSz="457200">
              <a:defRPr sz="2000">
                <a:latin typeface="+mj-lt"/>
                <a:ea typeface="+mj-ea"/>
                <a:cs typeface="+mj-cs"/>
                <a:sym typeface="Helvetica"/>
              </a:defRPr>
            </a:pPr>
            <a:r>
              <a:t>we will require that anyone working near the far-forward/backward detectors to wears ear protection, and will post signage to that effect.</a:t>
            </a:r>
          </a:p>
          <a:p>
            <a:pPr defTabSz="457200">
              <a:defRPr sz="2000">
                <a:latin typeface="+mj-lt"/>
                <a:ea typeface="+mj-ea"/>
                <a:cs typeface="+mj-cs"/>
                <a:sym typeface="Helvetica"/>
              </a:defRPr>
            </a:pPr>
          </a:p>
        </p:txBody>
      </p:sp>
      <p:grpSp>
        <p:nvGrpSpPr>
          <p:cNvPr id="112" name="Rectangle: Rounded Corners 3"/>
          <p:cNvGrpSpPr/>
          <p:nvPr/>
        </p:nvGrpSpPr>
        <p:grpSpPr>
          <a:xfrm>
            <a:off x="10494329" y="713246"/>
            <a:ext cx="1466863" cy="365761"/>
            <a:chOff x="0" y="0"/>
            <a:chExt cx="1466862" cy="365759"/>
          </a:xfrm>
        </p:grpSpPr>
        <p:sp>
          <p:nvSpPr>
            <p:cNvPr id="110" name="Rounded Rectangle"/>
            <p:cNvSpPr/>
            <p:nvPr/>
          </p:nvSpPr>
          <p:spPr>
            <a:xfrm>
              <a:off x="0" y="0"/>
              <a:ext cx="1466863" cy="365760"/>
            </a:xfrm>
            <a:prstGeom prst="roundRect">
              <a:avLst>
                <a:gd name="adj" fmla="val 16667"/>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11" name="Charge 4"/>
            <p:cNvSpPr txBox="1"/>
            <p:nvPr/>
          </p:nvSpPr>
          <p:spPr>
            <a:xfrm>
              <a:off x="63575" y="7549"/>
              <a:ext cx="133971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Charge 4</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ES&amp;H (part 1)"/>
          <p:cNvSpPr txBox="1"/>
          <p:nvPr>
            <p:ph type="title"/>
          </p:nvPr>
        </p:nvSpPr>
        <p:spPr>
          <a:prstGeom prst="rect">
            <a:avLst/>
          </a:prstGeom>
        </p:spPr>
        <p:txBody>
          <a:bodyPr/>
          <a:lstStyle/>
          <a:p>
            <a:pPr/>
            <a:r>
              <a:t>ES&amp;H (part 1) </a:t>
            </a:r>
          </a:p>
        </p:txBody>
      </p:sp>
      <p:sp>
        <p:nvSpPr>
          <p:cNvPr id="115" name="Hazards and how to handle:…"/>
          <p:cNvSpPr txBox="1"/>
          <p:nvPr>
            <p:ph type="body" idx="1"/>
          </p:nvPr>
        </p:nvSpPr>
        <p:spPr>
          <a:xfrm>
            <a:off x="462578" y="975360"/>
            <a:ext cx="11499927" cy="4891111"/>
          </a:xfrm>
          <a:prstGeom prst="rect">
            <a:avLst/>
          </a:prstGeom>
        </p:spPr>
        <p:txBody>
          <a:bodyPr/>
          <a:lstStyle/>
          <a:p>
            <a:pPr/>
            <a:r>
              <a:t>Hazards and how to handle: </a:t>
            </a:r>
          </a:p>
          <a:p>
            <a:pPr lvl="2" marL="1143000" indent="-228600"/>
            <a:r>
              <a:t>Flammable:  </a:t>
            </a:r>
          </a:p>
          <a:p>
            <a:pPr lvl="6" marL="0" indent="1371600">
              <a:buSzTx/>
              <a:buFontTx/>
              <a:buNone/>
              <a:defRPr sz="2100"/>
            </a:pPr>
            <a:r>
              <a:t>total amount of material, storage, extinguishing system</a:t>
            </a:r>
          </a:p>
          <a:p>
            <a:pPr lvl="2" marL="1143000" indent="-228600"/>
            <a:r>
              <a:t>Heavy lifting/stability: </a:t>
            </a:r>
          </a:p>
          <a:p>
            <a:pPr lvl="6" marL="0" indent="1371600">
              <a:buSzTx/>
              <a:buFontTx/>
              <a:buNone/>
              <a:defRPr sz="2200"/>
            </a:pPr>
            <a:r>
              <a:t>total weight, transportation, stability, mechanical security   </a:t>
            </a:r>
          </a:p>
          <a:p>
            <a:pPr lvl="2" marL="1143000" indent="-228600"/>
            <a:r>
              <a:t>Electrical: </a:t>
            </a:r>
          </a:p>
          <a:p>
            <a:pPr lvl="6" marL="0" indent="1371600">
              <a:buSzTx/>
              <a:buFontTx/>
              <a:buNone/>
              <a:defRPr sz="2200"/>
            </a:pPr>
            <a:r>
              <a:t>HV/LV, current,  operation procedure, signs and labels , cabling ( standard HV modules, standard cables, etc )</a:t>
            </a:r>
          </a:p>
          <a:p>
            <a:pPr lvl="6" marL="0" indent="1371600">
              <a:buSzTx/>
              <a:buFontTx/>
              <a:buNone/>
              <a:defRPr sz="2200"/>
            </a:pPr>
            <a:r>
              <a:t>Light -sensitive ( in the box, special key to open) </a:t>
            </a:r>
          </a:p>
        </p:txBody>
      </p:sp>
      <p:sp>
        <p:nvSpPr>
          <p:cNvPr id="116" name="Slide Number"/>
          <p:cNvSpPr txBox="1"/>
          <p:nvPr>
            <p:ph type="sldNum" sz="quarter" idx="2"/>
          </p:nvPr>
        </p:nvSpPr>
        <p:spPr>
          <a:xfrm>
            <a:off x="11680265" y="6431384"/>
            <a:ext cx="127001" cy="13554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ES&amp;H ( part 2)"/>
          <p:cNvSpPr txBox="1"/>
          <p:nvPr>
            <p:ph type="title"/>
          </p:nvPr>
        </p:nvSpPr>
        <p:spPr>
          <a:prstGeom prst="rect">
            <a:avLst/>
          </a:prstGeom>
        </p:spPr>
        <p:txBody>
          <a:bodyPr/>
          <a:lstStyle/>
          <a:p>
            <a:pPr/>
            <a:r>
              <a:t>ES&amp;H ( part 2)  </a:t>
            </a:r>
          </a:p>
        </p:txBody>
      </p:sp>
      <p:sp>
        <p:nvSpPr>
          <p:cNvPr id="119" name="Hazards and how to handle:…"/>
          <p:cNvSpPr txBox="1"/>
          <p:nvPr>
            <p:ph type="body" idx="1"/>
          </p:nvPr>
        </p:nvSpPr>
        <p:spPr>
          <a:xfrm>
            <a:off x="462578" y="975360"/>
            <a:ext cx="11499927" cy="4891111"/>
          </a:xfrm>
          <a:prstGeom prst="rect">
            <a:avLst/>
          </a:prstGeom>
        </p:spPr>
        <p:txBody>
          <a:bodyPr/>
          <a:lstStyle/>
          <a:p>
            <a:pPr marL="0" indent="0">
              <a:buSzTx/>
              <a:buFontTx/>
              <a:buNone/>
            </a:pPr>
            <a:r>
              <a:t>Hazards and how to handle: </a:t>
            </a:r>
          </a:p>
          <a:p>
            <a:pPr lvl="1" marL="685800" indent="-228600">
              <a:defRPr>
                <a:solidFill>
                  <a:srgbClr val="FF2600"/>
                </a:solidFill>
              </a:defRPr>
            </a:pPr>
            <a:r>
              <a:t>Operation near vacuum ( or in the vacuum) </a:t>
            </a:r>
          </a:p>
          <a:p>
            <a:pPr lvl="5" marL="0" indent="1143000" defTabSz="457200">
              <a:lnSpc>
                <a:spcPct val="100000"/>
              </a:lnSpc>
              <a:spcBef>
                <a:spcPts val="0"/>
              </a:spcBef>
              <a:buSzTx/>
              <a:buFontTx/>
              <a:buNone/>
              <a:defRPr sz="2200">
                <a:solidFill>
                  <a:srgbClr val="FF2600"/>
                </a:solidFill>
                <a:latin typeface="+mj-lt"/>
                <a:ea typeface="+mj-ea"/>
                <a:cs typeface="+mj-cs"/>
                <a:sym typeface="Helvetica"/>
              </a:defRPr>
            </a:pPr>
            <a:r>
              <a:t>to wear ear protection</a:t>
            </a:r>
          </a:p>
          <a:p>
            <a:pPr lvl="1" marL="685800" indent="-228600">
              <a:defRPr>
                <a:solidFill>
                  <a:srgbClr val="FF2600"/>
                </a:solidFill>
              </a:defRPr>
            </a:pPr>
            <a:r>
              <a:t>Magnets: Operation inside  or near magnets </a:t>
            </a:r>
          </a:p>
          <a:p>
            <a:pPr lvl="3" marL="1600200" indent="-228600">
              <a:defRPr>
                <a:solidFill>
                  <a:srgbClr val="FF2600"/>
                </a:solidFill>
              </a:defRPr>
            </a:pPr>
            <a:r>
              <a:t>ODH</a:t>
            </a:r>
          </a:p>
          <a:p>
            <a:pPr lvl="3" marL="1600200" indent="-228600">
              <a:defRPr>
                <a:solidFill>
                  <a:srgbClr val="FF2600"/>
                </a:solidFill>
              </a:defRPr>
            </a:pPr>
            <a:r>
              <a:t>marking space or setup a fence ( how many gauss??) : pacemakers, etc.</a:t>
            </a:r>
          </a:p>
          <a:p>
            <a:pPr lvl="1" marL="685800" indent="-228600">
              <a:defRPr>
                <a:solidFill>
                  <a:srgbClr val="FF2600"/>
                </a:solidFill>
              </a:defRPr>
            </a:pPr>
            <a:r>
              <a:t>Radiation ( operation in the tunnel) </a:t>
            </a:r>
          </a:p>
        </p:txBody>
      </p:sp>
      <p:sp>
        <p:nvSpPr>
          <p:cNvPr id="120" name="Slide Number"/>
          <p:cNvSpPr txBox="1"/>
          <p:nvPr>
            <p:ph type="sldNum" sz="quarter" idx="2"/>
          </p:nvPr>
        </p:nvSpPr>
        <p:spPr>
          <a:xfrm>
            <a:off x="11680265" y="6431384"/>
            <a:ext cx="127001" cy="13554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eparate ES&amp;H  ( Operation manual)  for :…"/>
          <p:cNvSpPr txBox="1"/>
          <p:nvPr>
            <p:ph type="body" idx="1"/>
          </p:nvPr>
        </p:nvSpPr>
        <p:spPr>
          <a:xfrm>
            <a:off x="487511" y="983445"/>
            <a:ext cx="9073440" cy="4891110"/>
          </a:xfrm>
          <a:prstGeom prst="rect">
            <a:avLst/>
          </a:prstGeom>
        </p:spPr>
        <p:txBody>
          <a:bodyPr/>
          <a:lstStyle/>
          <a:p>
            <a:pPr/>
            <a:r>
              <a:t>Separate ES&amp;H  ( Operation manual)  for : </a:t>
            </a:r>
          </a:p>
          <a:p>
            <a:pPr lvl="2" marL="1143000" indent="-228600"/>
            <a:r>
              <a:t>production/tests/ transportation </a:t>
            </a:r>
          </a:p>
          <a:p>
            <a:pPr lvl="2" marL="1143000" indent="-228600"/>
            <a:r>
              <a:t> assembly/ installation</a:t>
            </a:r>
          </a:p>
          <a:p>
            <a:pPr lvl="2" marL="1143000" indent="-228600"/>
            <a:r>
              <a:t> running experiment. </a:t>
            </a:r>
          </a:p>
        </p:txBody>
      </p:sp>
      <p:sp>
        <p:nvSpPr>
          <p:cNvPr id="123" name="Slide Number"/>
          <p:cNvSpPr txBox="1"/>
          <p:nvPr>
            <p:ph type="sldNum" sz="quarter" idx="2"/>
          </p:nvPr>
        </p:nvSpPr>
        <p:spPr>
          <a:xfrm>
            <a:off x="11680265" y="6431384"/>
            <a:ext cx="127001" cy="13554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During the production:…"/>
          <p:cNvSpPr txBox="1"/>
          <p:nvPr>
            <p:ph type="body" idx="1"/>
          </p:nvPr>
        </p:nvSpPr>
        <p:spPr>
          <a:xfrm>
            <a:off x="462578" y="975360"/>
            <a:ext cx="10155814" cy="4891111"/>
          </a:xfrm>
          <a:prstGeom prst="rect">
            <a:avLst/>
          </a:prstGeom>
        </p:spPr>
        <p:txBody>
          <a:bodyPr/>
          <a:lstStyle/>
          <a:p>
            <a:pPr/>
            <a:r>
              <a:t>During the production: </a:t>
            </a:r>
          </a:p>
          <a:p>
            <a:pPr lvl="2" marL="1143000" indent="-228600"/>
            <a:r>
              <a:t>Manual on production and testing </a:t>
            </a:r>
          </a:p>
          <a:p>
            <a:pPr lvl="2" marL="1143000" indent="-228600"/>
            <a:r>
              <a:t>check-lists </a:t>
            </a:r>
          </a:p>
          <a:p>
            <a:pPr lvl="2" marL="1143000" indent="-228600"/>
            <a:r>
              <a:t>detailed spread-sheets with numbers and QA parameters, etc. </a:t>
            </a:r>
          </a:p>
          <a:p>
            <a:pPr/>
            <a:r>
              <a:t>Test beams ( full chain production test and DAQ) </a:t>
            </a:r>
          </a:p>
          <a:p>
            <a:pPr/>
            <a:r>
              <a:t>Transportation procedure </a:t>
            </a:r>
          </a:p>
          <a:p>
            <a:pPr/>
            <a:r>
              <a:t>Assembly and installation procedure ( alignment, DAQ test  ) </a:t>
            </a:r>
          </a:p>
        </p:txBody>
      </p:sp>
      <p:sp>
        <p:nvSpPr>
          <p:cNvPr id="126" name="Slide Number"/>
          <p:cNvSpPr txBox="1"/>
          <p:nvPr>
            <p:ph type="sldNum" sz="quarter" idx="2"/>
          </p:nvPr>
        </p:nvSpPr>
        <p:spPr>
          <a:xfrm>
            <a:off x="11680265" y="6431384"/>
            <a:ext cx="127001" cy="13554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7" name="Quality assurance and quality control"/>
          <p:cNvSpPr txBox="1"/>
          <p:nvPr/>
        </p:nvSpPr>
        <p:spPr>
          <a:xfrm>
            <a:off x="520947" y="139235"/>
            <a:ext cx="7126919" cy="5357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90000"/>
              </a:lnSpc>
              <a:defRPr b="1" sz="3100"/>
            </a:lvl1pPr>
          </a:lstStyle>
          <a:p>
            <a:pPr/>
            <a:r>
              <a:t>Quality assurance and quality control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NL">
  <a:themeElements>
    <a:clrScheme name="BNL">
      <a:dk1>
        <a:srgbClr val="000000"/>
      </a:dk1>
      <a:lt1>
        <a:srgbClr val="FFFFFF"/>
      </a:lt1>
      <a:dk2>
        <a:srgbClr val="A7A7A7"/>
      </a:dk2>
      <a:lt2>
        <a:srgbClr val="535353"/>
      </a:lt2>
      <a:accent1>
        <a:srgbClr val="B2D33A"/>
      </a:accent1>
      <a:accent2>
        <a:srgbClr val="F68A1F"/>
      </a:accent2>
      <a:accent3>
        <a:srgbClr val="B62466"/>
      </a:accent3>
      <a:accent4>
        <a:srgbClr val="FFCC33"/>
      </a:accent4>
      <a:accent5>
        <a:srgbClr val="DA3525"/>
      </a:accent5>
      <a:accent6>
        <a:srgbClr val="50489D"/>
      </a:accent6>
      <a:hlink>
        <a:srgbClr val="0000FF"/>
      </a:hlink>
      <a:folHlink>
        <a:srgbClr val="FF00FF"/>
      </a:folHlink>
    </a:clrScheme>
    <a:fontScheme name="BNL">
      <a:majorFont>
        <a:latin typeface="Helvetica"/>
        <a:ea typeface="Helvetica"/>
        <a:cs typeface="Helvetica"/>
      </a:majorFont>
      <a:minorFont>
        <a:latin typeface="Calibri"/>
        <a:ea typeface="Calibri"/>
        <a:cs typeface="Calibri"/>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NL">
  <a:themeElements>
    <a:clrScheme name="BNL">
      <a:dk1>
        <a:srgbClr val="000000"/>
      </a:dk1>
      <a:lt1>
        <a:srgbClr val="FFFFFF"/>
      </a:lt1>
      <a:dk2>
        <a:srgbClr val="A7A7A7"/>
      </a:dk2>
      <a:lt2>
        <a:srgbClr val="535353"/>
      </a:lt2>
      <a:accent1>
        <a:srgbClr val="B2D33A"/>
      </a:accent1>
      <a:accent2>
        <a:srgbClr val="F68A1F"/>
      </a:accent2>
      <a:accent3>
        <a:srgbClr val="B62466"/>
      </a:accent3>
      <a:accent4>
        <a:srgbClr val="FFCC33"/>
      </a:accent4>
      <a:accent5>
        <a:srgbClr val="DA3525"/>
      </a:accent5>
      <a:accent6>
        <a:srgbClr val="50489D"/>
      </a:accent6>
      <a:hlink>
        <a:srgbClr val="0000FF"/>
      </a:hlink>
      <a:folHlink>
        <a:srgbClr val="FF00FF"/>
      </a:folHlink>
    </a:clrScheme>
    <a:fontScheme name="BNL">
      <a:majorFont>
        <a:latin typeface="Helvetica"/>
        <a:ea typeface="Helvetica"/>
        <a:cs typeface="Helvetica"/>
      </a:majorFont>
      <a:minorFont>
        <a:latin typeface="Calibri"/>
        <a:ea typeface="Calibri"/>
        <a:cs typeface="Calibri"/>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