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7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F6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D40C4-B28B-4A0E-BA7B-054B94ECC4AA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C92FD74-6793-46FB-BC72-BF8A8C651BD1}" type="pres">
      <dgm:prSet presAssocID="{94CD40C4-B28B-4A0E-BA7B-054B94ECC4AA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444972F-7928-4109-890C-97EA320DBFE2}" type="presOf" srcId="{94CD40C4-B28B-4A0E-BA7B-054B94ECC4AA}" destId="{3C92FD74-6793-46FB-BC72-BF8A8C651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E95F3-9510-4B97-A4B7-5A96E8523420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45C69-6220-4EC6-96A9-896DC57AE1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6</a:t>
            </a:r>
            <a:r>
              <a:rPr lang="en-US" altLang="zh-CN" baseline="30000" dirty="0"/>
              <a:t>th</a:t>
            </a:r>
            <a:r>
              <a:rPr lang="en-US" altLang="zh-CN" dirty="0"/>
              <a:t> </a:t>
            </a:r>
            <a:r>
              <a:rPr lang="en-US" altLang="zh-CN" dirty="0" err="1"/>
              <a:t>Yangjiang</a:t>
            </a:r>
            <a:r>
              <a:rPr lang="en-US" altLang="zh-CN" dirty="0"/>
              <a:t> reactor core started commercial operation on</a:t>
            </a:r>
            <a:r>
              <a:rPr lang="zh-CN" altLang="en-US" dirty="0"/>
              <a:t> </a:t>
            </a:r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24,</a:t>
            </a:r>
            <a:r>
              <a:rPr lang="zh-CN" altLang="en-US" dirty="0"/>
              <a:t> </a:t>
            </a:r>
            <a:r>
              <a:rPr lang="en-US" altLang="zh-CN" dirty="0"/>
              <a:t>2019.</a:t>
            </a:r>
          </a:p>
          <a:p>
            <a:r>
              <a:rPr lang="en-US" altLang="zh-CN" dirty="0"/>
              <a:t>The 2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lang="en-US" altLang="zh-CN" dirty="0" err="1"/>
              <a:t>Taishan</a:t>
            </a:r>
            <a:r>
              <a:rPr lang="en-US" altLang="zh-CN" dirty="0"/>
              <a:t> core started generating power this June.</a:t>
            </a:r>
          </a:p>
          <a:p>
            <a:r>
              <a:rPr lang="en-US" altLang="zh-CN" dirty="0"/>
              <a:t>All six 2.9GW cores in </a:t>
            </a:r>
            <a:r>
              <a:rPr lang="en-US" altLang="zh-CN" dirty="0" err="1"/>
              <a:t>Yangjiang</a:t>
            </a:r>
            <a:r>
              <a:rPr lang="en-US" altLang="zh-CN" dirty="0"/>
              <a:t> and two 4.6 GW cores in </a:t>
            </a:r>
            <a:r>
              <a:rPr lang="en-US" altLang="zh-CN" dirty="0" err="1"/>
              <a:t>Taishan</a:t>
            </a:r>
            <a:r>
              <a:rPr lang="en-US" altLang="zh-CN" dirty="0"/>
              <a:t> are in operation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E4D2-2E1D-4416-B80D-494E4891954C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282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DA0D0D-015B-4A03-BF1A-1B835F235517}" type="slidenum">
              <a:rPr lang="de-DE" altLang="en-US"/>
              <a:pPr eaLnBrk="1" hangingPunct="1"/>
              <a:t>8</a:t>
            </a:fld>
            <a:endParaRPr lang="de-DE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1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31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0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0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6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8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3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A349-55EF-4FCD-914C-DC9888CF0A5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FC93-48AF-4FF9-9027-A17B55589D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6700" b="1" dirty="0"/>
              <a:t>The JUNO </a:t>
            </a:r>
            <a:r>
              <a:rPr lang="it-IT" sz="6700" b="1" dirty="0" err="1"/>
              <a:t>distributed</a:t>
            </a:r>
            <a:r>
              <a:rPr lang="it-IT" sz="6700" b="1" dirty="0"/>
              <a:t> </a:t>
            </a:r>
            <a:r>
              <a:rPr lang="it-IT" sz="6700" b="1" dirty="0" err="1"/>
              <a:t>computing</a:t>
            </a:r>
            <a:r>
              <a:rPr lang="it-IT" sz="6700" b="1" dirty="0"/>
              <a:t> </a:t>
            </a:r>
            <a:r>
              <a:rPr lang="it-IT" sz="6700" b="1" dirty="0" err="1"/>
              <a:t>infrastructure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Andronico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52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JUNO </a:t>
            </a:r>
            <a:r>
              <a:rPr lang="it-IT" dirty="0" err="1"/>
              <a:t>needs</a:t>
            </a:r>
            <a:r>
              <a:rPr lang="it-IT" dirty="0"/>
              <a:t> a 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computing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r>
              <a:rPr lang="it-IT" dirty="0"/>
              <a:t> (DCI)</a:t>
            </a:r>
          </a:p>
          <a:p>
            <a:r>
              <a:rPr lang="it-IT" dirty="0"/>
              <a:t>DCI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designed</a:t>
            </a:r>
            <a:r>
              <a:rPr lang="it-IT" dirty="0"/>
              <a:t> and under </a:t>
            </a:r>
            <a:r>
              <a:rPr lang="it-IT" dirty="0" err="1"/>
              <a:t>deployment</a:t>
            </a:r>
            <a:r>
              <a:rPr lang="it-IT" dirty="0"/>
              <a:t> and </a:t>
            </a:r>
            <a:r>
              <a:rPr lang="it-IT" dirty="0" err="1"/>
              <a:t>testing</a:t>
            </a:r>
            <a:r>
              <a:rPr lang="it-IT" dirty="0"/>
              <a:t>, by </a:t>
            </a:r>
            <a:r>
              <a:rPr lang="it-IT" dirty="0" err="1"/>
              <a:t>means</a:t>
            </a:r>
            <a:r>
              <a:rPr lang="it-IT" dirty="0"/>
              <a:t> of an </a:t>
            </a:r>
            <a:r>
              <a:rPr lang="it-IT" dirty="0" err="1"/>
              <a:t>intens</a:t>
            </a:r>
            <a:r>
              <a:rPr lang="it-IT" dirty="0"/>
              <a:t> </a:t>
            </a:r>
            <a:r>
              <a:rPr lang="it-IT" dirty="0" err="1"/>
              <a:t>international</a:t>
            </a:r>
            <a:r>
              <a:rPr lang="it-IT" dirty="0"/>
              <a:t> </a:t>
            </a:r>
            <a:r>
              <a:rPr lang="it-IT" dirty="0" err="1"/>
              <a:t>collaboration</a:t>
            </a:r>
            <a:endParaRPr lang="it-IT" dirty="0"/>
          </a:p>
          <a:p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the global </a:t>
            </a:r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/>
              <a:t>education</a:t>
            </a:r>
            <a:r>
              <a:rPr lang="it-IT" dirty="0"/>
              <a:t> networks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5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2059"/>
            <a:ext cx="3886200" cy="3713882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29150" y="2324169"/>
            <a:ext cx="3886200" cy="2209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dirty="0" err="1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</a:t>
            </a:r>
            <a:r>
              <a:rPr lang="it-IT" sz="4400" b="1" dirty="0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you!!!</a:t>
            </a:r>
          </a:p>
          <a:p>
            <a:pPr marL="0" indent="0">
              <a:buNone/>
            </a:pPr>
            <a:endParaRPr lang="it-IT" sz="4400" b="1" dirty="0">
              <a:ln w="12700">
                <a:solidFill>
                  <a:srgbClr val="0070C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4400" b="1" dirty="0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Any </a:t>
            </a:r>
            <a:r>
              <a:rPr lang="it-IT" sz="4400" b="1" dirty="0" err="1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</a:t>
            </a:r>
            <a:r>
              <a:rPr lang="it-IT" sz="4400" b="1" dirty="0">
                <a:ln w="12700">
                  <a:solidFill>
                    <a:srgbClr val="0070C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GB" sz="4400" b="1" dirty="0">
              <a:ln w="12700">
                <a:solidFill>
                  <a:srgbClr val="0070C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08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241365" y="915424"/>
            <a:ext cx="9144000" cy="56464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  <a:t>74 Institutes, 17 Countries, about 750 people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08168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Location of JUNO and JUNO-TAO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331640" y="608388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Yangjiang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NPP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28" y="3159965"/>
            <a:ext cx="2725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kton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LS detector</a:t>
            </a:r>
          </a:p>
          <a:p>
            <a:pPr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700 m underground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12121" y="5458544"/>
            <a:ext cx="102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922696" y="5769169"/>
          <a:ext cx="3053886" cy="7418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7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Yangjiang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Taishan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 + 9.2 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LP2019, August 8, 2019, Toronto, Canada</a:t>
            </a: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AB11E8-3D20-4414-8EF3-52D4AF3CAD4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9050" y="1593726"/>
            <a:ext cx="9105900" cy="5048250"/>
            <a:chOff x="0" y="1556792"/>
            <a:chExt cx="9105900" cy="504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56792"/>
              <a:ext cx="9105900" cy="5048250"/>
            </a:xfrm>
            <a:prstGeom prst="rect">
              <a:avLst/>
            </a:prstGeom>
            <a:effectLst/>
          </p:spPr>
        </p:pic>
        <p:sp>
          <p:nvSpPr>
            <p:cNvPr id="17" name="文本框 16"/>
            <p:cNvSpPr txBox="1"/>
            <p:nvPr/>
          </p:nvSpPr>
          <p:spPr>
            <a:xfrm>
              <a:off x="3266293" y="5798835"/>
              <a:ext cx="1734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Taishan</a:t>
              </a:r>
              <a:r>
                <a:rPr lang="en-US" altLang="zh-CN" sz="20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NPP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流程图: 联系 4"/>
            <p:cNvSpPr/>
            <p:nvPr/>
          </p:nvSpPr>
          <p:spPr>
            <a:xfrm>
              <a:off x="4134118" y="2823126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92036" y="3015309"/>
              <a:ext cx="2235465" cy="461665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Guang</a:t>
              </a:r>
              <a:r>
                <a:rPr lang="en-US" altLang="zh-CN" sz="2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Zhou</a:t>
              </a:r>
              <a:endPara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17649" y="3820272"/>
              <a:ext cx="1766866" cy="461665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Daya Bay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83434" y="4264065"/>
              <a:ext cx="1112831" cy="83099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Hong Kong</a:t>
              </a:r>
              <a:endPara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流程图: 联系 19"/>
            <p:cNvSpPr/>
            <p:nvPr/>
          </p:nvSpPr>
          <p:spPr>
            <a:xfrm>
              <a:off x="6746383" y="3995997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244494" y="4476381"/>
              <a:ext cx="115632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JUNO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687306" y="5051706"/>
              <a:ext cx="905594" cy="659435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2348286" y="5051706"/>
              <a:ext cx="336906" cy="9228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流程图: 联系 37"/>
            <p:cNvSpPr/>
            <p:nvPr/>
          </p:nvSpPr>
          <p:spPr>
            <a:xfrm>
              <a:off x="2262809" y="5890795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流程图: 联系 38"/>
            <p:cNvSpPr/>
            <p:nvPr/>
          </p:nvSpPr>
          <p:spPr>
            <a:xfrm>
              <a:off x="3466902" y="5591299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流程图: 联系 21"/>
            <p:cNvSpPr/>
            <p:nvPr/>
          </p:nvSpPr>
          <p:spPr>
            <a:xfrm>
              <a:off x="2596097" y="4975933"/>
              <a:ext cx="180304" cy="167425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40103" y="5063526"/>
              <a:ext cx="118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53 km</a:t>
              </a:r>
              <a:endPara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33411" y="5336483"/>
              <a:ext cx="894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53 km</a:t>
              </a:r>
              <a:endPara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781" y="3875411"/>
              <a:ext cx="1247998" cy="1259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2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248" y="3454146"/>
            <a:ext cx="1954560" cy="262141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062869"/>
            <a:ext cx="7992888" cy="51125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Mass Hierarchy</a:t>
            </a:r>
            <a:r>
              <a:rPr lang="en-US" altLang="zh-CN" b="1" dirty="0">
                <a:cs typeface="Times New Roman" panose="02020603050405020304" pitchFamily="18" charset="0"/>
              </a:rPr>
              <a:t> w/ reactor: 3-4</a:t>
            </a:r>
            <a:r>
              <a:rPr lang="el-GR" altLang="zh-CN" b="1" dirty="0">
                <a:cs typeface="Times New Roman" panose="02020603050405020304" pitchFamily="18" charset="0"/>
              </a:rPr>
              <a:t>σ</a:t>
            </a:r>
            <a:r>
              <a:rPr lang="en-US" altLang="zh-CN" b="1" dirty="0">
                <a:cs typeface="Times New Roman" panose="02020603050405020304" pitchFamily="18" charset="0"/>
              </a:rPr>
              <a:t> in 6 years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Precision w/ reactor: 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sin</a:t>
            </a:r>
            <a:r>
              <a:rPr lang="en-US" altLang="zh-CN" b="1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b="1" baseline="-25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b="1" baseline="30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baseline="-25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Δ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b="1" baseline="30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baseline="-25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31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to &lt;1%</a:t>
            </a:r>
            <a:endParaRPr lang="en-US" altLang="zh-CN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Supernova Burst</a:t>
            </a:r>
            <a:r>
              <a:rPr lang="en-US" altLang="zh-CN" b="1" dirty="0">
                <a:cs typeface="Times New Roman" panose="02020603050405020304" pitchFamily="18" charset="0"/>
              </a:rPr>
              <a:t>: 5k events + Neutral current</a:t>
            </a:r>
          </a:p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Diffuse SN Background</a:t>
            </a:r>
            <a:r>
              <a:rPr lang="en-US" altLang="zh-CN" b="1" dirty="0">
                <a:cs typeface="Times New Roman" panose="02020603050405020304" pitchFamily="18" charset="0"/>
              </a:rPr>
              <a:t>: Discovery potential</a:t>
            </a:r>
          </a:p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Geo-neutrino</a:t>
            </a:r>
            <a:r>
              <a:rPr lang="en-US" altLang="zh-CN" b="1" dirty="0">
                <a:cs typeface="Times New Roman" panose="02020603050405020304" pitchFamily="18" charset="0"/>
              </a:rPr>
              <a:t>: Determine Geo-physics model</a:t>
            </a:r>
          </a:p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Proton Decay</a:t>
            </a:r>
            <a:r>
              <a:rPr lang="en-US" altLang="zh-CN" b="1" dirty="0">
                <a:cs typeface="Times New Roman" panose="02020603050405020304" pitchFamily="18" charset="0"/>
              </a:rPr>
              <a:t>: Best in K channel</a:t>
            </a:r>
          </a:p>
          <a:p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Solar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Atmospheric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Sterile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Neutrino from Dark Matter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Exotic searches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7079"/>
            <a:ext cx="7886700" cy="820944"/>
          </a:xfrm>
        </p:spPr>
        <p:txBody>
          <a:bodyPr/>
          <a:lstStyle/>
          <a:p>
            <a:r>
              <a:rPr lang="en-US" altLang="zh-CN" b="1" dirty="0"/>
              <a:t>Neutrino Physics with JUNO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600998"/>
            <a:ext cx="438150" cy="257002"/>
          </a:xfrm>
          <a:prstGeom prst="rect">
            <a:avLst/>
          </a:prstGeom>
        </p:spPr>
        <p:txBody>
          <a:bodyPr/>
          <a:lstStyle/>
          <a:p>
            <a:fld id="{A311A638-BFE8-47B0-9DB0-998CC0FAD0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20072" y="6118442"/>
            <a:ext cx="362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JUNO Yellow book</a:t>
            </a:r>
            <a:b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J. Phys. G 43, 030401 (2016)</a:t>
            </a:r>
          </a:p>
        </p:txBody>
      </p:sp>
    </p:spTree>
    <p:extLst>
      <p:ext uri="{BB962C8B-B14F-4D97-AF65-F5344CB8AC3E}">
        <p14:creationId xmlns:p14="http://schemas.microsoft.com/office/powerpoint/2010/main" val="374375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4664" y="742738"/>
            <a:ext cx="57658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4529" y="2274596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Central detector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9980" y="4827117"/>
            <a:ext cx="1736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Water Cherenkov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0040" y="1190073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Top Tracker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6374" y="828581"/>
            <a:ext cx="1326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275459" y="1608431"/>
            <a:ext cx="0" cy="479361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 rot="16200000">
            <a:off x="5688045" y="3681605"/>
            <a:ext cx="293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Pool Depth: 44m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268252" y="6302618"/>
            <a:ext cx="4750061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716228" y="5775647"/>
            <a:ext cx="239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 ID:43.5m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481809" y="3872472"/>
            <a:ext cx="424847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347367" y="3506332"/>
            <a:ext cx="2993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sphere : ID35.4m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418213" y="4224738"/>
            <a:ext cx="4456084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494813" y="3851971"/>
            <a:ext cx="4416594" cy="4001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schemeClr val="bg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Stainless steel latticed shell: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ID40.1m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606045" y="1455167"/>
            <a:ext cx="124213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6336" y="1145649"/>
            <a:ext cx="1440160" cy="5847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0000"/>
                </a:solidFill>
                <a:ea typeface="宋体" pitchFamily="2" charset="-122"/>
                <a:cs typeface="宋体" pitchFamily="2" charset="-122"/>
              </a:defRPr>
            </a:lvl1pPr>
          </a:lstStyle>
          <a:p>
            <a:pPr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zh-CN" altLang="en-US" b="1" dirty="0">
                <a:cs typeface="Times New Roman" panose="02020603050405020304" pitchFamily="18" charset="0"/>
              </a:rPr>
              <a:t>/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488811" y="3111351"/>
            <a:ext cx="203958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530541" y="1023119"/>
            <a:ext cx="300596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530541" y="4119463"/>
            <a:ext cx="127777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6564" y="2926685"/>
            <a:ext cx="146706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sphere</a:t>
            </a:r>
          </a:p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(20 </a:t>
            </a:r>
            <a:r>
              <a:rPr lang="en-US" altLang="zh-C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kt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LS)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963" y="3759423"/>
            <a:ext cx="1620957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18000 20” PMT</a:t>
            </a:r>
          </a:p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25000 3’’ PMT</a:t>
            </a:r>
            <a:endParaRPr lang="zh-CN" altLang="zh-CN" sz="1600" b="1" dirty="0">
              <a:solidFill>
                <a:srgbClr val="000000"/>
              </a:solidFill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33" y="531833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~2000 20’’ PMT</a:t>
            </a:r>
            <a:endParaRPr lang="zh-CN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470274" y="5487615"/>
            <a:ext cx="9779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endCxn id="47" idx="3"/>
          </p:cNvCxnSpPr>
          <p:nvPr/>
        </p:nvCxnSpPr>
        <p:spPr>
          <a:xfrm flipH="1" flipV="1">
            <a:off x="1564050" y="2776572"/>
            <a:ext cx="1820331" cy="186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0" y="2607295"/>
            <a:ext cx="1564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SS latticed shell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1" name="直接连接符 50"/>
          <p:cNvCxnSpPr>
            <a:stCxn id="17" idx="1"/>
          </p:cNvCxnSpPr>
          <p:nvPr/>
        </p:nvCxnSpPr>
        <p:spPr>
          <a:xfrm flipH="1" flipV="1">
            <a:off x="6103742" y="1355133"/>
            <a:ext cx="1492594" cy="8290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540464" y="2492896"/>
            <a:ext cx="1568040" cy="34101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36000" rIns="0">
            <a:spAutoFit/>
          </a:bodyPr>
          <a:lstStyle/>
          <a:p>
            <a:pPr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Sphere: 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35.4m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Thickness:120mm</a:t>
            </a:r>
          </a:p>
          <a:p>
            <a:endParaRPr lang="en-US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SSLS: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40.1m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OD: 41.1m</a:t>
            </a:r>
          </a:p>
          <a:p>
            <a:endParaRPr lang="en-US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Water pool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43.5m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Height: 44m</a:t>
            </a:r>
          </a:p>
          <a:p>
            <a:pPr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Water Depth:43.5m</a:t>
            </a:r>
            <a:endParaRPr lang="zh-CN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endParaRPr lang="zh-CN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012310" y="1608431"/>
            <a:ext cx="45901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006881" y="6378431"/>
            <a:ext cx="4644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268252" y="5969298"/>
            <a:ext cx="0" cy="4120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006881" y="5969298"/>
            <a:ext cx="0" cy="4120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1512168" y="1326701"/>
            <a:ext cx="19978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128" y="41383"/>
            <a:ext cx="7608168" cy="5334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cs typeface="Times New Roman" panose="02020603050405020304" pitchFamily="18" charset="0"/>
              </a:rPr>
              <a:t>JUNO Detector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651304" y="6525749"/>
            <a:ext cx="438150" cy="257002"/>
          </a:xfrm>
          <a:prstGeom prst="rect">
            <a:avLst/>
          </a:prstGeom>
        </p:spPr>
        <p:txBody>
          <a:bodyPr/>
          <a:lstStyle/>
          <a:p>
            <a:fld id="{A311A638-BFE8-47B0-9DB0-998CC0FAD0F0}" type="slidenum">
              <a:rPr lang="zh-CN" altLang="en-US" b="1" smtClean="0"/>
              <a:pPr/>
              <a:t>4</a:t>
            </a:fld>
            <a:endParaRPr lang="zh-CN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336104" y="6525344"/>
            <a:ext cx="6324600" cy="338138"/>
          </a:xfrm>
        </p:spPr>
        <p:txBody>
          <a:bodyPr/>
          <a:lstStyle/>
          <a:p>
            <a:r>
              <a:rPr lang="en-US" altLang="zh-CN" dirty="0"/>
              <a:t>LP2019, August 8, 2019, Toronto, Canada</a:t>
            </a:r>
          </a:p>
        </p:txBody>
      </p:sp>
    </p:spTree>
    <p:extLst>
      <p:ext uri="{BB962C8B-B14F-4D97-AF65-F5344CB8AC3E}">
        <p14:creationId xmlns:p14="http://schemas.microsoft.com/office/powerpoint/2010/main" val="321190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392423" y="1408673"/>
            <a:ext cx="5218175" cy="371344"/>
            <a:chOff x="3392423" y="1329575"/>
            <a:chExt cx="5218175" cy="371344"/>
          </a:xfrm>
        </p:grpSpPr>
        <p:sp>
          <p:nvSpPr>
            <p:cNvPr id="13" name="Figura a mano libera 12"/>
            <p:cNvSpPr/>
            <p:nvPr/>
          </p:nvSpPr>
          <p:spPr>
            <a:xfrm>
              <a:off x="5270965" y="1366710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upper limit 2PB/year</a:t>
              </a:r>
              <a:endParaRPr lang="it-IT" sz="2000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3392423" y="1329575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Raw data</a:t>
              </a:r>
              <a:endParaRPr lang="it-IT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392423" y="2188496"/>
            <a:ext cx="5218175" cy="371344"/>
            <a:chOff x="3392423" y="1719487"/>
            <a:chExt cx="5218175" cy="371344"/>
          </a:xfrm>
        </p:grpSpPr>
        <p:sp>
          <p:nvSpPr>
            <p:cNvPr id="15" name="Figura a mano libera 14"/>
            <p:cNvSpPr/>
            <p:nvPr/>
          </p:nvSpPr>
          <p:spPr>
            <a:xfrm>
              <a:off x="5270965" y="1756622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200TB/year </a:t>
              </a:r>
              <a:endParaRPr lang="it-IT" sz="2000" dirty="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392423" y="1719487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Rec data</a:t>
              </a:r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392423" y="2578408"/>
            <a:ext cx="5218175" cy="371344"/>
            <a:chOff x="3392423" y="2109399"/>
            <a:chExt cx="5218175" cy="371344"/>
          </a:xfrm>
        </p:grpSpPr>
        <p:sp>
          <p:nvSpPr>
            <p:cNvPr id="17" name="Figura a mano libera 16"/>
            <p:cNvSpPr/>
            <p:nvPr/>
          </p:nvSpPr>
          <p:spPr>
            <a:xfrm>
              <a:off x="5270965" y="2146534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100TB/year</a:t>
              </a:r>
              <a:endParaRPr lang="it-IT" sz="2000" dirty="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3392423" y="2109399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Sim data</a:t>
              </a:r>
              <a:endParaRPr lang="it-IT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392423" y="1798585"/>
            <a:ext cx="5218175" cy="371344"/>
            <a:chOff x="3392423" y="2499311"/>
            <a:chExt cx="5218175" cy="371344"/>
          </a:xfrm>
        </p:grpSpPr>
        <p:sp>
          <p:nvSpPr>
            <p:cNvPr id="19" name="Figura a mano libera 18"/>
            <p:cNvSpPr/>
            <p:nvPr/>
          </p:nvSpPr>
          <p:spPr>
            <a:xfrm>
              <a:off x="5270965" y="2536446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0.6 PB/year</a:t>
              </a:r>
              <a:endParaRPr lang="it-IT" sz="2000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392423" y="2499311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Calibration data</a:t>
              </a:r>
              <a:endParaRPr lang="it-IT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92423" y="2968320"/>
            <a:ext cx="5218175" cy="371344"/>
            <a:chOff x="3392423" y="2889222"/>
            <a:chExt cx="5218175" cy="371344"/>
          </a:xfrm>
        </p:grpSpPr>
        <p:sp>
          <p:nvSpPr>
            <p:cNvPr id="21" name="Figura a mano libera 20"/>
            <p:cNvSpPr/>
            <p:nvPr/>
          </p:nvSpPr>
          <p:spPr>
            <a:xfrm>
              <a:off x="5270965" y="2926357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43077" rIns="71652" bIns="43078" numCol="1" spcCol="1270" anchor="ctr" anchorCtr="0">
              <a:noAutofit/>
            </a:bodyPr>
            <a:lstStyle/>
            <a:p>
              <a:pPr marL="0" lvl="1" defTabSz="66671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/>
                <a:t>order of TB/year</a:t>
              </a:r>
              <a:endParaRPr lang="it-IT" sz="2000" dirty="0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3392423" y="2889222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08" tIns="52418" rIns="86708" bIns="52418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Analysis data</a:t>
              </a:r>
              <a:endParaRPr lang="it-IT" dirty="0"/>
            </a:p>
          </p:txBody>
        </p:sp>
      </p:grpSp>
      <p:sp>
        <p:nvSpPr>
          <p:cNvPr id="7" name="Figura a mano libera 6"/>
          <p:cNvSpPr/>
          <p:nvPr/>
        </p:nvSpPr>
        <p:spPr>
          <a:xfrm>
            <a:off x="316021" y="1407824"/>
            <a:ext cx="3076403" cy="1936693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082" tIns="159312" rIns="224082" bIns="159312" numCol="1" spcCol="1270" anchor="ctr" anchorCtr="0">
            <a:noAutofit/>
          </a:bodyPr>
          <a:lstStyle/>
          <a:p>
            <a:pPr algn="ctr" defTabSz="15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99" dirty="0"/>
              <a:t>Data type and volume</a:t>
            </a:r>
            <a:endParaRPr lang="it-IT" sz="3399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505199" y="3431898"/>
            <a:ext cx="4876800" cy="951401"/>
            <a:chOff x="3505199" y="3352800"/>
            <a:chExt cx="4876801" cy="951401"/>
          </a:xfrm>
        </p:grpSpPr>
        <p:sp>
          <p:nvSpPr>
            <p:cNvPr id="25" name="Figura a mano libera 24"/>
            <p:cNvSpPr/>
            <p:nvPr/>
          </p:nvSpPr>
          <p:spPr>
            <a:xfrm>
              <a:off x="3505199" y="3480132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84667" tIns="11430" rIns="361807" bIns="11430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Storage</a:t>
              </a:r>
              <a:endParaRPr lang="it-IT" dirty="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4953000" y="3352800"/>
              <a:ext cx="3429000" cy="951401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810" tIns="8255" rIns="300299" bIns="8255" numCol="1" spcCol="1270" anchor="ctr" anchorCtr="0">
              <a:noAutofit/>
            </a:bodyPr>
            <a:lstStyle/>
            <a:p>
              <a:pPr algn="ctr" defTabSz="5778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    upper limit 3PB disk/year</a:t>
              </a:r>
              <a:endParaRPr lang="it-IT" sz="20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505201" y="4498699"/>
            <a:ext cx="4876801" cy="935867"/>
            <a:chOff x="3505200" y="4419600"/>
            <a:chExt cx="4876801" cy="935867"/>
          </a:xfrm>
        </p:grpSpPr>
        <p:sp>
          <p:nvSpPr>
            <p:cNvPr id="27" name="Figura a mano libera 26"/>
            <p:cNvSpPr/>
            <p:nvPr/>
          </p:nvSpPr>
          <p:spPr>
            <a:xfrm>
              <a:off x="3505200" y="4531858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84667" tIns="11430" rIns="361807" bIns="11430" numCol="1" spcCol="1270" anchor="ctr" anchorCtr="0">
              <a:noAutofit/>
            </a:bodyPr>
            <a:lstStyle/>
            <a:p>
              <a:pPr algn="ctr" defTabSz="8000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Computing </a:t>
              </a:r>
              <a:endParaRPr lang="it-IT" dirty="0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4953001" y="4419600"/>
              <a:ext cx="3429000" cy="935867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810" tIns="8255" rIns="300299" bIns="8255" numCol="1" spcCol="1270" anchor="ctr" anchorCtr="0">
              <a:noAutofit/>
            </a:bodyPr>
            <a:lstStyle/>
            <a:p>
              <a:pPr algn="ctr" defTabSz="5778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12000 CPU cores</a:t>
              </a:r>
              <a:endParaRPr lang="it-IT" sz="2000" dirty="0"/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16021" y="3441353"/>
            <a:ext cx="3076404" cy="1936693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4082" tIns="159312" rIns="224082" bIns="159312" numCol="1" spcCol="1270" anchor="ctr" anchorCtr="0">
            <a:noAutofit/>
          </a:bodyPr>
          <a:lstStyle/>
          <a:p>
            <a:pPr algn="ctr" defTabSz="15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99" dirty="0"/>
              <a:t>Total resources requirements </a:t>
            </a:r>
            <a:endParaRPr lang="it-IT" sz="3399" dirty="0"/>
          </a:p>
        </p:txBody>
      </p:sp>
      <p:sp>
        <p:nvSpPr>
          <p:cNvPr id="29" name="CustomShape 1"/>
          <p:cNvSpPr/>
          <p:nvPr/>
        </p:nvSpPr>
        <p:spPr>
          <a:xfrm>
            <a:off x="642165" y="429140"/>
            <a:ext cx="8032922" cy="614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994" b="1" spc="-1" dirty="0">
                <a:solidFill>
                  <a:srgbClr val="333333"/>
                </a:solidFill>
                <a:latin typeface="Noto Sans Regular"/>
              </a:rPr>
              <a:t>Computing model: data</a:t>
            </a:r>
            <a:endParaRPr lang="it-IT" sz="3994" spc="-1" dirty="0">
              <a:latin typeface="Arial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-129859"/>
            <a:ext cx="64986" cy="25971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66" dirty="0">
              <a:latin typeface="Arial" panose="020B0604020202020204" pitchFamily="34" charset="0"/>
            </a:endParaRPr>
          </a:p>
        </p:txBody>
      </p:sp>
      <p:graphicFrame>
        <p:nvGraphicFramePr>
          <p:cNvPr id="38" name="Diagramma 37"/>
          <p:cNvGraphicFramePr/>
          <p:nvPr>
            <p:extLst>
              <p:ext uri="{D42A27DB-BD31-4B8C-83A1-F6EECF244321}">
                <p14:modId xmlns:p14="http://schemas.microsoft.com/office/powerpoint/2010/main" val="3486542870"/>
              </p:ext>
            </p:extLst>
          </p:nvPr>
        </p:nvGraphicFramePr>
        <p:xfrm>
          <a:off x="864628" y="5590762"/>
          <a:ext cx="7414746" cy="111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0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 design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2" y="1825625"/>
            <a:ext cx="7415156" cy="4351338"/>
          </a:xfrm>
        </p:spPr>
      </p:pic>
    </p:spTree>
    <p:extLst>
      <p:ext uri="{BB962C8B-B14F-4D97-AF65-F5344CB8AC3E}">
        <p14:creationId xmlns:p14="http://schemas.microsoft.com/office/powerpoint/2010/main" val="318651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3095"/>
            <a:ext cx="7886700" cy="708300"/>
          </a:xfrm>
        </p:spPr>
        <p:txBody>
          <a:bodyPr/>
          <a:lstStyle/>
          <a:p>
            <a:r>
              <a:rPr lang="it-IT" dirty="0"/>
              <a:t>Network in China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" y="755332"/>
            <a:ext cx="8216075" cy="61026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0A105D-CCC4-753B-52DF-B6F9F7AD2810}"/>
              </a:ext>
            </a:extLst>
          </p:cNvPr>
          <p:cNvSpPr/>
          <p:nvPr/>
        </p:nvSpPr>
        <p:spPr>
          <a:xfrm rot="20611038" flipV="1">
            <a:off x="6554750" y="4167480"/>
            <a:ext cx="872625" cy="186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020836D-4CAA-D818-DC43-72A00F63DBDE}"/>
              </a:ext>
            </a:extLst>
          </p:cNvPr>
          <p:cNvCxnSpPr>
            <a:cxnSpLocks/>
          </p:cNvCxnSpPr>
          <p:nvPr/>
        </p:nvCxnSpPr>
        <p:spPr>
          <a:xfrm flipV="1">
            <a:off x="4572000" y="2334737"/>
            <a:ext cx="2863882" cy="2079448"/>
          </a:xfrm>
          <a:prstGeom prst="curvedConnector3">
            <a:avLst>
              <a:gd name="adj1" fmla="val 144003"/>
            </a:avLst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2F80D5-52E7-B26A-70CE-920497E81142}"/>
              </a:ext>
            </a:extLst>
          </p:cNvPr>
          <p:cNvSpPr txBox="1"/>
          <p:nvPr/>
        </p:nvSpPr>
        <p:spPr>
          <a:xfrm>
            <a:off x="5210390" y="4030082"/>
            <a:ext cx="793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REAL 10G</a:t>
            </a:r>
            <a:endParaRPr lang="en-GB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4C5C0-DCC2-D0A8-DF81-2E197459DAE4}"/>
              </a:ext>
            </a:extLst>
          </p:cNvPr>
          <p:cNvSpPr txBox="1"/>
          <p:nvPr/>
        </p:nvSpPr>
        <p:spPr>
          <a:xfrm>
            <a:off x="7319842" y="4092483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NEW 100G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2094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6605860"/>
            <a:ext cx="33337" cy="57150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1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2706960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007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2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3322910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007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4873898"/>
            <a:ext cx="339725" cy="590550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5437460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007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4719910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007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3665810"/>
            <a:ext cx="69850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7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3540398"/>
            <a:ext cx="82550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3026048"/>
            <a:ext cx="171450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9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3329260"/>
            <a:ext cx="169862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3178448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007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1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2719660"/>
            <a:ext cx="220662" cy="273050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00B05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2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3137173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3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3394348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4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3562623"/>
            <a:ext cx="33338" cy="82550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065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4623073"/>
            <a:ext cx="473075" cy="212725"/>
            <a:chOff x="4488" y="2394"/>
            <a:chExt cx="358" cy="124"/>
          </a:xfrm>
        </p:grpSpPr>
        <p:sp>
          <p:nvSpPr>
            <p:cNvPr id="2596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7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66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2498998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FF000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7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3486423"/>
            <a:ext cx="280987" cy="24765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8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4224610"/>
            <a:ext cx="207962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007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9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6612210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3534048"/>
            <a:ext cx="3175" cy="9525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1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3530873"/>
            <a:ext cx="3175" cy="55562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3584848"/>
            <a:ext cx="23813" cy="57150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3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3580085"/>
            <a:ext cx="49212" cy="57150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4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3137173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5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3440385"/>
            <a:ext cx="409575" cy="24923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6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4443685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7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4308748"/>
            <a:ext cx="152400" cy="169862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8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3313385"/>
            <a:ext cx="125413" cy="57150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79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4034110"/>
            <a:ext cx="19050" cy="57150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0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4038873"/>
            <a:ext cx="14287" cy="57150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1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4699273"/>
            <a:ext cx="44450" cy="57150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82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6507435"/>
            <a:ext cx="65087" cy="55563"/>
            <a:chOff x="1654" y="3671"/>
            <a:chExt cx="49" cy="17"/>
          </a:xfrm>
        </p:grpSpPr>
        <p:sp>
          <p:nvSpPr>
            <p:cNvPr id="2594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5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8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4302398"/>
            <a:ext cx="31750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4308748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4310335"/>
            <a:ext cx="6350" cy="58738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4300810"/>
            <a:ext cx="7937" cy="57150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4292873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4321448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4318273"/>
            <a:ext cx="6350" cy="9525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4343673"/>
            <a:ext cx="6350" cy="11112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4338910"/>
            <a:ext cx="11113" cy="58738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4367485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4415110"/>
            <a:ext cx="15875" cy="57150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4440510"/>
            <a:ext cx="3175" cy="57150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4470673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4483373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4548460"/>
            <a:ext cx="23812" cy="57150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4524648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4196035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4029348"/>
            <a:ext cx="131763" cy="195262"/>
            <a:chOff x="1199" y="2121"/>
            <a:chExt cx="97" cy="123"/>
          </a:xfrm>
        </p:grpSpPr>
        <p:sp>
          <p:nvSpPr>
            <p:cNvPr id="2584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5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6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7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8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9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0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1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2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3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5456510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5546998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5456510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5429523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0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5950223"/>
            <a:ext cx="458787" cy="404812"/>
            <a:chOff x="5372" y="3323"/>
            <a:chExt cx="341" cy="253"/>
          </a:xfrm>
        </p:grpSpPr>
        <p:sp>
          <p:nvSpPr>
            <p:cNvPr id="2581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4607198"/>
            <a:ext cx="9525" cy="57150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5508898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5518423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4596085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4540523"/>
            <a:ext cx="6350" cy="57150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4429398"/>
            <a:ext cx="4763" cy="57150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5127898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5142185"/>
            <a:ext cx="12700" cy="57150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4918348"/>
            <a:ext cx="25400" cy="55562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4892948"/>
            <a:ext cx="11113" cy="57150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5224735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5213623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5199335"/>
            <a:ext cx="20637" cy="6350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5205685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5199335"/>
            <a:ext cx="14287" cy="58738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5180285"/>
            <a:ext cx="6350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4907235"/>
            <a:ext cx="1588" cy="57150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2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4578623"/>
            <a:ext cx="163512" cy="114300"/>
            <a:chOff x="5379" y="2466"/>
            <a:chExt cx="122" cy="71"/>
          </a:xfrm>
        </p:grpSpPr>
        <p:sp>
          <p:nvSpPr>
            <p:cNvPr id="2572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3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4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5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6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7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9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24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4440510"/>
            <a:ext cx="6350" cy="57150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5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6580460"/>
            <a:ext cx="53975" cy="58738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6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6418535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7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3189560"/>
            <a:ext cx="20637" cy="57150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8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3222898"/>
            <a:ext cx="15875" cy="57150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9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3453085"/>
            <a:ext cx="4762" cy="58738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0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4015060"/>
            <a:ext cx="14288" cy="58738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1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3949973"/>
            <a:ext cx="15875" cy="57150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2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3799160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3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2926035"/>
            <a:ext cx="9525" cy="57150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4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2694260"/>
            <a:ext cx="3175" cy="57150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5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4472260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4334148"/>
            <a:ext cx="19050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3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4521473"/>
            <a:ext cx="46037" cy="374650"/>
            <a:chOff x="3950" y="2430"/>
            <a:chExt cx="36" cy="234"/>
          </a:xfrm>
        </p:grpSpPr>
        <p:sp>
          <p:nvSpPr>
            <p:cNvPr id="2541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2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3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4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45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6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7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8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9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0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1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2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3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4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5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6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7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8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9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8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9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0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1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3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5021535"/>
            <a:ext cx="185738" cy="214313"/>
            <a:chOff x="5486" y="2743"/>
            <a:chExt cx="137" cy="132"/>
          </a:xfrm>
        </p:grpSpPr>
        <p:sp>
          <p:nvSpPr>
            <p:cNvPr id="2532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3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4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5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6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7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8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9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0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3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4759598"/>
            <a:ext cx="11113" cy="55562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4899298"/>
            <a:ext cx="14288" cy="57150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1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3226073"/>
            <a:ext cx="728662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5192985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4623073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44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4457973"/>
            <a:ext cx="323850" cy="401637"/>
            <a:chOff x="1486" y="2412"/>
            <a:chExt cx="244" cy="256"/>
          </a:xfrm>
        </p:grpSpPr>
        <p:sp>
          <p:nvSpPr>
            <p:cNvPr id="2528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9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0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1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45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5997848"/>
            <a:ext cx="31750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6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6131198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7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6129610"/>
            <a:ext cx="1587" cy="12700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8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6129610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9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5599385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5526360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5502548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5380310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3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5346973"/>
            <a:ext cx="6350" cy="33337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5331098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5318398"/>
            <a:ext cx="0" cy="12700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6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5251723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5194573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5188223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5169173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5188223"/>
            <a:ext cx="1587" cy="3175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1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5172348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2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6161360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5380310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5302523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5215210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6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5218385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7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5681935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8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5188223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9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3854723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0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5494610"/>
            <a:ext cx="211138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4699273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2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4257948"/>
            <a:ext cx="69850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3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6612210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4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6591573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5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6570935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6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6564585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7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6555060"/>
            <a:ext cx="28575" cy="58738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8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6542360"/>
            <a:ext cx="33338" cy="57150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9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6523310"/>
            <a:ext cx="30163" cy="57150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0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6213748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1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6308998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6331223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3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6393135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4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6405835"/>
            <a:ext cx="26988" cy="58738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5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6439173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6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6472510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7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6486798"/>
            <a:ext cx="17463" cy="57150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8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6515373"/>
            <a:ext cx="6350" cy="57150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9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6585223"/>
            <a:ext cx="34925" cy="57150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0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6526485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1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4292873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2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4154760"/>
            <a:ext cx="250825" cy="109538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3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4257948"/>
            <a:ext cx="88900" cy="69850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4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4318273"/>
            <a:ext cx="33338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5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4318273"/>
            <a:ext cx="93663" cy="146050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6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4429398"/>
            <a:ext cx="71438" cy="57150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7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4391298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8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4421460"/>
            <a:ext cx="125412" cy="122238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9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4534173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0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4588148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5842273"/>
            <a:ext cx="133350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2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245931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3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2689498"/>
            <a:ext cx="449262" cy="361950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4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3530873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5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3370535"/>
            <a:ext cx="84137" cy="58738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6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3189560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7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3253060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8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3807098"/>
            <a:ext cx="33337" cy="131762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09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3859485"/>
            <a:ext cx="69850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0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3113360"/>
            <a:ext cx="96838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1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4024585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2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4084910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3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3691210"/>
            <a:ext cx="493712" cy="5794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4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3826148"/>
            <a:ext cx="384175" cy="436562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5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3691210"/>
            <a:ext cx="93663" cy="236538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6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4002360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7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2810148"/>
            <a:ext cx="190500" cy="93662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18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3073673"/>
            <a:ext cx="14288" cy="57150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9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2737123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0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3051448"/>
            <a:ext cx="26988" cy="57150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1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3213373"/>
            <a:ext cx="28575" cy="57150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2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3742010"/>
            <a:ext cx="50800" cy="57150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3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4534173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4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4702448"/>
            <a:ext cx="500062" cy="5524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5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4802460"/>
            <a:ext cx="55562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6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4802460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7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5207273"/>
            <a:ext cx="260350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8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5446985"/>
            <a:ext cx="238125" cy="287338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29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5248548"/>
            <a:ext cx="196850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0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4946923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1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4907235"/>
            <a:ext cx="55562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2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3607073"/>
            <a:ext cx="503238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3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4264298"/>
            <a:ext cx="247650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4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4038873"/>
            <a:ext cx="120650" cy="120650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5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3691210"/>
            <a:ext cx="222250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6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3651523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7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3700735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007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38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3969023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9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4478610"/>
            <a:ext cx="80963" cy="58738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0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4561160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1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4611960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2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4530998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3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4446860"/>
            <a:ext cx="87313" cy="58738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4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4524648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5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4486548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6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5691460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7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5788298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8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3502298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9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3916635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0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3972198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1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4043635"/>
            <a:ext cx="133350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2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4159523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4410348"/>
            <a:ext cx="133350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3646760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4943748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4927873"/>
            <a:ext cx="106362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4561160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4272235"/>
            <a:ext cx="233362" cy="439738"/>
            <a:chOff x="5062" y="2295"/>
            <a:chExt cx="177" cy="279"/>
          </a:xfrm>
        </p:grpSpPr>
        <p:sp>
          <p:nvSpPr>
            <p:cNvPr id="2504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5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6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7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8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9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0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1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2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3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4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5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6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7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8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9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0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1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2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3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4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5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6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7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5091385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5031060"/>
            <a:ext cx="22225" cy="58738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4910410"/>
            <a:ext cx="23813" cy="57150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4880248"/>
            <a:ext cx="25400" cy="57150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4777060"/>
            <a:ext cx="7938" cy="57150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4911998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5097735"/>
            <a:ext cx="19050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4916760"/>
            <a:ext cx="11113" cy="57150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4911998"/>
            <a:ext cx="19050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4959623"/>
            <a:ext cx="30163" cy="57150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5162823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5200923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5132660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5118373"/>
            <a:ext cx="39688" cy="55562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5127898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5132660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5124723"/>
            <a:ext cx="1588" cy="55562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4938985"/>
            <a:ext cx="20638" cy="58738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4911998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4896123"/>
            <a:ext cx="7938" cy="57150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4932635"/>
            <a:ext cx="4763" cy="6350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4932635"/>
            <a:ext cx="7938" cy="57150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4777060"/>
            <a:ext cx="22225" cy="57150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5140598"/>
            <a:ext cx="11112" cy="57150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5097735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4680223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3604" y="4731022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5135835"/>
            <a:ext cx="92075" cy="57150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4802460"/>
            <a:ext cx="42862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4946923"/>
            <a:ext cx="71437" cy="55562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4870723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4808810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5050110"/>
            <a:ext cx="250825" cy="95250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4907235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3738835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3143523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3348310"/>
            <a:ext cx="146050" cy="71438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3003823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3351485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4389710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9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3343548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3226073"/>
            <a:ext cx="381000" cy="24765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3568973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3583260"/>
            <a:ext cx="207962" cy="122238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3511823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3527698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3414985"/>
            <a:ext cx="107950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3522935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4146823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4486548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4473848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4384948"/>
            <a:ext cx="363538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4904060"/>
            <a:ext cx="4763" cy="7938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4911998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4899298"/>
            <a:ext cx="4762" cy="57150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4834210"/>
            <a:ext cx="417513" cy="201613"/>
            <a:chOff x="912" y="2626"/>
            <a:chExt cx="311" cy="127"/>
          </a:xfrm>
        </p:grpSpPr>
        <p:sp>
          <p:nvSpPr>
            <p:cNvPr id="250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5551760"/>
            <a:ext cx="19050" cy="58738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5578748"/>
            <a:ext cx="23813" cy="57150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5070748"/>
            <a:ext cx="168275" cy="103187"/>
            <a:chOff x="3481" y="2773"/>
            <a:chExt cx="125" cy="65"/>
          </a:xfrm>
        </p:grpSpPr>
        <p:sp>
          <p:nvSpPr>
            <p:cNvPr id="2490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2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6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7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8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9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0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5062810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1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5035823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5578748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4146823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2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4348435"/>
            <a:ext cx="80962" cy="82550"/>
            <a:chOff x="2352" y="2343"/>
            <a:chExt cx="65" cy="53"/>
          </a:xfrm>
        </p:grpSpPr>
        <p:sp>
          <p:nvSpPr>
            <p:cNvPr id="248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2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2408510"/>
            <a:ext cx="1897063" cy="1133475"/>
            <a:chOff x="527" y="1110"/>
            <a:chExt cx="1410" cy="709"/>
          </a:xfrm>
        </p:grpSpPr>
        <p:sp>
          <p:nvSpPr>
            <p:cNvPr id="2442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13 h 54"/>
                <a:gd name="T2" fmla="*/ 2 w 98"/>
                <a:gd name="T3" fmla="*/ 14 h 54"/>
                <a:gd name="T4" fmla="*/ 4 w 98"/>
                <a:gd name="T5" fmla="*/ 16 h 54"/>
                <a:gd name="T6" fmla="*/ 7 w 98"/>
                <a:gd name="T7" fmla="*/ 17 h 54"/>
                <a:gd name="T8" fmla="*/ 10 w 98"/>
                <a:gd name="T9" fmla="*/ 17 h 54"/>
                <a:gd name="T10" fmla="*/ 12 w 98"/>
                <a:gd name="T11" fmla="*/ 17 h 54"/>
                <a:gd name="T12" fmla="*/ 14 w 98"/>
                <a:gd name="T13" fmla="*/ 17 h 54"/>
                <a:gd name="T14" fmla="*/ 16 w 98"/>
                <a:gd name="T15" fmla="*/ 16 h 54"/>
                <a:gd name="T16" fmla="*/ 18 w 98"/>
                <a:gd name="T17" fmla="*/ 15 h 54"/>
                <a:gd name="T18" fmla="*/ 21 w 98"/>
                <a:gd name="T19" fmla="*/ 13 h 54"/>
                <a:gd name="T20" fmla="*/ 24 w 98"/>
                <a:gd name="T21" fmla="*/ 11 h 54"/>
                <a:gd name="T22" fmla="*/ 27 w 98"/>
                <a:gd name="T23" fmla="*/ 9 h 54"/>
                <a:gd name="T24" fmla="*/ 29 w 98"/>
                <a:gd name="T25" fmla="*/ 6 h 54"/>
                <a:gd name="T26" fmla="*/ 30 w 98"/>
                <a:gd name="T27" fmla="*/ 4 h 54"/>
                <a:gd name="T28" fmla="*/ 31 w 98"/>
                <a:gd name="T29" fmla="*/ 1 h 54"/>
                <a:gd name="T30" fmla="*/ 29 w 98"/>
                <a:gd name="T31" fmla="*/ 1 h 54"/>
                <a:gd name="T32" fmla="*/ 26 w 98"/>
                <a:gd name="T33" fmla="*/ 0 h 54"/>
                <a:gd name="T34" fmla="*/ 24 w 98"/>
                <a:gd name="T35" fmla="*/ 0 h 54"/>
                <a:gd name="T36" fmla="*/ 22 w 98"/>
                <a:gd name="T37" fmla="*/ 0 h 54"/>
                <a:gd name="T38" fmla="*/ 19 w 98"/>
                <a:gd name="T39" fmla="*/ 0 h 54"/>
                <a:gd name="T40" fmla="*/ 16 w 98"/>
                <a:gd name="T41" fmla="*/ 1 h 54"/>
                <a:gd name="T42" fmla="*/ 14 w 98"/>
                <a:gd name="T43" fmla="*/ 2 h 54"/>
                <a:gd name="T44" fmla="*/ 12 w 98"/>
                <a:gd name="T45" fmla="*/ 3 h 54"/>
                <a:gd name="T46" fmla="*/ 7 w 98"/>
                <a:gd name="T47" fmla="*/ 5 h 54"/>
                <a:gd name="T48" fmla="*/ 4 w 98"/>
                <a:gd name="T49" fmla="*/ 8 h 54"/>
                <a:gd name="T50" fmla="*/ 2 w 98"/>
                <a:gd name="T51" fmla="*/ 9 h 54"/>
                <a:gd name="T52" fmla="*/ 1 w 98"/>
                <a:gd name="T53" fmla="*/ 10 h 54"/>
                <a:gd name="T54" fmla="*/ 0 w 98"/>
                <a:gd name="T55" fmla="*/ 12 h 54"/>
                <a:gd name="T56" fmla="*/ 0 w 98"/>
                <a:gd name="T57" fmla="*/ 13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3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8 h 28"/>
                <a:gd name="T2" fmla="*/ 3 w 67"/>
                <a:gd name="T3" fmla="*/ 8 h 28"/>
                <a:gd name="T4" fmla="*/ 7 w 67"/>
                <a:gd name="T5" fmla="*/ 8 h 28"/>
                <a:gd name="T6" fmla="*/ 10 w 67"/>
                <a:gd name="T7" fmla="*/ 7 h 28"/>
                <a:gd name="T8" fmla="*/ 13 w 67"/>
                <a:gd name="T9" fmla="*/ 6 h 28"/>
                <a:gd name="T10" fmla="*/ 15 w 67"/>
                <a:gd name="T11" fmla="*/ 5 h 28"/>
                <a:gd name="T12" fmla="*/ 18 w 67"/>
                <a:gd name="T13" fmla="*/ 3 h 28"/>
                <a:gd name="T14" fmla="*/ 20 w 67"/>
                <a:gd name="T15" fmla="*/ 2 h 28"/>
                <a:gd name="T16" fmla="*/ 21 w 67"/>
                <a:gd name="T17" fmla="*/ 1 h 28"/>
                <a:gd name="T18" fmla="*/ 18 w 67"/>
                <a:gd name="T19" fmla="*/ 0 h 28"/>
                <a:gd name="T20" fmla="*/ 14 w 67"/>
                <a:gd name="T21" fmla="*/ 0 h 28"/>
                <a:gd name="T22" fmla="*/ 11 w 67"/>
                <a:gd name="T23" fmla="*/ 0 h 28"/>
                <a:gd name="T24" fmla="*/ 8 w 67"/>
                <a:gd name="T25" fmla="*/ 1 h 28"/>
                <a:gd name="T26" fmla="*/ 5 w 67"/>
                <a:gd name="T27" fmla="*/ 2 h 28"/>
                <a:gd name="T28" fmla="*/ 3 w 67"/>
                <a:gd name="T29" fmla="*/ 3 h 28"/>
                <a:gd name="T30" fmla="*/ 2 w 67"/>
                <a:gd name="T31" fmla="*/ 4 h 28"/>
                <a:gd name="T32" fmla="*/ 1 w 67"/>
                <a:gd name="T33" fmla="*/ 5 h 28"/>
                <a:gd name="T34" fmla="*/ 1 w 67"/>
                <a:gd name="T35" fmla="*/ 6 h 28"/>
                <a:gd name="T36" fmla="*/ 0 w 67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4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6 h 36"/>
                <a:gd name="T2" fmla="*/ 0 w 32"/>
                <a:gd name="T3" fmla="*/ 7 h 36"/>
                <a:gd name="T4" fmla="*/ 1 w 32"/>
                <a:gd name="T5" fmla="*/ 9 h 36"/>
                <a:gd name="T6" fmla="*/ 2 w 32"/>
                <a:gd name="T7" fmla="*/ 10 h 36"/>
                <a:gd name="T8" fmla="*/ 3 w 32"/>
                <a:gd name="T9" fmla="*/ 10 h 36"/>
                <a:gd name="T10" fmla="*/ 4 w 32"/>
                <a:gd name="T11" fmla="*/ 11 h 36"/>
                <a:gd name="T12" fmla="*/ 4 w 32"/>
                <a:gd name="T13" fmla="*/ 11 h 36"/>
                <a:gd name="T14" fmla="*/ 11 w 32"/>
                <a:gd name="T15" fmla="*/ 11 h 36"/>
                <a:gd name="T16" fmla="*/ 11 w 32"/>
                <a:gd name="T17" fmla="*/ 7 h 36"/>
                <a:gd name="T18" fmla="*/ 11 w 32"/>
                <a:gd name="T19" fmla="*/ 4 h 36"/>
                <a:gd name="T20" fmla="*/ 10 w 32"/>
                <a:gd name="T21" fmla="*/ 2 h 36"/>
                <a:gd name="T22" fmla="*/ 9 w 32"/>
                <a:gd name="T23" fmla="*/ 0 h 36"/>
                <a:gd name="T24" fmla="*/ 7 w 32"/>
                <a:gd name="T25" fmla="*/ 1 h 36"/>
                <a:gd name="T26" fmla="*/ 4 w 32"/>
                <a:gd name="T27" fmla="*/ 2 h 36"/>
                <a:gd name="T28" fmla="*/ 2 w 32"/>
                <a:gd name="T29" fmla="*/ 3 h 36"/>
                <a:gd name="T30" fmla="*/ 1 w 32"/>
                <a:gd name="T31" fmla="*/ 4 h 36"/>
                <a:gd name="T32" fmla="*/ 0 w 32"/>
                <a:gd name="T33" fmla="*/ 5 h 36"/>
                <a:gd name="T34" fmla="*/ 0 w 32"/>
                <a:gd name="T35" fmla="*/ 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5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4 h 52"/>
                <a:gd name="T2" fmla="*/ 3 w 146"/>
                <a:gd name="T3" fmla="*/ 15 h 52"/>
                <a:gd name="T4" fmla="*/ 7 w 146"/>
                <a:gd name="T5" fmla="*/ 16 h 52"/>
                <a:gd name="T6" fmla="*/ 10 w 146"/>
                <a:gd name="T7" fmla="*/ 17 h 52"/>
                <a:gd name="T8" fmla="*/ 14 w 146"/>
                <a:gd name="T9" fmla="*/ 17 h 52"/>
                <a:gd name="T10" fmla="*/ 20 w 146"/>
                <a:gd name="T11" fmla="*/ 17 h 52"/>
                <a:gd name="T12" fmla="*/ 26 w 146"/>
                <a:gd name="T13" fmla="*/ 17 h 52"/>
                <a:gd name="T14" fmla="*/ 37 w 146"/>
                <a:gd name="T15" fmla="*/ 15 h 52"/>
                <a:gd name="T16" fmla="*/ 46 w 146"/>
                <a:gd name="T17" fmla="*/ 14 h 52"/>
                <a:gd name="T18" fmla="*/ 45 w 146"/>
                <a:gd name="T19" fmla="*/ 12 h 52"/>
                <a:gd name="T20" fmla="*/ 45 w 146"/>
                <a:gd name="T21" fmla="*/ 10 h 52"/>
                <a:gd name="T22" fmla="*/ 44 w 146"/>
                <a:gd name="T23" fmla="*/ 8 h 52"/>
                <a:gd name="T24" fmla="*/ 43 w 146"/>
                <a:gd name="T25" fmla="*/ 6 h 52"/>
                <a:gd name="T26" fmla="*/ 42 w 146"/>
                <a:gd name="T27" fmla="*/ 5 h 52"/>
                <a:gd name="T28" fmla="*/ 41 w 146"/>
                <a:gd name="T29" fmla="*/ 4 h 52"/>
                <a:gd name="T30" fmla="*/ 39 w 146"/>
                <a:gd name="T31" fmla="*/ 3 h 52"/>
                <a:gd name="T32" fmla="*/ 38 w 146"/>
                <a:gd name="T33" fmla="*/ 2 h 52"/>
                <a:gd name="T34" fmla="*/ 35 w 146"/>
                <a:gd name="T35" fmla="*/ 1 h 52"/>
                <a:gd name="T36" fmla="*/ 32 w 146"/>
                <a:gd name="T37" fmla="*/ 0 h 52"/>
                <a:gd name="T38" fmla="*/ 28 w 146"/>
                <a:gd name="T39" fmla="*/ 0 h 52"/>
                <a:gd name="T40" fmla="*/ 25 w 146"/>
                <a:gd name="T41" fmla="*/ 1 h 52"/>
                <a:gd name="T42" fmla="*/ 21 w 146"/>
                <a:gd name="T43" fmla="*/ 2 h 52"/>
                <a:gd name="T44" fmla="*/ 17 w 146"/>
                <a:gd name="T45" fmla="*/ 3 h 52"/>
                <a:gd name="T46" fmla="*/ 14 w 146"/>
                <a:gd name="T47" fmla="*/ 5 h 52"/>
                <a:gd name="T48" fmla="*/ 10 w 146"/>
                <a:gd name="T49" fmla="*/ 6 h 52"/>
                <a:gd name="T50" fmla="*/ 7 w 146"/>
                <a:gd name="T51" fmla="*/ 8 h 52"/>
                <a:gd name="T52" fmla="*/ 4 w 146"/>
                <a:gd name="T53" fmla="*/ 10 h 52"/>
                <a:gd name="T54" fmla="*/ 2 w 146"/>
                <a:gd name="T55" fmla="*/ 12 h 52"/>
                <a:gd name="T56" fmla="*/ 0 w 146"/>
                <a:gd name="T57" fmla="*/ 1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6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20 w 60"/>
                <a:gd name="T1" fmla="*/ 0 h 31"/>
                <a:gd name="T2" fmla="*/ 16 w 60"/>
                <a:gd name="T3" fmla="*/ 0 h 31"/>
                <a:gd name="T4" fmla="*/ 13 w 60"/>
                <a:gd name="T5" fmla="*/ 0 h 31"/>
                <a:gd name="T6" fmla="*/ 10 w 60"/>
                <a:gd name="T7" fmla="*/ 0 h 31"/>
                <a:gd name="T8" fmla="*/ 9 w 60"/>
                <a:gd name="T9" fmla="*/ 0 h 31"/>
                <a:gd name="T10" fmla="*/ 6 w 60"/>
                <a:gd name="T11" fmla="*/ 0 h 31"/>
                <a:gd name="T12" fmla="*/ 3 w 60"/>
                <a:gd name="T13" fmla="*/ 1 h 31"/>
                <a:gd name="T14" fmla="*/ 2 w 60"/>
                <a:gd name="T15" fmla="*/ 1 h 31"/>
                <a:gd name="T16" fmla="*/ 1 w 60"/>
                <a:gd name="T17" fmla="*/ 2 h 31"/>
                <a:gd name="T18" fmla="*/ 0 w 60"/>
                <a:gd name="T19" fmla="*/ 3 h 31"/>
                <a:gd name="T20" fmla="*/ 0 w 60"/>
                <a:gd name="T21" fmla="*/ 4 h 31"/>
                <a:gd name="T22" fmla="*/ 0 w 60"/>
                <a:gd name="T23" fmla="*/ 5 h 31"/>
                <a:gd name="T24" fmla="*/ 1 w 60"/>
                <a:gd name="T25" fmla="*/ 6 h 31"/>
                <a:gd name="T26" fmla="*/ 2 w 60"/>
                <a:gd name="T27" fmla="*/ 7 h 31"/>
                <a:gd name="T28" fmla="*/ 3 w 60"/>
                <a:gd name="T29" fmla="*/ 8 h 31"/>
                <a:gd name="T30" fmla="*/ 4 w 60"/>
                <a:gd name="T31" fmla="*/ 9 h 31"/>
                <a:gd name="T32" fmla="*/ 6 w 60"/>
                <a:gd name="T33" fmla="*/ 9 h 31"/>
                <a:gd name="T34" fmla="*/ 7 w 60"/>
                <a:gd name="T35" fmla="*/ 10 h 31"/>
                <a:gd name="T36" fmla="*/ 9 w 60"/>
                <a:gd name="T37" fmla="*/ 10 h 31"/>
                <a:gd name="T38" fmla="*/ 11 w 60"/>
                <a:gd name="T39" fmla="*/ 10 h 31"/>
                <a:gd name="T40" fmla="*/ 12 w 60"/>
                <a:gd name="T41" fmla="*/ 9 h 31"/>
                <a:gd name="T42" fmla="*/ 14 w 60"/>
                <a:gd name="T43" fmla="*/ 8 h 31"/>
                <a:gd name="T44" fmla="*/ 16 w 60"/>
                <a:gd name="T45" fmla="*/ 6 h 31"/>
                <a:gd name="T46" fmla="*/ 19 w 60"/>
                <a:gd name="T47" fmla="*/ 3 h 31"/>
                <a:gd name="T48" fmla="*/ 20 w 60"/>
                <a:gd name="T49" fmla="*/ 2 h 31"/>
                <a:gd name="T50" fmla="*/ 2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7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4 h 62"/>
                <a:gd name="T2" fmla="*/ 0 w 80"/>
                <a:gd name="T3" fmla="*/ 15 h 62"/>
                <a:gd name="T4" fmla="*/ 0 w 80"/>
                <a:gd name="T5" fmla="*/ 16 h 62"/>
                <a:gd name="T6" fmla="*/ 1 w 80"/>
                <a:gd name="T7" fmla="*/ 16 h 62"/>
                <a:gd name="T8" fmla="*/ 1 w 80"/>
                <a:gd name="T9" fmla="*/ 17 h 62"/>
                <a:gd name="T10" fmla="*/ 3 w 80"/>
                <a:gd name="T11" fmla="*/ 18 h 62"/>
                <a:gd name="T12" fmla="*/ 5 w 80"/>
                <a:gd name="T13" fmla="*/ 19 h 62"/>
                <a:gd name="T14" fmla="*/ 9 w 80"/>
                <a:gd name="T15" fmla="*/ 20 h 62"/>
                <a:gd name="T16" fmla="*/ 13 w 80"/>
                <a:gd name="T17" fmla="*/ 20 h 62"/>
                <a:gd name="T18" fmla="*/ 15 w 80"/>
                <a:gd name="T19" fmla="*/ 20 h 62"/>
                <a:gd name="T20" fmla="*/ 16 w 80"/>
                <a:gd name="T21" fmla="*/ 19 h 62"/>
                <a:gd name="T22" fmla="*/ 18 w 80"/>
                <a:gd name="T23" fmla="*/ 18 h 62"/>
                <a:gd name="T24" fmla="*/ 19 w 80"/>
                <a:gd name="T25" fmla="*/ 17 h 62"/>
                <a:gd name="T26" fmla="*/ 21 w 80"/>
                <a:gd name="T27" fmla="*/ 15 h 62"/>
                <a:gd name="T28" fmla="*/ 23 w 80"/>
                <a:gd name="T29" fmla="*/ 12 h 62"/>
                <a:gd name="T30" fmla="*/ 24 w 80"/>
                <a:gd name="T31" fmla="*/ 9 h 62"/>
                <a:gd name="T32" fmla="*/ 25 w 80"/>
                <a:gd name="T33" fmla="*/ 6 h 62"/>
                <a:gd name="T34" fmla="*/ 26 w 80"/>
                <a:gd name="T35" fmla="*/ 3 h 62"/>
                <a:gd name="T36" fmla="*/ 26 w 80"/>
                <a:gd name="T37" fmla="*/ 0 h 62"/>
                <a:gd name="T38" fmla="*/ 23 w 80"/>
                <a:gd name="T39" fmla="*/ 0 h 62"/>
                <a:gd name="T40" fmla="*/ 19 w 80"/>
                <a:gd name="T41" fmla="*/ 1 h 62"/>
                <a:gd name="T42" fmla="*/ 15 w 80"/>
                <a:gd name="T43" fmla="*/ 3 h 62"/>
                <a:gd name="T44" fmla="*/ 11 w 80"/>
                <a:gd name="T45" fmla="*/ 4 h 62"/>
                <a:gd name="T46" fmla="*/ 7 w 80"/>
                <a:gd name="T47" fmla="*/ 6 h 62"/>
                <a:gd name="T48" fmla="*/ 3 w 80"/>
                <a:gd name="T49" fmla="*/ 8 h 62"/>
                <a:gd name="T50" fmla="*/ 2 w 80"/>
                <a:gd name="T51" fmla="*/ 10 h 62"/>
                <a:gd name="T52" fmla="*/ 1 w 80"/>
                <a:gd name="T53" fmla="*/ 11 h 62"/>
                <a:gd name="T54" fmla="*/ 0 w 80"/>
                <a:gd name="T55" fmla="*/ 13 h 62"/>
                <a:gd name="T56" fmla="*/ 0 w 80"/>
                <a:gd name="T57" fmla="*/ 14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8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25 w 106"/>
                <a:gd name="T1" fmla="*/ 4 h 49"/>
                <a:gd name="T2" fmla="*/ 22 w 106"/>
                <a:gd name="T3" fmla="*/ 4 h 49"/>
                <a:gd name="T4" fmla="*/ 21 w 106"/>
                <a:gd name="T5" fmla="*/ 4 h 49"/>
                <a:gd name="T6" fmla="*/ 18 w 106"/>
                <a:gd name="T7" fmla="*/ 3 h 49"/>
                <a:gd name="T8" fmla="*/ 17 w 106"/>
                <a:gd name="T9" fmla="*/ 2 h 49"/>
                <a:gd name="T10" fmla="*/ 15 w 106"/>
                <a:gd name="T11" fmla="*/ 1 h 49"/>
                <a:gd name="T12" fmla="*/ 13 w 106"/>
                <a:gd name="T13" fmla="*/ 1 h 49"/>
                <a:gd name="T14" fmla="*/ 11 w 106"/>
                <a:gd name="T15" fmla="*/ 0 h 49"/>
                <a:gd name="T16" fmla="*/ 8 w 106"/>
                <a:gd name="T17" fmla="*/ 0 h 49"/>
                <a:gd name="T18" fmla="*/ 5 w 106"/>
                <a:gd name="T19" fmla="*/ 0 h 49"/>
                <a:gd name="T20" fmla="*/ 0 w 106"/>
                <a:gd name="T21" fmla="*/ 0 h 49"/>
                <a:gd name="T22" fmla="*/ 3 w 106"/>
                <a:gd name="T23" fmla="*/ 4 h 49"/>
                <a:gd name="T24" fmla="*/ 5 w 106"/>
                <a:gd name="T25" fmla="*/ 7 h 49"/>
                <a:gd name="T26" fmla="*/ 8 w 106"/>
                <a:gd name="T27" fmla="*/ 9 h 49"/>
                <a:gd name="T28" fmla="*/ 11 w 106"/>
                <a:gd name="T29" fmla="*/ 12 h 49"/>
                <a:gd name="T30" fmla="*/ 13 w 106"/>
                <a:gd name="T31" fmla="*/ 14 h 49"/>
                <a:gd name="T32" fmla="*/ 16 w 106"/>
                <a:gd name="T33" fmla="*/ 15 h 49"/>
                <a:gd name="T34" fmla="*/ 19 w 106"/>
                <a:gd name="T35" fmla="*/ 16 h 49"/>
                <a:gd name="T36" fmla="*/ 22 w 106"/>
                <a:gd name="T37" fmla="*/ 16 h 49"/>
                <a:gd name="T38" fmla="*/ 25 w 106"/>
                <a:gd name="T39" fmla="*/ 16 h 49"/>
                <a:gd name="T40" fmla="*/ 27 w 106"/>
                <a:gd name="T41" fmla="*/ 15 h 49"/>
                <a:gd name="T42" fmla="*/ 30 w 106"/>
                <a:gd name="T43" fmla="*/ 13 h 49"/>
                <a:gd name="T44" fmla="*/ 33 w 106"/>
                <a:gd name="T45" fmla="*/ 10 h 49"/>
                <a:gd name="T46" fmla="*/ 31 w 106"/>
                <a:gd name="T47" fmla="*/ 10 h 49"/>
                <a:gd name="T48" fmla="*/ 31 w 106"/>
                <a:gd name="T49" fmla="*/ 9 h 49"/>
                <a:gd name="T50" fmla="*/ 29 w 106"/>
                <a:gd name="T51" fmla="*/ 8 h 49"/>
                <a:gd name="T52" fmla="*/ 28 w 106"/>
                <a:gd name="T53" fmla="*/ 7 h 49"/>
                <a:gd name="T54" fmla="*/ 27 w 106"/>
                <a:gd name="T55" fmla="*/ 6 h 49"/>
                <a:gd name="T56" fmla="*/ 26 w 106"/>
                <a:gd name="T57" fmla="*/ 5 h 49"/>
                <a:gd name="T58" fmla="*/ 26 w 106"/>
                <a:gd name="T59" fmla="*/ 5 h 49"/>
                <a:gd name="T60" fmla="*/ 25 w 106"/>
                <a:gd name="T61" fmla="*/ 4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9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6 h 22"/>
                <a:gd name="T2" fmla="*/ 2 w 47"/>
                <a:gd name="T3" fmla="*/ 7 h 22"/>
                <a:gd name="T4" fmla="*/ 4 w 47"/>
                <a:gd name="T5" fmla="*/ 7 h 22"/>
                <a:gd name="T6" fmla="*/ 6 w 47"/>
                <a:gd name="T7" fmla="*/ 7 h 22"/>
                <a:gd name="T8" fmla="*/ 8 w 47"/>
                <a:gd name="T9" fmla="*/ 7 h 22"/>
                <a:gd name="T10" fmla="*/ 11 w 47"/>
                <a:gd name="T11" fmla="*/ 6 h 22"/>
                <a:gd name="T12" fmla="*/ 12 w 47"/>
                <a:gd name="T13" fmla="*/ 5 h 22"/>
                <a:gd name="T14" fmla="*/ 13 w 47"/>
                <a:gd name="T15" fmla="*/ 4 h 22"/>
                <a:gd name="T16" fmla="*/ 14 w 47"/>
                <a:gd name="T17" fmla="*/ 3 h 22"/>
                <a:gd name="T18" fmla="*/ 14 w 47"/>
                <a:gd name="T19" fmla="*/ 2 h 22"/>
                <a:gd name="T20" fmla="*/ 15 w 47"/>
                <a:gd name="T21" fmla="*/ 0 h 22"/>
                <a:gd name="T22" fmla="*/ 0 w 47"/>
                <a:gd name="T23" fmla="*/ 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0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7 w 53"/>
                <a:gd name="T1" fmla="*/ 0 h 32"/>
                <a:gd name="T2" fmla="*/ 12 w 53"/>
                <a:gd name="T3" fmla="*/ 3 h 32"/>
                <a:gd name="T4" fmla="*/ 7 w 53"/>
                <a:gd name="T5" fmla="*/ 6 h 32"/>
                <a:gd name="T6" fmla="*/ 4 w 53"/>
                <a:gd name="T7" fmla="*/ 9 h 32"/>
                <a:gd name="T8" fmla="*/ 0 w 53"/>
                <a:gd name="T9" fmla="*/ 11 h 32"/>
                <a:gd name="T10" fmla="*/ 4 w 53"/>
                <a:gd name="T11" fmla="*/ 11 h 32"/>
                <a:gd name="T12" fmla="*/ 8 w 53"/>
                <a:gd name="T13" fmla="*/ 11 h 32"/>
                <a:gd name="T14" fmla="*/ 13 w 53"/>
                <a:gd name="T15" fmla="*/ 11 h 32"/>
                <a:gd name="T16" fmla="*/ 17 w 53"/>
                <a:gd name="T17" fmla="*/ 11 h 32"/>
                <a:gd name="T18" fmla="*/ 17 w 53"/>
                <a:gd name="T19" fmla="*/ 8 h 32"/>
                <a:gd name="T20" fmla="*/ 17 w 53"/>
                <a:gd name="T21" fmla="*/ 6 h 32"/>
                <a:gd name="T22" fmla="*/ 17 w 53"/>
                <a:gd name="T23" fmla="*/ 3 h 32"/>
                <a:gd name="T24" fmla="*/ 17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1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8 w 46"/>
                <a:gd name="T1" fmla="*/ 1 h 34"/>
                <a:gd name="T2" fmla="*/ 0 w 46"/>
                <a:gd name="T3" fmla="*/ 6 h 34"/>
                <a:gd name="T4" fmla="*/ 0 w 46"/>
                <a:gd name="T5" fmla="*/ 12 h 34"/>
                <a:gd name="T6" fmla="*/ 8 w 46"/>
                <a:gd name="T7" fmla="*/ 12 h 34"/>
                <a:gd name="T8" fmla="*/ 9 w 46"/>
                <a:gd name="T9" fmla="*/ 11 h 34"/>
                <a:gd name="T10" fmla="*/ 11 w 46"/>
                <a:gd name="T11" fmla="*/ 10 h 34"/>
                <a:gd name="T12" fmla="*/ 12 w 46"/>
                <a:gd name="T13" fmla="*/ 9 h 34"/>
                <a:gd name="T14" fmla="*/ 13 w 46"/>
                <a:gd name="T15" fmla="*/ 7 h 34"/>
                <a:gd name="T16" fmla="*/ 13 w 46"/>
                <a:gd name="T17" fmla="*/ 6 h 34"/>
                <a:gd name="T18" fmla="*/ 14 w 46"/>
                <a:gd name="T19" fmla="*/ 5 h 34"/>
                <a:gd name="T20" fmla="*/ 14 w 46"/>
                <a:gd name="T21" fmla="*/ 3 h 34"/>
                <a:gd name="T22" fmla="*/ 14 w 46"/>
                <a:gd name="T23" fmla="*/ 1 h 34"/>
                <a:gd name="T24" fmla="*/ 14 w 46"/>
                <a:gd name="T25" fmla="*/ 0 h 34"/>
                <a:gd name="T26" fmla="*/ 13 w 46"/>
                <a:gd name="T27" fmla="*/ 0 h 34"/>
                <a:gd name="T28" fmla="*/ 13 w 46"/>
                <a:gd name="T29" fmla="*/ 0 h 34"/>
                <a:gd name="T30" fmla="*/ 12 w 46"/>
                <a:gd name="T31" fmla="*/ 0 h 34"/>
                <a:gd name="T32" fmla="*/ 10 w 46"/>
                <a:gd name="T33" fmla="*/ 1 h 34"/>
                <a:gd name="T34" fmla="*/ 8 w 4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2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8 h 25"/>
                <a:gd name="T2" fmla="*/ 5 w 48"/>
                <a:gd name="T3" fmla="*/ 8 h 25"/>
                <a:gd name="T4" fmla="*/ 9 w 48"/>
                <a:gd name="T5" fmla="*/ 8 h 25"/>
                <a:gd name="T6" fmla="*/ 10 w 48"/>
                <a:gd name="T7" fmla="*/ 8 h 25"/>
                <a:gd name="T8" fmla="*/ 11 w 48"/>
                <a:gd name="T9" fmla="*/ 7 h 25"/>
                <a:gd name="T10" fmla="*/ 12 w 48"/>
                <a:gd name="T11" fmla="*/ 6 h 25"/>
                <a:gd name="T12" fmla="*/ 13 w 48"/>
                <a:gd name="T13" fmla="*/ 5 h 25"/>
                <a:gd name="T14" fmla="*/ 15 w 48"/>
                <a:gd name="T15" fmla="*/ 2 h 25"/>
                <a:gd name="T16" fmla="*/ 16 w 48"/>
                <a:gd name="T17" fmla="*/ 0 h 25"/>
                <a:gd name="T18" fmla="*/ 13 w 48"/>
                <a:gd name="T19" fmla="*/ 0 h 25"/>
                <a:gd name="T20" fmla="*/ 11 w 48"/>
                <a:gd name="T21" fmla="*/ 1 h 25"/>
                <a:gd name="T22" fmla="*/ 9 w 48"/>
                <a:gd name="T23" fmla="*/ 2 h 25"/>
                <a:gd name="T24" fmla="*/ 7 w 48"/>
                <a:gd name="T25" fmla="*/ 3 h 25"/>
                <a:gd name="T26" fmla="*/ 4 w 48"/>
                <a:gd name="T27" fmla="*/ 5 h 25"/>
                <a:gd name="T28" fmla="*/ 0 w 48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3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11 h 37"/>
                <a:gd name="T4" fmla="*/ 3 w 30"/>
                <a:gd name="T5" fmla="*/ 11 h 37"/>
                <a:gd name="T6" fmla="*/ 5 w 30"/>
                <a:gd name="T7" fmla="*/ 10 h 37"/>
                <a:gd name="T8" fmla="*/ 6 w 30"/>
                <a:gd name="T9" fmla="*/ 10 h 37"/>
                <a:gd name="T10" fmla="*/ 7 w 30"/>
                <a:gd name="T11" fmla="*/ 10 h 37"/>
                <a:gd name="T12" fmla="*/ 7 w 30"/>
                <a:gd name="T13" fmla="*/ 9 h 37"/>
                <a:gd name="T14" fmla="*/ 8 w 30"/>
                <a:gd name="T15" fmla="*/ 8 h 37"/>
                <a:gd name="T16" fmla="*/ 8 w 30"/>
                <a:gd name="T17" fmla="*/ 7 h 37"/>
                <a:gd name="T18" fmla="*/ 8 w 30"/>
                <a:gd name="T19" fmla="*/ 5 h 37"/>
                <a:gd name="T20" fmla="*/ 8 w 30"/>
                <a:gd name="T21" fmla="*/ 3 h 37"/>
                <a:gd name="T22" fmla="*/ 7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4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11 w 113"/>
                <a:gd name="T1" fmla="*/ 1 h 46"/>
                <a:gd name="T2" fmla="*/ 7 w 113"/>
                <a:gd name="T3" fmla="*/ 1 h 46"/>
                <a:gd name="T4" fmla="*/ 4 w 113"/>
                <a:gd name="T5" fmla="*/ 2 h 46"/>
                <a:gd name="T6" fmla="*/ 2 w 113"/>
                <a:gd name="T7" fmla="*/ 2 h 46"/>
                <a:gd name="T8" fmla="*/ 1 w 113"/>
                <a:gd name="T9" fmla="*/ 4 h 46"/>
                <a:gd name="T10" fmla="*/ 0 w 113"/>
                <a:gd name="T11" fmla="*/ 5 h 46"/>
                <a:gd name="T12" fmla="*/ 0 w 113"/>
                <a:gd name="T13" fmla="*/ 7 h 46"/>
                <a:gd name="T14" fmla="*/ 2 w 113"/>
                <a:gd name="T15" fmla="*/ 9 h 46"/>
                <a:gd name="T16" fmla="*/ 3 w 113"/>
                <a:gd name="T17" fmla="*/ 11 h 46"/>
                <a:gd name="T18" fmla="*/ 5 w 113"/>
                <a:gd name="T19" fmla="*/ 13 h 46"/>
                <a:gd name="T20" fmla="*/ 6 w 113"/>
                <a:gd name="T21" fmla="*/ 14 h 46"/>
                <a:gd name="T22" fmla="*/ 8 w 113"/>
                <a:gd name="T23" fmla="*/ 15 h 46"/>
                <a:gd name="T24" fmla="*/ 10 w 113"/>
                <a:gd name="T25" fmla="*/ 16 h 46"/>
                <a:gd name="T26" fmla="*/ 11 w 113"/>
                <a:gd name="T27" fmla="*/ 16 h 46"/>
                <a:gd name="T28" fmla="*/ 13 w 113"/>
                <a:gd name="T29" fmla="*/ 16 h 46"/>
                <a:gd name="T30" fmla="*/ 18 w 113"/>
                <a:gd name="T31" fmla="*/ 16 h 46"/>
                <a:gd name="T32" fmla="*/ 22 w 113"/>
                <a:gd name="T33" fmla="*/ 15 h 46"/>
                <a:gd name="T34" fmla="*/ 24 w 113"/>
                <a:gd name="T35" fmla="*/ 14 h 46"/>
                <a:gd name="T36" fmla="*/ 26 w 113"/>
                <a:gd name="T37" fmla="*/ 13 h 46"/>
                <a:gd name="T38" fmla="*/ 28 w 113"/>
                <a:gd name="T39" fmla="*/ 13 h 46"/>
                <a:gd name="T40" fmla="*/ 29 w 113"/>
                <a:gd name="T41" fmla="*/ 11 h 46"/>
                <a:gd name="T42" fmla="*/ 32 w 113"/>
                <a:gd name="T43" fmla="*/ 9 h 46"/>
                <a:gd name="T44" fmla="*/ 34 w 113"/>
                <a:gd name="T45" fmla="*/ 7 h 46"/>
                <a:gd name="T46" fmla="*/ 35 w 113"/>
                <a:gd name="T47" fmla="*/ 4 h 46"/>
                <a:gd name="T48" fmla="*/ 36 w 113"/>
                <a:gd name="T49" fmla="*/ 1 h 46"/>
                <a:gd name="T50" fmla="*/ 32 w 113"/>
                <a:gd name="T51" fmla="*/ 0 h 46"/>
                <a:gd name="T52" fmla="*/ 28 w 113"/>
                <a:gd name="T53" fmla="*/ 0 h 46"/>
                <a:gd name="T54" fmla="*/ 24 w 113"/>
                <a:gd name="T55" fmla="*/ 0 h 46"/>
                <a:gd name="T56" fmla="*/ 21 w 113"/>
                <a:gd name="T57" fmla="*/ 0 h 46"/>
                <a:gd name="T58" fmla="*/ 15 w 113"/>
                <a:gd name="T59" fmla="*/ 1 h 46"/>
                <a:gd name="T60" fmla="*/ 11 w 113"/>
                <a:gd name="T61" fmla="*/ 1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5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27 h 82"/>
                <a:gd name="T2" fmla="*/ 1 w 153"/>
                <a:gd name="T3" fmla="*/ 28 h 82"/>
                <a:gd name="T4" fmla="*/ 2 w 153"/>
                <a:gd name="T5" fmla="*/ 28 h 82"/>
                <a:gd name="T6" fmla="*/ 3 w 153"/>
                <a:gd name="T7" fmla="*/ 28 h 82"/>
                <a:gd name="T8" fmla="*/ 4 w 153"/>
                <a:gd name="T9" fmla="*/ 28 h 82"/>
                <a:gd name="T10" fmla="*/ 7 w 153"/>
                <a:gd name="T11" fmla="*/ 27 h 82"/>
                <a:gd name="T12" fmla="*/ 11 w 153"/>
                <a:gd name="T13" fmla="*/ 27 h 82"/>
                <a:gd name="T14" fmla="*/ 13 w 153"/>
                <a:gd name="T15" fmla="*/ 27 h 82"/>
                <a:gd name="T16" fmla="*/ 15 w 153"/>
                <a:gd name="T17" fmla="*/ 27 h 82"/>
                <a:gd name="T18" fmla="*/ 18 w 153"/>
                <a:gd name="T19" fmla="*/ 26 h 82"/>
                <a:gd name="T20" fmla="*/ 21 w 153"/>
                <a:gd name="T21" fmla="*/ 25 h 82"/>
                <a:gd name="T22" fmla="*/ 27 w 153"/>
                <a:gd name="T23" fmla="*/ 23 h 82"/>
                <a:gd name="T24" fmla="*/ 33 w 153"/>
                <a:gd name="T25" fmla="*/ 20 h 82"/>
                <a:gd name="T26" fmla="*/ 36 w 153"/>
                <a:gd name="T27" fmla="*/ 18 h 82"/>
                <a:gd name="T28" fmla="*/ 39 w 153"/>
                <a:gd name="T29" fmla="*/ 17 h 82"/>
                <a:gd name="T30" fmla="*/ 41 w 153"/>
                <a:gd name="T31" fmla="*/ 15 h 82"/>
                <a:gd name="T32" fmla="*/ 44 w 153"/>
                <a:gd name="T33" fmla="*/ 13 h 82"/>
                <a:gd name="T34" fmla="*/ 45 w 153"/>
                <a:gd name="T35" fmla="*/ 11 h 82"/>
                <a:gd name="T36" fmla="*/ 47 w 153"/>
                <a:gd name="T37" fmla="*/ 9 h 82"/>
                <a:gd name="T38" fmla="*/ 48 w 153"/>
                <a:gd name="T39" fmla="*/ 6 h 82"/>
                <a:gd name="T40" fmla="*/ 49 w 153"/>
                <a:gd name="T41" fmla="*/ 4 h 82"/>
                <a:gd name="T42" fmla="*/ 43 w 153"/>
                <a:gd name="T43" fmla="*/ 3 h 82"/>
                <a:gd name="T44" fmla="*/ 37 w 153"/>
                <a:gd name="T45" fmla="*/ 1 h 82"/>
                <a:gd name="T46" fmla="*/ 31 w 153"/>
                <a:gd name="T47" fmla="*/ 0 h 82"/>
                <a:gd name="T48" fmla="*/ 25 w 153"/>
                <a:gd name="T49" fmla="*/ 0 h 82"/>
                <a:gd name="T50" fmla="*/ 22 w 153"/>
                <a:gd name="T51" fmla="*/ 0 h 82"/>
                <a:gd name="T52" fmla="*/ 19 w 153"/>
                <a:gd name="T53" fmla="*/ 0 h 82"/>
                <a:gd name="T54" fmla="*/ 17 w 153"/>
                <a:gd name="T55" fmla="*/ 1 h 82"/>
                <a:gd name="T56" fmla="*/ 14 w 153"/>
                <a:gd name="T57" fmla="*/ 1 h 82"/>
                <a:gd name="T58" fmla="*/ 12 w 153"/>
                <a:gd name="T59" fmla="*/ 2 h 82"/>
                <a:gd name="T60" fmla="*/ 11 w 153"/>
                <a:gd name="T61" fmla="*/ 3 h 82"/>
                <a:gd name="T62" fmla="*/ 10 w 153"/>
                <a:gd name="T63" fmla="*/ 5 h 82"/>
                <a:gd name="T64" fmla="*/ 8 w 153"/>
                <a:gd name="T65" fmla="*/ 6 h 82"/>
                <a:gd name="T66" fmla="*/ 10 w 153"/>
                <a:gd name="T67" fmla="*/ 8 h 82"/>
                <a:gd name="T68" fmla="*/ 12 w 153"/>
                <a:gd name="T69" fmla="*/ 10 h 82"/>
                <a:gd name="T70" fmla="*/ 12 w 153"/>
                <a:gd name="T71" fmla="*/ 11 h 82"/>
                <a:gd name="T72" fmla="*/ 13 w 153"/>
                <a:gd name="T73" fmla="*/ 12 h 82"/>
                <a:gd name="T74" fmla="*/ 14 w 153"/>
                <a:gd name="T75" fmla="*/ 12 h 82"/>
                <a:gd name="T76" fmla="*/ 15 w 153"/>
                <a:gd name="T77" fmla="*/ 12 h 82"/>
                <a:gd name="T78" fmla="*/ 13 w 153"/>
                <a:gd name="T79" fmla="*/ 14 h 82"/>
                <a:gd name="T80" fmla="*/ 11 w 153"/>
                <a:gd name="T81" fmla="*/ 16 h 82"/>
                <a:gd name="T82" fmla="*/ 9 w 153"/>
                <a:gd name="T83" fmla="*/ 18 h 82"/>
                <a:gd name="T84" fmla="*/ 7 w 153"/>
                <a:gd name="T85" fmla="*/ 19 h 82"/>
                <a:gd name="T86" fmla="*/ 6 w 153"/>
                <a:gd name="T87" fmla="*/ 22 h 82"/>
                <a:gd name="T88" fmla="*/ 4 w 153"/>
                <a:gd name="T89" fmla="*/ 24 h 82"/>
                <a:gd name="T90" fmla="*/ 2 w 153"/>
                <a:gd name="T91" fmla="*/ 26 h 82"/>
                <a:gd name="T92" fmla="*/ 0 w 153"/>
                <a:gd name="T93" fmla="*/ 2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6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13 h 50"/>
                <a:gd name="T2" fmla="*/ 2 w 86"/>
                <a:gd name="T3" fmla="*/ 14 h 50"/>
                <a:gd name="T4" fmla="*/ 4 w 86"/>
                <a:gd name="T5" fmla="*/ 15 h 50"/>
                <a:gd name="T6" fmla="*/ 5 w 86"/>
                <a:gd name="T7" fmla="*/ 16 h 50"/>
                <a:gd name="T8" fmla="*/ 8 w 86"/>
                <a:gd name="T9" fmla="*/ 16 h 50"/>
                <a:gd name="T10" fmla="*/ 12 w 86"/>
                <a:gd name="T11" fmla="*/ 17 h 50"/>
                <a:gd name="T12" fmla="*/ 16 w 86"/>
                <a:gd name="T13" fmla="*/ 17 h 50"/>
                <a:gd name="T14" fmla="*/ 20 w 86"/>
                <a:gd name="T15" fmla="*/ 17 h 50"/>
                <a:gd name="T16" fmla="*/ 23 w 86"/>
                <a:gd name="T17" fmla="*/ 16 h 50"/>
                <a:gd name="T18" fmla="*/ 25 w 86"/>
                <a:gd name="T19" fmla="*/ 16 h 50"/>
                <a:gd name="T20" fmla="*/ 27 w 86"/>
                <a:gd name="T21" fmla="*/ 15 h 50"/>
                <a:gd name="T22" fmla="*/ 28 w 86"/>
                <a:gd name="T23" fmla="*/ 14 h 50"/>
                <a:gd name="T24" fmla="*/ 28 w 86"/>
                <a:gd name="T25" fmla="*/ 13 h 50"/>
                <a:gd name="T26" fmla="*/ 29 w 86"/>
                <a:gd name="T27" fmla="*/ 11 h 50"/>
                <a:gd name="T28" fmla="*/ 29 w 86"/>
                <a:gd name="T29" fmla="*/ 9 h 50"/>
                <a:gd name="T30" fmla="*/ 29 w 86"/>
                <a:gd name="T31" fmla="*/ 6 h 50"/>
                <a:gd name="T32" fmla="*/ 28 w 86"/>
                <a:gd name="T33" fmla="*/ 3 h 50"/>
                <a:gd name="T34" fmla="*/ 28 w 86"/>
                <a:gd name="T35" fmla="*/ 2 h 50"/>
                <a:gd name="T36" fmla="*/ 27 w 86"/>
                <a:gd name="T37" fmla="*/ 2 h 50"/>
                <a:gd name="T38" fmla="*/ 26 w 86"/>
                <a:gd name="T39" fmla="*/ 1 h 50"/>
                <a:gd name="T40" fmla="*/ 25 w 86"/>
                <a:gd name="T41" fmla="*/ 0 h 50"/>
                <a:gd name="T42" fmla="*/ 0 w 86"/>
                <a:gd name="T43" fmla="*/ 13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38 w 172"/>
                <a:gd name="T1" fmla="*/ 21 h 74"/>
                <a:gd name="T2" fmla="*/ 35 w 172"/>
                <a:gd name="T3" fmla="*/ 21 h 74"/>
                <a:gd name="T4" fmla="*/ 32 w 172"/>
                <a:gd name="T5" fmla="*/ 21 h 74"/>
                <a:gd name="T6" fmla="*/ 29 w 172"/>
                <a:gd name="T7" fmla="*/ 21 h 74"/>
                <a:gd name="T8" fmla="*/ 26 w 172"/>
                <a:gd name="T9" fmla="*/ 21 h 74"/>
                <a:gd name="T10" fmla="*/ 19 w 172"/>
                <a:gd name="T11" fmla="*/ 25 h 74"/>
                <a:gd name="T12" fmla="*/ 11 w 172"/>
                <a:gd name="T13" fmla="*/ 25 h 74"/>
                <a:gd name="T14" fmla="*/ 12 w 172"/>
                <a:gd name="T15" fmla="*/ 21 h 74"/>
                <a:gd name="T16" fmla="*/ 12 w 172"/>
                <a:gd name="T17" fmla="*/ 17 h 74"/>
                <a:gd name="T18" fmla="*/ 10 w 172"/>
                <a:gd name="T19" fmla="*/ 17 h 74"/>
                <a:gd name="T20" fmla="*/ 7 w 172"/>
                <a:gd name="T21" fmla="*/ 16 h 74"/>
                <a:gd name="T22" fmla="*/ 5 w 172"/>
                <a:gd name="T23" fmla="*/ 16 h 74"/>
                <a:gd name="T24" fmla="*/ 3 w 172"/>
                <a:gd name="T25" fmla="*/ 15 h 74"/>
                <a:gd name="T26" fmla="*/ 2 w 172"/>
                <a:gd name="T27" fmla="*/ 14 h 74"/>
                <a:gd name="T28" fmla="*/ 1 w 172"/>
                <a:gd name="T29" fmla="*/ 13 h 74"/>
                <a:gd name="T30" fmla="*/ 0 w 172"/>
                <a:gd name="T31" fmla="*/ 12 h 74"/>
                <a:gd name="T32" fmla="*/ 0 w 172"/>
                <a:gd name="T33" fmla="*/ 10 h 74"/>
                <a:gd name="T34" fmla="*/ 0 w 172"/>
                <a:gd name="T35" fmla="*/ 9 h 74"/>
                <a:gd name="T36" fmla="*/ 1 w 172"/>
                <a:gd name="T37" fmla="*/ 7 h 74"/>
                <a:gd name="T38" fmla="*/ 2 w 172"/>
                <a:gd name="T39" fmla="*/ 6 h 74"/>
                <a:gd name="T40" fmla="*/ 3 w 172"/>
                <a:gd name="T41" fmla="*/ 5 h 74"/>
                <a:gd name="T42" fmla="*/ 4 w 172"/>
                <a:gd name="T43" fmla="*/ 3 h 74"/>
                <a:gd name="T44" fmla="*/ 6 w 172"/>
                <a:gd name="T45" fmla="*/ 2 h 74"/>
                <a:gd name="T46" fmla="*/ 8 w 172"/>
                <a:gd name="T47" fmla="*/ 2 h 74"/>
                <a:gd name="T48" fmla="*/ 9 w 172"/>
                <a:gd name="T49" fmla="*/ 1 h 74"/>
                <a:gd name="T50" fmla="*/ 13 w 172"/>
                <a:gd name="T51" fmla="*/ 0 h 74"/>
                <a:gd name="T52" fmla="*/ 18 w 172"/>
                <a:gd name="T53" fmla="*/ 0 h 74"/>
                <a:gd name="T54" fmla="*/ 22 w 172"/>
                <a:gd name="T55" fmla="*/ 0 h 74"/>
                <a:gd name="T56" fmla="*/ 26 w 172"/>
                <a:gd name="T57" fmla="*/ 0 h 74"/>
                <a:gd name="T58" fmla="*/ 30 w 172"/>
                <a:gd name="T59" fmla="*/ 0 h 74"/>
                <a:gd name="T60" fmla="*/ 34 w 172"/>
                <a:gd name="T61" fmla="*/ 1 h 74"/>
                <a:gd name="T62" fmla="*/ 37 w 172"/>
                <a:gd name="T63" fmla="*/ 2 h 74"/>
                <a:gd name="T64" fmla="*/ 41 w 172"/>
                <a:gd name="T65" fmla="*/ 4 h 74"/>
                <a:gd name="T66" fmla="*/ 44 w 172"/>
                <a:gd name="T67" fmla="*/ 6 h 74"/>
                <a:gd name="T68" fmla="*/ 48 w 172"/>
                <a:gd name="T69" fmla="*/ 7 h 74"/>
                <a:gd name="T70" fmla="*/ 51 w 172"/>
                <a:gd name="T71" fmla="*/ 8 h 74"/>
                <a:gd name="T72" fmla="*/ 55 w 172"/>
                <a:gd name="T73" fmla="*/ 8 h 74"/>
                <a:gd name="T74" fmla="*/ 55 w 172"/>
                <a:gd name="T75" fmla="*/ 15 h 74"/>
                <a:gd name="T76" fmla="*/ 54 w 172"/>
                <a:gd name="T77" fmla="*/ 16 h 74"/>
                <a:gd name="T78" fmla="*/ 53 w 172"/>
                <a:gd name="T79" fmla="*/ 18 h 74"/>
                <a:gd name="T80" fmla="*/ 51 w 172"/>
                <a:gd name="T81" fmla="*/ 19 h 74"/>
                <a:gd name="T82" fmla="*/ 51 w 172"/>
                <a:gd name="T83" fmla="*/ 20 h 74"/>
                <a:gd name="T84" fmla="*/ 49 w 172"/>
                <a:gd name="T85" fmla="*/ 21 h 74"/>
                <a:gd name="T86" fmla="*/ 48 w 172"/>
                <a:gd name="T87" fmla="*/ 21 h 74"/>
                <a:gd name="T88" fmla="*/ 47 w 172"/>
                <a:gd name="T89" fmla="*/ 22 h 74"/>
                <a:gd name="T90" fmla="*/ 45 w 172"/>
                <a:gd name="T91" fmla="*/ 22 h 74"/>
                <a:gd name="T92" fmla="*/ 42 w 172"/>
                <a:gd name="T93" fmla="*/ 22 h 74"/>
                <a:gd name="T94" fmla="*/ 39 w 172"/>
                <a:gd name="T95" fmla="*/ 21 h 74"/>
                <a:gd name="T96" fmla="*/ 36 w 172"/>
                <a:gd name="T97" fmla="*/ 20 h 74"/>
                <a:gd name="T98" fmla="*/ 32 w 172"/>
                <a:gd name="T99" fmla="*/ 19 h 74"/>
                <a:gd name="T100" fmla="*/ 34 w 172"/>
                <a:gd name="T101" fmla="*/ 19 h 74"/>
                <a:gd name="T102" fmla="*/ 38 w 172"/>
                <a:gd name="T103" fmla="*/ 2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9 w 120"/>
                <a:gd name="T1" fmla="*/ 17 h 49"/>
                <a:gd name="T2" fmla="*/ 15 w 120"/>
                <a:gd name="T3" fmla="*/ 17 h 49"/>
                <a:gd name="T4" fmla="*/ 20 w 120"/>
                <a:gd name="T5" fmla="*/ 17 h 49"/>
                <a:gd name="T6" fmla="*/ 25 w 120"/>
                <a:gd name="T7" fmla="*/ 16 h 49"/>
                <a:gd name="T8" fmla="*/ 29 w 120"/>
                <a:gd name="T9" fmla="*/ 15 h 49"/>
                <a:gd name="T10" fmla="*/ 30 w 120"/>
                <a:gd name="T11" fmla="*/ 14 h 49"/>
                <a:gd name="T12" fmla="*/ 32 w 120"/>
                <a:gd name="T13" fmla="*/ 13 h 49"/>
                <a:gd name="T14" fmla="*/ 33 w 120"/>
                <a:gd name="T15" fmla="*/ 12 h 49"/>
                <a:gd name="T16" fmla="*/ 34 w 120"/>
                <a:gd name="T17" fmla="*/ 11 h 49"/>
                <a:gd name="T18" fmla="*/ 36 w 120"/>
                <a:gd name="T19" fmla="*/ 8 h 49"/>
                <a:gd name="T20" fmla="*/ 38 w 120"/>
                <a:gd name="T21" fmla="*/ 4 h 49"/>
                <a:gd name="T22" fmla="*/ 32 w 120"/>
                <a:gd name="T23" fmla="*/ 2 h 49"/>
                <a:gd name="T24" fmla="*/ 27 w 120"/>
                <a:gd name="T25" fmla="*/ 1 h 49"/>
                <a:gd name="T26" fmla="*/ 21 w 120"/>
                <a:gd name="T27" fmla="*/ 0 h 49"/>
                <a:gd name="T28" fmla="*/ 16 w 120"/>
                <a:gd name="T29" fmla="*/ 0 h 49"/>
                <a:gd name="T30" fmla="*/ 11 w 120"/>
                <a:gd name="T31" fmla="*/ 0 h 49"/>
                <a:gd name="T32" fmla="*/ 6 w 120"/>
                <a:gd name="T33" fmla="*/ 1 h 49"/>
                <a:gd name="T34" fmla="*/ 3 w 120"/>
                <a:gd name="T35" fmla="*/ 1 h 49"/>
                <a:gd name="T36" fmla="*/ 0 w 120"/>
                <a:gd name="T37" fmla="*/ 2 h 49"/>
                <a:gd name="T38" fmla="*/ 0 w 120"/>
                <a:gd name="T39" fmla="*/ 10 h 49"/>
                <a:gd name="T40" fmla="*/ 1 w 120"/>
                <a:gd name="T41" fmla="*/ 12 h 49"/>
                <a:gd name="T42" fmla="*/ 2 w 120"/>
                <a:gd name="T43" fmla="*/ 13 h 49"/>
                <a:gd name="T44" fmla="*/ 3 w 120"/>
                <a:gd name="T45" fmla="*/ 14 h 49"/>
                <a:gd name="T46" fmla="*/ 4 w 120"/>
                <a:gd name="T47" fmla="*/ 16 h 49"/>
                <a:gd name="T48" fmla="*/ 6 w 120"/>
                <a:gd name="T49" fmla="*/ 17 h 49"/>
                <a:gd name="T50" fmla="*/ 9 w 120"/>
                <a:gd name="T51" fmla="*/ 1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10 w 85"/>
                <a:gd name="T1" fmla="*/ 0 h 61"/>
                <a:gd name="T2" fmla="*/ 7 w 85"/>
                <a:gd name="T3" fmla="*/ 2 h 61"/>
                <a:gd name="T4" fmla="*/ 3 w 85"/>
                <a:gd name="T5" fmla="*/ 4 h 61"/>
                <a:gd name="T6" fmla="*/ 2 w 85"/>
                <a:gd name="T7" fmla="*/ 5 h 61"/>
                <a:gd name="T8" fmla="*/ 1 w 85"/>
                <a:gd name="T9" fmla="*/ 7 h 61"/>
                <a:gd name="T10" fmla="*/ 0 w 85"/>
                <a:gd name="T11" fmla="*/ 8 h 61"/>
                <a:gd name="T12" fmla="*/ 0 w 85"/>
                <a:gd name="T13" fmla="*/ 10 h 61"/>
                <a:gd name="T14" fmla="*/ 0 w 85"/>
                <a:gd name="T15" fmla="*/ 11 h 61"/>
                <a:gd name="T16" fmla="*/ 0 w 85"/>
                <a:gd name="T17" fmla="*/ 12 h 61"/>
                <a:gd name="T18" fmla="*/ 1 w 85"/>
                <a:gd name="T19" fmla="*/ 12 h 61"/>
                <a:gd name="T20" fmla="*/ 2 w 85"/>
                <a:gd name="T21" fmla="*/ 13 h 61"/>
                <a:gd name="T22" fmla="*/ 3 w 85"/>
                <a:gd name="T23" fmla="*/ 15 h 61"/>
                <a:gd name="T24" fmla="*/ 6 w 85"/>
                <a:gd name="T25" fmla="*/ 17 h 61"/>
                <a:gd name="T26" fmla="*/ 8 w 85"/>
                <a:gd name="T27" fmla="*/ 17 h 61"/>
                <a:gd name="T28" fmla="*/ 11 w 85"/>
                <a:gd name="T29" fmla="*/ 18 h 61"/>
                <a:gd name="T30" fmla="*/ 14 w 85"/>
                <a:gd name="T31" fmla="*/ 19 h 61"/>
                <a:gd name="T32" fmla="*/ 16 w 85"/>
                <a:gd name="T33" fmla="*/ 19 h 61"/>
                <a:gd name="T34" fmla="*/ 17 w 85"/>
                <a:gd name="T35" fmla="*/ 19 h 61"/>
                <a:gd name="T36" fmla="*/ 18 w 85"/>
                <a:gd name="T37" fmla="*/ 19 h 61"/>
                <a:gd name="T38" fmla="*/ 19 w 85"/>
                <a:gd name="T39" fmla="*/ 18 h 61"/>
                <a:gd name="T40" fmla="*/ 20 w 85"/>
                <a:gd name="T41" fmla="*/ 18 h 61"/>
                <a:gd name="T42" fmla="*/ 22 w 85"/>
                <a:gd name="T43" fmla="*/ 16 h 61"/>
                <a:gd name="T44" fmla="*/ 24 w 85"/>
                <a:gd name="T45" fmla="*/ 15 h 61"/>
                <a:gd name="T46" fmla="*/ 24 w 85"/>
                <a:gd name="T47" fmla="*/ 12 h 61"/>
                <a:gd name="T48" fmla="*/ 25 w 85"/>
                <a:gd name="T49" fmla="*/ 10 h 61"/>
                <a:gd name="T50" fmla="*/ 26 w 85"/>
                <a:gd name="T51" fmla="*/ 8 h 61"/>
                <a:gd name="T52" fmla="*/ 26 w 85"/>
                <a:gd name="T53" fmla="*/ 6 h 61"/>
                <a:gd name="T54" fmla="*/ 1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2 h 19"/>
                <a:gd name="T2" fmla="*/ 2 w 100"/>
                <a:gd name="T3" fmla="*/ 3 h 19"/>
                <a:gd name="T4" fmla="*/ 4 w 100"/>
                <a:gd name="T5" fmla="*/ 5 h 19"/>
                <a:gd name="T6" fmla="*/ 7 w 100"/>
                <a:gd name="T7" fmla="*/ 6 h 19"/>
                <a:gd name="T8" fmla="*/ 8 w 100"/>
                <a:gd name="T9" fmla="*/ 6 h 19"/>
                <a:gd name="T10" fmla="*/ 31 w 100"/>
                <a:gd name="T11" fmla="*/ 2 h 19"/>
                <a:gd name="T12" fmla="*/ 23 w 100"/>
                <a:gd name="T13" fmla="*/ 1 h 19"/>
                <a:gd name="T14" fmla="*/ 15 w 100"/>
                <a:gd name="T15" fmla="*/ 0 h 19"/>
                <a:gd name="T16" fmla="*/ 11 w 100"/>
                <a:gd name="T17" fmla="*/ 0 h 19"/>
                <a:gd name="T18" fmla="*/ 7 w 100"/>
                <a:gd name="T19" fmla="*/ 0 h 19"/>
                <a:gd name="T20" fmla="*/ 4 w 100"/>
                <a:gd name="T21" fmla="*/ 1 h 19"/>
                <a:gd name="T22" fmla="*/ 0 w 100"/>
                <a:gd name="T23" fmla="*/ 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9 h 45"/>
                <a:gd name="T2" fmla="*/ 0 w 166"/>
                <a:gd name="T3" fmla="*/ 10 h 45"/>
                <a:gd name="T4" fmla="*/ 1 w 166"/>
                <a:gd name="T5" fmla="*/ 10 h 45"/>
                <a:gd name="T6" fmla="*/ 3 w 166"/>
                <a:gd name="T7" fmla="*/ 11 h 45"/>
                <a:gd name="T8" fmla="*/ 4 w 166"/>
                <a:gd name="T9" fmla="*/ 12 h 45"/>
                <a:gd name="T10" fmla="*/ 9 w 166"/>
                <a:gd name="T11" fmla="*/ 13 h 45"/>
                <a:gd name="T12" fmla="*/ 14 w 166"/>
                <a:gd name="T13" fmla="*/ 14 h 45"/>
                <a:gd name="T14" fmla="*/ 24 w 166"/>
                <a:gd name="T15" fmla="*/ 15 h 45"/>
                <a:gd name="T16" fmla="*/ 29 w 166"/>
                <a:gd name="T17" fmla="*/ 15 h 45"/>
                <a:gd name="T18" fmla="*/ 53 w 166"/>
                <a:gd name="T19" fmla="*/ 9 h 45"/>
                <a:gd name="T20" fmla="*/ 50 w 166"/>
                <a:gd name="T21" fmla="*/ 8 h 45"/>
                <a:gd name="T22" fmla="*/ 44 w 166"/>
                <a:gd name="T23" fmla="*/ 6 h 45"/>
                <a:gd name="T24" fmla="*/ 35 w 166"/>
                <a:gd name="T25" fmla="*/ 4 h 45"/>
                <a:gd name="T26" fmla="*/ 26 w 166"/>
                <a:gd name="T27" fmla="*/ 1 h 45"/>
                <a:gd name="T28" fmla="*/ 21 w 166"/>
                <a:gd name="T29" fmla="*/ 1 h 45"/>
                <a:gd name="T30" fmla="*/ 16 w 166"/>
                <a:gd name="T31" fmla="*/ 0 h 45"/>
                <a:gd name="T32" fmla="*/ 11 w 166"/>
                <a:gd name="T33" fmla="*/ 0 h 45"/>
                <a:gd name="T34" fmla="*/ 8 w 166"/>
                <a:gd name="T35" fmla="*/ 1 h 45"/>
                <a:gd name="T36" fmla="*/ 6 w 166"/>
                <a:gd name="T37" fmla="*/ 1 h 45"/>
                <a:gd name="T38" fmla="*/ 4 w 166"/>
                <a:gd name="T39" fmla="*/ 2 h 45"/>
                <a:gd name="T40" fmla="*/ 3 w 166"/>
                <a:gd name="T41" fmla="*/ 2 h 45"/>
                <a:gd name="T42" fmla="*/ 2 w 166"/>
                <a:gd name="T43" fmla="*/ 3 h 45"/>
                <a:gd name="T44" fmla="*/ 1 w 166"/>
                <a:gd name="T45" fmla="*/ 4 h 45"/>
                <a:gd name="T46" fmla="*/ 0 w 166"/>
                <a:gd name="T47" fmla="*/ 6 h 45"/>
                <a:gd name="T48" fmla="*/ 0 w 166"/>
                <a:gd name="T49" fmla="*/ 7 h 45"/>
                <a:gd name="T50" fmla="*/ 0 w 166"/>
                <a:gd name="T51" fmla="*/ 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3 h 25"/>
                <a:gd name="T4" fmla="*/ 1 w 33"/>
                <a:gd name="T5" fmla="*/ 5 h 25"/>
                <a:gd name="T6" fmla="*/ 2 w 33"/>
                <a:gd name="T7" fmla="*/ 6 h 25"/>
                <a:gd name="T8" fmla="*/ 4 w 33"/>
                <a:gd name="T9" fmla="*/ 7 h 25"/>
                <a:gd name="T10" fmla="*/ 5 w 33"/>
                <a:gd name="T11" fmla="*/ 8 h 25"/>
                <a:gd name="T12" fmla="*/ 7 w 33"/>
                <a:gd name="T13" fmla="*/ 8 h 25"/>
                <a:gd name="T14" fmla="*/ 9 w 33"/>
                <a:gd name="T15" fmla="*/ 8 h 25"/>
                <a:gd name="T16" fmla="*/ 11 w 33"/>
                <a:gd name="T17" fmla="*/ 8 h 25"/>
                <a:gd name="T18" fmla="*/ 11 w 33"/>
                <a:gd name="T19" fmla="*/ 0 h 25"/>
                <a:gd name="T20" fmla="*/ 8 w 33"/>
                <a:gd name="T21" fmla="*/ 0 h 25"/>
                <a:gd name="T22" fmla="*/ 5 w 33"/>
                <a:gd name="T23" fmla="*/ 0 h 25"/>
                <a:gd name="T24" fmla="*/ 3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20 h 62"/>
                <a:gd name="T2" fmla="*/ 4 w 48"/>
                <a:gd name="T3" fmla="*/ 18 h 62"/>
                <a:gd name="T4" fmla="*/ 7 w 48"/>
                <a:gd name="T5" fmla="*/ 16 h 62"/>
                <a:gd name="T6" fmla="*/ 10 w 48"/>
                <a:gd name="T7" fmla="*/ 14 h 62"/>
                <a:gd name="T8" fmla="*/ 12 w 48"/>
                <a:gd name="T9" fmla="*/ 12 h 62"/>
                <a:gd name="T10" fmla="*/ 14 w 48"/>
                <a:gd name="T11" fmla="*/ 9 h 62"/>
                <a:gd name="T12" fmla="*/ 15 w 48"/>
                <a:gd name="T13" fmla="*/ 6 h 62"/>
                <a:gd name="T14" fmla="*/ 16 w 48"/>
                <a:gd name="T15" fmla="*/ 3 h 62"/>
                <a:gd name="T16" fmla="*/ 16 w 48"/>
                <a:gd name="T17" fmla="*/ 0 h 62"/>
                <a:gd name="T18" fmla="*/ 13 w 48"/>
                <a:gd name="T19" fmla="*/ 1 h 62"/>
                <a:gd name="T20" fmla="*/ 11 w 48"/>
                <a:gd name="T21" fmla="*/ 2 h 62"/>
                <a:gd name="T22" fmla="*/ 8 w 48"/>
                <a:gd name="T23" fmla="*/ 3 h 62"/>
                <a:gd name="T24" fmla="*/ 6 w 48"/>
                <a:gd name="T25" fmla="*/ 5 h 62"/>
                <a:gd name="T26" fmla="*/ 3 w 48"/>
                <a:gd name="T27" fmla="*/ 7 h 62"/>
                <a:gd name="T28" fmla="*/ 2 w 48"/>
                <a:gd name="T29" fmla="*/ 9 h 62"/>
                <a:gd name="T30" fmla="*/ 1 w 48"/>
                <a:gd name="T31" fmla="*/ 10 h 62"/>
                <a:gd name="T32" fmla="*/ 1 w 48"/>
                <a:gd name="T33" fmla="*/ 11 h 62"/>
                <a:gd name="T34" fmla="*/ 0 w 48"/>
                <a:gd name="T35" fmla="*/ 13 h 62"/>
                <a:gd name="T36" fmla="*/ 0 w 48"/>
                <a:gd name="T37" fmla="*/ 14 h 62"/>
                <a:gd name="T38" fmla="*/ 0 w 48"/>
                <a:gd name="T39" fmla="*/ 17 h 62"/>
                <a:gd name="T40" fmla="*/ 0 w 48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4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5 w 113"/>
                <a:gd name="T1" fmla="*/ 0 h 62"/>
                <a:gd name="T2" fmla="*/ 11 w 113"/>
                <a:gd name="T3" fmla="*/ 2 h 62"/>
                <a:gd name="T4" fmla="*/ 7 w 113"/>
                <a:gd name="T5" fmla="*/ 5 h 62"/>
                <a:gd name="T6" fmla="*/ 4 w 113"/>
                <a:gd name="T7" fmla="*/ 9 h 62"/>
                <a:gd name="T8" fmla="*/ 0 w 113"/>
                <a:gd name="T9" fmla="*/ 12 h 62"/>
                <a:gd name="T10" fmla="*/ 7 w 113"/>
                <a:gd name="T11" fmla="*/ 15 h 62"/>
                <a:gd name="T12" fmla="*/ 13 w 113"/>
                <a:gd name="T13" fmla="*/ 17 h 62"/>
                <a:gd name="T14" fmla="*/ 16 w 113"/>
                <a:gd name="T15" fmla="*/ 18 h 62"/>
                <a:gd name="T16" fmla="*/ 20 w 113"/>
                <a:gd name="T17" fmla="*/ 19 h 62"/>
                <a:gd name="T18" fmla="*/ 23 w 113"/>
                <a:gd name="T19" fmla="*/ 20 h 62"/>
                <a:gd name="T20" fmla="*/ 28 w 113"/>
                <a:gd name="T21" fmla="*/ 20 h 62"/>
                <a:gd name="T22" fmla="*/ 31 w 113"/>
                <a:gd name="T23" fmla="*/ 20 h 62"/>
                <a:gd name="T24" fmla="*/ 34 w 113"/>
                <a:gd name="T25" fmla="*/ 19 h 62"/>
                <a:gd name="T26" fmla="*/ 35 w 113"/>
                <a:gd name="T27" fmla="*/ 18 h 62"/>
                <a:gd name="T28" fmla="*/ 35 w 113"/>
                <a:gd name="T29" fmla="*/ 17 h 62"/>
                <a:gd name="T30" fmla="*/ 36 w 113"/>
                <a:gd name="T31" fmla="*/ 17 h 62"/>
                <a:gd name="T32" fmla="*/ 36 w 113"/>
                <a:gd name="T33" fmla="*/ 16 h 62"/>
                <a:gd name="T34" fmla="*/ 29 w 113"/>
                <a:gd name="T35" fmla="*/ 13 h 62"/>
                <a:gd name="T36" fmla="*/ 22 w 113"/>
                <a:gd name="T37" fmla="*/ 10 h 62"/>
                <a:gd name="T38" fmla="*/ 21 w 113"/>
                <a:gd name="T39" fmla="*/ 9 h 62"/>
                <a:gd name="T40" fmla="*/ 19 w 113"/>
                <a:gd name="T41" fmla="*/ 8 h 62"/>
                <a:gd name="T42" fmla="*/ 18 w 113"/>
                <a:gd name="T43" fmla="*/ 7 h 62"/>
                <a:gd name="T44" fmla="*/ 17 w 113"/>
                <a:gd name="T45" fmla="*/ 6 h 62"/>
                <a:gd name="T46" fmla="*/ 16 w 113"/>
                <a:gd name="T47" fmla="*/ 5 h 62"/>
                <a:gd name="T48" fmla="*/ 15 w 113"/>
                <a:gd name="T49" fmla="*/ 3 h 62"/>
                <a:gd name="T50" fmla="*/ 15 w 113"/>
                <a:gd name="T51" fmla="*/ 2 h 62"/>
                <a:gd name="T52" fmla="*/ 1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5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5 w 93"/>
                <a:gd name="T3" fmla="*/ 0 h 50"/>
                <a:gd name="T4" fmla="*/ 9 w 93"/>
                <a:gd name="T5" fmla="*/ 0 h 50"/>
                <a:gd name="T6" fmla="*/ 14 w 93"/>
                <a:gd name="T7" fmla="*/ 1 h 50"/>
                <a:gd name="T8" fmla="*/ 18 w 93"/>
                <a:gd name="T9" fmla="*/ 2 h 50"/>
                <a:gd name="T10" fmla="*/ 20 w 93"/>
                <a:gd name="T11" fmla="*/ 2 h 50"/>
                <a:gd name="T12" fmla="*/ 22 w 93"/>
                <a:gd name="T13" fmla="*/ 3 h 50"/>
                <a:gd name="T14" fmla="*/ 23 w 93"/>
                <a:gd name="T15" fmla="*/ 4 h 50"/>
                <a:gd name="T16" fmla="*/ 25 w 93"/>
                <a:gd name="T17" fmla="*/ 5 h 50"/>
                <a:gd name="T18" fmla="*/ 27 w 93"/>
                <a:gd name="T19" fmla="*/ 6 h 50"/>
                <a:gd name="T20" fmla="*/ 28 w 93"/>
                <a:gd name="T21" fmla="*/ 8 h 50"/>
                <a:gd name="T22" fmla="*/ 28 w 93"/>
                <a:gd name="T23" fmla="*/ 9 h 50"/>
                <a:gd name="T24" fmla="*/ 29 w 93"/>
                <a:gd name="T25" fmla="*/ 11 h 50"/>
                <a:gd name="T26" fmla="*/ 25 w 93"/>
                <a:gd name="T27" fmla="*/ 11 h 50"/>
                <a:gd name="T28" fmla="*/ 21 w 93"/>
                <a:gd name="T29" fmla="*/ 12 h 50"/>
                <a:gd name="T30" fmla="*/ 19 w 93"/>
                <a:gd name="T31" fmla="*/ 12 h 50"/>
                <a:gd name="T32" fmla="*/ 16 w 93"/>
                <a:gd name="T33" fmla="*/ 13 h 50"/>
                <a:gd name="T34" fmla="*/ 13 w 93"/>
                <a:gd name="T35" fmla="*/ 14 h 50"/>
                <a:gd name="T36" fmla="*/ 10 w 93"/>
                <a:gd name="T37" fmla="*/ 15 h 50"/>
                <a:gd name="T38" fmla="*/ 9 w 93"/>
                <a:gd name="T39" fmla="*/ 15 h 50"/>
                <a:gd name="T40" fmla="*/ 9 w 93"/>
                <a:gd name="T41" fmla="*/ 14 h 50"/>
                <a:gd name="T42" fmla="*/ 8 w 93"/>
                <a:gd name="T43" fmla="*/ 14 h 50"/>
                <a:gd name="T44" fmla="*/ 8 w 93"/>
                <a:gd name="T45" fmla="*/ 14 h 50"/>
                <a:gd name="T46" fmla="*/ 7 w 93"/>
                <a:gd name="T47" fmla="*/ 12 h 50"/>
                <a:gd name="T48" fmla="*/ 7 w 93"/>
                <a:gd name="T49" fmla="*/ 11 h 50"/>
                <a:gd name="T50" fmla="*/ 7 w 93"/>
                <a:gd name="T51" fmla="*/ 9 h 50"/>
                <a:gd name="T52" fmla="*/ 7 w 93"/>
                <a:gd name="T53" fmla="*/ 8 h 50"/>
                <a:gd name="T54" fmla="*/ 7 w 93"/>
                <a:gd name="T55" fmla="*/ 7 h 50"/>
                <a:gd name="T56" fmla="*/ 8 w 93"/>
                <a:gd name="T57" fmla="*/ 6 h 50"/>
                <a:gd name="T58" fmla="*/ 0 w 93"/>
                <a:gd name="T59" fmla="*/ 6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6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6 w 1029"/>
                <a:gd name="T1" fmla="*/ 37 h 604"/>
                <a:gd name="T2" fmla="*/ 22 w 1029"/>
                <a:gd name="T3" fmla="*/ 20 h 604"/>
                <a:gd name="T4" fmla="*/ 86 w 1029"/>
                <a:gd name="T5" fmla="*/ 0 h 604"/>
                <a:gd name="T6" fmla="*/ 66 w 1029"/>
                <a:gd name="T7" fmla="*/ 15 h 604"/>
                <a:gd name="T8" fmla="*/ 58 w 1029"/>
                <a:gd name="T9" fmla="*/ 34 h 604"/>
                <a:gd name="T10" fmla="*/ 88 w 1029"/>
                <a:gd name="T11" fmla="*/ 20 h 604"/>
                <a:gd name="T12" fmla="*/ 128 w 1029"/>
                <a:gd name="T13" fmla="*/ 5 h 604"/>
                <a:gd name="T14" fmla="*/ 141 w 1029"/>
                <a:gd name="T15" fmla="*/ 8 h 604"/>
                <a:gd name="T16" fmla="*/ 139 w 1029"/>
                <a:gd name="T17" fmla="*/ 23 h 604"/>
                <a:gd name="T18" fmla="*/ 187 w 1029"/>
                <a:gd name="T19" fmla="*/ 26 h 604"/>
                <a:gd name="T20" fmla="*/ 217 w 1029"/>
                <a:gd name="T21" fmla="*/ 29 h 604"/>
                <a:gd name="T22" fmla="*/ 241 w 1029"/>
                <a:gd name="T23" fmla="*/ 36 h 604"/>
                <a:gd name="T24" fmla="*/ 241 w 1029"/>
                <a:gd name="T25" fmla="*/ 44 h 604"/>
                <a:gd name="T26" fmla="*/ 229 w 1029"/>
                <a:gd name="T27" fmla="*/ 60 h 604"/>
                <a:gd name="T28" fmla="*/ 257 w 1029"/>
                <a:gd name="T29" fmla="*/ 55 h 604"/>
                <a:gd name="T30" fmla="*/ 279 w 1029"/>
                <a:gd name="T31" fmla="*/ 63 h 604"/>
                <a:gd name="T32" fmla="*/ 275 w 1029"/>
                <a:gd name="T33" fmla="*/ 78 h 604"/>
                <a:gd name="T34" fmla="*/ 253 w 1029"/>
                <a:gd name="T35" fmla="*/ 81 h 604"/>
                <a:gd name="T36" fmla="*/ 276 w 1029"/>
                <a:gd name="T37" fmla="*/ 93 h 604"/>
                <a:gd name="T38" fmla="*/ 290 w 1029"/>
                <a:gd name="T39" fmla="*/ 107 h 604"/>
                <a:gd name="T40" fmla="*/ 314 w 1029"/>
                <a:gd name="T41" fmla="*/ 108 h 604"/>
                <a:gd name="T42" fmla="*/ 331 w 1029"/>
                <a:gd name="T43" fmla="*/ 115 h 604"/>
                <a:gd name="T44" fmla="*/ 302 w 1029"/>
                <a:gd name="T45" fmla="*/ 134 h 604"/>
                <a:gd name="T46" fmla="*/ 289 w 1029"/>
                <a:gd name="T47" fmla="*/ 137 h 604"/>
                <a:gd name="T48" fmla="*/ 281 w 1029"/>
                <a:gd name="T49" fmla="*/ 145 h 604"/>
                <a:gd name="T50" fmla="*/ 267 w 1029"/>
                <a:gd name="T51" fmla="*/ 136 h 604"/>
                <a:gd name="T52" fmla="*/ 274 w 1029"/>
                <a:gd name="T53" fmla="*/ 129 h 604"/>
                <a:gd name="T54" fmla="*/ 255 w 1029"/>
                <a:gd name="T55" fmla="*/ 124 h 604"/>
                <a:gd name="T56" fmla="*/ 244 w 1029"/>
                <a:gd name="T57" fmla="*/ 119 h 604"/>
                <a:gd name="T58" fmla="*/ 239 w 1029"/>
                <a:gd name="T59" fmla="*/ 129 h 604"/>
                <a:gd name="T60" fmla="*/ 240 w 1029"/>
                <a:gd name="T61" fmla="*/ 146 h 604"/>
                <a:gd name="T62" fmla="*/ 256 w 1029"/>
                <a:gd name="T63" fmla="*/ 171 h 604"/>
                <a:gd name="T64" fmla="*/ 248 w 1029"/>
                <a:gd name="T65" fmla="*/ 179 h 604"/>
                <a:gd name="T66" fmla="*/ 228 w 1029"/>
                <a:gd name="T67" fmla="*/ 182 h 604"/>
                <a:gd name="T68" fmla="*/ 199 w 1029"/>
                <a:gd name="T69" fmla="*/ 169 h 604"/>
                <a:gd name="T70" fmla="*/ 215 w 1029"/>
                <a:gd name="T71" fmla="*/ 186 h 604"/>
                <a:gd name="T72" fmla="*/ 214 w 1029"/>
                <a:gd name="T73" fmla="*/ 198 h 604"/>
                <a:gd name="T74" fmla="*/ 167 w 1029"/>
                <a:gd name="T75" fmla="*/ 187 h 604"/>
                <a:gd name="T76" fmla="*/ 152 w 1029"/>
                <a:gd name="T77" fmla="*/ 171 h 604"/>
                <a:gd name="T78" fmla="*/ 132 w 1029"/>
                <a:gd name="T79" fmla="*/ 155 h 604"/>
                <a:gd name="T80" fmla="*/ 118 w 1029"/>
                <a:gd name="T81" fmla="*/ 149 h 604"/>
                <a:gd name="T82" fmla="*/ 126 w 1029"/>
                <a:gd name="T83" fmla="*/ 142 h 604"/>
                <a:gd name="T84" fmla="*/ 148 w 1029"/>
                <a:gd name="T85" fmla="*/ 131 h 604"/>
                <a:gd name="T86" fmla="*/ 161 w 1029"/>
                <a:gd name="T87" fmla="*/ 124 h 604"/>
                <a:gd name="T88" fmla="*/ 186 w 1029"/>
                <a:gd name="T89" fmla="*/ 125 h 604"/>
                <a:gd name="T90" fmla="*/ 198 w 1029"/>
                <a:gd name="T91" fmla="*/ 129 h 604"/>
                <a:gd name="T92" fmla="*/ 221 w 1029"/>
                <a:gd name="T93" fmla="*/ 127 h 604"/>
                <a:gd name="T94" fmla="*/ 187 w 1029"/>
                <a:gd name="T95" fmla="*/ 116 h 604"/>
                <a:gd name="T96" fmla="*/ 174 w 1029"/>
                <a:gd name="T97" fmla="*/ 118 h 604"/>
                <a:gd name="T98" fmla="*/ 173 w 1029"/>
                <a:gd name="T99" fmla="*/ 115 h 604"/>
                <a:gd name="T100" fmla="*/ 185 w 1029"/>
                <a:gd name="T101" fmla="*/ 100 h 604"/>
                <a:gd name="T102" fmla="*/ 185 w 1029"/>
                <a:gd name="T103" fmla="*/ 90 h 604"/>
                <a:gd name="T104" fmla="*/ 169 w 1029"/>
                <a:gd name="T105" fmla="*/ 83 h 604"/>
                <a:gd name="T106" fmla="*/ 152 w 1029"/>
                <a:gd name="T107" fmla="*/ 65 h 604"/>
                <a:gd name="T108" fmla="*/ 140 w 1029"/>
                <a:gd name="T109" fmla="*/ 55 h 604"/>
                <a:gd name="T110" fmla="*/ 131 w 1029"/>
                <a:gd name="T111" fmla="*/ 53 h 604"/>
                <a:gd name="T112" fmla="*/ 122 w 1029"/>
                <a:gd name="T113" fmla="*/ 67 h 604"/>
                <a:gd name="T114" fmla="*/ 67 w 1029"/>
                <a:gd name="T115" fmla="*/ 57 h 604"/>
                <a:gd name="T116" fmla="*/ 37 w 1029"/>
                <a:gd name="T117" fmla="*/ 62 h 604"/>
                <a:gd name="T118" fmla="*/ 25 w 1029"/>
                <a:gd name="T119" fmla="*/ 61 h 604"/>
                <a:gd name="T120" fmla="*/ 5 w 1029"/>
                <a:gd name="T121" fmla="*/ 59 h 604"/>
                <a:gd name="T122" fmla="*/ 3 w 1029"/>
                <a:gd name="T123" fmla="*/ 52 h 604"/>
                <a:gd name="T124" fmla="*/ 24 w 1029"/>
                <a:gd name="T125" fmla="*/ 49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7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257 w 1268"/>
                <a:gd name="T1" fmla="*/ 12 h 321"/>
                <a:gd name="T2" fmla="*/ 262 w 1268"/>
                <a:gd name="T3" fmla="*/ 5 h 321"/>
                <a:gd name="T4" fmla="*/ 273 w 1268"/>
                <a:gd name="T5" fmla="*/ 3 h 321"/>
                <a:gd name="T6" fmla="*/ 279 w 1268"/>
                <a:gd name="T7" fmla="*/ 8 h 321"/>
                <a:gd name="T8" fmla="*/ 303 w 1268"/>
                <a:gd name="T9" fmla="*/ 5 h 321"/>
                <a:gd name="T10" fmla="*/ 329 w 1268"/>
                <a:gd name="T11" fmla="*/ 0 h 321"/>
                <a:gd name="T12" fmla="*/ 350 w 1268"/>
                <a:gd name="T13" fmla="*/ 6 h 321"/>
                <a:gd name="T14" fmla="*/ 365 w 1268"/>
                <a:gd name="T15" fmla="*/ 7 h 321"/>
                <a:gd name="T16" fmla="*/ 409 w 1268"/>
                <a:gd name="T17" fmla="*/ 10 h 321"/>
                <a:gd name="T18" fmla="*/ 401 w 1268"/>
                <a:gd name="T19" fmla="*/ 16 h 321"/>
                <a:gd name="T20" fmla="*/ 375 w 1268"/>
                <a:gd name="T21" fmla="*/ 21 h 321"/>
                <a:gd name="T22" fmla="*/ 340 w 1268"/>
                <a:gd name="T23" fmla="*/ 25 h 321"/>
                <a:gd name="T24" fmla="*/ 332 w 1268"/>
                <a:gd name="T25" fmla="*/ 31 h 321"/>
                <a:gd name="T26" fmla="*/ 322 w 1268"/>
                <a:gd name="T27" fmla="*/ 34 h 321"/>
                <a:gd name="T28" fmla="*/ 304 w 1268"/>
                <a:gd name="T29" fmla="*/ 33 h 321"/>
                <a:gd name="T30" fmla="*/ 300 w 1268"/>
                <a:gd name="T31" fmla="*/ 39 h 321"/>
                <a:gd name="T32" fmla="*/ 241 w 1268"/>
                <a:gd name="T33" fmla="*/ 44 h 321"/>
                <a:gd name="T34" fmla="*/ 215 w 1268"/>
                <a:gd name="T35" fmla="*/ 51 h 321"/>
                <a:gd name="T36" fmla="*/ 205 w 1268"/>
                <a:gd name="T37" fmla="*/ 59 h 321"/>
                <a:gd name="T38" fmla="*/ 191 w 1268"/>
                <a:gd name="T39" fmla="*/ 55 h 321"/>
                <a:gd name="T40" fmla="*/ 184 w 1268"/>
                <a:gd name="T41" fmla="*/ 59 h 321"/>
                <a:gd name="T42" fmla="*/ 190 w 1268"/>
                <a:gd name="T43" fmla="*/ 68 h 321"/>
                <a:gd name="T44" fmla="*/ 176 w 1268"/>
                <a:gd name="T45" fmla="*/ 78 h 321"/>
                <a:gd name="T46" fmla="*/ 156 w 1268"/>
                <a:gd name="T47" fmla="*/ 77 h 321"/>
                <a:gd name="T48" fmla="*/ 130 w 1268"/>
                <a:gd name="T49" fmla="*/ 79 h 321"/>
                <a:gd name="T50" fmla="*/ 131 w 1268"/>
                <a:gd name="T51" fmla="*/ 84 h 321"/>
                <a:gd name="T52" fmla="*/ 126 w 1268"/>
                <a:gd name="T53" fmla="*/ 96 h 321"/>
                <a:gd name="T54" fmla="*/ 107 w 1268"/>
                <a:gd name="T55" fmla="*/ 105 h 321"/>
                <a:gd name="T56" fmla="*/ 94 w 1268"/>
                <a:gd name="T57" fmla="*/ 97 h 321"/>
                <a:gd name="T58" fmla="*/ 82 w 1268"/>
                <a:gd name="T59" fmla="*/ 93 h 321"/>
                <a:gd name="T60" fmla="*/ 31 w 1268"/>
                <a:gd name="T61" fmla="*/ 90 h 321"/>
                <a:gd name="T62" fmla="*/ 0 w 1268"/>
                <a:gd name="T63" fmla="*/ 93 h 321"/>
                <a:gd name="T64" fmla="*/ 3 w 1268"/>
                <a:gd name="T65" fmla="*/ 87 h 321"/>
                <a:gd name="T66" fmla="*/ 18 w 1268"/>
                <a:gd name="T67" fmla="*/ 80 h 321"/>
                <a:gd name="T68" fmla="*/ 46 w 1268"/>
                <a:gd name="T69" fmla="*/ 77 h 321"/>
                <a:gd name="T70" fmla="*/ 55 w 1268"/>
                <a:gd name="T71" fmla="*/ 74 h 321"/>
                <a:gd name="T72" fmla="*/ 61 w 1268"/>
                <a:gd name="T73" fmla="*/ 71 h 321"/>
                <a:gd name="T74" fmla="*/ 71 w 1268"/>
                <a:gd name="T75" fmla="*/ 76 h 321"/>
                <a:gd name="T76" fmla="*/ 80 w 1268"/>
                <a:gd name="T77" fmla="*/ 81 h 321"/>
                <a:gd name="T78" fmla="*/ 67 w 1268"/>
                <a:gd name="T79" fmla="*/ 68 h 321"/>
                <a:gd name="T80" fmla="*/ 62 w 1268"/>
                <a:gd name="T81" fmla="*/ 65 h 321"/>
                <a:gd name="T82" fmla="*/ 64 w 1268"/>
                <a:gd name="T83" fmla="*/ 59 h 321"/>
                <a:gd name="T84" fmla="*/ 79 w 1268"/>
                <a:gd name="T85" fmla="*/ 57 h 321"/>
                <a:gd name="T86" fmla="*/ 118 w 1268"/>
                <a:gd name="T87" fmla="*/ 61 h 321"/>
                <a:gd name="T88" fmla="*/ 135 w 1268"/>
                <a:gd name="T89" fmla="*/ 57 h 321"/>
                <a:gd name="T90" fmla="*/ 104 w 1268"/>
                <a:gd name="T91" fmla="*/ 55 h 321"/>
                <a:gd name="T92" fmla="*/ 96 w 1268"/>
                <a:gd name="T93" fmla="*/ 49 h 321"/>
                <a:gd name="T94" fmla="*/ 122 w 1268"/>
                <a:gd name="T95" fmla="*/ 45 h 321"/>
                <a:gd name="T96" fmla="*/ 141 w 1268"/>
                <a:gd name="T97" fmla="*/ 51 h 321"/>
                <a:gd name="T98" fmla="*/ 154 w 1268"/>
                <a:gd name="T99" fmla="*/ 41 h 321"/>
                <a:gd name="T100" fmla="*/ 214 w 1268"/>
                <a:gd name="T101" fmla="*/ 28 h 321"/>
                <a:gd name="T102" fmla="*/ 190 w 1268"/>
                <a:gd name="T103" fmla="*/ 36 h 321"/>
                <a:gd name="T104" fmla="*/ 145 w 1268"/>
                <a:gd name="T105" fmla="*/ 36 h 321"/>
                <a:gd name="T106" fmla="*/ 101 w 1268"/>
                <a:gd name="T107" fmla="*/ 38 h 321"/>
                <a:gd name="T108" fmla="*/ 82 w 1268"/>
                <a:gd name="T109" fmla="*/ 33 h 321"/>
                <a:gd name="T110" fmla="*/ 71 w 1268"/>
                <a:gd name="T111" fmla="*/ 26 h 321"/>
                <a:gd name="T112" fmla="*/ 82 w 1268"/>
                <a:gd name="T113" fmla="*/ 23 h 321"/>
                <a:gd name="T114" fmla="*/ 144 w 1268"/>
                <a:gd name="T115" fmla="*/ 15 h 321"/>
                <a:gd name="T116" fmla="*/ 199 w 1268"/>
                <a:gd name="T117" fmla="*/ 10 h 321"/>
                <a:gd name="T118" fmla="*/ 217 w 1268"/>
                <a:gd name="T119" fmla="*/ 7 h 321"/>
                <a:gd name="T120" fmla="*/ 244 w 1268"/>
                <a:gd name="T121" fmla="*/ 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3 h 117"/>
                <a:gd name="T4" fmla="*/ 1 w 160"/>
                <a:gd name="T5" fmla="*/ 6 h 117"/>
                <a:gd name="T6" fmla="*/ 3 w 160"/>
                <a:gd name="T7" fmla="*/ 9 h 117"/>
                <a:gd name="T8" fmla="*/ 5 w 160"/>
                <a:gd name="T9" fmla="*/ 13 h 117"/>
                <a:gd name="T10" fmla="*/ 7 w 160"/>
                <a:gd name="T11" fmla="*/ 16 h 117"/>
                <a:gd name="T12" fmla="*/ 10 w 160"/>
                <a:gd name="T13" fmla="*/ 19 h 117"/>
                <a:gd name="T14" fmla="*/ 13 w 160"/>
                <a:gd name="T15" fmla="*/ 22 h 117"/>
                <a:gd name="T16" fmla="*/ 16 w 160"/>
                <a:gd name="T17" fmla="*/ 25 h 117"/>
                <a:gd name="T18" fmla="*/ 20 w 160"/>
                <a:gd name="T19" fmla="*/ 28 h 117"/>
                <a:gd name="T20" fmla="*/ 23 w 160"/>
                <a:gd name="T21" fmla="*/ 30 h 117"/>
                <a:gd name="T22" fmla="*/ 27 w 160"/>
                <a:gd name="T23" fmla="*/ 32 h 117"/>
                <a:gd name="T24" fmla="*/ 30 w 160"/>
                <a:gd name="T25" fmla="*/ 34 h 117"/>
                <a:gd name="T26" fmla="*/ 34 w 160"/>
                <a:gd name="T27" fmla="*/ 36 h 117"/>
                <a:gd name="T28" fmla="*/ 37 w 160"/>
                <a:gd name="T29" fmla="*/ 37 h 117"/>
                <a:gd name="T30" fmla="*/ 40 w 160"/>
                <a:gd name="T31" fmla="*/ 38 h 117"/>
                <a:gd name="T32" fmla="*/ 42 w 160"/>
                <a:gd name="T33" fmla="*/ 38 h 117"/>
                <a:gd name="T34" fmla="*/ 44 w 160"/>
                <a:gd name="T35" fmla="*/ 38 h 117"/>
                <a:gd name="T36" fmla="*/ 47 w 160"/>
                <a:gd name="T37" fmla="*/ 37 h 117"/>
                <a:gd name="T38" fmla="*/ 49 w 160"/>
                <a:gd name="T39" fmla="*/ 36 h 117"/>
                <a:gd name="T40" fmla="*/ 51 w 160"/>
                <a:gd name="T41" fmla="*/ 34 h 117"/>
                <a:gd name="T42" fmla="*/ 48 w 160"/>
                <a:gd name="T43" fmla="*/ 30 h 117"/>
                <a:gd name="T44" fmla="*/ 45 w 160"/>
                <a:gd name="T45" fmla="*/ 26 h 117"/>
                <a:gd name="T46" fmla="*/ 44 w 160"/>
                <a:gd name="T47" fmla="*/ 24 h 117"/>
                <a:gd name="T48" fmla="*/ 43 w 160"/>
                <a:gd name="T49" fmla="*/ 21 h 117"/>
                <a:gd name="T50" fmla="*/ 42 w 160"/>
                <a:gd name="T51" fmla="*/ 19 h 117"/>
                <a:gd name="T52" fmla="*/ 42 w 160"/>
                <a:gd name="T53" fmla="*/ 16 h 117"/>
                <a:gd name="T54" fmla="*/ 40 w 160"/>
                <a:gd name="T55" fmla="*/ 16 h 117"/>
                <a:gd name="T56" fmla="*/ 38 w 160"/>
                <a:gd name="T57" fmla="*/ 15 h 117"/>
                <a:gd name="T58" fmla="*/ 34 w 160"/>
                <a:gd name="T59" fmla="*/ 13 h 117"/>
                <a:gd name="T60" fmla="*/ 31 w 160"/>
                <a:gd name="T61" fmla="*/ 11 h 117"/>
                <a:gd name="T62" fmla="*/ 28 w 160"/>
                <a:gd name="T63" fmla="*/ 9 h 117"/>
                <a:gd name="T64" fmla="*/ 25 w 160"/>
                <a:gd name="T65" fmla="*/ 7 h 117"/>
                <a:gd name="T66" fmla="*/ 24 w 160"/>
                <a:gd name="T67" fmla="*/ 6 h 117"/>
                <a:gd name="T68" fmla="*/ 23 w 160"/>
                <a:gd name="T69" fmla="*/ 4 h 117"/>
                <a:gd name="T70" fmla="*/ 22 w 160"/>
                <a:gd name="T71" fmla="*/ 3 h 117"/>
                <a:gd name="T72" fmla="*/ 21 w 160"/>
                <a:gd name="T73" fmla="*/ 2 h 117"/>
                <a:gd name="T74" fmla="*/ 19 w 160"/>
                <a:gd name="T75" fmla="*/ 2 h 117"/>
                <a:gd name="T76" fmla="*/ 17 w 160"/>
                <a:gd name="T77" fmla="*/ 2 h 117"/>
                <a:gd name="T78" fmla="*/ 14 w 160"/>
                <a:gd name="T79" fmla="*/ 1 h 117"/>
                <a:gd name="T80" fmla="*/ 11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9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13 w 80"/>
                <a:gd name="T1" fmla="*/ 40 h 141"/>
                <a:gd name="T2" fmla="*/ 26 w 80"/>
                <a:gd name="T3" fmla="*/ 12 h 141"/>
                <a:gd name="T4" fmla="*/ 26 w 80"/>
                <a:gd name="T5" fmla="*/ 6 h 141"/>
                <a:gd name="T6" fmla="*/ 22 w 80"/>
                <a:gd name="T7" fmla="*/ 6 h 141"/>
                <a:gd name="T8" fmla="*/ 19 w 80"/>
                <a:gd name="T9" fmla="*/ 5 h 141"/>
                <a:gd name="T10" fmla="*/ 17 w 80"/>
                <a:gd name="T11" fmla="*/ 5 h 141"/>
                <a:gd name="T12" fmla="*/ 15 w 80"/>
                <a:gd name="T13" fmla="*/ 4 h 141"/>
                <a:gd name="T14" fmla="*/ 14 w 80"/>
                <a:gd name="T15" fmla="*/ 3 h 141"/>
                <a:gd name="T16" fmla="*/ 14 w 80"/>
                <a:gd name="T17" fmla="*/ 2 h 141"/>
                <a:gd name="T18" fmla="*/ 13 w 80"/>
                <a:gd name="T19" fmla="*/ 1 h 141"/>
                <a:gd name="T20" fmla="*/ 13 w 80"/>
                <a:gd name="T21" fmla="*/ 0 h 141"/>
                <a:gd name="T22" fmla="*/ 0 w 80"/>
                <a:gd name="T23" fmla="*/ 0 h 141"/>
                <a:gd name="T24" fmla="*/ 0 w 80"/>
                <a:gd name="T25" fmla="*/ 8 h 141"/>
                <a:gd name="T26" fmla="*/ 0 w 80"/>
                <a:gd name="T27" fmla="*/ 13 h 141"/>
                <a:gd name="T28" fmla="*/ 0 w 80"/>
                <a:gd name="T29" fmla="*/ 17 h 141"/>
                <a:gd name="T30" fmla="*/ 0 w 80"/>
                <a:gd name="T31" fmla="*/ 20 h 141"/>
                <a:gd name="T32" fmla="*/ 0 w 80"/>
                <a:gd name="T33" fmla="*/ 23 h 141"/>
                <a:gd name="T34" fmla="*/ 1 w 80"/>
                <a:gd name="T35" fmla="*/ 25 h 141"/>
                <a:gd name="T36" fmla="*/ 2 w 80"/>
                <a:gd name="T37" fmla="*/ 29 h 141"/>
                <a:gd name="T38" fmla="*/ 4 w 80"/>
                <a:gd name="T39" fmla="*/ 32 h 141"/>
                <a:gd name="T40" fmla="*/ 7 w 80"/>
                <a:gd name="T41" fmla="*/ 39 h 141"/>
                <a:gd name="T42" fmla="*/ 9 w 80"/>
                <a:gd name="T43" fmla="*/ 46 h 141"/>
                <a:gd name="T44" fmla="*/ 10 w 80"/>
                <a:gd name="T45" fmla="*/ 44 h 141"/>
                <a:gd name="T46" fmla="*/ 11 w 80"/>
                <a:gd name="T47" fmla="*/ 42 h 141"/>
                <a:gd name="T48" fmla="*/ 11 w 80"/>
                <a:gd name="T49" fmla="*/ 41 h 141"/>
                <a:gd name="T50" fmla="*/ 12 w 80"/>
                <a:gd name="T51" fmla="*/ 41 h 141"/>
                <a:gd name="T52" fmla="*/ 12 w 80"/>
                <a:gd name="T53" fmla="*/ 40 h 141"/>
                <a:gd name="T54" fmla="*/ 13 w 80"/>
                <a:gd name="T55" fmla="*/ 4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0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31 h 124"/>
                <a:gd name="T2" fmla="*/ 0 w 259"/>
                <a:gd name="T3" fmla="*/ 32 h 124"/>
                <a:gd name="T4" fmla="*/ 1 w 259"/>
                <a:gd name="T5" fmla="*/ 33 h 124"/>
                <a:gd name="T6" fmla="*/ 1 w 259"/>
                <a:gd name="T7" fmla="*/ 34 h 124"/>
                <a:gd name="T8" fmla="*/ 2 w 259"/>
                <a:gd name="T9" fmla="*/ 35 h 124"/>
                <a:gd name="T10" fmla="*/ 4 w 259"/>
                <a:gd name="T11" fmla="*/ 37 h 124"/>
                <a:gd name="T12" fmla="*/ 7 w 259"/>
                <a:gd name="T13" fmla="*/ 38 h 124"/>
                <a:gd name="T14" fmla="*/ 10 w 259"/>
                <a:gd name="T15" fmla="*/ 40 h 124"/>
                <a:gd name="T16" fmla="*/ 13 w 259"/>
                <a:gd name="T17" fmla="*/ 40 h 124"/>
                <a:gd name="T18" fmla="*/ 16 w 259"/>
                <a:gd name="T19" fmla="*/ 41 h 124"/>
                <a:gd name="T20" fmla="*/ 19 w 259"/>
                <a:gd name="T21" fmla="*/ 41 h 124"/>
                <a:gd name="T22" fmla="*/ 22 w 259"/>
                <a:gd name="T23" fmla="*/ 41 h 124"/>
                <a:gd name="T24" fmla="*/ 24 w 259"/>
                <a:gd name="T25" fmla="*/ 41 h 124"/>
                <a:gd name="T26" fmla="*/ 26 w 259"/>
                <a:gd name="T27" fmla="*/ 40 h 124"/>
                <a:gd name="T28" fmla="*/ 28 w 259"/>
                <a:gd name="T29" fmla="*/ 40 h 124"/>
                <a:gd name="T30" fmla="*/ 31 w 259"/>
                <a:gd name="T31" fmla="*/ 38 h 124"/>
                <a:gd name="T32" fmla="*/ 34 w 259"/>
                <a:gd name="T33" fmla="*/ 36 h 124"/>
                <a:gd name="T34" fmla="*/ 37 w 259"/>
                <a:gd name="T35" fmla="*/ 34 h 124"/>
                <a:gd name="T36" fmla="*/ 40 w 259"/>
                <a:gd name="T37" fmla="*/ 32 h 124"/>
                <a:gd name="T38" fmla="*/ 42 w 259"/>
                <a:gd name="T39" fmla="*/ 32 h 124"/>
                <a:gd name="T40" fmla="*/ 44 w 259"/>
                <a:gd name="T41" fmla="*/ 31 h 124"/>
                <a:gd name="T42" fmla="*/ 46 w 259"/>
                <a:gd name="T43" fmla="*/ 31 h 124"/>
                <a:gd name="T44" fmla="*/ 49 w 259"/>
                <a:gd name="T45" fmla="*/ 31 h 124"/>
                <a:gd name="T46" fmla="*/ 52 w 259"/>
                <a:gd name="T47" fmla="*/ 31 h 124"/>
                <a:gd name="T48" fmla="*/ 55 w 259"/>
                <a:gd name="T49" fmla="*/ 32 h 124"/>
                <a:gd name="T50" fmla="*/ 58 w 259"/>
                <a:gd name="T51" fmla="*/ 33 h 124"/>
                <a:gd name="T52" fmla="*/ 60 w 259"/>
                <a:gd name="T53" fmla="*/ 34 h 124"/>
                <a:gd name="T54" fmla="*/ 65 w 259"/>
                <a:gd name="T55" fmla="*/ 37 h 124"/>
                <a:gd name="T56" fmla="*/ 70 w 259"/>
                <a:gd name="T57" fmla="*/ 39 h 124"/>
                <a:gd name="T58" fmla="*/ 83 w 259"/>
                <a:gd name="T59" fmla="*/ 39 h 124"/>
                <a:gd name="T60" fmla="*/ 83 w 259"/>
                <a:gd name="T61" fmla="*/ 33 h 124"/>
                <a:gd name="T62" fmla="*/ 81 w 259"/>
                <a:gd name="T63" fmla="*/ 32 h 124"/>
                <a:gd name="T64" fmla="*/ 78 w 259"/>
                <a:gd name="T65" fmla="*/ 32 h 124"/>
                <a:gd name="T66" fmla="*/ 76 w 259"/>
                <a:gd name="T67" fmla="*/ 31 h 124"/>
                <a:gd name="T68" fmla="*/ 72 w 259"/>
                <a:gd name="T69" fmla="*/ 31 h 124"/>
                <a:gd name="T70" fmla="*/ 74 w 259"/>
                <a:gd name="T71" fmla="*/ 28 h 124"/>
                <a:gd name="T72" fmla="*/ 76 w 259"/>
                <a:gd name="T73" fmla="*/ 26 h 124"/>
                <a:gd name="T74" fmla="*/ 77 w 259"/>
                <a:gd name="T75" fmla="*/ 24 h 124"/>
                <a:gd name="T76" fmla="*/ 79 w 259"/>
                <a:gd name="T77" fmla="*/ 23 h 124"/>
                <a:gd name="T78" fmla="*/ 76 w 259"/>
                <a:gd name="T79" fmla="*/ 20 h 124"/>
                <a:gd name="T80" fmla="*/ 74 w 259"/>
                <a:gd name="T81" fmla="*/ 19 h 124"/>
                <a:gd name="T82" fmla="*/ 71 w 259"/>
                <a:gd name="T83" fmla="*/ 17 h 124"/>
                <a:gd name="T84" fmla="*/ 69 w 259"/>
                <a:gd name="T85" fmla="*/ 15 h 124"/>
                <a:gd name="T86" fmla="*/ 63 w 259"/>
                <a:gd name="T87" fmla="*/ 12 h 124"/>
                <a:gd name="T88" fmla="*/ 58 w 259"/>
                <a:gd name="T89" fmla="*/ 10 h 124"/>
                <a:gd name="T90" fmla="*/ 53 w 259"/>
                <a:gd name="T91" fmla="*/ 8 h 124"/>
                <a:gd name="T92" fmla="*/ 49 w 259"/>
                <a:gd name="T93" fmla="*/ 6 h 124"/>
                <a:gd name="T94" fmla="*/ 47 w 259"/>
                <a:gd name="T95" fmla="*/ 4 h 124"/>
                <a:gd name="T96" fmla="*/ 45 w 259"/>
                <a:gd name="T97" fmla="*/ 3 h 124"/>
                <a:gd name="T98" fmla="*/ 44 w 259"/>
                <a:gd name="T99" fmla="*/ 2 h 124"/>
                <a:gd name="T100" fmla="*/ 42 w 259"/>
                <a:gd name="T101" fmla="*/ 0 h 124"/>
                <a:gd name="T102" fmla="*/ 40 w 259"/>
                <a:gd name="T103" fmla="*/ 1 h 124"/>
                <a:gd name="T104" fmla="*/ 37 w 259"/>
                <a:gd name="T105" fmla="*/ 2 h 124"/>
                <a:gd name="T106" fmla="*/ 34 w 259"/>
                <a:gd name="T107" fmla="*/ 4 h 124"/>
                <a:gd name="T108" fmla="*/ 30 w 259"/>
                <a:gd name="T109" fmla="*/ 6 h 124"/>
                <a:gd name="T110" fmla="*/ 24 w 259"/>
                <a:gd name="T111" fmla="*/ 10 h 124"/>
                <a:gd name="T112" fmla="*/ 18 w 259"/>
                <a:gd name="T113" fmla="*/ 14 h 124"/>
                <a:gd name="T114" fmla="*/ 12 w 259"/>
                <a:gd name="T115" fmla="*/ 19 h 124"/>
                <a:gd name="T116" fmla="*/ 7 w 259"/>
                <a:gd name="T117" fmla="*/ 23 h 124"/>
                <a:gd name="T118" fmla="*/ 3 w 259"/>
                <a:gd name="T119" fmla="*/ 27 h 124"/>
                <a:gd name="T120" fmla="*/ 0 w 259"/>
                <a:gd name="T121" fmla="*/ 3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1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11 h 57"/>
                <a:gd name="T2" fmla="*/ 2 w 119"/>
                <a:gd name="T3" fmla="*/ 12 h 57"/>
                <a:gd name="T4" fmla="*/ 4 w 119"/>
                <a:gd name="T5" fmla="*/ 13 h 57"/>
                <a:gd name="T6" fmla="*/ 6 w 119"/>
                <a:gd name="T7" fmla="*/ 14 h 57"/>
                <a:gd name="T8" fmla="*/ 8 w 119"/>
                <a:gd name="T9" fmla="*/ 16 h 57"/>
                <a:gd name="T10" fmla="*/ 10 w 119"/>
                <a:gd name="T11" fmla="*/ 17 h 57"/>
                <a:gd name="T12" fmla="*/ 11 w 119"/>
                <a:gd name="T13" fmla="*/ 18 h 57"/>
                <a:gd name="T14" fmla="*/ 13 w 119"/>
                <a:gd name="T15" fmla="*/ 19 h 57"/>
                <a:gd name="T16" fmla="*/ 15 w 119"/>
                <a:gd name="T17" fmla="*/ 19 h 57"/>
                <a:gd name="T18" fmla="*/ 18 w 119"/>
                <a:gd name="T19" fmla="*/ 19 h 57"/>
                <a:gd name="T20" fmla="*/ 20 w 119"/>
                <a:gd name="T21" fmla="*/ 19 h 57"/>
                <a:gd name="T22" fmla="*/ 22 w 119"/>
                <a:gd name="T23" fmla="*/ 18 h 57"/>
                <a:gd name="T24" fmla="*/ 25 w 119"/>
                <a:gd name="T25" fmla="*/ 18 h 57"/>
                <a:gd name="T26" fmla="*/ 27 w 119"/>
                <a:gd name="T27" fmla="*/ 17 h 57"/>
                <a:gd name="T28" fmla="*/ 28 w 119"/>
                <a:gd name="T29" fmla="*/ 16 h 57"/>
                <a:gd name="T30" fmla="*/ 30 w 119"/>
                <a:gd name="T31" fmla="*/ 15 h 57"/>
                <a:gd name="T32" fmla="*/ 31 w 119"/>
                <a:gd name="T33" fmla="*/ 13 h 57"/>
                <a:gd name="T34" fmla="*/ 34 w 119"/>
                <a:gd name="T35" fmla="*/ 11 h 57"/>
                <a:gd name="T36" fmla="*/ 36 w 119"/>
                <a:gd name="T37" fmla="*/ 8 h 57"/>
                <a:gd name="T38" fmla="*/ 37 w 119"/>
                <a:gd name="T39" fmla="*/ 4 h 57"/>
                <a:gd name="T40" fmla="*/ 38 w 119"/>
                <a:gd name="T41" fmla="*/ 0 h 57"/>
                <a:gd name="T42" fmla="*/ 32 w 119"/>
                <a:gd name="T43" fmla="*/ 0 h 57"/>
                <a:gd name="T44" fmla="*/ 26 w 119"/>
                <a:gd name="T45" fmla="*/ 0 h 57"/>
                <a:gd name="T46" fmla="*/ 20 w 119"/>
                <a:gd name="T47" fmla="*/ 1 h 57"/>
                <a:gd name="T48" fmla="*/ 14 w 119"/>
                <a:gd name="T49" fmla="*/ 2 h 57"/>
                <a:gd name="T50" fmla="*/ 11 w 119"/>
                <a:gd name="T51" fmla="*/ 2 h 57"/>
                <a:gd name="T52" fmla="*/ 9 w 119"/>
                <a:gd name="T53" fmla="*/ 3 h 57"/>
                <a:gd name="T54" fmla="*/ 7 w 119"/>
                <a:gd name="T55" fmla="*/ 4 h 57"/>
                <a:gd name="T56" fmla="*/ 5 w 119"/>
                <a:gd name="T57" fmla="*/ 5 h 57"/>
                <a:gd name="T58" fmla="*/ 3 w 119"/>
                <a:gd name="T59" fmla="*/ 6 h 57"/>
                <a:gd name="T60" fmla="*/ 2 w 119"/>
                <a:gd name="T61" fmla="*/ 8 h 57"/>
                <a:gd name="T62" fmla="*/ 1 w 119"/>
                <a:gd name="T63" fmla="*/ 9 h 57"/>
                <a:gd name="T64" fmla="*/ 0 w 119"/>
                <a:gd name="T65" fmla="*/ 1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2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6 h 52"/>
                <a:gd name="T2" fmla="*/ 2 w 107"/>
                <a:gd name="T3" fmla="*/ 17 h 52"/>
                <a:gd name="T4" fmla="*/ 3 w 107"/>
                <a:gd name="T5" fmla="*/ 17 h 52"/>
                <a:gd name="T6" fmla="*/ 4 w 107"/>
                <a:gd name="T7" fmla="*/ 17 h 52"/>
                <a:gd name="T8" fmla="*/ 5 w 107"/>
                <a:gd name="T9" fmla="*/ 17 h 52"/>
                <a:gd name="T10" fmla="*/ 8 w 107"/>
                <a:gd name="T11" fmla="*/ 16 h 52"/>
                <a:gd name="T12" fmla="*/ 11 w 107"/>
                <a:gd name="T13" fmla="*/ 16 h 52"/>
                <a:gd name="T14" fmla="*/ 14 w 107"/>
                <a:gd name="T15" fmla="*/ 16 h 52"/>
                <a:gd name="T16" fmla="*/ 17 w 107"/>
                <a:gd name="T17" fmla="*/ 16 h 52"/>
                <a:gd name="T18" fmla="*/ 20 w 107"/>
                <a:gd name="T19" fmla="*/ 15 h 52"/>
                <a:gd name="T20" fmla="*/ 22 w 107"/>
                <a:gd name="T21" fmla="*/ 14 h 52"/>
                <a:gd name="T22" fmla="*/ 25 w 107"/>
                <a:gd name="T23" fmla="*/ 13 h 52"/>
                <a:gd name="T24" fmla="*/ 28 w 107"/>
                <a:gd name="T25" fmla="*/ 12 h 52"/>
                <a:gd name="T26" fmla="*/ 31 w 107"/>
                <a:gd name="T27" fmla="*/ 10 h 52"/>
                <a:gd name="T28" fmla="*/ 34 w 107"/>
                <a:gd name="T29" fmla="*/ 8 h 52"/>
                <a:gd name="T30" fmla="*/ 34 w 107"/>
                <a:gd name="T31" fmla="*/ 0 h 52"/>
                <a:gd name="T32" fmla="*/ 31 w 107"/>
                <a:gd name="T33" fmla="*/ 0 h 52"/>
                <a:gd name="T34" fmla="*/ 27 w 107"/>
                <a:gd name="T35" fmla="*/ 1 h 52"/>
                <a:gd name="T36" fmla="*/ 23 w 107"/>
                <a:gd name="T37" fmla="*/ 2 h 52"/>
                <a:gd name="T38" fmla="*/ 18 w 107"/>
                <a:gd name="T39" fmla="*/ 4 h 52"/>
                <a:gd name="T40" fmla="*/ 13 w 107"/>
                <a:gd name="T41" fmla="*/ 7 h 52"/>
                <a:gd name="T42" fmla="*/ 8 w 107"/>
                <a:gd name="T43" fmla="*/ 9 h 52"/>
                <a:gd name="T44" fmla="*/ 6 w 107"/>
                <a:gd name="T45" fmla="*/ 11 h 52"/>
                <a:gd name="T46" fmla="*/ 4 w 107"/>
                <a:gd name="T47" fmla="*/ 12 h 52"/>
                <a:gd name="T48" fmla="*/ 2 w 107"/>
                <a:gd name="T49" fmla="*/ 14 h 52"/>
                <a:gd name="T50" fmla="*/ 0 w 107"/>
                <a:gd name="T51" fmla="*/ 16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3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9 w 246"/>
                <a:gd name="T1" fmla="*/ 32 h 99"/>
                <a:gd name="T2" fmla="*/ 7 w 246"/>
                <a:gd name="T3" fmla="*/ 31 h 99"/>
                <a:gd name="T4" fmla="*/ 5 w 246"/>
                <a:gd name="T5" fmla="*/ 31 h 99"/>
                <a:gd name="T6" fmla="*/ 4 w 246"/>
                <a:gd name="T7" fmla="*/ 30 h 99"/>
                <a:gd name="T8" fmla="*/ 3 w 246"/>
                <a:gd name="T9" fmla="*/ 29 h 99"/>
                <a:gd name="T10" fmla="*/ 2 w 246"/>
                <a:gd name="T11" fmla="*/ 28 h 99"/>
                <a:gd name="T12" fmla="*/ 1 w 246"/>
                <a:gd name="T13" fmla="*/ 27 h 99"/>
                <a:gd name="T14" fmla="*/ 0 w 246"/>
                <a:gd name="T15" fmla="*/ 25 h 99"/>
                <a:gd name="T16" fmla="*/ 0 w 246"/>
                <a:gd name="T17" fmla="*/ 24 h 99"/>
                <a:gd name="T18" fmla="*/ 0 w 246"/>
                <a:gd name="T19" fmla="*/ 22 h 99"/>
                <a:gd name="T20" fmla="*/ 0 w 246"/>
                <a:gd name="T21" fmla="*/ 21 h 99"/>
                <a:gd name="T22" fmla="*/ 1 w 246"/>
                <a:gd name="T23" fmla="*/ 19 h 99"/>
                <a:gd name="T24" fmla="*/ 2 w 246"/>
                <a:gd name="T25" fmla="*/ 18 h 99"/>
                <a:gd name="T26" fmla="*/ 3 w 246"/>
                <a:gd name="T27" fmla="*/ 16 h 99"/>
                <a:gd name="T28" fmla="*/ 6 w 246"/>
                <a:gd name="T29" fmla="*/ 13 h 99"/>
                <a:gd name="T30" fmla="*/ 8 w 246"/>
                <a:gd name="T31" fmla="*/ 11 h 99"/>
                <a:gd name="T32" fmla="*/ 11 w 246"/>
                <a:gd name="T33" fmla="*/ 9 h 99"/>
                <a:gd name="T34" fmla="*/ 15 w 246"/>
                <a:gd name="T35" fmla="*/ 7 h 99"/>
                <a:gd name="T36" fmla="*/ 18 w 246"/>
                <a:gd name="T37" fmla="*/ 6 h 99"/>
                <a:gd name="T38" fmla="*/ 22 w 246"/>
                <a:gd name="T39" fmla="*/ 5 h 99"/>
                <a:gd name="T40" fmla="*/ 26 w 246"/>
                <a:gd name="T41" fmla="*/ 3 h 99"/>
                <a:gd name="T42" fmla="*/ 30 w 246"/>
                <a:gd name="T43" fmla="*/ 2 h 99"/>
                <a:gd name="T44" fmla="*/ 33 w 246"/>
                <a:gd name="T45" fmla="*/ 1 h 99"/>
                <a:gd name="T46" fmla="*/ 40 w 246"/>
                <a:gd name="T47" fmla="*/ 0 h 99"/>
                <a:gd name="T48" fmla="*/ 45 w 246"/>
                <a:gd name="T49" fmla="*/ 0 h 99"/>
                <a:gd name="T50" fmla="*/ 54 w 246"/>
                <a:gd name="T51" fmla="*/ 0 h 99"/>
                <a:gd name="T52" fmla="*/ 62 w 246"/>
                <a:gd name="T53" fmla="*/ 0 h 99"/>
                <a:gd name="T54" fmla="*/ 70 w 246"/>
                <a:gd name="T55" fmla="*/ 1 h 99"/>
                <a:gd name="T56" fmla="*/ 79 w 246"/>
                <a:gd name="T57" fmla="*/ 2 h 99"/>
                <a:gd name="T58" fmla="*/ 78 w 246"/>
                <a:gd name="T59" fmla="*/ 4 h 99"/>
                <a:gd name="T60" fmla="*/ 77 w 246"/>
                <a:gd name="T61" fmla="*/ 5 h 99"/>
                <a:gd name="T62" fmla="*/ 76 w 246"/>
                <a:gd name="T63" fmla="*/ 6 h 99"/>
                <a:gd name="T64" fmla="*/ 74 w 246"/>
                <a:gd name="T65" fmla="*/ 8 h 99"/>
                <a:gd name="T66" fmla="*/ 69 w 246"/>
                <a:gd name="T67" fmla="*/ 12 h 99"/>
                <a:gd name="T68" fmla="*/ 64 w 246"/>
                <a:gd name="T69" fmla="*/ 15 h 99"/>
                <a:gd name="T70" fmla="*/ 58 w 246"/>
                <a:gd name="T71" fmla="*/ 18 h 99"/>
                <a:gd name="T72" fmla="*/ 52 w 246"/>
                <a:gd name="T73" fmla="*/ 20 h 99"/>
                <a:gd name="T74" fmla="*/ 49 w 246"/>
                <a:gd name="T75" fmla="*/ 21 h 99"/>
                <a:gd name="T76" fmla="*/ 46 w 246"/>
                <a:gd name="T77" fmla="*/ 21 h 99"/>
                <a:gd name="T78" fmla="*/ 43 w 246"/>
                <a:gd name="T79" fmla="*/ 22 h 99"/>
                <a:gd name="T80" fmla="*/ 40 w 246"/>
                <a:gd name="T81" fmla="*/ 22 h 99"/>
                <a:gd name="T82" fmla="*/ 39 w 246"/>
                <a:gd name="T83" fmla="*/ 22 h 99"/>
                <a:gd name="T84" fmla="*/ 35 w 246"/>
                <a:gd name="T85" fmla="*/ 22 h 99"/>
                <a:gd name="T86" fmla="*/ 32 w 246"/>
                <a:gd name="T87" fmla="*/ 22 h 99"/>
                <a:gd name="T88" fmla="*/ 30 w 246"/>
                <a:gd name="T89" fmla="*/ 22 h 99"/>
                <a:gd name="T90" fmla="*/ 28 w 246"/>
                <a:gd name="T91" fmla="*/ 22 h 99"/>
                <a:gd name="T92" fmla="*/ 26 w 246"/>
                <a:gd name="T93" fmla="*/ 23 h 99"/>
                <a:gd name="T94" fmla="*/ 23 w 246"/>
                <a:gd name="T95" fmla="*/ 25 h 99"/>
                <a:gd name="T96" fmla="*/ 20 w 246"/>
                <a:gd name="T97" fmla="*/ 27 h 99"/>
                <a:gd name="T98" fmla="*/ 17 w 246"/>
                <a:gd name="T99" fmla="*/ 28 h 99"/>
                <a:gd name="T100" fmla="*/ 14 w 246"/>
                <a:gd name="T101" fmla="*/ 30 h 99"/>
                <a:gd name="T102" fmla="*/ 11 w 246"/>
                <a:gd name="T103" fmla="*/ 31 h 99"/>
                <a:gd name="T104" fmla="*/ 9 w 246"/>
                <a:gd name="T105" fmla="*/ 32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4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11 w 233"/>
                <a:gd name="T1" fmla="*/ 29 h 123"/>
                <a:gd name="T2" fmla="*/ 3 w 233"/>
                <a:gd name="T3" fmla="*/ 25 h 123"/>
                <a:gd name="T4" fmla="*/ 0 w 233"/>
                <a:gd name="T5" fmla="*/ 18 h 123"/>
                <a:gd name="T6" fmla="*/ 7 w 233"/>
                <a:gd name="T7" fmla="*/ 12 h 123"/>
                <a:gd name="T8" fmla="*/ 13 w 233"/>
                <a:gd name="T9" fmla="*/ 12 h 123"/>
                <a:gd name="T10" fmla="*/ 20 w 233"/>
                <a:gd name="T11" fmla="*/ 12 h 123"/>
                <a:gd name="T12" fmla="*/ 23 w 233"/>
                <a:gd name="T13" fmla="*/ 12 h 123"/>
                <a:gd name="T14" fmla="*/ 27 w 233"/>
                <a:gd name="T15" fmla="*/ 11 h 123"/>
                <a:gd name="T16" fmla="*/ 34 w 233"/>
                <a:gd name="T17" fmla="*/ 7 h 123"/>
                <a:gd name="T18" fmla="*/ 40 w 233"/>
                <a:gd name="T19" fmla="*/ 4 h 123"/>
                <a:gd name="T20" fmla="*/ 48 w 233"/>
                <a:gd name="T21" fmla="*/ 0 h 123"/>
                <a:gd name="T22" fmla="*/ 53 w 233"/>
                <a:gd name="T23" fmla="*/ 3 h 123"/>
                <a:gd name="T24" fmla="*/ 59 w 233"/>
                <a:gd name="T25" fmla="*/ 4 h 123"/>
                <a:gd name="T26" fmla="*/ 62 w 233"/>
                <a:gd name="T27" fmla="*/ 3 h 123"/>
                <a:gd name="T28" fmla="*/ 66 w 233"/>
                <a:gd name="T29" fmla="*/ 2 h 123"/>
                <a:gd name="T30" fmla="*/ 69 w 233"/>
                <a:gd name="T31" fmla="*/ 0 h 123"/>
                <a:gd name="T32" fmla="*/ 76 w 233"/>
                <a:gd name="T33" fmla="*/ 2 h 123"/>
                <a:gd name="T34" fmla="*/ 74 w 233"/>
                <a:gd name="T35" fmla="*/ 6 h 123"/>
                <a:gd name="T36" fmla="*/ 71 w 233"/>
                <a:gd name="T37" fmla="*/ 8 h 123"/>
                <a:gd name="T38" fmla="*/ 68 w 233"/>
                <a:gd name="T39" fmla="*/ 10 h 123"/>
                <a:gd name="T40" fmla="*/ 66 w 233"/>
                <a:gd name="T41" fmla="*/ 14 h 123"/>
                <a:gd name="T42" fmla="*/ 67 w 233"/>
                <a:gd name="T43" fmla="*/ 20 h 123"/>
                <a:gd name="T44" fmla="*/ 60 w 233"/>
                <a:gd name="T45" fmla="*/ 28 h 123"/>
                <a:gd name="T46" fmla="*/ 51 w 233"/>
                <a:gd name="T47" fmla="*/ 31 h 123"/>
                <a:gd name="T48" fmla="*/ 45 w 233"/>
                <a:gd name="T49" fmla="*/ 32 h 123"/>
                <a:gd name="T50" fmla="*/ 38 w 233"/>
                <a:gd name="T51" fmla="*/ 33 h 123"/>
                <a:gd name="T52" fmla="*/ 31 w 233"/>
                <a:gd name="T53" fmla="*/ 34 h 123"/>
                <a:gd name="T54" fmla="*/ 27 w 233"/>
                <a:gd name="T55" fmla="*/ 37 h 123"/>
                <a:gd name="T56" fmla="*/ 22 w 233"/>
                <a:gd name="T57" fmla="*/ 40 h 123"/>
                <a:gd name="T58" fmla="*/ 19 w 233"/>
                <a:gd name="T59" fmla="*/ 40 h 123"/>
                <a:gd name="T60" fmla="*/ 17 w 233"/>
                <a:gd name="T61" fmla="*/ 37 h 123"/>
                <a:gd name="T62" fmla="*/ 16 w 233"/>
                <a:gd name="T63" fmla="*/ 3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5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48 h 172"/>
                <a:gd name="T2" fmla="*/ 1 w 484"/>
                <a:gd name="T3" fmla="*/ 51 h 172"/>
                <a:gd name="T4" fmla="*/ 3 w 484"/>
                <a:gd name="T5" fmla="*/ 53 h 172"/>
                <a:gd name="T6" fmla="*/ 6 w 484"/>
                <a:gd name="T7" fmla="*/ 54 h 172"/>
                <a:gd name="T8" fmla="*/ 10 w 484"/>
                <a:gd name="T9" fmla="*/ 55 h 172"/>
                <a:gd name="T10" fmla="*/ 17 w 484"/>
                <a:gd name="T11" fmla="*/ 56 h 172"/>
                <a:gd name="T12" fmla="*/ 24 w 484"/>
                <a:gd name="T13" fmla="*/ 56 h 172"/>
                <a:gd name="T14" fmla="*/ 32 w 484"/>
                <a:gd name="T15" fmla="*/ 54 h 172"/>
                <a:gd name="T16" fmla="*/ 45 w 484"/>
                <a:gd name="T17" fmla="*/ 51 h 172"/>
                <a:gd name="T18" fmla="*/ 61 w 484"/>
                <a:gd name="T19" fmla="*/ 44 h 172"/>
                <a:gd name="T20" fmla="*/ 78 w 484"/>
                <a:gd name="T21" fmla="*/ 37 h 172"/>
                <a:gd name="T22" fmla="*/ 93 w 484"/>
                <a:gd name="T23" fmla="*/ 33 h 172"/>
                <a:gd name="T24" fmla="*/ 114 w 484"/>
                <a:gd name="T25" fmla="*/ 28 h 172"/>
                <a:gd name="T26" fmla="*/ 130 w 484"/>
                <a:gd name="T27" fmla="*/ 24 h 172"/>
                <a:gd name="T28" fmla="*/ 141 w 484"/>
                <a:gd name="T29" fmla="*/ 21 h 172"/>
                <a:gd name="T30" fmla="*/ 150 w 484"/>
                <a:gd name="T31" fmla="*/ 17 h 172"/>
                <a:gd name="T32" fmla="*/ 154 w 484"/>
                <a:gd name="T33" fmla="*/ 14 h 172"/>
                <a:gd name="T34" fmla="*/ 156 w 484"/>
                <a:gd name="T35" fmla="*/ 11 h 172"/>
                <a:gd name="T36" fmla="*/ 146 w 484"/>
                <a:gd name="T37" fmla="*/ 8 h 172"/>
                <a:gd name="T38" fmla="*/ 126 w 484"/>
                <a:gd name="T39" fmla="*/ 5 h 172"/>
                <a:gd name="T40" fmla="*/ 107 w 484"/>
                <a:gd name="T41" fmla="*/ 2 h 172"/>
                <a:gd name="T42" fmla="*/ 88 w 484"/>
                <a:gd name="T43" fmla="*/ 0 h 172"/>
                <a:gd name="T44" fmla="*/ 73 w 484"/>
                <a:gd name="T45" fmla="*/ 0 h 172"/>
                <a:gd name="T46" fmla="*/ 66 w 484"/>
                <a:gd name="T47" fmla="*/ 1 h 172"/>
                <a:gd name="T48" fmla="*/ 60 w 484"/>
                <a:gd name="T49" fmla="*/ 3 h 172"/>
                <a:gd name="T50" fmla="*/ 57 w 484"/>
                <a:gd name="T51" fmla="*/ 2 h 172"/>
                <a:gd name="T52" fmla="*/ 55 w 484"/>
                <a:gd name="T53" fmla="*/ 1 h 172"/>
                <a:gd name="T54" fmla="*/ 54 w 484"/>
                <a:gd name="T55" fmla="*/ 3 h 172"/>
                <a:gd name="T56" fmla="*/ 52 w 484"/>
                <a:gd name="T57" fmla="*/ 8 h 172"/>
                <a:gd name="T58" fmla="*/ 50 w 484"/>
                <a:gd name="T59" fmla="*/ 12 h 172"/>
                <a:gd name="T60" fmla="*/ 47 w 484"/>
                <a:gd name="T61" fmla="*/ 15 h 172"/>
                <a:gd name="T62" fmla="*/ 41 w 484"/>
                <a:gd name="T63" fmla="*/ 19 h 172"/>
                <a:gd name="T64" fmla="*/ 31 w 484"/>
                <a:gd name="T65" fmla="*/ 22 h 172"/>
                <a:gd name="T66" fmla="*/ 21 w 484"/>
                <a:gd name="T67" fmla="*/ 25 h 172"/>
                <a:gd name="T68" fmla="*/ 12 w 484"/>
                <a:gd name="T69" fmla="*/ 29 h 172"/>
                <a:gd name="T70" fmla="*/ 6 w 484"/>
                <a:gd name="T71" fmla="*/ 32 h 172"/>
                <a:gd name="T72" fmla="*/ 3 w 484"/>
                <a:gd name="T73" fmla="*/ 35 h 172"/>
                <a:gd name="T74" fmla="*/ 1 w 484"/>
                <a:gd name="T75" fmla="*/ 39 h 172"/>
                <a:gd name="T76" fmla="*/ 0 w 484"/>
                <a:gd name="T77" fmla="*/ 4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6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102 w 684"/>
                <a:gd name="T1" fmla="*/ 2 h 240"/>
                <a:gd name="T2" fmla="*/ 98 w 684"/>
                <a:gd name="T3" fmla="*/ 9 h 240"/>
                <a:gd name="T4" fmla="*/ 96 w 684"/>
                <a:gd name="T5" fmla="*/ 13 h 240"/>
                <a:gd name="T6" fmla="*/ 97 w 684"/>
                <a:gd name="T7" fmla="*/ 14 h 240"/>
                <a:gd name="T8" fmla="*/ 109 w 684"/>
                <a:gd name="T9" fmla="*/ 13 h 240"/>
                <a:gd name="T10" fmla="*/ 120 w 684"/>
                <a:gd name="T11" fmla="*/ 6 h 240"/>
                <a:gd name="T12" fmla="*/ 122 w 684"/>
                <a:gd name="T13" fmla="*/ 13 h 240"/>
                <a:gd name="T14" fmla="*/ 122 w 684"/>
                <a:gd name="T15" fmla="*/ 18 h 240"/>
                <a:gd name="T16" fmla="*/ 131 w 684"/>
                <a:gd name="T17" fmla="*/ 23 h 240"/>
                <a:gd name="T18" fmla="*/ 165 w 684"/>
                <a:gd name="T19" fmla="*/ 17 h 240"/>
                <a:gd name="T20" fmla="*/ 166 w 684"/>
                <a:gd name="T21" fmla="*/ 23 h 240"/>
                <a:gd name="T22" fmla="*/ 175 w 684"/>
                <a:gd name="T23" fmla="*/ 21 h 240"/>
                <a:gd name="T24" fmla="*/ 180 w 684"/>
                <a:gd name="T25" fmla="*/ 15 h 240"/>
                <a:gd name="T26" fmla="*/ 180 w 684"/>
                <a:gd name="T27" fmla="*/ 6 h 240"/>
                <a:gd name="T28" fmla="*/ 182 w 684"/>
                <a:gd name="T29" fmla="*/ 3 h 240"/>
                <a:gd name="T30" fmla="*/ 187 w 684"/>
                <a:gd name="T31" fmla="*/ 0 h 240"/>
                <a:gd name="T32" fmla="*/ 202 w 684"/>
                <a:gd name="T33" fmla="*/ 1 h 240"/>
                <a:gd name="T34" fmla="*/ 208 w 684"/>
                <a:gd name="T35" fmla="*/ 0 h 240"/>
                <a:gd name="T36" fmla="*/ 212 w 684"/>
                <a:gd name="T37" fmla="*/ 13 h 240"/>
                <a:gd name="T38" fmla="*/ 211 w 684"/>
                <a:gd name="T39" fmla="*/ 23 h 240"/>
                <a:gd name="T40" fmla="*/ 206 w 684"/>
                <a:gd name="T41" fmla="*/ 33 h 240"/>
                <a:gd name="T42" fmla="*/ 200 w 684"/>
                <a:gd name="T43" fmla="*/ 41 h 240"/>
                <a:gd name="T44" fmla="*/ 209 w 684"/>
                <a:gd name="T45" fmla="*/ 45 h 240"/>
                <a:gd name="T46" fmla="*/ 217 w 684"/>
                <a:gd name="T47" fmla="*/ 48 h 240"/>
                <a:gd name="T48" fmla="*/ 221 w 684"/>
                <a:gd name="T49" fmla="*/ 59 h 240"/>
                <a:gd name="T50" fmla="*/ 206 w 684"/>
                <a:gd name="T51" fmla="*/ 61 h 240"/>
                <a:gd name="T52" fmla="*/ 196 w 684"/>
                <a:gd name="T53" fmla="*/ 60 h 240"/>
                <a:gd name="T54" fmla="*/ 185 w 684"/>
                <a:gd name="T55" fmla="*/ 59 h 240"/>
                <a:gd name="T56" fmla="*/ 182 w 684"/>
                <a:gd name="T57" fmla="*/ 61 h 240"/>
                <a:gd name="T58" fmla="*/ 175 w 684"/>
                <a:gd name="T59" fmla="*/ 66 h 240"/>
                <a:gd name="T60" fmla="*/ 169 w 684"/>
                <a:gd name="T61" fmla="*/ 69 h 240"/>
                <a:gd name="T62" fmla="*/ 159 w 684"/>
                <a:gd name="T63" fmla="*/ 69 h 240"/>
                <a:gd name="T64" fmla="*/ 146 w 684"/>
                <a:gd name="T65" fmla="*/ 67 h 240"/>
                <a:gd name="T66" fmla="*/ 136 w 684"/>
                <a:gd name="T67" fmla="*/ 65 h 240"/>
                <a:gd name="T68" fmla="*/ 109 w 684"/>
                <a:gd name="T69" fmla="*/ 69 h 240"/>
                <a:gd name="T70" fmla="*/ 75 w 684"/>
                <a:gd name="T71" fmla="*/ 76 h 240"/>
                <a:gd name="T72" fmla="*/ 55 w 684"/>
                <a:gd name="T73" fmla="*/ 78 h 240"/>
                <a:gd name="T74" fmla="*/ 40 w 684"/>
                <a:gd name="T75" fmla="*/ 78 h 240"/>
                <a:gd name="T76" fmla="*/ 32 w 684"/>
                <a:gd name="T77" fmla="*/ 75 h 240"/>
                <a:gd name="T78" fmla="*/ 22 w 684"/>
                <a:gd name="T79" fmla="*/ 68 h 240"/>
                <a:gd name="T80" fmla="*/ 9 w 684"/>
                <a:gd name="T81" fmla="*/ 65 h 240"/>
                <a:gd name="T82" fmla="*/ 0 w 684"/>
                <a:gd name="T83" fmla="*/ 57 h 240"/>
                <a:gd name="T84" fmla="*/ 21 w 684"/>
                <a:gd name="T85" fmla="*/ 52 h 240"/>
                <a:gd name="T86" fmla="*/ 32 w 684"/>
                <a:gd name="T87" fmla="*/ 51 h 240"/>
                <a:gd name="T88" fmla="*/ 50 w 684"/>
                <a:gd name="T89" fmla="*/ 53 h 240"/>
                <a:gd name="T90" fmla="*/ 65 w 684"/>
                <a:gd name="T91" fmla="*/ 54 h 240"/>
                <a:gd name="T92" fmla="*/ 72 w 684"/>
                <a:gd name="T93" fmla="*/ 53 h 240"/>
                <a:gd name="T94" fmla="*/ 8 w 684"/>
                <a:gd name="T95" fmla="*/ 45 h 240"/>
                <a:gd name="T96" fmla="*/ 17 w 684"/>
                <a:gd name="T97" fmla="*/ 42 h 240"/>
                <a:gd name="T98" fmla="*/ 35 w 684"/>
                <a:gd name="T99" fmla="*/ 39 h 240"/>
                <a:gd name="T100" fmla="*/ 53 w 684"/>
                <a:gd name="T101" fmla="*/ 36 h 240"/>
                <a:gd name="T102" fmla="*/ 60 w 684"/>
                <a:gd name="T103" fmla="*/ 33 h 240"/>
                <a:gd name="T104" fmla="*/ 54 w 684"/>
                <a:gd name="T105" fmla="*/ 31 h 240"/>
                <a:gd name="T106" fmla="*/ 40 w 684"/>
                <a:gd name="T107" fmla="*/ 32 h 240"/>
                <a:gd name="T108" fmla="*/ 23 w 684"/>
                <a:gd name="T109" fmla="*/ 36 h 240"/>
                <a:gd name="T110" fmla="*/ 17 w 684"/>
                <a:gd name="T111" fmla="*/ 35 h 240"/>
                <a:gd name="T112" fmla="*/ 18 w 684"/>
                <a:gd name="T113" fmla="*/ 30 h 240"/>
                <a:gd name="T114" fmla="*/ 17 w 684"/>
                <a:gd name="T115" fmla="*/ 27 h 240"/>
                <a:gd name="T116" fmla="*/ 19 w 684"/>
                <a:gd name="T117" fmla="*/ 26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7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59 w 332"/>
                <a:gd name="T1" fmla="*/ 12 h 287"/>
                <a:gd name="T2" fmla="*/ 66 w 332"/>
                <a:gd name="T3" fmla="*/ 8 h 287"/>
                <a:gd name="T4" fmla="*/ 74 w 332"/>
                <a:gd name="T5" fmla="*/ 2 h 287"/>
                <a:gd name="T6" fmla="*/ 78 w 332"/>
                <a:gd name="T7" fmla="*/ 0 h 287"/>
                <a:gd name="T8" fmla="*/ 80 w 332"/>
                <a:gd name="T9" fmla="*/ 0 h 287"/>
                <a:gd name="T10" fmla="*/ 80 w 332"/>
                <a:gd name="T11" fmla="*/ 4 h 287"/>
                <a:gd name="T12" fmla="*/ 76 w 332"/>
                <a:gd name="T13" fmla="*/ 11 h 287"/>
                <a:gd name="T14" fmla="*/ 71 w 332"/>
                <a:gd name="T15" fmla="*/ 18 h 287"/>
                <a:gd name="T16" fmla="*/ 66 w 332"/>
                <a:gd name="T17" fmla="*/ 22 h 287"/>
                <a:gd name="T18" fmla="*/ 62 w 332"/>
                <a:gd name="T19" fmla="*/ 23 h 287"/>
                <a:gd name="T20" fmla="*/ 62 w 332"/>
                <a:gd name="T21" fmla="*/ 24 h 287"/>
                <a:gd name="T22" fmla="*/ 65 w 332"/>
                <a:gd name="T23" fmla="*/ 24 h 287"/>
                <a:gd name="T24" fmla="*/ 70 w 332"/>
                <a:gd name="T25" fmla="*/ 23 h 287"/>
                <a:gd name="T26" fmla="*/ 73 w 332"/>
                <a:gd name="T27" fmla="*/ 25 h 287"/>
                <a:gd name="T28" fmla="*/ 71 w 332"/>
                <a:gd name="T29" fmla="*/ 29 h 287"/>
                <a:gd name="T30" fmla="*/ 70 w 332"/>
                <a:gd name="T31" fmla="*/ 31 h 287"/>
                <a:gd name="T32" fmla="*/ 71 w 332"/>
                <a:gd name="T33" fmla="*/ 34 h 287"/>
                <a:gd name="T34" fmla="*/ 81 w 332"/>
                <a:gd name="T35" fmla="*/ 37 h 287"/>
                <a:gd name="T36" fmla="*/ 100 w 332"/>
                <a:gd name="T37" fmla="*/ 40 h 287"/>
                <a:gd name="T38" fmla="*/ 105 w 332"/>
                <a:gd name="T39" fmla="*/ 42 h 287"/>
                <a:gd name="T40" fmla="*/ 102 w 332"/>
                <a:gd name="T41" fmla="*/ 45 h 287"/>
                <a:gd name="T42" fmla="*/ 99 w 332"/>
                <a:gd name="T43" fmla="*/ 48 h 287"/>
                <a:gd name="T44" fmla="*/ 97 w 332"/>
                <a:gd name="T45" fmla="*/ 50 h 287"/>
                <a:gd name="T46" fmla="*/ 98 w 332"/>
                <a:gd name="T47" fmla="*/ 52 h 287"/>
                <a:gd name="T48" fmla="*/ 100 w 332"/>
                <a:gd name="T49" fmla="*/ 54 h 287"/>
                <a:gd name="T50" fmla="*/ 104 w 332"/>
                <a:gd name="T51" fmla="*/ 57 h 287"/>
                <a:gd name="T52" fmla="*/ 107 w 332"/>
                <a:gd name="T53" fmla="*/ 60 h 287"/>
                <a:gd name="T54" fmla="*/ 94 w 332"/>
                <a:gd name="T55" fmla="*/ 68 h 287"/>
                <a:gd name="T56" fmla="*/ 78 w 332"/>
                <a:gd name="T57" fmla="*/ 78 h 287"/>
                <a:gd name="T58" fmla="*/ 67 w 332"/>
                <a:gd name="T59" fmla="*/ 87 h 287"/>
                <a:gd name="T60" fmla="*/ 56 w 332"/>
                <a:gd name="T61" fmla="*/ 79 h 287"/>
                <a:gd name="T62" fmla="*/ 59 w 332"/>
                <a:gd name="T63" fmla="*/ 79 h 287"/>
                <a:gd name="T64" fmla="*/ 61 w 332"/>
                <a:gd name="T65" fmla="*/ 78 h 287"/>
                <a:gd name="T66" fmla="*/ 65 w 332"/>
                <a:gd name="T67" fmla="*/ 75 h 287"/>
                <a:gd name="T68" fmla="*/ 48 w 332"/>
                <a:gd name="T69" fmla="*/ 75 h 287"/>
                <a:gd name="T70" fmla="*/ 33 w 332"/>
                <a:gd name="T71" fmla="*/ 75 h 287"/>
                <a:gd name="T72" fmla="*/ 19 w 332"/>
                <a:gd name="T73" fmla="*/ 75 h 287"/>
                <a:gd name="T74" fmla="*/ 9 w 332"/>
                <a:gd name="T75" fmla="*/ 75 h 287"/>
                <a:gd name="T76" fmla="*/ 4 w 332"/>
                <a:gd name="T77" fmla="*/ 74 h 287"/>
                <a:gd name="T78" fmla="*/ 1 w 332"/>
                <a:gd name="T79" fmla="*/ 72 h 287"/>
                <a:gd name="T80" fmla="*/ 0 w 332"/>
                <a:gd name="T81" fmla="*/ 69 h 287"/>
                <a:gd name="T82" fmla="*/ 1 w 332"/>
                <a:gd name="T83" fmla="*/ 66 h 287"/>
                <a:gd name="T84" fmla="*/ 4 w 332"/>
                <a:gd name="T85" fmla="*/ 64 h 287"/>
                <a:gd name="T86" fmla="*/ 13 w 332"/>
                <a:gd name="T87" fmla="*/ 58 h 287"/>
                <a:gd name="T88" fmla="*/ 24 w 332"/>
                <a:gd name="T89" fmla="*/ 52 h 287"/>
                <a:gd name="T90" fmla="*/ 28 w 332"/>
                <a:gd name="T91" fmla="*/ 49 h 287"/>
                <a:gd name="T92" fmla="*/ 30 w 332"/>
                <a:gd name="T93" fmla="*/ 47 h 287"/>
                <a:gd name="T94" fmla="*/ 34 w 332"/>
                <a:gd name="T95" fmla="*/ 42 h 287"/>
                <a:gd name="T96" fmla="*/ 38 w 332"/>
                <a:gd name="T97" fmla="*/ 37 h 287"/>
                <a:gd name="T98" fmla="*/ 42 w 332"/>
                <a:gd name="T99" fmla="*/ 26 h 287"/>
                <a:gd name="T100" fmla="*/ 45 w 332"/>
                <a:gd name="T101" fmla="*/ 21 h 287"/>
                <a:gd name="T102" fmla="*/ 48 w 332"/>
                <a:gd name="T103" fmla="*/ 17 h 287"/>
                <a:gd name="T104" fmla="*/ 51 w 332"/>
                <a:gd name="T105" fmla="*/ 14 h 287"/>
                <a:gd name="T106" fmla="*/ 56 w 332"/>
                <a:gd name="T107" fmla="*/ 13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8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34 w 345"/>
                <a:gd name="T1" fmla="*/ 27 h 86"/>
                <a:gd name="T2" fmla="*/ 38 w 345"/>
                <a:gd name="T3" fmla="*/ 25 h 86"/>
                <a:gd name="T4" fmla="*/ 43 w 345"/>
                <a:gd name="T5" fmla="*/ 24 h 86"/>
                <a:gd name="T6" fmla="*/ 48 w 345"/>
                <a:gd name="T7" fmla="*/ 23 h 86"/>
                <a:gd name="T8" fmla="*/ 53 w 345"/>
                <a:gd name="T9" fmla="*/ 22 h 86"/>
                <a:gd name="T10" fmla="*/ 63 w 345"/>
                <a:gd name="T11" fmla="*/ 20 h 86"/>
                <a:gd name="T12" fmla="*/ 74 w 345"/>
                <a:gd name="T13" fmla="*/ 18 h 86"/>
                <a:gd name="T14" fmla="*/ 79 w 345"/>
                <a:gd name="T15" fmla="*/ 17 h 86"/>
                <a:gd name="T16" fmla="*/ 85 w 345"/>
                <a:gd name="T17" fmla="*/ 16 h 86"/>
                <a:gd name="T18" fmla="*/ 90 w 345"/>
                <a:gd name="T19" fmla="*/ 14 h 86"/>
                <a:gd name="T20" fmla="*/ 95 w 345"/>
                <a:gd name="T21" fmla="*/ 13 h 86"/>
                <a:gd name="T22" fmla="*/ 99 w 345"/>
                <a:gd name="T23" fmla="*/ 11 h 86"/>
                <a:gd name="T24" fmla="*/ 104 w 345"/>
                <a:gd name="T25" fmla="*/ 9 h 86"/>
                <a:gd name="T26" fmla="*/ 107 w 345"/>
                <a:gd name="T27" fmla="*/ 7 h 86"/>
                <a:gd name="T28" fmla="*/ 111 w 345"/>
                <a:gd name="T29" fmla="*/ 4 h 86"/>
                <a:gd name="T30" fmla="*/ 108 w 345"/>
                <a:gd name="T31" fmla="*/ 4 h 86"/>
                <a:gd name="T32" fmla="*/ 105 w 345"/>
                <a:gd name="T33" fmla="*/ 3 h 86"/>
                <a:gd name="T34" fmla="*/ 102 w 345"/>
                <a:gd name="T35" fmla="*/ 3 h 86"/>
                <a:gd name="T36" fmla="*/ 99 w 345"/>
                <a:gd name="T37" fmla="*/ 2 h 86"/>
                <a:gd name="T38" fmla="*/ 97 w 345"/>
                <a:gd name="T39" fmla="*/ 1 h 86"/>
                <a:gd name="T40" fmla="*/ 94 w 345"/>
                <a:gd name="T41" fmla="*/ 1 h 86"/>
                <a:gd name="T42" fmla="*/ 90 w 345"/>
                <a:gd name="T43" fmla="*/ 0 h 86"/>
                <a:gd name="T44" fmla="*/ 88 w 345"/>
                <a:gd name="T45" fmla="*/ 0 h 86"/>
                <a:gd name="T46" fmla="*/ 83 w 345"/>
                <a:gd name="T47" fmla="*/ 0 h 86"/>
                <a:gd name="T48" fmla="*/ 79 w 345"/>
                <a:gd name="T49" fmla="*/ 1 h 86"/>
                <a:gd name="T50" fmla="*/ 73 w 345"/>
                <a:gd name="T51" fmla="*/ 2 h 86"/>
                <a:gd name="T52" fmla="*/ 67 w 345"/>
                <a:gd name="T53" fmla="*/ 3 h 86"/>
                <a:gd name="T54" fmla="*/ 54 w 345"/>
                <a:gd name="T55" fmla="*/ 6 h 86"/>
                <a:gd name="T56" fmla="*/ 41 w 345"/>
                <a:gd name="T57" fmla="*/ 9 h 86"/>
                <a:gd name="T58" fmla="*/ 33 w 345"/>
                <a:gd name="T59" fmla="*/ 11 h 86"/>
                <a:gd name="T60" fmla="*/ 27 w 345"/>
                <a:gd name="T61" fmla="*/ 13 h 86"/>
                <a:gd name="T62" fmla="*/ 21 w 345"/>
                <a:gd name="T63" fmla="*/ 16 h 86"/>
                <a:gd name="T64" fmla="*/ 15 w 345"/>
                <a:gd name="T65" fmla="*/ 18 h 86"/>
                <a:gd name="T66" fmla="*/ 10 w 345"/>
                <a:gd name="T67" fmla="*/ 20 h 86"/>
                <a:gd name="T68" fmla="*/ 6 w 345"/>
                <a:gd name="T69" fmla="*/ 23 h 86"/>
                <a:gd name="T70" fmla="*/ 3 w 345"/>
                <a:gd name="T71" fmla="*/ 25 h 86"/>
                <a:gd name="T72" fmla="*/ 0 w 345"/>
                <a:gd name="T73" fmla="*/ 27 h 86"/>
                <a:gd name="T74" fmla="*/ 34 w 345"/>
                <a:gd name="T75" fmla="*/ 2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9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6 w 464"/>
                <a:gd name="T1" fmla="*/ 28 h 130"/>
                <a:gd name="T2" fmla="*/ 25 w 464"/>
                <a:gd name="T3" fmla="*/ 27 h 130"/>
                <a:gd name="T4" fmla="*/ 33 w 464"/>
                <a:gd name="T5" fmla="*/ 27 h 130"/>
                <a:gd name="T6" fmla="*/ 30 w 464"/>
                <a:gd name="T7" fmla="*/ 29 h 130"/>
                <a:gd name="T8" fmla="*/ 26 w 464"/>
                <a:gd name="T9" fmla="*/ 33 h 130"/>
                <a:gd name="T10" fmla="*/ 23 w 464"/>
                <a:gd name="T11" fmla="*/ 37 h 130"/>
                <a:gd name="T12" fmla="*/ 23 w 464"/>
                <a:gd name="T13" fmla="*/ 39 h 130"/>
                <a:gd name="T14" fmla="*/ 25 w 464"/>
                <a:gd name="T15" fmla="*/ 41 h 130"/>
                <a:gd name="T16" fmla="*/ 30 w 464"/>
                <a:gd name="T17" fmla="*/ 43 h 130"/>
                <a:gd name="T18" fmla="*/ 35 w 464"/>
                <a:gd name="T19" fmla="*/ 43 h 130"/>
                <a:gd name="T20" fmla="*/ 41 w 464"/>
                <a:gd name="T21" fmla="*/ 42 h 130"/>
                <a:gd name="T22" fmla="*/ 50 w 464"/>
                <a:gd name="T23" fmla="*/ 39 h 130"/>
                <a:gd name="T24" fmla="*/ 63 w 464"/>
                <a:gd name="T25" fmla="*/ 36 h 130"/>
                <a:gd name="T26" fmla="*/ 73 w 464"/>
                <a:gd name="T27" fmla="*/ 33 h 130"/>
                <a:gd name="T28" fmla="*/ 80 w 464"/>
                <a:gd name="T29" fmla="*/ 33 h 130"/>
                <a:gd name="T30" fmla="*/ 85 w 464"/>
                <a:gd name="T31" fmla="*/ 33 h 130"/>
                <a:gd name="T32" fmla="*/ 98 w 464"/>
                <a:gd name="T33" fmla="*/ 33 h 130"/>
                <a:gd name="T34" fmla="*/ 107 w 464"/>
                <a:gd name="T35" fmla="*/ 32 h 130"/>
                <a:gd name="T36" fmla="*/ 121 w 464"/>
                <a:gd name="T37" fmla="*/ 31 h 130"/>
                <a:gd name="T38" fmla="*/ 133 w 464"/>
                <a:gd name="T39" fmla="*/ 27 h 130"/>
                <a:gd name="T40" fmla="*/ 144 w 464"/>
                <a:gd name="T41" fmla="*/ 22 h 130"/>
                <a:gd name="T42" fmla="*/ 146 w 464"/>
                <a:gd name="T43" fmla="*/ 17 h 130"/>
                <a:gd name="T44" fmla="*/ 141 w 464"/>
                <a:gd name="T45" fmla="*/ 16 h 130"/>
                <a:gd name="T46" fmla="*/ 133 w 464"/>
                <a:gd name="T47" fmla="*/ 16 h 130"/>
                <a:gd name="T48" fmla="*/ 127 w 464"/>
                <a:gd name="T49" fmla="*/ 15 h 130"/>
                <a:gd name="T50" fmla="*/ 130 w 464"/>
                <a:gd name="T51" fmla="*/ 12 h 130"/>
                <a:gd name="T52" fmla="*/ 133 w 464"/>
                <a:gd name="T53" fmla="*/ 7 h 130"/>
                <a:gd name="T54" fmla="*/ 134 w 464"/>
                <a:gd name="T55" fmla="*/ 2 h 130"/>
                <a:gd name="T56" fmla="*/ 121 w 464"/>
                <a:gd name="T57" fmla="*/ 0 h 130"/>
                <a:gd name="T58" fmla="*/ 116 w 464"/>
                <a:gd name="T59" fmla="*/ 6 h 130"/>
                <a:gd name="T60" fmla="*/ 110 w 464"/>
                <a:gd name="T61" fmla="*/ 14 h 130"/>
                <a:gd name="T62" fmla="*/ 104 w 464"/>
                <a:gd name="T63" fmla="*/ 20 h 130"/>
                <a:gd name="T64" fmla="*/ 100 w 464"/>
                <a:gd name="T65" fmla="*/ 22 h 130"/>
                <a:gd name="T66" fmla="*/ 96 w 464"/>
                <a:gd name="T67" fmla="*/ 22 h 130"/>
                <a:gd name="T68" fmla="*/ 89 w 464"/>
                <a:gd name="T69" fmla="*/ 22 h 130"/>
                <a:gd name="T70" fmla="*/ 84 w 464"/>
                <a:gd name="T71" fmla="*/ 21 h 130"/>
                <a:gd name="T72" fmla="*/ 77 w 464"/>
                <a:gd name="T73" fmla="*/ 18 h 130"/>
                <a:gd name="T74" fmla="*/ 66 w 464"/>
                <a:gd name="T75" fmla="*/ 10 h 130"/>
                <a:gd name="T76" fmla="*/ 58 w 464"/>
                <a:gd name="T77" fmla="*/ 10 h 130"/>
                <a:gd name="T78" fmla="*/ 48 w 464"/>
                <a:gd name="T79" fmla="*/ 10 h 130"/>
                <a:gd name="T80" fmla="*/ 38 w 464"/>
                <a:gd name="T81" fmla="*/ 12 h 130"/>
                <a:gd name="T82" fmla="*/ 27 w 464"/>
                <a:gd name="T83" fmla="*/ 15 h 130"/>
                <a:gd name="T84" fmla="*/ 17 w 464"/>
                <a:gd name="T85" fmla="*/ 18 h 130"/>
                <a:gd name="T86" fmla="*/ 9 w 464"/>
                <a:gd name="T87" fmla="*/ 22 h 130"/>
                <a:gd name="T88" fmla="*/ 3 w 464"/>
                <a:gd name="T89" fmla="*/ 25 h 130"/>
                <a:gd name="T90" fmla="*/ 0 w 464"/>
                <a:gd name="T91" fmla="*/ 28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0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20 w 472"/>
                <a:gd name="T1" fmla="*/ 0 h 92"/>
                <a:gd name="T2" fmla="*/ 14 w 472"/>
                <a:gd name="T3" fmla="*/ 0 h 92"/>
                <a:gd name="T4" fmla="*/ 8 w 472"/>
                <a:gd name="T5" fmla="*/ 0 h 92"/>
                <a:gd name="T6" fmla="*/ 4 w 472"/>
                <a:gd name="T7" fmla="*/ 1 h 92"/>
                <a:gd name="T8" fmla="*/ 2 w 472"/>
                <a:gd name="T9" fmla="*/ 3 h 92"/>
                <a:gd name="T10" fmla="*/ 2 w 472"/>
                <a:gd name="T11" fmla="*/ 5 h 92"/>
                <a:gd name="T12" fmla="*/ 3 w 472"/>
                <a:gd name="T13" fmla="*/ 8 h 92"/>
                <a:gd name="T14" fmla="*/ 5 w 472"/>
                <a:gd name="T15" fmla="*/ 11 h 92"/>
                <a:gd name="T16" fmla="*/ 5 w 472"/>
                <a:gd name="T17" fmla="*/ 14 h 92"/>
                <a:gd name="T18" fmla="*/ 1 w 472"/>
                <a:gd name="T19" fmla="*/ 17 h 92"/>
                <a:gd name="T20" fmla="*/ 0 w 472"/>
                <a:gd name="T21" fmla="*/ 19 h 92"/>
                <a:gd name="T22" fmla="*/ 1 w 472"/>
                <a:gd name="T23" fmla="*/ 22 h 92"/>
                <a:gd name="T24" fmla="*/ 5 w 472"/>
                <a:gd name="T25" fmla="*/ 23 h 92"/>
                <a:gd name="T26" fmla="*/ 16 w 472"/>
                <a:gd name="T27" fmla="*/ 26 h 92"/>
                <a:gd name="T28" fmla="*/ 35 w 472"/>
                <a:gd name="T29" fmla="*/ 29 h 92"/>
                <a:gd name="T30" fmla="*/ 54 w 472"/>
                <a:gd name="T31" fmla="*/ 31 h 92"/>
                <a:gd name="T32" fmla="*/ 118 w 472"/>
                <a:gd name="T33" fmla="*/ 31 h 92"/>
                <a:gd name="T34" fmla="*/ 121 w 472"/>
                <a:gd name="T35" fmla="*/ 27 h 92"/>
                <a:gd name="T36" fmla="*/ 125 w 472"/>
                <a:gd name="T37" fmla="*/ 25 h 92"/>
                <a:gd name="T38" fmla="*/ 129 w 472"/>
                <a:gd name="T39" fmla="*/ 25 h 92"/>
                <a:gd name="T40" fmla="*/ 133 w 472"/>
                <a:gd name="T41" fmla="*/ 25 h 92"/>
                <a:gd name="T42" fmla="*/ 143 w 472"/>
                <a:gd name="T43" fmla="*/ 26 h 92"/>
                <a:gd name="T44" fmla="*/ 148 w 472"/>
                <a:gd name="T45" fmla="*/ 26 h 92"/>
                <a:gd name="T46" fmla="*/ 153 w 472"/>
                <a:gd name="T47" fmla="*/ 25 h 92"/>
                <a:gd name="T48" fmla="*/ 151 w 472"/>
                <a:gd name="T49" fmla="*/ 11 h 92"/>
                <a:gd name="T50" fmla="*/ 147 w 472"/>
                <a:gd name="T51" fmla="*/ 9 h 92"/>
                <a:gd name="T52" fmla="*/ 144 w 472"/>
                <a:gd name="T53" fmla="*/ 6 h 92"/>
                <a:gd name="T54" fmla="*/ 140 w 472"/>
                <a:gd name="T55" fmla="*/ 4 h 92"/>
                <a:gd name="T56" fmla="*/ 135 w 472"/>
                <a:gd name="T57" fmla="*/ 4 h 92"/>
                <a:gd name="T58" fmla="*/ 128 w 472"/>
                <a:gd name="T59" fmla="*/ 5 h 92"/>
                <a:gd name="T60" fmla="*/ 119 w 472"/>
                <a:gd name="T61" fmla="*/ 7 h 92"/>
                <a:gd name="T62" fmla="*/ 106 w 472"/>
                <a:gd name="T63" fmla="*/ 11 h 92"/>
                <a:gd name="T64" fmla="*/ 97 w 472"/>
                <a:gd name="T65" fmla="*/ 13 h 92"/>
                <a:gd name="T66" fmla="*/ 89 w 472"/>
                <a:gd name="T67" fmla="*/ 14 h 92"/>
                <a:gd name="T68" fmla="*/ 77 w 472"/>
                <a:gd name="T69" fmla="*/ 14 h 92"/>
                <a:gd name="T70" fmla="*/ 62 w 472"/>
                <a:gd name="T71" fmla="*/ 14 h 92"/>
                <a:gd name="T72" fmla="*/ 51 w 472"/>
                <a:gd name="T73" fmla="*/ 14 h 92"/>
                <a:gd name="T74" fmla="*/ 39 w 472"/>
                <a:gd name="T75" fmla="*/ 14 h 92"/>
                <a:gd name="T76" fmla="*/ 29 w 472"/>
                <a:gd name="T77" fmla="*/ 14 h 92"/>
                <a:gd name="T78" fmla="*/ 25 w 472"/>
                <a:gd name="T79" fmla="*/ 12 h 92"/>
                <a:gd name="T80" fmla="*/ 23 w 472"/>
                <a:gd name="T81" fmla="*/ 9 h 92"/>
                <a:gd name="T82" fmla="*/ 22 w 472"/>
                <a:gd name="T83" fmla="*/ 6 h 92"/>
                <a:gd name="T84" fmla="*/ 22 w 472"/>
                <a:gd name="T85" fmla="*/ 3 h 92"/>
                <a:gd name="T86" fmla="*/ 24 w 472"/>
                <a:gd name="T87" fmla="*/ 1 h 92"/>
                <a:gd name="T88" fmla="*/ 24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1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47 w 326"/>
                <a:gd name="T1" fmla="*/ 36 h 135"/>
                <a:gd name="T2" fmla="*/ 66 w 326"/>
                <a:gd name="T3" fmla="*/ 32 h 135"/>
                <a:gd name="T4" fmla="*/ 85 w 326"/>
                <a:gd name="T5" fmla="*/ 28 h 135"/>
                <a:gd name="T6" fmla="*/ 98 w 326"/>
                <a:gd name="T7" fmla="*/ 25 h 135"/>
                <a:gd name="T8" fmla="*/ 103 w 326"/>
                <a:gd name="T9" fmla="*/ 22 h 135"/>
                <a:gd name="T10" fmla="*/ 105 w 326"/>
                <a:gd name="T11" fmla="*/ 19 h 135"/>
                <a:gd name="T12" fmla="*/ 101 w 326"/>
                <a:gd name="T13" fmla="*/ 16 h 135"/>
                <a:gd name="T14" fmla="*/ 98 w 326"/>
                <a:gd name="T15" fmla="*/ 14 h 135"/>
                <a:gd name="T16" fmla="*/ 93 w 326"/>
                <a:gd name="T17" fmla="*/ 12 h 135"/>
                <a:gd name="T18" fmla="*/ 86 w 326"/>
                <a:gd name="T19" fmla="*/ 11 h 135"/>
                <a:gd name="T20" fmla="*/ 75 w 326"/>
                <a:gd name="T21" fmla="*/ 10 h 135"/>
                <a:gd name="T22" fmla="*/ 68 w 326"/>
                <a:gd name="T23" fmla="*/ 10 h 135"/>
                <a:gd name="T24" fmla="*/ 66 w 326"/>
                <a:gd name="T25" fmla="*/ 8 h 135"/>
                <a:gd name="T26" fmla="*/ 64 w 326"/>
                <a:gd name="T27" fmla="*/ 6 h 135"/>
                <a:gd name="T28" fmla="*/ 62 w 326"/>
                <a:gd name="T29" fmla="*/ 3 h 135"/>
                <a:gd name="T30" fmla="*/ 59 w 326"/>
                <a:gd name="T31" fmla="*/ 2 h 135"/>
                <a:gd name="T32" fmla="*/ 53 w 326"/>
                <a:gd name="T33" fmla="*/ 0 h 135"/>
                <a:gd name="T34" fmla="*/ 44 w 326"/>
                <a:gd name="T35" fmla="*/ 0 h 135"/>
                <a:gd name="T36" fmla="*/ 28 w 326"/>
                <a:gd name="T37" fmla="*/ 3 h 135"/>
                <a:gd name="T38" fmla="*/ 16 w 326"/>
                <a:gd name="T39" fmla="*/ 6 h 135"/>
                <a:gd name="T40" fmla="*/ 9 w 326"/>
                <a:gd name="T41" fmla="*/ 9 h 135"/>
                <a:gd name="T42" fmla="*/ 4 w 326"/>
                <a:gd name="T43" fmla="*/ 12 h 135"/>
                <a:gd name="T44" fmla="*/ 1 w 326"/>
                <a:gd name="T45" fmla="*/ 15 h 135"/>
                <a:gd name="T46" fmla="*/ 0 w 326"/>
                <a:gd name="T47" fmla="*/ 17 h 135"/>
                <a:gd name="T48" fmla="*/ 11 w 326"/>
                <a:gd name="T49" fmla="*/ 25 h 135"/>
                <a:gd name="T50" fmla="*/ 18 w 326"/>
                <a:gd name="T51" fmla="*/ 27 h 135"/>
                <a:gd name="T52" fmla="*/ 13 w 326"/>
                <a:gd name="T53" fmla="*/ 30 h 135"/>
                <a:gd name="T54" fmla="*/ 12 w 326"/>
                <a:gd name="T55" fmla="*/ 33 h 135"/>
                <a:gd name="T56" fmla="*/ 14 w 326"/>
                <a:gd name="T57" fmla="*/ 38 h 135"/>
                <a:gd name="T58" fmla="*/ 16 w 326"/>
                <a:gd name="T59" fmla="*/ 43 h 135"/>
                <a:gd name="T60" fmla="*/ 18 w 326"/>
                <a:gd name="T61" fmla="*/ 45 h 135"/>
                <a:gd name="T62" fmla="*/ 22 w 326"/>
                <a:gd name="T63" fmla="*/ 45 h 135"/>
                <a:gd name="T64" fmla="*/ 28 w 326"/>
                <a:gd name="T65" fmla="*/ 44 h 135"/>
                <a:gd name="T66" fmla="*/ 33 w 326"/>
                <a:gd name="T67" fmla="*/ 42 h 135"/>
                <a:gd name="T68" fmla="*/ 38 w 326"/>
                <a:gd name="T69" fmla="*/ 41 h 135"/>
                <a:gd name="T70" fmla="*/ 39 w 326"/>
                <a:gd name="T71" fmla="*/ 3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2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5 w 159"/>
                <a:gd name="T1" fmla="*/ 17 h 56"/>
                <a:gd name="T2" fmla="*/ 13 w 159"/>
                <a:gd name="T3" fmla="*/ 17 h 56"/>
                <a:gd name="T4" fmla="*/ 11 w 159"/>
                <a:gd name="T5" fmla="*/ 16 h 56"/>
                <a:gd name="T6" fmla="*/ 8 w 159"/>
                <a:gd name="T7" fmla="*/ 14 h 56"/>
                <a:gd name="T8" fmla="*/ 6 w 159"/>
                <a:gd name="T9" fmla="*/ 12 h 56"/>
                <a:gd name="T10" fmla="*/ 3 w 159"/>
                <a:gd name="T11" fmla="*/ 10 h 56"/>
                <a:gd name="T12" fmla="*/ 2 w 159"/>
                <a:gd name="T13" fmla="*/ 8 h 56"/>
                <a:gd name="T14" fmla="*/ 1 w 159"/>
                <a:gd name="T15" fmla="*/ 7 h 56"/>
                <a:gd name="T16" fmla="*/ 0 w 159"/>
                <a:gd name="T17" fmla="*/ 5 h 56"/>
                <a:gd name="T18" fmla="*/ 0 w 159"/>
                <a:gd name="T19" fmla="*/ 4 h 56"/>
                <a:gd name="T20" fmla="*/ 0 w 159"/>
                <a:gd name="T21" fmla="*/ 3 h 56"/>
                <a:gd name="T22" fmla="*/ 7 w 159"/>
                <a:gd name="T23" fmla="*/ 3 h 56"/>
                <a:gd name="T24" fmla="*/ 13 w 159"/>
                <a:gd name="T25" fmla="*/ 3 h 56"/>
                <a:gd name="T26" fmla="*/ 17 w 159"/>
                <a:gd name="T27" fmla="*/ 3 h 56"/>
                <a:gd name="T28" fmla="*/ 19 w 159"/>
                <a:gd name="T29" fmla="*/ 3 h 56"/>
                <a:gd name="T30" fmla="*/ 27 w 159"/>
                <a:gd name="T31" fmla="*/ 2 h 56"/>
                <a:gd name="T32" fmla="*/ 38 w 159"/>
                <a:gd name="T33" fmla="*/ 0 h 56"/>
                <a:gd name="T34" fmla="*/ 40 w 159"/>
                <a:gd name="T35" fmla="*/ 0 h 56"/>
                <a:gd name="T36" fmla="*/ 42 w 159"/>
                <a:gd name="T37" fmla="*/ 0 h 56"/>
                <a:gd name="T38" fmla="*/ 45 w 159"/>
                <a:gd name="T39" fmla="*/ 0 h 56"/>
                <a:gd name="T40" fmla="*/ 47 w 159"/>
                <a:gd name="T41" fmla="*/ 1 h 56"/>
                <a:gd name="T42" fmla="*/ 48 w 159"/>
                <a:gd name="T43" fmla="*/ 2 h 56"/>
                <a:gd name="T44" fmla="*/ 50 w 159"/>
                <a:gd name="T45" fmla="*/ 3 h 56"/>
                <a:gd name="T46" fmla="*/ 51 w 159"/>
                <a:gd name="T47" fmla="*/ 5 h 56"/>
                <a:gd name="T48" fmla="*/ 51 w 159"/>
                <a:gd name="T49" fmla="*/ 7 h 56"/>
                <a:gd name="T50" fmla="*/ 51 w 159"/>
                <a:gd name="T51" fmla="*/ 10 h 56"/>
                <a:gd name="T52" fmla="*/ 50 w 159"/>
                <a:gd name="T53" fmla="*/ 12 h 56"/>
                <a:gd name="T54" fmla="*/ 48 w 159"/>
                <a:gd name="T55" fmla="*/ 14 h 56"/>
                <a:gd name="T56" fmla="*/ 47 w 159"/>
                <a:gd name="T57" fmla="*/ 15 h 56"/>
                <a:gd name="T58" fmla="*/ 45 w 159"/>
                <a:gd name="T59" fmla="*/ 17 h 56"/>
                <a:gd name="T60" fmla="*/ 42 w 159"/>
                <a:gd name="T61" fmla="*/ 17 h 56"/>
                <a:gd name="T62" fmla="*/ 40 w 159"/>
                <a:gd name="T63" fmla="*/ 18 h 56"/>
                <a:gd name="T64" fmla="*/ 37 w 159"/>
                <a:gd name="T65" fmla="*/ 18 h 56"/>
                <a:gd name="T66" fmla="*/ 25 w 159"/>
                <a:gd name="T67" fmla="*/ 18 h 56"/>
                <a:gd name="T68" fmla="*/ 15 w 159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3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946 w 3734"/>
                <a:gd name="T1" fmla="*/ 447 h 1644"/>
                <a:gd name="T2" fmla="*/ 825 w 3734"/>
                <a:gd name="T3" fmla="*/ 499 h 1644"/>
                <a:gd name="T4" fmla="*/ 746 w 3734"/>
                <a:gd name="T5" fmla="*/ 522 h 1644"/>
                <a:gd name="T6" fmla="*/ 740 w 3734"/>
                <a:gd name="T7" fmla="*/ 536 h 1644"/>
                <a:gd name="T8" fmla="*/ 703 w 3734"/>
                <a:gd name="T9" fmla="*/ 527 h 1644"/>
                <a:gd name="T10" fmla="*/ 735 w 3734"/>
                <a:gd name="T11" fmla="*/ 496 h 1644"/>
                <a:gd name="T12" fmla="*/ 699 w 3734"/>
                <a:gd name="T13" fmla="*/ 464 h 1644"/>
                <a:gd name="T14" fmla="*/ 676 w 3734"/>
                <a:gd name="T15" fmla="*/ 425 h 1644"/>
                <a:gd name="T16" fmla="*/ 628 w 3734"/>
                <a:gd name="T17" fmla="*/ 432 h 1644"/>
                <a:gd name="T18" fmla="*/ 572 w 3734"/>
                <a:gd name="T19" fmla="*/ 420 h 1644"/>
                <a:gd name="T20" fmla="*/ 84 w 3734"/>
                <a:gd name="T21" fmla="*/ 405 h 1644"/>
                <a:gd name="T22" fmla="*/ 41 w 3734"/>
                <a:gd name="T23" fmla="*/ 369 h 1644"/>
                <a:gd name="T24" fmla="*/ 49 w 3734"/>
                <a:gd name="T25" fmla="*/ 341 h 1644"/>
                <a:gd name="T26" fmla="*/ 47 w 3734"/>
                <a:gd name="T27" fmla="*/ 304 h 1644"/>
                <a:gd name="T28" fmla="*/ 84 w 3734"/>
                <a:gd name="T29" fmla="*/ 282 h 1644"/>
                <a:gd name="T30" fmla="*/ 81 w 3734"/>
                <a:gd name="T31" fmla="*/ 245 h 1644"/>
                <a:gd name="T32" fmla="*/ 41 w 3734"/>
                <a:gd name="T33" fmla="*/ 218 h 1644"/>
                <a:gd name="T34" fmla="*/ 194 w 3734"/>
                <a:gd name="T35" fmla="*/ 37 h 1644"/>
                <a:gd name="T36" fmla="*/ 370 w 3734"/>
                <a:gd name="T37" fmla="*/ 34 h 1644"/>
                <a:gd name="T38" fmla="*/ 418 w 3734"/>
                <a:gd name="T39" fmla="*/ 38 h 1644"/>
                <a:gd name="T40" fmla="*/ 530 w 3734"/>
                <a:gd name="T41" fmla="*/ 54 h 1644"/>
                <a:gd name="T42" fmla="*/ 572 w 3734"/>
                <a:gd name="T43" fmla="*/ 68 h 1644"/>
                <a:gd name="T44" fmla="*/ 670 w 3734"/>
                <a:gd name="T45" fmla="*/ 63 h 1644"/>
                <a:gd name="T46" fmla="*/ 738 w 3734"/>
                <a:gd name="T47" fmla="*/ 71 h 1644"/>
                <a:gd name="T48" fmla="*/ 763 w 3734"/>
                <a:gd name="T49" fmla="*/ 71 h 1644"/>
                <a:gd name="T50" fmla="*/ 813 w 3734"/>
                <a:gd name="T51" fmla="*/ 40 h 1644"/>
                <a:gd name="T52" fmla="*/ 835 w 3734"/>
                <a:gd name="T53" fmla="*/ 1 h 1644"/>
                <a:gd name="T54" fmla="*/ 853 w 3734"/>
                <a:gd name="T55" fmla="*/ 34 h 1644"/>
                <a:gd name="T56" fmla="*/ 860 w 3734"/>
                <a:gd name="T57" fmla="*/ 54 h 1644"/>
                <a:gd name="T58" fmla="*/ 876 w 3734"/>
                <a:gd name="T59" fmla="*/ 64 h 1644"/>
                <a:gd name="T60" fmla="*/ 933 w 3734"/>
                <a:gd name="T61" fmla="*/ 40 h 1644"/>
                <a:gd name="T62" fmla="*/ 980 w 3734"/>
                <a:gd name="T63" fmla="*/ 44 h 1644"/>
                <a:gd name="T64" fmla="*/ 930 w 3734"/>
                <a:gd name="T65" fmla="*/ 89 h 1644"/>
                <a:gd name="T66" fmla="*/ 900 w 3734"/>
                <a:gd name="T67" fmla="*/ 95 h 1644"/>
                <a:gd name="T68" fmla="*/ 829 w 3734"/>
                <a:gd name="T69" fmla="*/ 100 h 1644"/>
                <a:gd name="T70" fmla="*/ 807 w 3734"/>
                <a:gd name="T71" fmla="*/ 132 h 1644"/>
                <a:gd name="T72" fmla="*/ 753 w 3734"/>
                <a:gd name="T73" fmla="*/ 154 h 1644"/>
                <a:gd name="T74" fmla="*/ 673 w 3734"/>
                <a:gd name="T75" fmla="*/ 205 h 1644"/>
                <a:gd name="T76" fmla="*/ 680 w 3734"/>
                <a:gd name="T77" fmla="*/ 260 h 1644"/>
                <a:gd name="T78" fmla="*/ 762 w 3734"/>
                <a:gd name="T79" fmla="*/ 297 h 1644"/>
                <a:gd name="T80" fmla="*/ 788 w 3734"/>
                <a:gd name="T81" fmla="*/ 347 h 1644"/>
                <a:gd name="T82" fmla="*/ 844 w 3734"/>
                <a:gd name="T83" fmla="*/ 324 h 1644"/>
                <a:gd name="T84" fmla="*/ 919 w 3734"/>
                <a:gd name="T85" fmla="*/ 257 h 1644"/>
                <a:gd name="T86" fmla="*/ 935 w 3734"/>
                <a:gd name="T87" fmla="*/ 196 h 1644"/>
                <a:gd name="T88" fmla="*/ 1018 w 3734"/>
                <a:gd name="T89" fmla="*/ 164 h 1644"/>
                <a:gd name="T90" fmla="*/ 1057 w 3734"/>
                <a:gd name="T91" fmla="*/ 194 h 1644"/>
                <a:gd name="T92" fmla="*/ 1041 w 3734"/>
                <a:gd name="T93" fmla="*/ 241 h 1644"/>
                <a:gd name="T94" fmla="*/ 1127 w 3734"/>
                <a:gd name="T95" fmla="*/ 201 h 1644"/>
                <a:gd name="T96" fmla="*/ 1144 w 3734"/>
                <a:gd name="T97" fmla="*/ 254 h 1644"/>
                <a:gd name="T98" fmla="*/ 1182 w 3734"/>
                <a:gd name="T99" fmla="*/ 303 h 1644"/>
                <a:gd name="T100" fmla="*/ 1167 w 3734"/>
                <a:gd name="T101" fmla="*/ 315 h 1644"/>
                <a:gd name="T102" fmla="*/ 1192 w 3734"/>
                <a:gd name="T103" fmla="*/ 337 h 1644"/>
                <a:gd name="T104" fmla="*/ 1148 w 3734"/>
                <a:gd name="T105" fmla="*/ 363 h 1644"/>
                <a:gd name="T106" fmla="*/ 1017 w 3734"/>
                <a:gd name="T107" fmla="*/ 383 h 1644"/>
                <a:gd name="T108" fmla="*/ 921 w 3734"/>
                <a:gd name="T109" fmla="*/ 438 h 1644"/>
                <a:gd name="T110" fmla="*/ 937 w 3734"/>
                <a:gd name="T111" fmla="*/ 438 h 1644"/>
                <a:gd name="T112" fmla="*/ 1038 w 3734"/>
                <a:gd name="T113" fmla="*/ 412 h 1644"/>
                <a:gd name="T114" fmla="*/ 989 w 3734"/>
                <a:gd name="T115" fmla="*/ 426 h 1644"/>
                <a:gd name="T116" fmla="*/ 1013 w 3734"/>
                <a:gd name="T117" fmla="*/ 456 h 1644"/>
                <a:gd name="T118" fmla="*/ 1048 w 3734"/>
                <a:gd name="T119" fmla="*/ 483 h 1644"/>
                <a:gd name="T120" fmla="*/ 974 w 3734"/>
                <a:gd name="T121" fmla="*/ 513 h 1644"/>
                <a:gd name="T122" fmla="*/ 1029 w 3734"/>
                <a:gd name="T123" fmla="*/ 481 h 1644"/>
                <a:gd name="T124" fmla="*/ 973 w 3734"/>
                <a:gd name="T125" fmla="*/ 48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4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4753248"/>
            <a:ext cx="127000" cy="158750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5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4904060"/>
            <a:ext cx="6350" cy="57150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6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4140473"/>
            <a:ext cx="249237" cy="500062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7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3522935"/>
            <a:ext cx="15875" cy="57150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328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5583510"/>
            <a:ext cx="384175" cy="1031875"/>
            <a:chOff x="1589" y="3126"/>
            <a:chExt cx="290" cy="657"/>
          </a:xfrm>
        </p:grpSpPr>
        <p:sp>
          <p:nvSpPr>
            <p:cNvPr id="2439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5 w 46"/>
                <a:gd name="T1" fmla="*/ 4 h 51"/>
                <a:gd name="T2" fmla="*/ 6 w 46"/>
                <a:gd name="T3" fmla="*/ 0 h 51"/>
                <a:gd name="T4" fmla="*/ 4 w 46"/>
                <a:gd name="T5" fmla="*/ 2 h 51"/>
                <a:gd name="T6" fmla="*/ 2 w 46"/>
                <a:gd name="T7" fmla="*/ 3 h 51"/>
                <a:gd name="T8" fmla="*/ 1 w 46"/>
                <a:gd name="T9" fmla="*/ 4 h 51"/>
                <a:gd name="T10" fmla="*/ 1 w 46"/>
                <a:gd name="T11" fmla="*/ 5 h 51"/>
                <a:gd name="T12" fmla="*/ 0 w 46"/>
                <a:gd name="T13" fmla="*/ 5 h 51"/>
                <a:gd name="T14" fmla="*/ 0 w 46"/>
                <a:gd name="T15" fmla="*/ 6 h 51"/>
                <a:gd name="T16" fmla="*/ 0 w 46"/>
                <a:gd name="T17" fmla="*/ 8 h 51"/>
                <a:gd name="T18" fmla="*/ 1 w 46"/>
                <a:gd name="T19" fmla="*/ 10 h 51"/>
                <a:gd name="T20" fmla="*/ 1 w 46"/>
                <a:gd name="T21" fmla="*/ 12 h 51"/>
                <a:gd name="T22" fmla="*/ 2 w 46"/>
                <a:gd name="T23" fmla="*/ 14 h 51"/>
                <a:gd name="T24" fmla="*/ 3 w 46"/>
                <a:gd name="T25" fmla="*/ 15 h 51"/>
                <a:gd name="T26" fmla="*/ 4 w 46"/>
                <a:gd name="T27" fmla="*/ 16 h 51"/>
                <a:gd name="T28" fmla="*/ 5 w 46"/>
                <a:gd name="T29" fmla="*/ 17 h 51"/>
                <a:gd name="T30" fmla="*/ 5 w 46"/>
                <a:gd name="T31" fmla="*/ 17 h 51"/>
                <a:gd name="T32" fmla="*/ 6 w 46"/>
                <a:gd name="T33" fmla="*/ 17 h 51"/>
                <a:gd name="T34" fmla="*/ 6 w 46"/>
                <a:gd name="T35" fmla="*/ 17 h 51"/>
                <a:gd name="T36" fmla="*/ 11 w 46"/>
                <a:gd name="T37" fmla="*/ 17 h 51"/>
                <a:gd name="T38" fmla="*/ 15 w 46"/>
                <a:gd name="T39" fmla="*/ 17 h 51"/>
                <a:gd name="T40" fmla="*/ 15 w 46"/>
                <a:gd name="T41" fmla="*/ 12 h 51"/>
                <a:gd name="T42" fmla="*/ 15 w 46"/>
                <a:gd name="T43" fmla="*/ 9 h 51"/>
                <a:gd name="T44" fmla="*/ 15 w 46"/>
                <a:gd name="T45" fmla="*/ 6 h 51"/>
                <a:gd name="T46" fmla="*/ 15 w 46"/>
                <a:gd name="T47" fmla="*/ 4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0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5 h 158"/>
                <a:gd name="T4" fmla="*/ 1 w 192"/>
                <a:gd name="T5" fmla="*/ 9 h 158"/>
                <a:gd name="T6" fmla="*/ 1 w 192"/>
                <a:gd name="T7" fmla="*/ 13 h 158"/>
                <a:gd name="T8" fmla="*/ 2 w 192"/>
                <a:gd name="T9" fmla="*/ 17 h 158"/>
                <a:gd name="T10" fmla="*/ 4 w 192"/>
                <a:gd name="T11" fmla="*/ 20 h 158"/>
                <a:gd name="T12" fmla="*/ 5 w 192"/>
                <a:gd name="T13" fmla="*/ 24 h 158"/>
                <a:gd name="T14" fmla="*/ 7 w 192"/>
                <a:gd name="T15" fmla="*/ 27 h 158"/>
                <a:gd name="T16" fmla="*/ 8 w 192"/>
                <a:gd name="T17" fmla="*/ 30 h 158"/>
                <a:gd name="T18" fmla="*/ 15 w 192"/>
                <a:gd name="T19" fmla="*/ 41 h 158"/>
                <a:gd name="T20" fmla="*/ 22 w 192"/>
                <a:gd name="T21" fmla="*/ 50 h 158"/>
                <a:gd name="T22" fmla="*/ 24 w 192"/>
                <a:gd name="T23" fmla="*/ 51 h 158"/>
                <a:gd name="T24" fmla="*/ 26 w 192"/>
                <a:gd name="T25" fmla="*/ 51 h 158"/>
                <a:gd name="T26" fmla="*/ 28 w 192"/>
                <a:gd name="T27" fmla="*/ 52 h 158"/>
                <a:gd name="T28" fmla="*/ 30 w 192"/>
                <a:gd name="T29" fmla="*/ 52 h 158"/>
                <a:gd name="T30" fmla="*/ 34 w 192"/>
                <a:gd name="T31" fmla="*/ 53 h 158"/>
                <a:gd name="T32" fmla="*/ 39 w 192"/>
                <a:gd name="T33" fmla="*/ 53 h 158"/>
                <a:gd name="T34" fmla="*/ 50 w 192"/>
                <a:gd name="T35" fmla="*/ 52 h 158"/>
                <a:gd name="T36" fmla="*/ 63 w 192"/>
                <a:gd name="T37" fmla="*/ 52 h 158"/>
                <a:gd name="T38" fmla="*/ 60 w 192"/>
                <a:gd name="T39" fmla="*/ 51 h 158"/>
                <a:gd name="T40" fmla="*/ 58 w 192"/>
                <a:gd name="T41" fmla="*/ 51 h 158"/>
                <a:gd name="T42" fmla="*/ 55 w 192"/>
                <a:gd name="T43" fmla="*/ 51 h 158"/>
                <a:gd name="T44" fmla="*/ 53 w 192"/>
                <a:gd name="T45" fmla="*/ 50 h 158"/>
                <a:gd name="T46" fmla="*/ 48 w 192"/>
                <a:gd name="T47" fmla="*/ 48 h 158"/>
                <a:gd name="T48" fmla="*/ 42 w 192"/>
                <a:gd name="T49" fmla="*/ 46 h 158"/>
                <a:gd name="T50" fmla="*/ 38 w 192"/>
                <a:gd name="T51" fmla="*/ 44 h 158"/>
                <a:gd name="T52" fmla="*/ 33 w 192"/>
                <a:gd name="T53" fmla="*/ 40 h 158"/>
                <a:gd name="T54" fmla="*/ 29 w 192"/>
                <a:gd name="T55" fmla="*/ 37 h 158"/>
                <a:gd name="T56" fmla="*/ 25 w 192"/>
                <a:gd name="T57" fmla="*/ 33 h 158"/>
                <a:gd name="T58" fmla="*/ 21 w 192"/>
                <a:gd name="T59" fmla="*/ 29 h 158"/>
                <a:gd name="T60" fmla="*/ 17 w 192"/>
                <a:gd name="T61" fmla="*/ 25 h 158"/>
                <a:gd name="T62" fmla="*/ 14 w 192"/>
                <a:gd name="T63" fmla="*/ 21 h 158"/>
                <a:gd name="T64" fmla="*/ 11 w 192"/>
                <a:gd name="T65" fmla="*/ 17 h 158"/>
                <a:gd name="T66" fmla="*/ 9 w 192"/>
                <a:gd name="T67" fmla="*/ 13 h 158"/>
                <a:gd name="T68" fmla="*/ 7 w 192"/>
                <a:gd name="T69" fmla="*/ 9 h 158"/>
                <a:gd name="T70" fmla="*/ 5 w 192"/>
                <a:gd name="T71" fmla="*/ 5 h 158"/>
                <a:gd name="T72" fmla="*/ 4 w 192"/>
                <a:gd name="T73" fmla="*/ 2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1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253 w 884"/>
                <a:gd name="T1" fmla="*/ 138 h 1818"/>
                <a:gd name="T2" fmla="*/ 286 w 884"/>
                <a:gd name="T3" fmla="*/ 114 h 1818"/>
                <a:gd name="T4" fmla="*/ 290 w 884"/>
                <a:gd name="T5" fmla="*/ 77 h 1818"/>
                <a:gd name="T6" fmla="*/ 276 w 884"/>
                <a:gd name="T7" fmla="*/ 64 h 1818"/>
                <a:gd name="T8" fmla="*/ 276 w 884"/>
                <a:gd name="T9" fmla="*/ 87 h 1818"/>
                <a:gd name="T10" fmla="*/ 254 w 884"/>
                <a:gd name="T11" fmla="*/ 109 h 1818"/>
                <a:gd name="T12" fmla="*/ 219 w 884"/>
                <a:gd name="T13" fmla="*/ 110 h 1818"/>
                <a:gd name="T14" fmla="*/ 205 w 884"/>
                <a:gd name="T15" fmla="*/ 97 h 1818"/>
                <a:gd name="T16" fmla="*/ 216 w 884"/>
                <a:gd name="T17" fmla="*/ 72 h 1818"/>
                <a:gd name="T18" fmla="*/ 178 w 884"/>
                <a:gd name="T19" fmla="*/ 49 h 1818"/>
                <a:gd name="T20" fmla="*/ 139 w 884"/>
                <a:gd name="T21" fmla="*/ 29 h 1818"/>
                <a:gd name="T22" fmla="*/ 122 w 884"/>
                <a:gd name="T23" fmla="*/ 3 h 1818"/>
                <a:gd name="T24" fmla="*/ 94 w 884"/>
                <a:gd name="T25" fmla="*/ 7 h 1818"/>
                <a:gd name="T26" fmla="*/ 77 w 884"/>
                <a:gd name="T27" fmla="*/ 8 h 1818"/>
                <a:gd name="T28" fmla="*/ 56 w 884"/>
                <a:gd name="T29" fmla="*/ 3 h 1818"/>
                <a:gd name="T30" fmla="*/ 32 w 884"/>
                <a:gd name="T31" fmla="*/ 18 h 1818"/>
                <a:gd name="T32" fmla="*/ 22 w 884"/>
                <a:gd name="T33" fmla="*/ 39 h 1818"/>
                <a:gd name="T34" fmla="*/ 9 w 884"/>
                <a:gd name="T35" fmla="*/ 60 h 1818"/>
                <a:gd name="T36" fmla="*/ 18 w 884"/>
                <a:gd name="T37" fmla="*/ 84 h 1818"/>
                <a:gd name="T38" fmla="*/ 17 w 884"/>
                <a:gd name="T39" fmla="*/ 106 h 1818"/>
                <a:gd name="T40" fmla="*/ 0 w 884"/>
                <a:gd name="T41" fmla="*/ 144 h 1818"/>
                <a:gd name="T42" fmla="*/ 4 w 884"/>
                <a:gd name="T43" fmla="*/ 203 h 1818"/>
                <a:gd name="T44" fmla="*/ 25 w 884"/>
                <a:gd name="T45" fmla="*/ 232 h 1818"/>
                <a:gd name="T46" fmla="*/ 20 w 884"/>
                <a:gd name="T47" fmla="*/ 251 h 1818"/>
                <a:gd name="T48" fmla="*/ 20 w 884"/>
                <a:gd name="T49" fmla="*/ 269 h 1818"/>
                <a:gd name="T50" fmla="*/ 27 w 884"/>
                <a:gd name="T51" fmla="*/ 283 h 1818"/>
                <a:gd name="T52" fmla="*/ 17 w 884"/>
                <a:gd name="T53" fmla="*/ 300 h 1818"/>
                <a:gd name="T54" fmla="*/ 27 w 884"/>
                <a:gd name="T55" fmla="*/ 328 h 1818"/>
                <a:gd name="T56" fmla="*/ 27 w 884"/>
                <a:gd name="T57" fmla="*/ 352 h 1818"/>
                <a:gd name="T58" fmla="*/ 26 w 884"/>
                <a:gd name="T59" fmla="*/ 384 h 1818"/>
                <a:gd name="T60" fmla="*/ 45 w 884"/>
                <a:gd name="T61" fmla="*/ 422 h 1818"/>
                <a:gd name="T62" fmla="*/ 65 w 884"/>
                <a:gd name="T63" fmla="*/ 465 h 1818"/>
                <a:gd name="T64" fmla="*/ 71 w 884"/>
                <a:gd name="T65" fmla="*/ 488 h 1818"/>
                <a:gd name="T66" fmla="*/ 75 w 884"/>
                <a:gd name="T67" fmla="*/ 509 h 1818"/>
                <a:gd name="T68" fmla="*/ 70 w 884"/>
                <a:gd name="T69" fmla="*/ 530 h 1818"/>
                <a:gd name="T70" fmla="*/ 66 w 884"/>
                <a:gd name="T71" fmla="*/ 548 h 1818"/>
                <a:gd name="T72" fmla="*/ 75 w 884"/>
                <a:gd name="T73" fmla="*/ 573 h 1818"/>
                <a:gd name="T74" fmla="*/ 102 w 884"/>
                <a:gd name="T75" fmla="*/ 591 h 1818"/>
                <a:gd name="T76" fmla="*/ 129 w 884"/>
                <a:gd name="T77" fmla="*/ 599 h 1818"/>
                <a:gd name="T78" fmla="*/ 148 w 884"/>
                <a:gd name="T79" fmla="*/ 595 h 1818"/>
                <a:gd name="T80" fmla="*/ 149 w 884"/>
                <a:gd name="T81" fmla="*/ 568 h 1818"/>
                <a:gd name="T82" fmla="*/ 154 w 884"/>
                <a:gd name="T83" fmla="*/ 537 h 1818"/>
                <a:gd name="T84" fmla="*/ 162 w 884"/>
                <a:gd name="T85" fmla="*/ 503 h 1818"/>
                <a:gd name="T86" fmla="*/ 138 w 884"/>
                <a:gd name="T87" fmla="*/ 495 h 1818"/>
                <a:gd name="T88" fmla="*/ 132 w 884"/>
                <a:gd name="T89" fmla="*/ 477 h 1818"/>
                <a:gd name="T90" fmla="*/ 149 w 884"/>
                <a:gd name="T91" fmla="*/ 465 h 1818"/>
                <a:gd name="T92" fmla="*/ 159 w 884"/>
                <a:gd name="T93" fmla="*/ 444 h 1818"/>
                <a:gd name="T94" fmla="*/ 149 w 884"/>
                <a:gd name="T95" fmla="*/ 408 h 1818"/>
                <a:gd name="T96" fmla="*/ 139 w 884"/>
                <a:gd name="T97" fmla="*/ 380 h 1818"/>
                <a:gd name="T98" fmla="*/ 170 w 884"/>
                <a:gd name="T99" fmla="*/ 389 h 1818"/>
                <a:gd name="T100" fmla="*/ 186 w 884"/>
                <a:gd name="T101" fmla="*/ 384 h 1818"/>
                <a:gd name="T102" fmla="*/ 183 w 884"/>
                <a:gd name="T103" fmla="*/ 359 h 1818"/>
                <a:gd name="T104" fmla="*/ 185 w 884"/>
                <a:gd name="T105" fmla="*/ 343 h 1818"/>
                <a:gd name="T106" fmla="*/ 222 w 884"/>
                <a:gd name="T107" fmla="*/ 341 h 1818"/>
                <a:gd name="T108" fmla="*/ 261 w 884"/>
                <a:gd name="T109" fmla="*/ 324 h 1818"/>
                <a:gd name="T110" fmla="*/ 268 w 884"/>
                <a:gd name="T111" fmla="*/ 294 h 1818"/>
                <a:gd name="T112" fmla="*/ 256 w 884"/>
                <a:gd name="T113" fmla="*/ 284 h 1818"/>
                <a:gd name="T114" fmla="*/ 249 w 884"/>
                <a:gd name="T115" fmla="*/ 270 h 1818"/>
                <a:gd name="T116" fmla="*/ 227 w 884"/>
                <a:gd name="T117" fmla="*/ 251 h 1818"/>
                <a:gd name="T118" fmla="*/ 230 w 884"/>
                <a:gd name="T119" fmla="*/ 17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29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3535635"/>
            <a:ext cx="123825" cy="109538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0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3108598"/>
            <a:ext cx="209550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1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3440385"/>
            <a:ext cx="82550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2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4877073"/>
            <a:ext cx="82550" cy="57150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3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3475310"/>
            <a:ext cx="133350" cy="96838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4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4402410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5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4470673"/>
            <a:ext cx="193675" cy="349250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6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4229373"/>
            <a:ext cx="55563" cy="57150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7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4492898"/>
            <a:ext cx="298450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8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4761185"/>
            <a:ext cx="187325" cy="274638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39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3403873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0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3262585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41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3118123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2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3122885"/>
            <a:ext cx="25400" cy="58738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3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3068910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4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3873773"/>
            <a:ext cx="273050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5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3508648"/>
            <a:ext cx="17462" cy="57150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46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3259410"/>
            <a:ext cx="295275" cy="273050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47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3494360"/>
            <a:ext cx="150812" cy="82550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8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3554685"/>
            <a:ext cx="147637" cy="173038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9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3746773"/>
            <a:ext cx="69850" cy="57150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0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4478610"/>
            <a:ext cx="187325" cy="158750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1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3742010"/>
            <a:ext cx="692150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2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4537348"/>
            <a:ext cx="158750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3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4732610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4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3818210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3921398"/>
            <a:ext cx="22225" cy="55562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3056210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00B05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7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3776935"/>
            <a:ext cx="30162" cy="57150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8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5788298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3103835"/>
            <a:ext cx="131762" cy="84138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3289573"/>
            <a:ext cx="19050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1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5173935"/>
            <a:ext cx="69850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3745185"/>
            <a:ext cx="14287" cy="57150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5366023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5142185"/>
            <a:ext cx="293687" cy="300038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5415235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6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4345260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7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4907235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3421335"/>
            <a:ext cx="19050" cy="57150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9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3422923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3776935"/>
            <a:ext cx="52387" cy="57150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1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3791223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2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3553098"/>
            <a:ext cx="209550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3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2443435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4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2425973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5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2433910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6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2619648"/>
            <a:ext cx="41275" cy="57150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7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2478360"/>
            <a:ext cx="15875" cy="58738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8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2437085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9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2552973"/>
            <a:ext cx="17463" cy="57150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0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2437085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1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2462485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2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2476773"/>
            <a:ext cx="82550" cy="57150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3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2602185"/>
            <a:ext cx="79375" cy="58738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4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2619648"/>
            <a:ext cx="33338" cy="57150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5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2630760"/>
            <a:ext cx="52387" cy="58738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6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2603773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7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2545035"/>
            <a:ext cx="139700" cy="57150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8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2552973"/>
            <a:ext cx="95250" cy="57150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9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2600598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0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2597423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1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2595835"/>
            <a:ext cx="0" cy="1588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2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2524398"/>
            <a:ext cx="11112" cy="55562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3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2595835"/>
            <a:ext cx="9525" cy="57150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4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2559323"/>
            <a:ext cx="9525" cy="57150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5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3129235"/>
            <a:ext cx="12700" cy="58738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6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2651398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7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3003823"/>
            <a:ext cx="14288" cy="57150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8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3116535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9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3132410"/>
            <a:ext cx="19050" cy="58738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0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3259410"/>
            <a:ext cx="14287" cy="57150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1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3287985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2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3370535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3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3405460"/>
            <a:ext cx="0" cy="58738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4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3405460"/>
            <a:ext cx="7938" cy="58738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5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2992710"/>
            <a:ext cx="17462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3132410"/>
            <a:ext cx="47625" cy="58738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00B05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07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2724423"/>
            <a:ext cx="42862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8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2537098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9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2848248"/>
            <a:ext cx="31750" cy="55562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0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3145110"/>
            <a:ext cx="196850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411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3100660"/>
            <a:ext cx="671513" cy="384175"/>
            <a:chOff x="4115" y="1551"/>
            <a:chExt cx="504" cy="244"/>
          </a:xfrm>
        </p:grpSpPr>
        <p:sp>
          <p:nvSpPr>
            <p:cNvPr id="2437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8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12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3849960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3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3394348"/>
            <a:ext cx="57150" cy="57150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4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3607073"/>
            <a:ext cx="15875" cy="57150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5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3953148"/>
            <a:ext cx="28575" cy="57150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6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3969023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7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3962673"/>
            <a:ext cx="6350" cy="57150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8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3691210"/>
            <a:ext cx="174625" cy="158750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19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4072210"/>
            <a:ext cx="42862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20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3540398"/>
            <a:ext cx="482600" cy="201612"/>
            <a:chOff x="3289" y="1830"/>
            <a:chExt cx="363" cy="128"/>
          </a:xfrm>
        </p:grpSpPr>
        <p:sp>
          <p:nvSpPr>
            <p:cNvPr id="2432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3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4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5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6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21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4692923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2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4129360"/>
            <a:ext cx="207962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3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4815160"/>
            <a:ext cx="25400" cy="57150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4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4073798"/>
            <a:ext cx="174625" cy="27146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5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4127773"/>
            <a:ext cx="376238" cy="38576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6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3745185"/>
            <a:ext cx="300038" cy="260350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7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267521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8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2659335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9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2641873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0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2649810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2" name="Connettore 7 11"/>
          <p:cNvCxnSpPr/>
          <p:nvPr/>
        </p:nvCxnSpPr>
        <p:spPr>
          <a:xfrm rot="10800000">
            <a:off x="3954464" y="3222249"/>
            <a:ext cx="2778125" cy="435625"/>
          </a:xfrm>
          <a:prstGeom prst="curvedConnector3">
            <a:avLst>
              <a:gd name="adj1" fmla="val 50000"/>
            </a:avLst>
          </a:prstGeom>
          <a:ln w="3175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cxnSpLocks/>
            <a:stCxn id="22" idx="2"/>
          </p:cNvCxnSpPr>
          <p:nvPr/>
        </p:nvCxnSpPr>
        <p:spPr>
          <a:xfrm rot="5400000" flipH="1">
            <a:off x="5338607" y="2253092"/>
            <a:ext cx="311633" cy="2486197"/>
          </a:xfrm>
          <a:prstGeom prst="bentConnector4">
            <a:avLst>
              <a:gd name="adj1" fmla="val -59623"/>
              <a:gd name="adj2" fmla="val 88841"/>
            </a:avLst>
          </a:prstGeom>
          <a:ln w="317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898725" y="931963"/>
            <a:ext cx="1939762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</a:rPr>
              <a:t>ORIENTplus</a:t>
            </a:r>
            <a:r>
              <a:rPr lang="it-IT" b="1" dirty="0">
                <a:solidFill>
                  <a:srgbClr val="7030A0"/>
                </a:solidFill>
              </a:rPr>
              <a:t> 10Gbs</a:t>
            </a:r>
          </a:p>
          <a:p>
            <a:r>
              <a:rPr lang="it-IT" b="1" dirty="0">
                <a:solidFill>
                  <a:srgbClr val="F436F6"/>
                </a:solidFill>
              </a:rPr>
              <a:t>Real 10G</a:t>
            </a:r>
          </a:p>
          <a:p>
            <a:r>
              <a:rPr lang="it-IT" b="1" dirty="0">
                <a:solidFill>
                  <a:srgbClr val="00B0F0"/>
                </a:solidFill>
              </a:rPr>
              <a:t>INTERNET2</a:t>
            </a:r>
          </a:p>
          <a:p>
            <a:r>
              <a:rPr lang="it-IT" b="1" dirty="0">
                <a:solidFill>
                  <a:srgbClr val="00B050"/>
                </a:solidFill>
              </a:rPr>
              <a:t>GEANT</a:t>
            </a:r>
          </a:p>
          <a:p>
            <a:r>
              <a:rPr lang="it-IT" b="1" dirty="0">
                <a:solidFill>
                  <a:srgbClr val="FF9900"/>
                </a:solidFill>
              </a:rPr>
              <a:t>TEIN3</a:t>
            </a:r>
          </a:p>
          <a:p>
            <a:r>
              <a:rPr lang="it-IT" b="1" dirty="0">
                <a:solidFill>
                  <a:srgbClr val="C00000"/>
                </a:solidFill>
              </a:rPr>
              <a:t>100Gb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Arco 19"/>
          <p:cNvSpPr/>
          <p:nvPr/>
        </p:nvSpPr>
        <p:spPr>
          <a:xfrm>
            <a:off x="1976437" y="2810147"/>
            <a:ext cx="2255838" cy="1724026"/>
          </a:xfrm>
          <a:prstGeom prst="arc">
            <a:avLst>
              <a:gd name="adj1" fmla="val 11246260"/>
              <a:gd name="adj2" fmla="val 20223289"/>
            </a:avLst>
          </a:prstGeom>
          <a:ln w="31750" cap="rnd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o 20"/>
          <p:cNvSpPr/>
          <p:nvPr/>
        </p:nvSpPr>
        <p:spPr>
          <a:xfrm>
            <a:off x="4112419" y="2952066"/>
            <a:ext cx="962819" cy="816932"/>
          </a:xfrm>
          <a:prstGeom prst="arc">
            <a:avLst>
              <a:gd name="adj1" fmla="val 11526633"/>
              <a:gd name="adj2" fmla="val 19490999"/>
            </a:avLst>
          </a:prstGeom>
          <a:ln w="317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0" name="Arco 569"/>
          <p:cNvSpPr/>
          <p:nvPr/>
        </p:nvSpPr>
        <p:spPr>
          <a:xfrm>
            <a:off x="4942324" y="2785333"/>
            <a:ext cx="962819" cy="816932"/>
          </a:xfrm>
          <a:prstGeom prst="arc">
            <a:avLst>
              <a:gd name="adj1" fmla="val 11526633"/>
              <a:gd name="adj2" fmla="val 20696514"/>
            </a:avLst>
          </a:prstGeom>
          <a:ln w="317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1" name="Arco 570"/>
          <p:cNvSpPr/>
          <p:nvPr/>
        </p:nvSpPr>
        <p:spPr>
          <a:xfrm>
            <a:off x="5869385" y="2783160"/>
            <a:ext cx="1126728" cy="816932"/>
          </a:xfrm>
          <a:prstGeom prst="arc">
            <a:avLst>
              <a:gd name="adj1" fmla="val 11526633"/>
              <a:gd name="adj2" fmla="val 653163"/>
            </a:avLst>
          </a:prstGeom>
          <a:ln w="317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2" name="Arco 571"/>
          <p:cNvSpPr/>
          <p:nvPr/>
        </p:nvSpPr>
        <p:spPr>
          <a:xfrm rot="16200000">
            <a:off x="6777736" y="3212482"/>
            <a:ext cx="503431" cy="654048"/>
          </a:xfrm>
          <a:prstGeom prst="arc">
            <a:avLst>
              <a:gd name="adj1" fmla="val 15305536"/>
              <a:gd name="adj2" fmla="val 20696514"/>
            </a:avLst>
          </a:prstGeom>
          <a:ln w="317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o 21"/>
          <p:cNvSpPr/>
          <p:nvPr/>
        </p:nvSpPr>
        <p:spPr>
          <a:xfrm rot="477521">
            <a:off x="3756363" y="3287445"/>
            <a:ext cx="2995464" cy="321766"/>
          </a:xfrm>
          <a:prstGeom prst="arc">
            <a:avLst>
              <a:gd name="adj1" fmla="val 11067418"/>
              <a:gd name="adj2" fmla="val 21591555"/>
            </a:avLst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o 22"/>
          <p:cNvSpPr/>
          <p:nvPr/>
        </p:nvSpPr>
        <p:spPr>
          <a:xfrm>
            <a:off x="6663266" y="3632473"/>
            <a:ext cx="235052" cy="500063"/>
          </a:xfrm>
          <a:prstGeom prst="arc">
            <a:avLst>
              <a:gd name="adj1" fmla="val 15793372"/>
              <a:gd name="adj2" fmla="val 5249918"/>
            </a:avLst>
          </a:prstGeom>
          <a:ln w="31750" cap="rnd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Arco 574"/>
          <p:cNvSpPr/>
          <p:nvPr/>
        </p:nvSpPr>
        <p:spPr>
          <a:xfrm rot="671620">
            <a:off x="6500500" y="4102165"/>
            <a:ext cx="392630" cy="708540"/>
          </a:xfrm>
          <a:prstGeom prst="arc">
            <a:avLst>
              <a:gd name="adj1" fmla="val 16599719"/>
              <a:gd name="adj2" fmla="val 5617041"/>
            </a:avLst>
          </a:prstGeom>
          <a:ln w="31750" cap="rnd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6" name="Arco 575"/>
          <p:cNvSpPr/>
          <p:nvPr/>
        </p:nvSpPr>
        <p:spPr>
          <a:xfrm rot="7713199">
            <a:off x="6038536" y="3742529"/>
            <a:ext cx="262741" cy="1294554"/>
          </a:xfrm>
          <a:prstGeom prst="arc">
            <a:avLst>
              <a:gd name="adj1" fmla="val 16461281"/>
              <a:gd name="adj2" fmla="val 5277139"/>
            </a:avLst>
          </a:prstGeom>
          <a:ln w="31750">
            <a:solidFill>
              <a:srgbClr val="FF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o 23"/>
          <p:cNvSpPr/>
          <p:nvPr/>
        </p:nvSpPr>
        <p:spPr>
          <a:xfrm>
            <a:off x="6328945" y="4350696"/>
            <a:ext cx="351674" cy="592377"/>
          </a:xfrm>
          <a:prstGeom prst="arc">
            <a:avLst>
              <a:gd name="adj1" fmla="val 16612863"/>
              <a:gd name="adj2" fmla="val 2913770"/>
            </a:avLst>
          </a:prstGeom>
          <a:ln w="31750">
            <a:solidFill>
              <a:srgbClr val="FF99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o 24"/>
          <p:cNvSpPr/>
          <p:nvPr/>
        </p:nvSpPr>
        <p:spPr>
          <a:xfrm rot="968742">
            <a:off x="4422994" y="2867298"/>
            <a:ext cx="532821" cy="273482"/>
          </a:xfrm>
          <a:prstGeom prst="arc">
            <a:avLst>
              <a:gd name="adj1" fmla="val 12721707"/>
              <a:gd name="adj2" fmla="val 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Global Networks for JUNO</a:t>
            </a:r>
            <a:endParaRPr lang="en-GB" dirty="0"/>
          </a:p>
        </p:txBody>
      </p:sp>
      <p:sp>
        <p:nvSpPr>
          <p:cNvPr id="568" name="Arco 567"/>
          <p:cNvSpPr/>
          <p:nvPr/>
        </p:nvSpPr>
        <p:spPr>
          <a:xfrm rot="18555896">
            <a:off x="2594873" y="3581677"/>
            <a:ext cx="2462267" cy="1250439"/>
          </a:xfrm>
          <a:prstGeom prst="arc">
            <a:avLst>
              <a:gd name="adj1" fmla="val 11246260"/>
              <a:gd name="adj2" fmla="val 20223289"/>
            </a:avLst>
          </a:prstGeom>
          <a:ln w="3175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068FAA9-829D-D64E-C98A-316800507A13}"/>
              </a:ext>
            </a:extLst>
          </p:cNvPr>
          <p:cNvCxnSpPr>
            <a:cxnSpLocks/>
            <a:stCxn id="23" idx="0"/>
          </p:cNvCxnSpPr>
          <p:nvPr/>
        </p:nvCxnSpPr>
        <p:spPr>
          <a:xfrm rot="10800000" flipV="1">
            <a:off x="6629401" y="3640100"/>
            <a:ext cx="122585" cy="943352"/>
          </a:xfrm>
          <a:prstGeom prst="curvedConnector2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A0B9DD4E-7262-1298-E643-8EAADC77F813}"/>
              </a:ext>
            </a:extLst>
          </p:cNvPr>
          <p:cNvCxnSpPr/>
          <p:nvPr/>
        </p:nvCxnSpPr>
        <p:spPr>
          <a:xfrm rot="10800000">
            <a:off x="4078114" y="3436471"/>
            <a:ext cx="2551286" cy="1161014"/>
          </a:xfrm>
          <a:prstGeom prst="curvedConnector3">
            <a:avLst>
              <a:gd name="adj1" fmla="val 7037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3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1D53A-A49C-05C4-FBA5-98389846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policies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2ED59-758C-4335-646A-270736ED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DIRAC as DCI core service</a:t>
            </a:r>
          </a:p>
          <a:p>
            <a:pPr lvl="1"/>
            <a:r>
              <a:rPr lang="en-GB" dirty="0"/>
              <a:t>Experience at IHEP and in most of the data centres</a:t>
            </a:r>
          </a:p>
          <a:p>
            <a:r>
              <a:rPr lang="en-GB" dirty="0"/>
              <a:t>Join LHCONE</a:t>
            </a:r>
          </a:p>
          <a:p>
            <a:pPr lvl="1"/>
            <a:r>
              <a:rPr lang="en-GB" dirty="0"/>
              <a:t>Virtual </a:t>
            </a:r>
            <a:r>
              <a:rPr lang="en-GB" dirty="0" err="1"/>
              <a:t>lan</a:t>
            </a:r>
            <a:r>
              <a:rPr lang="en-GB" dirty="0"/>
              <a:t> built on interconnected NRENs</a:t>
            </a:r>
          </a:p>
          <a:p>
            <a:r>
              <a:rPr lang="en-GB" dirty="0"/>
              <a:t>Keep JUNO DCI in sync with WLCG</a:t>
            </a:r>
          </a:p>
          <a:p>
            <a:pPr lvl="1"/>
            <a:r>
              <a:rPr lang="en-GB" dirty="0"/>
              <a:t>Data centres are T1 in WLCG</a:t>
            </a:r>
          </a:p>
          <a:p>
            <a:pPr lvl="1"/>
            <a:r>
              <a:rPr lang="en-GB" dirty="0"/>
              <a:t>Funding agencies are familiar with WLCG standards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933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495</Words>
  <Application>Microsoft Office PowerPoint</Application>
  <PresentationFormat>Presentazione su schermo (4:3)</PresentationFormat>
  <Paragraphs>113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Noto Sans Regular</vt:lpstr>
      <vt:lpstr>Times New Roman</vt:lpstr>
      <vt:lpstr>Tema di Office</vt:lpstr>
      <vt:lpstr>The JUNO distributed computing infrastructure</vt:lpstr>
      <vt:lpstr>Location of JUNO and JUNO-TAO</vt:lpstr>
      <vt:lpstr>Neutrino Physics with JUNO</vt:lpstr>
      <vt:lpstr>JUNO Detector</vt:lpstr>
      <vt:lpstr>Presentazione standard di PowerPoint</vt:lpstr>
      <vt:lpstr>Base design</vt:lpstr>
      <vt:lpstr>Network in China</vt:lpstr>
      <vt:lpstr>Global Networks for JUNO</vt:lpstr>
      <vt:lpstr>Mail policies</vt:lpstr>
      <vt:lpstr>Conclusions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Andronico</dc:creator>
  <cp:lastModifiedBy>Giuseppe Andronico</cp:lastModifiedBy>
  <cp:revision>23</cp:revision>
  <dcterms:created xsi:type="dcterms:W3CDTF">2019-09-09T08:02:16Z</dcterms:created>
  <dcterms:modified xsi:type="dcterms:W3CDTF">2023-10-31T11:42:45Z</dcterms:modified>
</cp:coreProperties>
</file>