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/>
    <p:restoredTop sz="96327"/>
  </p:normalViewPr>
  <p:slideViewPr>
    <p:cSldViewPr snapToGrid="0">
      <p:cViewPr varScale="1">
        <p:scale>
          <a:sx n="104" d="100"/>
          <a:sy n="104" d="100"/>
        </p:scale>
        <p:origin x="22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CC77-2FF0-3134-161C-4FA99145B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44751-AD4C-FC72-B101-69DD8BE7B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2BE87-13E9-B683-47A0-DC42EBF4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46A81-EF89-5850-CC53-83731190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F08E9-7243-6E72-BB2E-0B0AA68C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D71C-A995-BC5B-957F-6DAAB283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62644-1D4B-CDFF-F53F-E8C66BFF2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0CD26-C764-86B8-80F6-CD945CA2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5AC16-3E35-7F22-BD95-F960EC85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156D-6037-1830-1E17-C9F01CA0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141FC-FD56-9112-0A1A-E520CC150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F8854-3C4F-A732-DA59-7D94E9CF4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CDEA-4605-2979-08D7-E654AD76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4738D-BC7D-DB0E-E5A2-9D4FEFD3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ADE8-E924-98F7-C2CD-2DAA7FB6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9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30C0-1D6D-FA11-DC10-E1CA3F0E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D5823-E44D-7DA9-30C8-0D93F5B61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A63D-A055-96E0-61C4-D907FB7C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572C8-79F2-D14C-4DCD-E5E5CDEB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B16DF-648F-C941-0251-F880967F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2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1CF1-27D8-5644-1AAD-EBC0E7E8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4DEEE-580A-3AF0-211B-F64663F4C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5356F-C655-5E1E-739F-53E3B954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6B24E-2043-7364-DA92-0890271F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7328-F4C5-B43E-06DC-4CD3724E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0488-426F-E076-7EF6-FD3FE8B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9D0D2-E078-53DF-5CC7-9815AD99A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C8070-B6F0-7E9E-EBB9-1C8040B6B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C3395-3E24-E726-2210-E4630D50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C4DCB-F47C-C3D4-DB9D-E23E415F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3152D-E9A8-B908-C0EE-9106C6B2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8E03-A52E-E2BA-78CE-CC190224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038B5-32F7-733A-9FE7-C14316F3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80FD7-ED59-7D93-635F-877086265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1528A-276A-E111-2C23-F0B039CB5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6283F-F7F0-85F7-E972-A09F9B063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C0EC1-0076-9EF8-1242-75C1FA93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36AC5-D629-F7A5-4E0C-7EE86EAB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317A7-06BB-88E1-F224-3C276B5C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7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3844-FEDD-5B76-A9CC-6C62748A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79564-3DDC-7752-7534-D09FEF4A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A1FBF-8957-D11C-0AED-43ED8D61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254D8-275B-7801-3DC4-DF9D96D6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6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3AE78-B75B-D763-0049-74679BDD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A1081-69F1-4E5F-F85E-E4269435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4D0BD-5A80-4189-68DB-42491160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9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BC11-A685-CBAF-533D-E84BBFEE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8C7C-5442-124D-891D-ABBD33F6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B0EBC-2293-7DC8-B37D-CE721A115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D25E5-4C2C-AD56-9CC8-315B4845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AA5B3-3991-42D0-F75F-EA1ABBDB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96840-B347-76A0-BBEA-C62C04D8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834D-81F4-73D2-D971-8E0EE1484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5D06C-A5D8-F391-CED3-A71B5CCC0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72FDE-2143-A6BC-7B81-0507F3265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CBCA1-A65F-F154-1C29-149EAE3E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2013B-0590-9F1A-64DC-79725555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CE5EB-325C-5D7A-A5A3-4001996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D11A0-7117-B392-6E13-9FC1191D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D7868-58C8-90DD-BDEC-E72543A4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A9306-A69E-BA50-372A-F512CE77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9EFE-8F5B-CB45-ADA1-E47B8551BD14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1402-3551-6405-4833-D97286D61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EB9B-345D-F48E-C2BA-899B746D9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A7CD-DD35-B643-9955-646176720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5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E3CA8-9A59-8F7A-C63A-E340A11F6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375"/>
            <a:ext cx="12192000" cy="772847"/>
          </a:xfrm>
        </p:spPr>
        <p:txBody>
          <a:bodyPr>
            <a:normAutofit/>
          </a:bodyPr>
          <a:lstStyle/>
          <a:p>
            <a:r>
              <a:rPr lang="en-US" sz="4000" dirty="0"/>
              <a:t>Pair Spectrometer – Rad Hard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E0210-D5A5-5879-2216-8F8D57F2B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85153"/>
            <a:ext cx="9144000" cy="772847"/>
          </a:xfrm>
        </p:spPr>
        <p:txBody>
          <a:bodyPr>
            <a:normAutofit/>
          </a:bodyPr>
          <a:lstStyle/>
          <a:p>
            <a:r>
              <a:rPr lang="en-US" sz="2000" dirty="0"/>
              <a:t>N. Zachariou</a:t>
            </a:r>
          </a:p>
          <a:p>
            <a:r>
              <a:rPr lang="en-US" sz="2000" dirty="0"/>
              <a:t>Apologies for missing the meeting -- Teaching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64B06-1144-F09F-95D3-B304D1E45623}"/>
              </a:ext>
            </a:extLst>
          </p:cNvPr>
          <p:cNvSpPr txBox="1"/>
          <p:nvPr/>
        </p:nvSpPr>
        <p:spPr>
          <a:xfrm>
            <a:off x="2359377" y="790222"/>
            <a:ext cx="811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Studies needs follow closely from those of forward E-</a:t>
            </a:r>
            <a:r>
              <a:rPr lang="en-US" dirty="0" err="1"/>
              <a:t>cal</a:t>
            </a:r>
            <a:r>
              <a:rPr lang="en-US" dirty="0"/>
              <a:t> as design is similar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25661-1BFB-15B3-0BB1-54674B8E1C52}"/>
              </a:ext>
            </a:extLst>
          </p:cNvPr>
          <p:cNvSpPr txBox="1"/>
          <p:nvPr/>
        </p:nvSpPr>
        <p:spPr>
          <a:xfrm>
            <a:off x="327378" y="1607748"/>
            <a:ext cx="50138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 will have Low rates and will be placed outside the sync. Radiation fan.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anticipate  mechanical properties degradation of epoxy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anticipate noticeable changes in transparency and light yield of scintillating </a:t>
            </a:r>
            <a:r>
              <a:rPr lang="en-US" dirty="0" err="1"/>
              <a:t>fibres</a:t>
            </a:r>
            <a:r>
              <a:rPr lang="en-US" dirty="0"/>
              <a:t> (</a:t>
            </a:r>
            <a:r>
              <a:rPr lang="en-US"/>
              <a:t>Rradiation</a:t>
            </a:r>
            <a:r>
              <a:rPr lang="en-US" dirty="0"/>
              <a:t> hardness known)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Tests to check the radiation effects of </a:t>
            </a:r>
            <a:r>
              <a:rPr lang="en-US" dirty="0" err="1"/>
              <a:t>SiPMs</a:t>
            </a:r>
            <a:r>
              <a:rPr lang="en-US" dirty="0"/>
              <a:t> will need to be carried out. We can learn a lot from studies carried out by O. Tsai (F. ECAL).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Plans to build a small prototype Calorimeter in early 2024 with tests carried out at MAINZ (and possibly </a:t>
            </a:r>
            <a:r>
              <a:rPr lang="en-US" dirty="0" err="1"/>
              <a:t>Jlab</a:t>
            </a:r>
            <a:r>
              <a:rPr lang="en-US" dirty="0"/>
              <a:t>/Hall D).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Simulation studies are underway to establish the expected dose.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 descr="A diagram of a design and setup&#10;&#10;Description automatically generated">
            <a:extLst>
              <a:ext uri="{FF2B5EF4-FFF2-40B4-BE49-F238E27FC236}">
                <a16:creationId xmlns:a16="http://schemas.microsoft.com/office/drawing/2014/main" id="{4DE91189-CBA9-B1E0-3F5A-0124362DA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70" y="1868961"/>
            <a:ext cx="6297630" cy="35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2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138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Pair Spectrometer – Rad Hard Studies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 Spectrometer – Rad Hard Studies</dc:title>
  <dc:creator>Nick Zachariou</dc:creator>
  <cp:lastModifiedBy>Nick Zachariou</cp:lastModifiedBy>
  <cp:revision>4</cp:revision>
  <dcterms:created xsi:type="dcterms:W3CDTF">2023-12-11T11:51:42Z</dcterms:created>
  <dcterms:modified xsi:type="dcterms:W3CDTF">2023-12-11T12:11:01Z</dcterms:modified>
</cp:coreProperties>
</file>