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4" r:id="rId2"/>
    <p:sldMasterId id="2147483686" r:id="rId3"/>
    <p:sldMasterId id="2147483660" r:id="rId4"/>
  </p:sldMasterIdLst>
  <p:notesMasterIdLst>
    <p:notesMasterId r:id="rId15"/>
  </p:notesMasterIdLst>
  <p:handoutMasterIdLst>
    <p:handoutMasterId r:id="rId16"/>
  </p:handoutMasterIdLst>
  <p:sldIdLst>
    <p:sldId id="730" r:id="rId5"/>
    <p:sldId id="762" r:id="rId6"/>
    <p:sldId id="772" r:id="rId7"/>
    <p:sldId id="732" r:id="rId8"/>
    <p:sldId id="763" r:id="rId9"/>
    <p:sldId id="765" r:id="rId10"/>
    <p:sldId id="767" r:id="rId11"/>
    <p:sldId id="769" r:id="rId12"/>
    <p:sldId id="770" r:id="rId13"/>
    <p:sldId id="771" r:id="rId14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18"/>
    <a:srgbClr val="821B80"/>
    <a:srgbClr val="1920ED"/>
    <a:srgbClr val="0432FF"/>
    <a:srgbClr val="FF85FF"/>
    <a:srgbClr val="25F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1"/>
    <p:restoredTop sz="86401" autoAdjust="0"/>
  </p:normalViewPr>
  <p:slideViewPr>
    <p:cSldViewPr snapToGrid="0" snapToObjects="1">
      <p:cViewPr varScale="1">
        <p:scale>
          <a:sx n="166" d="100"/>
          <a:sy n="166" d="100"/>
        </p:scale>
        <p:origin x="25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665D-AC83-CB48-BC0A-B4CD4228519B}" type="datetimeFigureOut">
              <a:rPr lang="it-IT" smtClean="0"/>
              <a:t>20/12/23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7EF-A2A0-1245-879B-1EB3B71AD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1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084B-478B-394F-8FE0-F741D786CD8E}" type="datetimeFigureOut">
              <a:rPr lang="it-IT" smtClean="0"/>
              <a:t>20/12/23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EFDE0-AEF1-404B-8329-E9D5A5C6D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90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62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32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41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17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7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02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44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16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82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26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36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03A9C-A120-6C45-3FA5-6721E5A2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0FF5A7-C76E-5457-C3B6-3DB46C0E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C7870-6ECD-A0D9-DCBB-050AD213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22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B404B-B77A-9555-55D9-0FC3F5D7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248DEC-6D48-5431-914C-635AC5C8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409F2-1136-2485-3F2B-87FC63D2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77866-CD86-5535-714B-F98B72DE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B2042E-BBA1-7C03-B880-781CDEC0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D748D-E37C-2E6B-7C9C-EC92418A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6EA910-3E57-625B-5384-9E6B0AD1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551D2-70EF-E6C9-9553-04CD83AF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EC9DB-C385-0292-DDA2-451E6F9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C7B309-54F5-D52E-C608-0ACAA4D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3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D817-6F99-03BC-E35B-A1261666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0D2E7-0CE6-69B8-F5CC-6B2BF5AB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B825-F7B7-72A3-E996-13EE356D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30FBF-0DF4-41D7-1AA8-DB8ADAAF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ED22E-7B7E-6DA7-F8A7-30F3B53E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5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EF66B-A00D-C6FC-C755-96C282B0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513F5-6377-EBE9-40AB-67DE545A6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69411-57CD-F534-AB6D-07C965AF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44852-7DA4-4A72-587B-B2A17841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F56D71-A59E-DDA0-3610-244A832F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CC57DD-B827-7FCC-3F55-B665CA9B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43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EEFC5-E424-4C8D-A011-1546943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4B259F-CDEB-9851-CB59-DDBFD611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F6F777-CE90-4FE7-5682-803BB3E9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03A38A-941A-05A7-EEAC-E17242FC9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463FDF-17FD-1DC7-5F0B-0D36757A2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126F65-DB3A-E7F2-1D4E-E0064B71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4E4030-25C7-F9F5-ECC8-43320C8B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078A1F-4E83-4436-3857-4CE70F09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047E1-462C-2EC6-D8D7-771980B8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080000-3CDA-B203-AC64-9349421F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CDAA18-EF4D-53DA-55EA-BD3EEA18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3961C9-6206-3F7D-A8C1-B46BC367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4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D2E7FA-72EC-55C0-D3A1-4417C3E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0C3D42-3C7E-B86D-34B9-F0033CB8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AA3E8B-E8FE-F3C5-BF9A-30A9154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6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66227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8FFE6-5885-844C-3431-AB8ABDEC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499AD-08A1-7B42-2ACD-841C0919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DB4A49-A51E-597B-31DE-E94FCA9B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DB234-F3DE-3280-EAD2-E9662EFD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F87B59-BB36-DADE-5198-654887C4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EF84AC-C969-D459-6EBC-3DDE371A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4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ED3149-977D-D252-08EF-43C818BD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CB0B80-2D22-F26E-192E-D5C00338E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1536D2-94BF-6750-FFC1-C6A3A437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C1032-41BA-DA60-F1B3-04D0FC83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462E8-1158-2DFF-B508-9660294F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05E25-6007-188B-1C96-3C9FBB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9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6E461-8BA6-2705-2348-6DC406A7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2BE0C4-7742-2D79-C219-89B15E72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D4C0CD-C41E-F740-E49D-5A52354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4CA17-A6A4-748D-899A-4144F271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02D162-8270-F7CE-FC2B-46A32643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38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66599E-D6D6-2903-C17A-4A8B3527A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4AD0FC-B305-3633-5EA0-3C1B31A7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CCFDF-5CAC-7E9D-CD77-8945D8D9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FD247C-B355-DC65-A884-B8976CDD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86230B-AC52-A786-B998-A4FE6E5B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97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147CC-0EA1-FB5B-8C1C-B6A090BD0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62EF52-DFF4-3F36-66EF-4F4E58A9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B2D5C-66C0-CF7C-39D0-AC95134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149B11-7DCA-509D-94CC-568C4C43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74D961-C44B-7728-B5B1-D27190D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9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34458-BB9E-DE7B-92F4-AFB3B98A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B7359-2A75-A527-B622-BD08A796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BCFF3-8B14-F18B-F84C-C17686E5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39A31-4DD4-E4E4-7D2A-6BEEAC97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2FA08-24D1-862A-138A-AC31752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3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C9C9A-BDE9-D8EC-70A7-350050D6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393FCB-533B-7288-272A-E7A1140F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512AB-A5D7-46FA-695C-8601797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4F55F4-1C54-6A4E-D7CA-AB08E92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EBC86-6B61-10AD-8F09-320E9AE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D08A8-7BDD-DA2B-7E8E-80B80429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13B9B-130A-0A5D-5A5F-450BFE453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CABCC1-71A1-707B-1A3C-802D0D3C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540B0C-B028-629D-4D8D-3CA8F5B4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3B2604-A1C6-2282-1D12-A7F0D79B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24023-1B3B-DE29-5460-1FCF3F04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92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5E46D-0135-EAF4-179C-D3A4FE1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B94ACE-0D0F-65D2-6F48-B6B5BC1A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A98EE2-734E-FF65-1D3F-175F185A8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95A9F9-99BE-785A-4744-F5C349945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E6A2B4-5011-EF2A-63BF-CCA59A8F0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B608C9-38D2-46CC-E4E7-7957C4EA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3FB7D7-9321-994C-6358-7CED08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96FBD7-0DBA-C0A3-E945-12D278FE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62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9612B-19D7-406C-A273-6656EDCA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42E4A6-8213-369F-A50C-DED860F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47BD05-511E-9518-2D7E-8E7CC98F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7504D-EEAA-72B7-545C-3CC68A1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50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C055A6-ADAC-800C-E95C-90607C79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3CF365-1002-E042-FD2B-534A2251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59707C-E19A-C089-1FA1-841B473A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7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C0E37-4540-D439-FDB3-06644C59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E40C-8D5C-CBDF-5117-B328C192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77A03-962B-0B1A-AABA-F8EB2C486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5F3275-8D77-96FF-354C-CC639A04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7E8414-3A47-8E83-44E1-62D55EA6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12B188-8876-1AAD-9611-70D2506C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1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72DA7-1310-DB41-64EB-5877F04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88A6C8-08A5-9AE0-F588-E63EEA6EF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06F7D7-CCC4-470D-CCF3-BE0DE0C9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694792-74EB-1D58-9759-6A1E354B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99BAF-C257-BB6F-49DB-1BF324F1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E4616-5505-A378-699D-83F3EF0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1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3D65C-15FB-A592-F06C-53567AF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9AF65F-40F8-B487-29B3-10B7D7A7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A532E-2435-648A-096E-18F88072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113AA1-D566-8E93-B777-A39515FC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CFBD5-C429-1DEC-9010-869ACE6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13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878817-D1E0-89E3-8C96-07A464640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71B936-E195-CA61-A2D0-62F314D6D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7DF886-2A3A-CCC8-D4C2-903CC51B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0B4F60-0273-4F92-BB9B-F2383997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78CA2-61E6-9B24-62DD-74467613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9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AB458-F38F-CD89-BDB2-DA772459A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4F6FA3-0F5E-8F5B-55F2-92C5D4D1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88399-27CA-F039-846D-F63F4A64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9326F-0890-8356-A82D-504F19CB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6BEB9-F914-8F5A-6B7E-B287A39C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39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CB611-98D2-5B9E-B079-95B0C0C7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D6ECB-160F-EB6D-C0FD-9A51C0E3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EB073-7176-6412-45E4-33196A2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05B00-A835-8E84-FFAE-E2F45A9F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1B9AE-BE0B-2A12-DCE2-0E23F7C5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77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A2AA7-6FA7-D968-74CA-44CE9F2F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EF0E34-C34E-28AB-D2BE-51F3B1EA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8927E-72B4-A344-5BA5-1B5B3CF0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DBEDB-69CE-F866-CBB8-80E170EF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58EFE-A50A-C9D1-426E-21B5DAC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64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071-6A47-0726-5533-3AB1C502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996F8-7DB5-AF9A-1F95-016E03DFA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334DD7-AA7E-1CAF-5127-2707C6BB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234D74-B850-1B67-AFFD-B9E1CFDC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045894-6C84-5BBA-8954-5EB76305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547F87-2144-F5ED-1524-7D580A8B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2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C18E-0098-31C1-3D4A-F7CEF81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2A0E5-191E-7EF1-23BC-F70A81D3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1A8306-0A91-B37F-07E7-A57C2F77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FCADBE-5796-9183-3A35-5FB23D366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A80B6E-8FE5-1E73-0228-1B6014B3E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4C7947-813C-038C-62D5-E46B989E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74AFDF-35DC-ACD0-306E-7DED079F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440EEB-6415-3D15-58B2-05AE7F2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31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767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E84C2-E8AF-F2AF-B409-E0278954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38DA4-F4C5-75CE-8903-A339AF35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7C8C48-6A48-50CF-126C-CF3B145C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6F9268-ADD0-BE8B-4185-A594BBE0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420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9A158B-E117-7269-1A88-8E43C59C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485A51-CBDC-735B-C03A-0FE795B1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7D4F51-FEF3-E8EA-C20A-FA98E677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81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8D35D-78ED-A111-FAD5-9FC91A28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E8022-A319-1C54-B0AF-F5F91B8B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0C8BC-625A-24E8-5682-EE23EF76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89D1D5-33EA-02F6-0BA5-6D23D17F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0EBC53-18A9-F26E-906F-F0598D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5C68C5-BEED-7BBB-B804-B3DED29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007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407BF-7CAA-7131-3C28-C56AF2F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ED272F-CC49-DDF5-DFAD-EC5AFEDFF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604750-239D-D31B-872D-8F96116B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6075F6-C5EA-03C1-3F4B-B7811BF3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4AA4A3-CC55-BDC8-41DA-6BA7C00D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85234F-15C7-20F0-0915-9F2995E5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5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997B0-3834-1CA2-A54D-40E4650D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9FA1B7-6B2B-94B2-6524-1EDA9E26E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B07E9-43F0-407B-8A3B-2C325E0E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CC4876-5B6C-DD1D-6033-D4BCB0A0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F3211-10CA-F8F0-FEAF-EF1DB6C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41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C5B02F-2144-26F0-982B-CE95EB99E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9935F8-15AE-FD44-91BE-0B896CC8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1EAC2-6654-3AE8-EEEE-576DDF1C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EC08A-6407-42FD-B471-9447C88F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1F759-4B54-6E3F-FC0D-5B5DD3E9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10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78720-A93D-67A4-E76D-8BD4E68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B6F0F4-8118-73AB-8F8F-0C948093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86E23A-0F60-69BE-8CB6-1D5DD8C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8C4B17-240A-4CDE-E732-2974E60B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4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1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4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39144" y="4793604"/>
            <a:ext cx="637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10482" y="4785815"/>
            <a:ext cx="4049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34D167-043F-412C-639F-B9B6FCB810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15474" y="1"/>
            <a:ext cx="928526" cy="6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CD41D8-4B28-DA22-0545-4DAFA7CD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987835-8360-5CBC-D8C3-782C3FCF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09E2B-1BE0-8821-DED7-F726CB66B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0B5B5D-A1AF-2312-203C-232321BF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30902-868F-33B7-F74B-E5470D2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1B7F83-9A0D-71BC-CDC1-27CC7F40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54ECAC-619C-995C-9FAB-B5963F1A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4BE8D-430E-CEE9-19B6-BAFAD4FF1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668EAD-6CA4-D10D-EB0B-C78EF2B7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68307-AD1E-6B8B-B3CB-F0D80A705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C4A5F5-5F70-C705-0CDD-E0D09C4A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728C42-6941-5C18-791B-C66ED144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0C2A1-5371-24D4-9D12-80A94F4F8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49ADB-00AA-B415-8FD0-DC563C5F8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78C81-3060-5A0D-82B3-BB77DCB6B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9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/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07618" indent="-1707618"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𝐑𝐰𝐞𝐥𝐥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𝐝𝐞𝐭𝐞𝐜𝐭𝐨𝐫𝐬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𝐟𝐨𝐫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𝐭𝐡𝐞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𝐄𝐏𝐈𝐂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𝐭𝐫𝐚𝐜𝐤𝐢𝐧𝐠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𝐚𝐭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𝐄𝐈𝐂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pPr marL="1707618" indent="-1707618" algn="ctr"/>
                <a:r>
                  <a:rPr lang="en-US" sz="2400" b="1" dirty="0">
                    <a:solidFill>
                      <a:srgbClr val="811916"/>
                    </a:solidFill>
                    <a:latin typeface="+mj-lt"/>
                  </a:rPr>
                  <a:t>Options for the Endcaps </a:t>
                </a:r>
              </a:p>
              <a:p>
                <a:pPr marL="1707618" indent="-1707618" algn="ctr"/>
                <a:r>
                  <a:rPr lang="en-US" b="1" dirty="0">
                    <a:solidFill>
                      <a:srgbClr val="811916"/>
                    </a:solidFill>
                  </a:rPr>
                  <a:t>Annalisa D’Angelo</a:t>
                </a:r>
              </a:p>
              <a:p>
                <a:pPr marL="1707618" indent="-1707618" algn="ctr"/>
                <a:r>
                  <a:rPr lang="en-US" sz="1400" dirty="0"/>
                  <a:t>University of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&amp; INFN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Rome – Italy</a:t>
                </a:r>
              </a:p>
              <a:p>
                <a:pPr marL="1707618" indent="-1707618" algn="ctr"/>
                <a:r>
                  <a:rPr lang="en-US" sz="1400" b="1" dirty="0">
                    <a:solidFill>
                      <a:srgbClr val="002060"/>
                    </a:solidFill>
                  </a:rPr>
                  <a:t>for the EIC Collaboration</a:t>
                </a: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22A8AD8-205F-D242-A62A-268090A39D86}"/>
              </a:ext>
            </a:extLst>
          </p:cNvPr>
          <p:cNvCxnSpPr/>
          <p:nvPr/>
        </p:nvCxnSpPr>
        <p:spPr>
          <a:xfrm>
            <a:off x="0" y="2835131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ermata, Modello in scala&#10;&#10;Descrizione generata automaticamente">
            <a:extLst>
              <a:ext uri="{FF2B5EF4-FFF2-40B4-BE49-F238E27FC236}">
                <a16:creationId xmlns:a16="http://schemas.microsoft.com/office/drawing/2014/main" id="{DA628D8F-63EB-7CE3-22B1-F6A10795B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84" y="31090"/>
            <a:ext cx="4837176" cy="2675233"/>
          </a:xfrm>
          <a:prstGeom prst="rect">
            <a:avLst/>
          </a:prstGeom>
        </p:spPr>
      </p:pic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F13ADD9C-11D4-6FA3-9CD7-F14CBBA0B2F8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3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To be studied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B9380CD-A09E-3191-AF5F-942F9F622E36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18CA8E-5F78-E651-5D62-34A0FD2F457E}"/>
              </a:ext>
            </a:extLst>
          </p:cNvPr>
          <p:cNvSpPr txBox="1"/>
          <p:nvPr/>
        </p:nvSpPr>
        <p:spPr>
          <a:xfrm>
            <a:off x="1006608" y="1375442"/>
            <a:ext cx="40987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Compass @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Micromega Tracker @ CLAS12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budget: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Active area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At the overlapping region</a:t>
            </a:r>
          </a:p>
        </p:txBody>
      </p:sp>
    </p:spTree>
    <p:extLst>
      <p:ext uri="{BB962C8B-B14F-4D97-AF65-F5344CB8AC3E}">
        <p14:creationId xmlns:p14="http://schemas.microsoft.com/office/powerpoint/2010/main" val="407327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Options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3A4CFB1-7C89-C57F-11FD-EF106D27075E}"/>
                  </a:ext>
                </a:extLst>
              </p:cNvPr>
              <p:cNvSpPr txBox="1"/>
              <p:nvPr/>
            </p:nvSpPr>
            <p:spPr>
              <a:xfrm>
                <a:off x="178316" y="1160398"/>
                <a:ext cx="390203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Options for Endcap geometry:</a:t>
                </a:r>
              </a:p>
              <a:p>
                <a:endParaRPr lang="en-US" dirty="0"/>
              </a:p>
              <a:p>
                <a:pPr marL="977900" lvl="3" indent="-266700">
                  <a:buFont typeface="Wingdings" pitchFamily="2" charset="2"/>
                  <a:buChar char="Ø"/>
                </a:pPr>
                <a:r>
                  <a:rPr lang="en-US" dirty="0"/>
                  <a:t>4 Quadrants vs 2 semi-circles</a:t>
                </a:r>
              </a:p>
              <a:p>
                <a:pPr marL="711200" lvl="3"/>
                <a:endParaRPr lang="en-US" dirty="0"/>
              </a:p>
              <a:p>
                <a:pPr marL="711200" lvl="3"/>
                <a:endParaRPr lang="en-US" dirty="0"/>
              </a:p>
              <a:p>
                <a:pPr marL="977900" lvl="3" indent="-266700">
                  <a:buFont typeface="Wingdings" pitchFamily="2" charset="2"/>
                  <a:buChar char="Ø"/>
                </a:pPr>
                <a:r>
                  <a:rPr lang="en-US" dirty="0"/>
                  <a:t>(R,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 readout vs (X,Y) vs (U,V)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3A4CFB1-7C89-C57F-11FD-EF106D27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6" y="1160398"/>
                <a:ext cx="3902030" cy="1754326"/>
              </a:xfrm>
              <a:prstGeom prst="rect">
                <a:avLst/>
              </a:prstGeom>
              <a:blipFill>
                <a:blip r:embed="rId3"/>
                <a:stretch>
                  <a:fillRect l="-647" t="-1439" r="-324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R 5">
            <a:extLst>
              <a:ext uri="{FF2B5EF4-FFF2-40B4-BE49-F238E27FC236}">
                <a16:creationId xmlns:a16="http://schemas.microsoft.com/office/drawing/2014/main" id="{AF3119A4-A646-6A0E-9EA6-20F630605933}"/>
              </a:ext>
            </a:extLst>
          </p:cNvPr>
          <p:cNvSpPr/>
          <p:nvPr/>
        </p:nvSpPr>
        <p:spPr>
          <a:xfrm>
            <a:off x="4714152" y="793499"/>
            <a:ext cx="3611495" cy="3596120"/>
          </a:xfrm>
          <a:prstGeom prst="flowChar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F7C79E7-EF92-DB27-4873-9606CA159B6B}"/>
              </a:ext>
            </a:extLst>
          </p:cNvPr>
          <p:cNvSpPr/>
          <p:nvPr/>
        </p:nvSpPr>
        <p:spPr>
          <a:xfrm>
            <a:off x="6331644" y="2391175"/>
            <a:ext cx="361149" cy="36115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50EED356-5A28-74F7-2D04-409E494F2944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55182C4-79AC-1661-98D0-97CE2AD96D20}"/>
                  </a:ext>
                </a:extLst>
              </p:cNvPr>
              <p:cNvSpPr txBox="1"/>
              <p:nvPr/>
            </p:nvSpPr>
            <p:spPr>
              <a:xfrm>
                <a:off x="1044601" y="3491876"/>
                <a:ext cx="2235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 cm external radius</a:t>
                </a:r>
              </a:p>
              <a:p>
                <a:r>
                  <a:rPr lang="en-US" dirty="0"/>
                  <a:t>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cm internal hole</a:t>
                </a: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55182C4-79AC-1661-98D0-97CE2AD96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01" y="3491876"/>
                <a:ext cx="2235099" cy="646331"/>
              </a:xfrm>
              <a:prstGeom prst="rect">
                <a:avLst/>
              </a:prstGeom>
              <a:blipFill>
                <a:blip r:embed="rId4"/>
                <a:stretch>
                  <a:fillRect l="-2260" t="-5882" r="-113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49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Totem T1 @CERN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A4CFB1-7C89-C57F-11FD-EF106D27075E}"/>
              </a:ext>
            </a:extLst>
          </p:cNvPr>
          <p:cNvSpPr txBox="1"/>
          <p:nvPr/>
        </p:nvSpPr>
        <p:spPr>
          <a:xfrm>
            <a:off x="0" y="1644375"/>
            <a:ext cx="4176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semicircles of 190 degrees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semicircle is segmented into three</a:t>
            </a:r>
          </a:p>
          <a:p>
            <a:pPr marL="312738"/>
            <a:r>
              <a:rPr lang="en-US" dirty="0"/>
              <a:t>subsections</a:t>
            </a:r>
          </a:p>
        </p:txBody>
      </p: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A181E366-0D54-FD93-1A92-622FC7603977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1 UT 01">
            <a:extLst>
              <a:ext uri="{FF2B5EF4-FFF2-40B4-BE49-F238E27FC236}">
                <a16:creationId xmlns:a16="http://schemas.microsoft.com/office/drawing/2014/main" id="{CCE03061-B4A6-D23E-8BF4-27E7C465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59" y="1130276"/>
            <a:ext cx="4563880" cy="34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940463E-60FD-5290-2B77-C2D79793C018}"/>
              </a:ext>
            </a:extLst>
          </p:cNvPr>
          <p:cNvCxnSpPr>
            <a:cxnSpLocks/>
          </p:cNvCxnSpPr>
          <p:nvPr/>
        </p:nvCxnSpPr>
        <p:spPr>
          <a:xfrm>
            <a:off x="1721224" y="2666360"/>
            <a:ext cx="4733364" cy="437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3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E0A29EA-2EE0-07BD-1E0E-A0BB37FC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877" y="1865783"/>
            <a:ext cx="2052136" cy="2845128"/>
          </a:xfrm>
          <a:prstGeom prst="rect">
            <a:avLst/>
          </a:prstGeom>
        </p:spPr>
      </p:pic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Totem T2 @CERN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A4CFB1-7C89-C57F-11FD-EF106D27075E}"/>
              </a:ext>
            </a:extLst>
          </p:cNvPr>
          <p:cNvSpPr txBox="1"/>
          <p:nvPr/>
        </p:nvSpPr>
        <p:spPr>
          <a:xfrm>
            <a:off x="289759" y="797260"/>
            <a:ext cx="4104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semicircles of 190 degrees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Tracking and trigger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and azimuthal readout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2456F6-8BD0-3194-9DF7-3A34F752D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6" y="2490876"/>
            <a:ext cx="2673176" cy="20048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C3D180-BC0C-6D53-F41E-6CAA38F85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013" y="3100416"/>
            <a:ext cx="3685557" cy="161049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93AB0B-2CF6-497A-DF72-DF94AB8C2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014" y="601880"/>
            <a:ext cx="3685557" cy="2450451"/>
          </a:xfrm>
          <a:prstGeom prst="rect">
            <a:avLst/>
          </a:prstGeom>
        </p:spPr>
      </p:pic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A181E366-0D54-FD93-1A92-622FC7603977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71EF37C-646F-7AE8-204E-EA1B654AE839}"/>
                  </a:ext>
                </a:extLst>
              </p:cNvPr>
              <p:cNvSpPr txBox="1"/>
              <p:nvPr/>
            </p:nvSpPr>
            <p:spPr>
              <a:xfrm>
                <a:off x="480191" y="1873633"/>
                <a:ext cx="2222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15 cm external radius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4 cm internal hole</a:t>
                </a: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71EF37C-646F-7AE8-204E-EA1B654AE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1" y="1873633"/>
                <a:ext cx="2222275" cy="646331"/>
              </a:xfrm>
              <a:prstGeom prst="rect">
                <a:avLst/>
              </a:prstGeom>
              <a:blipFill>
                <a:blip r:embed="rId7"/>
                <a:stretch>
                  <a:fillRect l="-2273" t="-3846" r="-56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57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A32C239-8330-9612-B49C-3038D87B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00" y="662268"/>
            <a:ext cx="5951284" cy="4463463"/>
          </a:xfrm>
          <a:prstGeom prst="rect">
            <a:avLst/>
          </a:prstGeom>
        </p:spPr>
      </p:pic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Totem T2 @CERN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99185C0-6661-E6D7-06B2-93872343F15F}"/>
                  </a:ext>
                </a:extLst>
              </p:cNvPr>
              <p:cNvSpPr txBox="1"/>
              <p:nvPr/>
            </p:nvSpPr>
            <p:spPr>
              <a:xfrm>
                <a:off x="103733" y="924221"/>
                <a:ext cx="651990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256 concentric semicircular strips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pitch and 80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width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1560 pads for azimuthal readout 2x2 mm</a:t>
                </a:r>
                <a14:m>
                  <m:oMath xmlns:m="http://schemas.openxmlformats.org/officeDocument/2006/math">
                    <m: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/>
                  <a:t> 7x7 mm</a:t>
                </a:r>
                <a14:m>
                  <m:oMath xmlns:m="http://schemas.openxmlformats.org/officeDocument/2006/math">
                    <m: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99185C0-6661-E6D7-06B2-93872343F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3" y="924221"/>
                <a:ext cx="6519904" cy="646331"/>
              </a:xfrm>
              <a:prstGeom prst="rect">
                <a:avLst/>
              </a:prstGeom>
              <a:blipFill>
                <a:blip r:embed="rId4"/>
                <a:stretch>
                  <a:fillRect l="-584" t="-3846" r="-58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B9380CD-A09E-3191-AF5F-942F9F622E36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9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EIC Endcaps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B9380CD-A09E-3191-AF5F-942F9F622E36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7726647-9C28-708F-3B17-5BB925B327AB}"/>
              </a:ext>
            </a:extLst>
          </p:cNvPr>
          <p:cNvGrpSpPr/>
          <p:nvPr/>
        </p:nvGrpSpPr>
        <p:grpSpPr>
          <a:xfrm rot="10800000">
            <a:off x="673242" y="688964"/>
            <a:ext cx="1796022" cy="1792973"/>
            <a:chOff x="2551094" y="1468620"/>
            <a:chExt cx="1798070" cy="1796067"/>
          </a:xfrm>
        </p:grpSpPr>
        <p:sp>
          <p:nvSpPr>
            <p:cNvPr id="12" name="Torta 11">
              <a:extLst>
                <a:ext uri="{FF2B5EF4-FFF2-40B4-BE49-F238E27FC236}">
                  <a16:creationId xmlns:a16="http://schemas.microsoft.com/office/drawing/2014/main" id="{60A29C37-DBB4-B16A-EFD6-80A8D2C36965}"/>
                </a:ext>
              </a:extLst>
            </p:cNvPr>
            <p:cNvSpPr/>
            <p:nvPr/>
          </p:nvSpPr>
          <p:spPr>
            <a:xfrm>
              <a:off x="2551094" y="1468620"/>
              <a:ext cx="1798070" cy="1796067"/>
            </a:xfrm>
            <a:prstGeom prst="pie">
              <a:avLst>
                <a:gd name="adj1" fmla="val 15925856"/>
                <a:gd name="adj2" fmla="val 56582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orta 12">
              <a:extLst>
                <a:ext uri="{FF2B5EF4-FFF2-40B4-BE49-F238E27FC236}">
                  <a16:creationId xmlns:a16="http://schemas.microsoft.com/office/drawing/2014/main" id="{6A6F7B51-1C0E-4DB4-CBC3-CC7EDA3D57C5}"/>
                </a:ext>
              </a:extLst>
            </p:cNvPr>
            <p:cNvSpPr/>
            <p:nvPr/>
          </p:nvSpPr>
          <p:spPr>
            <a:xfrm>
              <a:off x="3358772" y="2275512"/>
              <a:ext cx="182713" cy="182281"/>
            </a:xfrm>
            <a:prstGeom prst="pie">
              <a:avLst>
                <a:gd name="adj1" fmla="val 15927235"/>
                <a:gd name="adj2" fmla="val 577763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900FC52-13E3-7EAC-D887-7272C1F2DD04}"/>
              </a:ext>
            </a:extLst>
          </p:cNvPr>
          <p:cNvGrpSpPr/>
          <p:nvPr/>
        </p:nvGrpSpPr>
        <p:grpSpPr>
          <a:xfrm rot="16200000">
            <a:off x="4948723" y="1006931"/>
            <a:ext cx="1798070" cy="1796055"/>
            <a:chOff x="4172431" y="1300446"/>
            <a:chExt cx="1798070" cy="1796055"/>
          </a:xfrm>
        </p:grpSpPr>
        <p:sp>
          <p:nvSpPr>
            <p:cNvPr id="20" name="Torta 19">
              <a:extLst>
                <a:ext uri="{FF2B5EF4-FFF2-40B4-BE49-F238E27FC236}">
                  <a16:creationId xmlns:a16="http://schemas.microsoft.com/office/drawing/2014/main" id="{E95D9121-B33A-B035-DD3A-A7D58B658DF9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orta 23">
              <a:extLst>
                <a:ext uri="{FF2B5EF4-FFF2-40B4-BE49-F238E27FC236}">
                  <a16:creationId xmlns:a16="http://schemas.microsoft.com/office/drawing/2014/main" id="{08EF34BA-728F-FCAB-C008-04F6359FDFA9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6AE7DE92-545A-2604-F179-56AC200C10AD}"/>
              </a:ext>
            </a:extLst>
          </p:cNvPr>
          <p:cNvGrpSpPr/>
          <p:nvPr/>
        </p:nvGrpSpPr>
        <p:grpSpPr>
          <a:xfrm rot="10800000">
            <a:off x="5388905" y="999263"/>
            <a:ext cx="1798070" cy="1796055"/>
            <a:chOff x="4172431" y="1300446"/>
            <a:chExt cx="1798070" cy="1796055"/>
          </a:xfrm>
        </p:grpSpPr>
        <p:sp>
          <p:nvSpPr>
            <p:cNvPr id="27" name="Torta 26">
              <a:extLst>
                <a:ext uri="{FF2B5EF4-FFF2-40B4-BE49-F238E27FC236}">
                  <a16:creationId xmlns:a16="http://schemas.microsoft.com/office/drawing/2014/main" id="{44EED54D-8E8F-E583-7AEB-0DB1B66CB334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orta 27">
              <a:extLst>
                <a:ext uri="{FF2B5EF4-FFF2-40B4-BE49-F238E27FC236}">
                  <a16:creationId xmlns:a16="http://schemas.microsoft.com/office/drawing/2014/main" id="{AAB6CA28-F901-40BE-C76A-EA8E04377D06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79F5C80D-9EC6-46F0-DE94-ED0CD1913F22}"/>
              </a:ext>
            </a:extLst>
          </p:cNvPr>
          <p:cNvGrpSpPr/>
          <p:nvPr/>
        </p:nvGrpSpPr>
        <p:grpSpPr>
          <a:xfrm>
            <a:off x="4975680" y="752829"/>
            <a:ext cx="1798070" cy="1796055"/>
            <a:chOff x="4172431" y="1300446"/>
            <a:chExt cx="1798070" cy="1796055"/>
          </a:xfrm>
        </p:grpSpPr>
        <p:sp>
          <p:nvSpPr>
            <p:cNvPr id="30" name="Torta 29">
              <a:extLst>
                <a:ext uri="{FF2B5EF4-FFF2-40B4-BE49-F238E27FC236}">
                  <a16:creationId xmlns:a16="http://schemas.microsoft.com/office/drawing/2014/main" id="{43908C30-BF4C-EFED-DFDC-720D5E99F2F5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orta 30">
              <a:extLst>
                <a:ext uri="{FF2B5EF4-FFF2-40B4-BE49-F238E27FC236}">
                  <a16:creationId xmlns:a16="http://schemas.microsoft.com/office/drawing/2014/main" id="{0B01526C-EDCE-12AE-5CAD-FCC8472E76C3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366B6F0-3575-10AE-1DF6-18E2A7F9262D}"/>
              </a:ext>
            </a:extLst>
          </p:cNvPr>
          <p:cNvGrpSpPr/>
          <p:nvPr/>
        </p:nvGrpSpPr>
        <p:grpSpPr>
          <a:xfrm rot="5400000">
            <a:off x="5333984" y="734715"/>
            <a:ext cx="1798070" cy="1796055"/>
            <a:chOff x="4172431" y="1300446"/>
            <a:chExt cx="1798070" cy="1796055"/>
          </a:xfrm>
        </p:grpSpPr>
        <p:sp>
          <p:nvSpPr>
            <p:cNvPr id="33" name="Torta 32">
              <a:extLst>
                <a:ext uri="{FF2B5EF4-FFF2-40B4-BE49-F238E27FC236}">
                  <a16:creationId xmlns:a16="http://schemas.microsoft.com/office/drawing/2014/main" id="{89D221C2-6809-B956-FAA4-995178D47AC5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orta 33">
              <a:extLst>
                <a:ext uri="{FF2B5EF4-FFF2-40B4-BE49-F238E27FC236}">
                  <a16:creationId xmlns:a16="http://schemas.microsoft.com/office/drawing/2014/main" id="{5FB0E0F3-51F3-55ED-0E63-98AAA482DDA8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E27C08FF-D5A7-AD22-EF1A-482C179412AF}"/>
              </a:ext>
            </a:extLst>
          </p:cNvPr>
          <p:cNvGrpSpPr/>
          <p:nvPr/>
        </p:nvGrpSpPr>
        <p:grpSpPr>
          <a:xfrm rot="16200000">
            <a:off x="6341393" y="2775355"/>
            <a:ext cx="1798070" cy="1796055"/>
            <a:chOff x="4172431" y="1300446"/>
            <a:chExt cx="1798070" cy="1796055"/>
          </a:xfrm>
        </p:grpSpPr>
        <p:sp>
          <p:nvSpPr>
            <p:cNvPr id="36" name="Torta 35">
              <a:extLst>
                <a:ext uri="{FF2B5EF4-FFF2-40B4-BE49-F238E27FC236}">
                  <a16:creationId xmlns:a16="http://schemas.microsoft.com/office/drawing/2014/main" id="{01B0819A-9C3E-28B0-F5C8-AF841A568E09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orta 36">
              <a:extLst>
                <a:ext uri="{FF2B5EF4-FFF2-40B4-BE49-F238E27FC236}">
                  <a16:creationId xmlns:a16="http://schemas.microsoft.com/office/drawing/2014/main" id="{FA199D9C-3BE7-B6C5-C606-079AC28FA8D6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907705EF-123E-506E-9618-A215A4AD1D7D}"/>
              </a:ext>
            </a:extLst>
          </p:cNvPr>
          <p:cNvGrpSpPr/>
          <p:nvPr/>
        </p:nvGrpSpPr>
        <p:grpSpPr>
          <a:xfrm rot="5400000">
            <a:off x="6339168" y="2775355"/>
            <a:ext cx="1798070" cy="1796055"/>
            <a:chOff x="4172431" y="1300446"/>
            <a:chExt cx="1798070" cy="1796055"/>
          </a:xfrm>
        </p:grpSpPr>
        <p:sp>
          <p:nvSpPr>
            <p:cNvPr id="45" name="Torta 44">
              <a:extLst>
                <a:ext uri="{FF2B5EF4-FFF2-40B4-BE49-F238E27FC236}">
                  <a16:creationId xmlns:a16="http://schemas.microsoft.com/office/drawing/2014/main" id="{44339241-C643-1440-A118-8FA49E2FE014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orta 45">
              <a:extLst>
                <a:ext uri="{FF2B5EF4-FFF2-40B4-BE49-F238E27FC236}">
                  <a16:creationId xmlns:a16="http://schemas.microsoft.com/office/drawing/2014/main" id="{3DD887F5-0E32-B737-E727-B7B32CE00E00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AA7891DB-9BAC-C725-A58F-F2129B56DDDD}"/>
              </a:ext>
            </a:extLst>
          </p:cNvPr>
          <p:cNvGrpSpPr/>
          <p:nvPr/>
        </p:nvGrpSpPr>
        <p:grpSpPr>
          <a:xfrm>
            <a:off x="6344625" y="2759257"/>
            <a:ext cx="1798070" cy="1796055"/>
            <a:chOff x="4172431" y="1300446"/>
            <a:chExt cx="1798070" cy="1796055"/>
          </a:xfrm>
        </p:grpSpPr>
        <p:sp>
          <p:nvSpPr>
            <p:cNvPr id="42" name="Torta 41">
              <a:extLst>
                <a:ext uri="{FF2B5EF4-FFF2-40B4-BE49-F238E27FC236}">
                  <a16:creationId xmlns:a16="http://schemas.microsoft.com/office/drawing/2014/main" id="{14D35F17-050C-4C2F-9D3B-9CAEF22CC21A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orta 42">
              <a:extLst>
                <a:ext uri="{FF2B5EF4-FFF2-40B4-BE49-F238E27FC236}">
                  <a16:creationId xmlns:a16="http://schemas.microsoft.com/office/drawing/2014/main" id="{8B952F59-5311-B2A6-0A2D-AA87B7220894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5FB4E911-A9D1-6232-2B30-BFB5FEFE8DDE}"/>
              </a:ext>
            </a:extLst>
          </p:cNvPr>
          <p:cNvGrpSpPr/>
          <p:nvPr/>
        </p:nvGrpSpPr>
        <p:grpSpPr>
          <a:xfrm rot="10800000">
            <a:off x="6344625" y="2795291"/>
            <a:ext cx="1798070" cy="1796055"/>
            <a:chOff x="3135733" y="1498410"/>
            <a:chExt cx="1798070" cy="1796055"/>
          </a:xfrm>
        </p:grpSpPr>
        <p:sp>
          <p:nvSpPr>
            <p:cNvPr id="39" name="Torta 38">
              <a:extLst>
                <a:ext uri="{FF2B5EF4-FFF2-40B4-BE49-F238E27FC236}">
                  <a16:creationId xmlns:a16="http://schemas.microsoft.com/office/drawing/2014/main" id="{6FA08DC2-E5F3-23A7-F0CF-BA15316EE295}"/>
                </a:ext>
              </a:extLst>
            </p:cNvPr>
            <p:cNvSpPr/>
            <p:nvPr/>
          </p:nvSpPr>
          <p:spPr>
            <a:xfrm>
              <a:off x="3135733" y="1498410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orta 39">
              <a:extLst>
                <a:ext uri="{FF2B5EF4-FFF2-40B4-BE49-F238E27FC236}">
                  <a16:creationId xmlns:a16="http://schemas.microsoft.com/office/drawing/2014/main" id="{5EC50F21-B086-5D2D-ECD8-123EFA823A99}"/>
                </a:ext>
              </a:extLst>
            </p:cNvPr>
            <p:cNvSpPr/>
            <p:nvPr/>
          </p:nvSpPr>
          <p:spPr>
            <a:xfrm>
              <a:off x="3950940" y="2309379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4C7C9E6F-346A-49B3-28E7-6FE24A714825}"/>
                  </a:ext>
                </a:extLst>
              </p:cNvPr>
              <p:cNvSpPr txBox="1"/>
              <p:nvPr/>
            </p:nvSpPr>
            <p:spPr>
              <a:xfrm>
                <a:off x="5163146" y="1117643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4C7C9E6F-346A-49B3-28E7-6FE24A714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46" y="1117643"/>
                <a:ext cx="622286" cy="369332"/>
              </a:xfrm>
              <a:prstGeom prst="rect">
                <a:avLst/>
              </a:prstGeom>
              <a:blipFill>
                <a:blip r:embed="rId3"/>
                <a:stretch>
                  <a:fillRect l="-800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A95951E5-DE98-BF16-FAC0-E23D0F6D83F0}"/>
                  </a:ext>
                </a:extLst>
              </p:cNvPr>
              <p:cNvSpPr txBox="1"/>
              <p:nvPr/>
            </p:nvSpPr>
            <p:spPr>
              <a:xfrm>
                <a:off x="801111" y="1235860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A95951E5-DE98-BF16-FAC0-E23D0F6D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11" y="1235860"/>
                <a:ext cx="622286" cy="369332"/>
              </a:xfrm>
              <a:prstGeom prst="rect">
                <a:avLst/>
              </a:prstGeom>
              <a:blipFill>
                <a:blip r:embed="rId4"/>
                <a:stretch>
                  <a:fillRect l="-600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169BA189-2350-D717-C78C-656D130CF4E8}"/>
                  </a:ext>
                </a:extLst>
              </p:cNvPr>
              <p:cNvSpPr txBox="1"/>
              <p:nvPr/>
            </p:nvSpPr>
            <p:spPr>
              <a:xfrm>
                <a:off x="5053646" y="3939547"/>
                <a:ext cx="1414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 x 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overlap</a:t>
                </a:r>
              </a:p>
            </p:txBody>
          </p:sp>
        </mc:Choice>
        <mc:Fallback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169BA189-2350-D717-C78C-656D130C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46" y="3939547"/>
                <a:ext cx="1414105" cy="369332"/>
              </a:xfrm>
              <a:prstGeom prst="rect">
                <a:avLst/>
              </a:prstGeom>
              <a:blipFill>
                <a:blip r:embed="rId5"/>
                <a:stretch>
                  <a:fillRect l="-2655" t="-6667" r="-26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3FEAFAB-9C0B-B4E5-34AA-27F4E4CF6619}"/>
              </a:ext>
            </a:extLst>
          </p:cNvPr>
          <p:cNvSpPr txBox="1"/>
          <p:nvPr/>
        </p:nvSpPr>
        <p:spPr>
          <a:xfrm>
            <a:off x="1717609" y="265296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6F1F199-FACD-8631-66EA-E94FD6C69D1B}"/>
              </a:ext>
            </a:extLst>
          </p:cNvPr>
          <p:cNvCxnSpPr>
            <a:cxnSpLocks/>
          </p:cNvCxnSpPr>
          <p:nvPr/>
        </p:nvCxnSpPr>
        <p:spPr>
          <a:xfrm flipH="1">
            <a:off x="2837546" y="662219"/>
            <a:ext cx="9447" cy="1929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3560A83-7C1A-D163-3C89-01E7BC0BD1CE}"/>
              </a:ext>
            </a:extLst>
          </p:cNvPr>
          <p:cNvSpPr txBox="1"/>
          <p:nvPr/>
        </p:nvSpPr>
        <p:spPr>
          <a:xfrm>
            <a:off x="2834070" y="135879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cm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8385DB4A-2F4C-38BF-6033-740B59E08082}"/>
              </a:ext>
            </a:extLst>
          </p:cNvPr>
          <p:cNvCxnSpPr>
            <a:cxnSpLocks/>
          </p:cNvCxnSpPr>
          <p:nvPr/>
        </p:nvCxnSpPr>
        <p:spPr>
          <a:xfrm>
            <a:off x="6184557" y="690430"/>
            <a:ext cx="964365" cy="1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4A0450CF-13D8-F9C2-A3A7-78D05AEC6CF3}"/>
              </a:ext>
            </a:extLst>
          </p:cNvPr>
          <p:cNvCxnSpPr>
            <a:cxnSpLocks/>
          </p:cNvCxnSpPr>
          <p:nvPr/>
        </p:nvCxnSpPr>
        <p:spPr>
          <a:xfrm flipV="1">
            <a:off x="7501996" y="760039"/>
            <a:ext cx="0" cy="10394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432DEDF-A967-982C-DA52-EDFFCB65FD1B}"/>
              </a:ext>
            </a:extLst>
          </p:cNvPr>
          <p:cNvSpPr txBox="1"/>
          <p:nvPr/>
        </p:nvSpPr>
        <p:spPr>
          <a:xfrm>
            <a:off x="7501996" y="114044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B09824A-32A4-E3DF-3A87-5AB7AF8F4C9D}"/>
              </a:ext>
            </a:extLst>
          </p:cNvPr>
          <p:cNvSpPr txBox="1"/>
          <p:nvPr/>
        </p:nvSpPr>
        <p:spPr>
          <a:xfrm>
            <a:off x="6771736" y="68773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3D0D063E-3C1B-FC3F-32E1-0C44723BF127}"/>
              </a:ext>
            </a:extLst>
          </p:cNvPr>
          <p:cNvGrpSpPr/>
          <p:nvPr/>
        </p:nvGrpSpPr>
        <p:grpSpPr>
          <a:xfrm>
            <a:off x="956224" y="708708"/>
            <a:ext cx="1796022" cy="1792973"/>
            <a:chOff x="2551094" y="1468620"/>
            <a:chExt cx="1798070" cy="1796067"/>
          </a:xfrm>
        </p:grpSpPr>
        <p:sp>
          <p:nvSpPr>
            <p:cNvPr id="67" name="Torta 66">
              <a:extLst>
                <a:ext uri="{FF2B5EF4-FFF2-40B4-BE49-F238E27FC236}">
                  <a16:creationId xmlns:a16="http://schemas.microsoft.com/office/drawing/2014/main" id="{2E866B72-D497-FB24-7805-EE71753C7BFE}"/>
                </a:ext>
              </a:extLst>
            </p:cNvPr>
            <p:cNvSpPr/>
            <p:nvPr/>
          </p:nvSpPr>
          <p:spPr>
            <a:xfrm>
              <a:off x="2551094" y="1468620"/>
              <a:ext cx="1798070" cy="1796067"/>
            </a:xfrm>
            <a:prstGeom prst="pie">
              <a:avLst>
                <a:gd name="adj1" fmla="val 15925856"/>
                <a:gd name="adj2" fmla="val 56582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Torta 67">
              <a:extLst>
                <a:ext uri="{FF2B5EF4-FFF2-40B4-BE49-F238E27FC236}">
                  <a16:creationId xmlns:a16="http://schemas.microsoft.com/office/drawing/2014/main" id="{8565D39A-868C-430A-0E0F-991D5684E5C2}"/>
                </a:ext>
              </a:extLst>
            </p:cNvPr>
            <p:cNvSpPr/>
            <p:nvPr/>
          </p:nvSpPr>
          <p:spPr>
            <a:xfrm>
              <a:off x="3358772" y="2275512"/>
              <a:ext cx="182713" cy="182281"/>
            </a:xfrm>
            <a:prstGeom prst="pie">
              <a:avLst>
                <a:gd name="adj1" fmla="val 15927235"/>
                <a:gd name="adj2" fmla="val 577763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98369B44-4C3F-BE66-60D8-13B4E1318615}"/>
              </a:ext>
            </a:extLst>
          </p:cNvPr>
          <p:cNvGrpSpPr/>
          <p:nvPr/>
        </p:nvGrpSpPr>
        <p:grpSpPr>
          <a:xfrm rot="10800000">
            <a:off x="2435659" y="2765312"/>
            <a:ext cx="1796022" cy="1792973"/>
            <a:chOff x="2551094" y="1468620"/>
            <a:chExt cx="1798070" cy="1796067"/>
          </a:xfrm>
        </p:grpSpPr>
        <p:sp>
          <p:nvSpPr>
            <p:cNvPr id="70" name="Torta 69">
              <a:extLst>
                <a:ext uri="{FF2B5EF4-FFF2-40B4-BE49-F238E27FC236}">
                  <a16:creationId xmlns:a16="http://schemas.microsoft.com/office/drawing/2014/main" id="{4544136F-0228-6F85-DFF9-991B86B63536}"/>
                </a:ext>
              </a:extLst>
            </p:cNvPr>
            <p:cNvSpPr/>
            <p:nvPr/>
          </p:nvSpPr>
          <p:spPr>
            <a:xfrm>
              <a:off x="2551094" y="1468620"/>
              <a:ext cx="1798070" cy="1796067"/>
            </a:xfrm>
            <a:prstGeom prst="pie">
              <a:avLst>
                <a:gd name="adj1" fmla="val 15925856"/>
                <a:gd name="adj2" fmla="val 56582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Torta 70">
              <a:extLst>
                <a:ext uri="{FF2B5EF4-FFF2-40B4-BE49-F238E27FC236}">
                  <a16:creationId xmlns:a16="http://schemas.microsoft.com/office/drawing/2014/main" id="{08926FF9-74FF-1191-A4C9-777A3951AED9}"/>
                </a:ext>
              </a:extLst>
            </p:cNvPr>
            <p:cNvSpPr/>
            <p:nvPr/>
          </p:nvSpPr>
          <p:spPr>
            <a:xfrm>
              <a:off x="3358772" y="2275512"/>
              <a:ext cx="182713" cy="182281"/>
            </a:xfrm>
            <a:prstGeom prst="pie">
              <a:avLst>
                <a:gd name="adj1" fmla="val 15927235"/>
                <a:gd name="adj2" fmla="val 577763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B5955FAF-31DB-E7C0-5045-88707CCA1A51}"/>
              </a:ext>
            </a:extLst>
          </p:cNvPr>
          <p:cNvGrpSpPr/>
          <p:nvPr/>
        </p:nvGrpSpPr>
        <p:grpSpPr>
          <a:xfrm>
            <a:off x="2422884" y="2765311"/>
            <a:ext cx="1796022" cy="1792973"/>
            <a:chOff x="2551094" y="1468620"/>
            <a:chExt cx="1798070" cy="1796067"/>
          </a:xfrm>
        </p:grpSpPr>
        <p:sp>
          <p:nvSpPr>
            <p:cNvPr id="73" name="Torta 72">
              <a:extLst>
                <a:ext uri="{FF2B5EF4-FFF2-40B4-BE49-F238E27FC236}">
                  <a16:creationId xmlns:a16="http://schemas.microsoft.com/office/drawing/2014/main" id="{45A0E7DC-9C4E-449E-E3AF-9D1D5DF7AA69}"/>
                </a:ext>
              </a:extLst>
            </p:cNvPr>
            <p:cNvSpPr/>
            <p:nvPr/>
          </p:nvSpPr>
          <p:spPr>
            <a:xfrm>
              <a:off x="2551094" y="1468620"/>
              <a:ext cx="1798070" cy="1796067"/>
            </a:xfrm>
            <a:prstGeom prst="pie">
              <a:avLst>
                <a:gd name="adj1" fmla="val 15925856"/>
                <a:gd name="adj2" fmla="val 56582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orta 73">
              <a:extLst>
                <a:ext uri="{FF2B5EF4-FFF2-40B4-BE49-F238E27FC236}">
                  <a16:creationId xmlns:a16="http://schemas.microsoft.com/office/drawing/2014/main" id="{F1D2A75D-DBE5-08EC-7A9B-629AB4944566}"/>
                </a:ext>
              </a:extLst>
            </p:cNvPr>
            <p:cNvSpPr/>
            <p:nvPr/>
          </p:nvSpPr>
          <p:spPr>
            <a:xfrm>
              <a:off x="3358772" y="2275512"/>
              <a:ext cx="182713" cy="182281"/>
            </a:xfrm>
            <a:prstGeom prst="pie">
              <a:avLst>
                <a:gd name="adj1" fmla="val 15927235"/>
                <a:gd name="adj2" fmla="val 577763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2FE3A967-C964-769A-7864-544AA84076F1}"/>
                  </a:ext>
                </a:extLst>
              </p:cNvPr>
              <p:cNvSpPr txBox="1"/>
              <p:nvPr/>
            </p:nvSpPr>
            <p:spPr>
              <a:xfrm>
                <a:off x="980796" y="3823508"/>
                <a:ext cx="1414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 x 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overlap</a:t>
                </a:r>
              </a:p>
            </p:txBody>
          </p:sp>
        </mc:Choice>
        <mc:Fallback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2FE3A967-C964-769A-7864-544AA8407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6" y="3823508"/>
                <a:ext cx="1414105" cy="369332"/>
              </a:xfrm>
              <a:prstGeom prst="rect">
                <a:avLst/>
              </a:prstGeom>
              <a:blipFill>
                <a:blip r:embed="rId6"/>
                <a:stretch>
                  <a:fillRect l="-4464" t="-3226" r="-267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6ECD2FA4-2321-304F-0456-21355EB9510A}"/>
              </a:ext>
            </a:extLst>
          </p:cNvPr>
          <p:cNvCxnSpPr>
            <a:cxnSpLocks/>
          </p:cNvCxnSpPr>
          <p:nvPr/>
        </p:nvCxnSpPr>
        <p:spPr>
          <a:xfrm flipV="1">
            <a:off x="1762982" y="2571750"/>
            <a:ext cx="989264" cy="198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1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EIC Endcaps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B9380CD-A09E-3191-AF5F-942F9F622E36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o 8">
            <a:extLst>
              <a:ext uri="{FF2B5EF4-FFF2-40B4-BE49-F238E27FC236}">
                <a16:creationId xmlns:a16="http://schemas.microsoft.com/office/drawing/2014/main" id="{C4356EE9-6884-F954-80F7-B5DB1AED374E}"/>
              </a:ext>
            </a:extLst>
          </p:cNvPr>
          <p:cNvGrpSpPr/>
          <p:nvPr/>
        </p:nvGrpSpPr>
        <p:grpSpPr>
          <a:xfrm>
            <a:off x="1098118" y="784356"/>
            <a:ext cx="1798070" cy="1796067"/>
            <a:chOff x="2551094" y="1468620"/>
            <a:chExt cx="1798070" cy="1796067"/>
          </a:xfrm>
        </p:grpSpPr>
        <p:sp>
          <p:nvSpPr>
            <p:cNvPr id="7" name="Torta 6">
              <a:extLst>
                <a:ext uri="{FF2B5EF4-FFF2-40B4-BE49-F238E27FC236}">
                  <a16:creationId xmlns:a16="http://schemas.microsoft.com/office/drawing/2014/main" id="{58B491A9-9F3D-8FBE-8A10-6D812151D790}"/>
                </a:ext>
              </a:extLst>
            </p:cNvPr>
            <p:cNvSpPr/>
            <p:nvPr/>
          </p:nvSpPr>
          <p:spPr>
            <a:xfrm>
              <a:off x="2551094" y="1468620"/>
              <a:ext cx="1798070" cy="1796067"/>
            </a:xfrm>
            <a:prstGeom prst="pie">
              <a:avLst>
                <a:gd name="adj1" fmla="val 15925856"/>
                <a:gd name="adj2" fmla="val 565822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orta 7">
              <a:extLst>
                <a:ext uri="{FF2B5EF4-FFF2-40B4-BE49-F238E27FC236}">
                  <a16:creationId xmlns:a16="http://schemas.microsoft.com/office/drawing/2014/main" id="{343F1D27-FA8E-AACD-3CE3-62C6EEB4CBBC}"/>
                </a:ext>
              </a:extLst>
            </p:cNvPr>
            <p:cNvSpPr/>
            <p:nvPr/>
          </p:nvSpPr>
          <p:spPr>
            <a:xfrm>
              <a:off x="3358772" y="2275512"/>
              <a:ext cx="182713" cy="182281"/>
            </a:xfrm>
            <a:prstGeom prst="pie">
              <a:avLst>
                <a:gd name="adj1" fmla="val 15927235"/>
                <a:gd name="adj2" fmla="val 577763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366B6F0-3575-10AE-1DF6-18E2A7F9262D}"/>
              </a:ext>
            </a:extLst>
          </p:cNvPr>
          <p:cNvGrpSpPr/>
          <p:nvPr/>
        </p:nvGrpSpPr>
        <p:grpSpPr>
          <a:xfrm rot="5400000">
            <a:off x="4974672" y="1210836"/>
            <a:ext cx="1798070" cy="1796055"/>
            <a:chOff x="4172431" y="1300446"/>
            <a:chExt cx="1798070" cy="1796055"/>
          </a:xfrm>
        </p:grpSpPr>
        <p:sp>
          <p:nvSpPr>
            <p:cNvPr id="33" name="Torta 32">
              <a:extLst>
                <a:ext uri="{FF2B5EF4-FFF2-40B4-BE49-F238E27FC236}">
                  <a16:creationId xmlns:a16="http://schemas.microsoft.com/office/drawing/2014/main" id="{89D221C2-6809-B956-FAA4-995178D47AC5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orta 33">
              <a:extLst>
                <a:ext uri="{FF2B5EF4-FFF2-40B4-BE49-F238E27FC236}">
                  <a16:creationId xmlns:a16="http://schemas.microsoft.com/office/drawing/2014/main" id="{5FB0E0F3-51F3-55ED-0E63-98AAA482DDA8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4C7C9E6F-346A-49B3-28E7-6FE24A714825}"/>
                  </a:ext>
                </a:extLst>
              </p:cNvPr>
              <p:cNvSpPr txBox="1"/>
              <p:nvPr/>
            </p:nvSpPr>
            <p:spPr>
              <a:xfrm>
                <a:off x="5947500" y="1584841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4C7C9E6F-346A-49B3-28E7-6FE24A714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500" y="1584841"/>
                <a:ext cx="622286" cy="369332"/>
              </a:xfrm>
              <a:prstGeom prst="rect">
                <a:avLst/>
              </a:prstGeom>
              <a:blipFill>
                <a:blip r:embed="rId3"/>
                <a:stretch>
                  <a:fillRect l="-800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A95951E5-DE98-BF16-FAC0-E23D0F6D83F0}"/>
                  </a:ext>
                </a:extLst>
              </p:cNvPr>
              <p:cNvSpPr txBox="1"/>
              <p:nvPr/>
            </p:nvSpPr>
            <p:spPr>
              <a:xfrm>
                <a:off x="2208051" y="1456780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A95951E5-DE98-BF16-FAC0-E23D0F6D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51" y="1456780"/>
                <a:ext cx="622286" cy="369332"/>
              </a:xfrm>
              <a:prstGeom prst="rect">
                <a:avLst/>
              </a:prstGeom>
              <a:blipFill>
                <a:blip r:embed="rId4"/>
                <a:stretch>
                  <a:fillRect l="-80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C9A349E3-2078-6C79-C50B-4E346E5FC163}"/>
              </a:ext>
            </a:extLst>
          </p:cNvPr>
          <p:cNvCxnSpPr/>
          <p:nvPr/>
        </p:nvCxnSpPr>
        <p:spPr>
          <a:xfrm>
            <a:off x="1905796" y="2683123"/>
            <a:ext cx="891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3FEAFAB-9C0B-B4E5-34AA-27F4E4CF6619}"/>
              </a:ext>
            </a:extLst>
          </p:cNvPr>
          <p:cNvSpPr txBox="1"/>
          <p:nvPr/>
        </p:nvSpPr>
        <p:spPr>
          <a:xfrm>
            <a:off x="2599581" y="231379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6F1F199-FACD-8631-66EA-E94FD6C69D1B}"/>
              </a:ext>
            </a:extLst>
          </p:cNvPr>
          <p:cNvCxnSpPr>
            <a:cxnSpLocks/>
          </p:cNvCxnSpPr>
          <p:nvPr/>
        </p:nvCxnSpPr>
        <p:spPr>
          <a:xfrm flipH="1">
            <a:off x="3485971" y="784356"/>
            <a:ext cx="26329" cy="1972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3560A83-7C1A-D163-3C89-01E7BC0BD1CE}"/>
              </a:ext>
            </a:extLst>
          </p:cNvPr>
          <p:cNvSpPr txBox="1"/>
          <p:nvPr/>
        </p:nvSpPr>
        <p:spPr>
          <a:xfrm>
            <a:off x="3470618" y="144756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cm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8385DB4A-2F4C-38BF-6033-740B59E08082}"/>
              </a:ext>
            </a:extLst>
          </p:cNvPr>
          <p:cNvCxnSpPr>
            <a:cxnSpLocks/>
          </p:cNvCxnSpPr>
          <p:nvPr/>
        </p:nvCxnSpPr>
        <p:spPr>
          <a:xfrm>
            <a:off x="5807370" y="1020777"/>
            <a:ext cx="964365" cy="1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4A0450CF-13D8-F9C2-A3A7-78D05AEC6CF3}"/>
              </a:ext>
            </a:extLst>
          </p:cNvPr>
          <p:cNvCxnSpPr>
            <a:cxnSpLocks/>
          </p:cNvCxnSpPr>
          <p:nvPr/>
        </p:nvCxnSpPr>
        <p:spPr>
          <a:xfrm flipV="1">
            <a:off x="7071690" y="1140449"/>
            <a:ext cx="0" cy="10394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432DEDF-A967-982C-DA52-EDFFCB65FD1B}"/>
              </a:ext>
            </a:extLst>
          </p:cNvPr>
          <p:cNvSpPr txBox="1"/>
          <p:nvPr/>
        </p:nvSpPr>
        <p:spPr>
          <a:xfrm>
            <a:off x="7164741" y="146465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B09824A-32A4-E3DF-3A87-5AB7AF8F4C9D}"/>
              </a:ext>
            </a:extLst>
          </p:cNvPr>
          <p:cNvSpPr txBox="1"/>
          <p:nvPr/>
        </p:nvSpPr>
        <p:spPr>
          <a:xfrm>
            <a:off x="6018003" y="64978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D32DBA22-BEF3-B169-6986-CB8DAC5815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724998"/>
                  </p:ext>
                </p:extLst>
              </p:nvPr>
            </p:nvGraphicFramePr>
            <p:xfrm>
              <a:off x="107824" y="2820517"/>
              <a:ext cx="440256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1878">
                      <a:extLst>
                        <a:ext uri="{9D8B030D-6E8A-4147-A177-3AD203B41FA5}">
                          <a16:colId xmlns:a16="http://schemas.microsoft.com/office/drawing/2014/main" val="175600883"/>
                        </a:ext>
                      </a:extLst>
                    </a:gridCol>
                    <a:gridCol w="2220685">
                      <a:extLst>
                        <a:ext uri="{9D8B030D-6E8A-4147-A177-3AD203B41FA5}">
                          <a16:colId xmlns:a16="http://schemas.microsoft.com/office/drawing/2014/main" val="3630520888"/>
                        </a:ext>
                      </a:extLst>
                    </a:gridCol>
                  </a:tblGrid>
                  <a:tr h="2711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2686377"/>
                      </a:ext>
                    </a:extLst>
                  </a:tr>
                  <a:tr h="2711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One vertical/horizontal overlap only – less 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Larger detector surfaces are more difficult to handle.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750083"/>
                      </a:ext>
                    </a:extLst>
                  </a:tr>
                  <a:tr h="2711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The two endcaps may be rotated by 90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400" dirty="0"/>
                            <a:t> one respect to the other to recover overall</a:t>
                          </a:r>
                          <a:r>
                            <a:rPr lang="en-US" sz="1400" baseline="0" dirty="0"/>
                            <a:t> symmetry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Longer strips: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/>
                            <a:t>Readout should be segmented into two sectors to avoid too long strips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38110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D32DBA22-BEF3-B169-6986-CB8DAC5815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724998"/>
                  </p:ext>
                </p:extLst>
              </p:nvPr>
            </p:nvGraphicFramePr>
            <p:xfrm>
              <a:off x="107824" y="2820517"/>
              <a:ext cx="440256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1878">
                      <a:extLst>
                        <a:ext uri="{9D8B030D-6E8A-4147-A177-3AD203B41FA5}">
                          <a16:colId xmlns:a16="http://schemas.microsoft.com/office/drawing/2014/main" val="175600883"/>
                        </a:ext>
                      </a:extLst>
                    </a:gridCol>
                    <a:gridCol w="2220685">
                      <a:extLst>
                        <a:ext uri="{9D8B030D-6E8A-4147-A177-3AD203B41FA5}">
                          <a16:colId xmlns:a16="http://schemas.microsoft.com/office/drawing/2014/main" val="36305208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268637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One vertical/horizontal overlap only – less material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Larger detector surfaces are more difficult to handle.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75008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81" t="-97333" r="-103488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98295" t="-97333" r="-1136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8110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A487FFF-71FB-77B9-7E5D-5AC7467C0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41456"/>
              </p:ext>
            </p:extLst>
          </p:nvPr>
        </p:nvGraphicFramePr>
        <p:xfrm>
          <a:off x="4576042" y="2697807"/>
          <a:ext cx="440256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61">
                  <a:extLst>
                    <a:ext uri="{9D8B030D-6E8A-4147-A177-3AD203B41FA5}">
                      <a16:colId xmlns:a16="http://schemas.microsoft.com/office/drawing/2014/main" val="175600883"/>
                    </a:ext>
                  </a:extLst>
                </a:gridCol>
                <a:gridCol w="2405102">
                  <a:extLst>
                    <a:ext uri="{9D8B030D-6E8A-4147-A177-3AD203B41FA5}">
                      <a16:colId xmlns:a16="http://schemas.microsoft.com/office/drawing/2014/main" val="3630520888"/>
                    </a:ext>
                  </a:extLst>
                </a:gridCol>
              </a:tblGrid>
              <a:tr h="27115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86377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r>
                        <a:rPr lang="en-US" sz="1400" dirty="0"/>
                        <a:t>Smaller dimensions are easier to handle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Two vertical and horizontal overlapping regions – more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50083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r>
                        <a:rPr lang="en-US" sz="1400" dirty="0"/>
                        <a:t>Each  endcap  is intrinsically symmetric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11048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Strips length are shorter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08383"/>
                  </a:ext>
                </a:extLst>
              </a:tr>
            </a:tbl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D8627E2-3081-FA27-E75E-25237611B7FA}"/>
              </a:ext>
            </a:extLst>
          </p:cNvPr>
          <p:cNvSpPr txBox="1"/>
          <p:nvPr/>
        </p:nvSpPr>
        <p:spPr>
          <a:xfrm>
            <a:off x="91456" y="2395757"/>
            <a:ext cx="1590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3" lvl="3"/>
            <a:r>
              <a:rPr lang="en-US" b="1" dirty="0"/>
              <a:t>2 semi-circles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C443D5F-154B-2202-5B19-4205AAF3AB7D}"/>
              </a:ext>
            </a:extLst>
          </p:cNvPr>
          <p:cNvSpPr txBox="1"/>
          <p:nvPr/>
        </p:nvSpPr>
        <p:spPr>
          <a:xfrm>
            <a:off x="4567959" y="2346692"/>
            <a:ext cx="145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 Quadrants </a:t>
            </a:r>
          </a:p>
        </p:txBody>
      </p:sp>
    </p:spTree>
    <p:extLst>
      <p:ext uri="{BB962C8B-B14F-4D97-AF65-F5344CB8AC3E}">
        <p14:creationId xmlns:p14="http://schemas.microsoft.com/office/powerpoint/2010/main" val="73555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260224" y="-153132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EIC Endcaps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B9380CD-A09E-3191-AF5F-942F9F622E36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1">
            <a:extLst>
              <a:ext uri="{FF2B5EF4-FFF2-40B4-BE49-F238E27FC236}">
                <a16:creationId xmlns:a16="http://schemas.microsoft.com/office/drawing/2014/main" id="{A163A135-AB62-6853-FCF6-941B0E46F90C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1">
            <a:extLst>
              <a:ext uri="{FF2B5EF4-FFF2-40B4-BE49-F238E27FC236}">
                <a16:creationId xmlns:a16="http://schemas.microsoft.com/office/drawing/2014/main" id="{5C80A59A-A5F8-5A8C-DECB-3F1D6DEDBEBA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DEEA84C7-7EAB-8A0C-42E2-C1E8F43251AE}"/>
              </a:ext>
            </a:extLst>
          </p:cNvPr>
          <p:cNvGrpSpPr/>
          <p:nvPr/>
        </p:nvGrpSpPr>
        <p:grpSpPr>
          <a:xfrm>
            <a:off x="4742209" y="1396878"/>
            <a:ext cx="3601325" cy="3634718"/>
            <a:chOff x="4172431" y="1300446"/>
            <a:chExt cx="1798070" cy="1796055"/>
          </a:xfrm>
        </p:grpSpPr>
        <p:sp>
          <p:nvSpPr>
            <p:cNvPr id="67" name="Torta 66">
              <a:extLst>
                <a:ext uri="{FF2B5EF4-FFF2-40B4-BE49-F238E27FC236}">
                  <a16:creationId xmlns:a16="http://schemas.microsoft.com/office/drawing/2014/main" id="{81E0E25A-204C-FB3E-8570-92E2DD709486}"/>
                </a:ext>
              </a:extLst>
            </p:cNvPr>
            <p:cNvSpPr/>
            <p:nvPr/>
          </p:nvSpPr>
          <p:spPr>
            <a:xfrm>
              <a:off x="4172431" y="1300446"/>
              <a:ext cx="1798070" cy="1796055"/>
            </a:xfrm>
            <a:prstGeom prst="pie">
              <a:avLst>
                <a:gd name="adj1" fmla="val 10593466"/>
                <a:gd name="adj2" fmla="val 164074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Torta 67">
              <a:extLst>
                <a:ext uri="{FF2B5EF4-FFF2-40B4-BE49-F238E27FC236}">
                  <a16:creationId xmlns:a16="http://schemas.microsoft.com/office/drawing/2014/main" id="{DD4A8088-9CEA-B0CA-0F5C-EE53919E3A5D}"/>
                </a:ext>
              </a:extLst>
            </p:cNvPr>
            <p:cNvSpPr/>
            <p:nvPr/>
          </p:nvSpPr>
          <p:spPr>
            <a:xfrm>
              <a:off x="4982183" y="2111414"/>
              <a:ext cx="178566" cy="174118"/>
            </a:xfrm>
            <a:prstGeom prst="pie">
              <a:avLst>
                <a:gd name="adj1" fmla="val 10755844"/>
                <a:gd name="adj2" fmla="val 163351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235206EE-C548-BC65-4EB9-75A56F57FBB2}"/>
                  </a:ext>
                </a:extLst>
              </p:cNvPr>
              <p:cNvSpPr txBox="1"/>
              <p:nvPr/>
            </p:nvSpPr>
            <p:spPr>
              <a:xfrm>
                <a:off x="5403151" y="2112611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235206EE-C548-BC65-4EB9-75A56F57F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51" y="2112611"/>
                <a:ext cx="622286" cy="369332"/>
              </a:xfrm>
              <a:prstGeom prst="rect">
                <a:avLst/>
              </a:prstGeom>
              <a:blipFill>
                <a:blip r:embed="rId3"/>
                <a:stretch>
                  <a:fillRect l="-80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B0E96571-224D-1559-3875-B6217B6F557B}"/>
              </a:ext>
            </a:extLst>
          </p:cNvPr>
          <p:cNvSpPr txBox="1"/>
          <p:nvPr/>
        </p:nvSpPr>
        <p:spPr>
          <a:xfrm>
            <a:off x="2758568" y="248194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AA7EA414-F1DA-6A8E-7F47-0B6F30ED53B2}"/>
              </a:ext>
            </a:extLst>
          </p:cNvPr>
          <p:cNvCxnSpPr>
            <a:cxnSpLocks/>
          </p:cNvCxnSpPr>
          <p:nvPr/>
        </p:nvCxnSpPr>
        <p:spPr>
          <a:xfrm flipH="1">
            <a:off x="3485971" y="784356"/>
            <a:ext cx="26329" cy="1972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54E5393-9ECB-8BCA-04A6-A901319AA1CB}"/>
              </a:ext>
            </a:extLst>
          </p:cNvPr>
          <p:cNvSpPr txBox="1"/>
          <p:nvPr/>
        </p:nvSpPr>
        <p:spPr>
          <a:xfrm>
            <a:off x="3470618" y="144756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cm</a:t>
            </a:r>
          </a:p>
        </p:txBody>
      </p: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18F1ACEE-4581-1546-77AA-003BCD6E4681}"/>
              </a:ext>
            </a:extLst>
          </p:cNvPr>
          <p:cNvCxnSpPr>
            <a:cxnSpLocks/>
          </p:cNvCxnSpPr>
          <p:nvPr/>
        </p:nvCxnSpPr>
        <p:spPr>
          <a:xfrm>
            <a:off x="4686356" y="913956"/>
            <a:ext cx="19683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9F4F3955-AB4F-E6DA-0C4D-BAE030CA8D08}"/>
              </a:ext>
            </a:extLst>
          </p:cNvPr>
          <p:cNvCxnSpPr>
            <a:cxnSpLocks/>
          </p:cNvCxnSpPr>
          <p:nvPr/>
        </p:nvCxnSpPr>
        <p:spPr>
          <a:xfrm flipV="1">
            <a:off x="7099300" y="1396878"/>
            <a:ext cx="49302" cy="19935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66E4F276-50AA-4C38-9C5D-DBE0BDC27331}"/>
              </a:ext>
            </a:extLst>
          </p:cNvPr>
          <p:cNvSpPr txBox="1"/>
          <p:nvPr/>
        </p:nvSpPr>
        <p:spPr>
          <a:xfrm>
            <a:off x="7171969" y="212410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65C11C27-ED98-8C07-E269-9B1684F88273}"/>
              </a:ext>
            </a:extLst>
          </p:cNvPr>
          <p:cNvSpPr txBox="1"/>
          <p:nvPr/>
        </p:nvSpPr>
        <p:spPr>
          <a:xfrm>
            <a:off x="5403151" y="88507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 cm</a:t>
            </a:r>
          </a:p>
        </p:txBody>
      </p:sp>
      <p:grpSp>
        <p:nvGrpSpPr>
          <p:cNvPr id="272" name="Gruppo 271">
            <a:extLst>
              <a:ext uri="{FF2B5EF4-FFF2-40B4-BE49-F238E27FC236}">
                <a16:creationId xmlns:a16="http://schemas.microsoft.com/office/drawing/2014/main" id="{0BCA53E5-BF8F-9290-9C67-FAF75245F818}"/>
              </a:ext>
            </a:extLst>
          </p:cNvPr>
          <p:cNvGrpSpPr/>
          <p:nvPr/>
        </p:nvGrpSpPr>
        <p:grpSpPr>
          <a:xfrm>
            <a:off x="694271" y="767102"/>
            <a:ext cx="3601330" cy="3592041"/>
            <a:chOff x="694271" y="767102"/>
            <a:chExt cx="3601330" cy="3592041"/>
          </a:xfrm>
        </p:grpSpPr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C2AAED87-436B-61BB-44B6-F5FA040389C2}"/>
                </a:ext>
              </a:extLst>
            </p:cNvPr>
            <p:cNvGrpSpPr/>
            <p:nvPr/>
          </p:nvGrpSpPr>
          <p:grpSpPr>
            <a:xfrm rot="10800000">
              <a:off x="694277" y="775678"/>
              <a:ext cx="3601324" cy="3583465"/>
              <a:chOff x="2551094" y="1468620"/>
              <a:chExt cx="1798070" cy="1796067"/>
            </a:xfrm>
          </p:grpSpPr>
          <p:sp>
            <p:nvSpPr>
              <p:cNvPr id="64" name="Torta 63">
                <a:extLst>
                  <a:ext uri="{FF2B5EF4-FFF2-40B4-BE49-F238E27FC236}">
                    <a16:creationId xmlns:a16="http://schemas.microsoft.com/office/drawing/2014/main" id="{F685C41A-4CDF-4449-E586-41879F889763}"/>
                  </a:ext>
                </a:extLst>
              </p:cNvPr>
              <p:cNvSpPr/>
              <p:nvPr/>
            </p:nvSpPr>
            <p:spPr>
              <a:xfrm>
                <a:off x="2551094" y="1468620"/>
                <a:ext cx="1798070" cy="1796067"/>
              </a:xfrm>
              <a:prstGeom prst="pie">
                <a:avLst>
                  <a:gd name="adj1" fmla="val 15925856"/>
                  <a:gd name="adj2" fmla="val 565822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orta 64">
                <a:extLst>
                  <a:ext uri="{FF2B5EF4-FFF2-40B4-BE49-F238E27FC236}">
                    <a16:creationId xmlns:a16="http://schemas.microsoft.com/office/drawing/2014/main" id="{D92EC23B-252E-F427-047C-6DBE27388F89}"/>
                  </a:ext>
                </a:extLst>
              </p:cNvPr>
              <p:cNvSpPr/>
              <p:nvPr/>
            </p:nvSpPr>
            <p:spPr>
              <a:xfrm>
                <a:off x="3358772" y="2275512"/>
                <a:ext cx="182713" cy="182281"/>
              </a:xfrm>
              <a:prstGeom prst="pie">
                <a:avLst>
                  <a:gd name="adj1" fmla="val 15927235"/>
                  <a:gd name="adj2" fmla="val 577763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D1A07DDC-5329-297B-FFEC-3E9DDE886CAB}"/>
                    </a:ext>
                  </a:extLst>
                </p:cNvPr>
                <p:cNvSpPr txBox="1"/>
                <p:nvPr/>
              </p:nvSpPr>
              <p:spPr>
                <a:xfrm>
                  <a:off x="2549678" y="2195860"/>
                  <a:ext cx="6222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190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D1A07DDC-5329-297B-FFEC-3E9DDE886C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9678" y="2195860"/>
                  <a:ext cx="62228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000" t="-6452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nettore 1 78">
              <a:extLst>
                <a:ext uri="{FF2B5EF4-FFF2-40B4-BE49-F238E27FC236}">
                  <a16:creationId xmlns:a16="http://schemas.microsoft.com/office/drawing/2014/main" id="{1A39EC3B-E0C6-E5F1-8204-48861D467698}"/>
                </a:ext>
              </a:extLst>
            </p:cNvPr>
            <p:cNvCxnSpPr>
              <a:stCxn id="64" idx="0"/>
            </p:cNvCxnSpPr>
            <p:nvPr/>
          </p:nvCxnSpPr>
          <p:spPr>
            <a:xfrm>
              <a:off x="694277" y="2567410"/>
              <a:ext cx="1617686" cy="4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>
              <a:extLst>
                <a:ext uri="{FF2B5EF4-FFF2-40B4-BE49-F238E27FC236}">
                  <a16:creationId xmlns:a16="http://schemas.microsoft.com/office/drawing/2014/main" id="{3C3B693C-E3D7-22DE-9F3D-B5A491D876A6}"/>
                </a:ext>
              </a:extLst>
            </p:cNvPr>
            <p:cNvCxnSpPr>
              <a:cxnSpLocks/>
            </p:cNvCxnSpPr>
            <p:nvPr/>
          </p:nvCxnSpPr>
          <p:spPr>
            <a:xfrm>
              <a:off x="694271" y="2359147"/>
              <a:ext cx="1796666" cy="22681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>
              <a:extLst>
                <a:ext uri="{FF2B5EF4-FFF2-40B4-BE49-F238E27FC236}">
                  <a16:creationId xmlns:a16="http://schemas.microsoft.com/office/drawing/2014/main" id="{5D7F6A5D-32B8-A744-9B7B-20EC5088B730}"/>
                </a:ext>
              </a:extLst>
            </p:cNvPr>
            <p:cNvCxnSpPr>
              <a:cxnSpLocks/>
            </p:cNvCxnSpPr>
            <p:nvPr/>
          </p:nvCxnSpPr>
          <p:spPr>
            <a:xfrm>
              <a:off x="717672" y="2257699"/>
              <a:ext cx="1773265" cy="31188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>
              <a:extLst>
                <a:ext uri="{FF2B5EF4-FFF2-40B4-BE49-F238E27FC236}">
                  <a16:creationId xmlns:a16="http://schemas.microsoft.com/office/drawing/2014/main" id="{6B9E6BAA-43F2-D54A-30B1-6F01A33C9D3B}"/>
                </a:ext>
              </a:extLst>
            </p:cNvPr>
            <p:cNvCxnSpPr>
              <a:cxnSpLocks/>
            </p:cNvCxnSpPr>
            <p:nvPr/>
          </p:nvCxnSpPr>
          <p:spPr>
            <a:xfrm>
              <a:off x="758432" y="2121443"/>
              <a:ext cx="1732505" cy="452478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>
              <a:extLst>
                <a:ext uri="{FF2B5EF4-FFF2-40B4-BE49-F238E27FC236}">
                  <a16:creationId xmlns:a16="http://schemas.microsoft.com/office/drawing/2014/main" id="{4557DFA3-9ED2-0F13-8B26-A11CB5EE4B01}"/>
                </a:ext>
              </a:extLst>
            </p:cNvPr>
            <p:cNvCxnSpPr>
              <a:cxnSpLocks/>
            </p:cNvCxnSpPr>
            <p:nvPr/>
          </p:nvCxnSpPr>
          <p:spPr>
            <a:xfrm>
              <a:off x="781799" y="2001905"/>
              <a:ext cx="1713139" cy="57771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>
              <a:extLst>
                <a:ext uri="{FF2B5EF4-FFF2-40B4-BE49-F238E27FC236}">
                  <a16:creationId xmlns:a16="http://schemas.microsoft.com/office/drawing/2014/main" id="{2E6B6AAB-917B-D2A3-0C86-D489A9B3FC19}"/>
                </a:ext>
              </a:extLst>
            </p:cNvPr>
            <p:cNvCxnSpPr>
              <a:cxnSpLocks/>
            </p:cNvCxnSpPr>
            <p:nvPr/>
          </p:nvCxnSpPr>
          <p:spPr>
            <a:xfrm>
              <a:off x="815045" y="1874471"/>
              <a:ext cx="1675892" cy="70161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>
              <a:extLst>
                <a:ext uri="{FF2B5EF4-FFF2-40B4-BE49-F238E27FC236}">
                  <a16:creationId xmlns:a16="http://schemas.microsoft.com/office/drawing/2014/main" id="{1B5CFE65-BA59-F5E1-3C1D-FB105DB57C77}"/>
                </a:ext>
              </a:extLst>
            </p:cNvPr>
            <p:cNvCxnSpPr>
              <a:cxnSpLocks/>
            </p:cNvCxnSpPr>
            <p:nvPr/>
          </p:nvCxnSpPr>
          <p:spPr>
            <a:xfrm>
              <a:off x="878962" y="1750970"/>
              <a:ext cx="1611975" cy="83498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>
              <a:extLst>
                <a:ext uri="{FF2B5EF4-FFF2-40B4-BE49-F238E27FC236}">
                  <a16:creationId xmlns:a16="http://schemas.microsoft.com/office/drawing/2014/main" id="{CF3FF4AB-3CE3-D2CC-0779-DBD96F39645A}"/>
                </a:ext>
              </a:extLst>
            </p:cNvPr>
            <p:cNvCxnSpPr>
              <a:cxnSpLocks/>
            </p:cNvCxnSpPr>
            <p:nvPr/>
          </p:nvCxnSpPr>
          <p:spPr>
            <a:xfrm>
              <a:off x="942879" y="1656494"/>
              <a:ext cx="1548058" cy="91958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>
              <a:extLst>
                <a:ext uri="{FF2B5EF4-FFF2-40B4-BE49-F238E27FC236}">
                  <a16:creationId xmlns:a16="http://schemas.microsoft.com/office/drawing/2014/main" id="{D3736ADE-8794-275F-E04C-EA693CE325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9352" y="1553905"/>
              <a:ext cx="1474925" cy="1020016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>
              <a:extLst>
                <a:ext uri="{FF2B5EF4-FFF2-40B4-BE49-F238E27FC236}">
                  <a16:creationId xmlns:a16="http://schemas.microsoft.com/office/drawing/2014/main" id="{989F021E-2A43-F211-A5BC-855400028EA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34" y="1447564"/>
              <a:ext cx="1413478" cy="114810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>
              <a:extLst>
                <a:ext uri="{FF2B5EF4-FFF2-40B4-BE49-F238E27FC236}">
                  <a16:creationId xmlns:a16="http://schemas.microsoft.com/office/drawing/2014/main" id="{21E8718A-AD3E-4388-8A42-99643258CDCC}"/>
                </a:ext>
              </a:extLst>
            </p:cNvPr>
            <p:cNvCxnSpPr>
              <a:cxnSpLocks/>
            </p:cNvCxnSpPr>
            <p:nvPr/>
          </p:nvCxnSpPr>
          <p:spPr>
            <a:xfrm>
              <a:off x="712664" y="2447925"/>
              <a:ext cx="1784968" cy="135891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>
              <a:extLst>
                <a:ext uri="{FF2B5EF4-FFF2-40B4-BE49-F238E27FC236}">
                  <a16:creationId xmlns:a16="http://schemas.microsoft.com/office/drawing/2014/main" id="{724F032D-CE20-E2CB-93F1-EEE0E919DF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9112" y="1365845"/>
              <a:ext cx="1331825" cy="121246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>
              <a:extLst>
                <a:ext uri="{FF2B5EF4-FFF2-40B4-BE49-F238E27FC236}">
                  <a16:creationId xmlns:a16="http://schemas.microsoft.com/office/drawing/2014/main" id="{3C6784C5-8DF7-D44E-8260-033CF606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45210" y="1270206"/>
              <a:ext cx="1260842" cy="132141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>
              <a:extLst>
                <a:ext uri="{FF2B5EF4-FFF2-40B4-BE49-F238E27FC236}">
                  <a16:creationId xmlns:a16="http://schemas.microsoft.com/office/drawing/2014/main" id="{602CDF80-2650-C7DE-8894-0BDE1F7113FD}"/>
                </a:ext>
              </a:extLst>
            </p:cNvPr>
            <p:cNvCxnSpPr>
              <a:cxnSpLocks/>
            </p:cNvCxnSpPr>
            <p:nvPr/>
          </p:nvCxnSpPr>
          <p:spPr>
            <a:xfrm>
              <a:off x="1332538" y="1186740"/>
              <a:ext cx="1165094" cy="1397076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>
              <a:extLst>
                <a:ext uri="{FF2B5EF4-FFF2-40B4-BE49-F238E27FC236}">
                  <a16:creationId xmlns:a16="http://schemas.microsoft.com/office/drawing/2014/main" id="{DCAE7228-481F-0144-4A9D-F749D7F90B4B}"/>
                </a:ext>
              </a:extLst>
            </p:cNvPr>
            <p:cNvCxnSpPr>
              <a:cxnSpLocks/>
            </p:cNvCxnSpPr>
            <p:nvPr/>
          </p:nvCxnSpPr>
          <p:spPr>
            <a:xfrm>
              <a:off x="1430237" y="1118004"/>
              <a:ext cx="1067395" cy="146581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>
              <a:extLst>
                <a:ext uri="{FF2B5EF4-FFF2-40B4-BE49-F238E27FC236}">
                  <a16:creationId xmlns:a16="http://schemas.microsoft.com/office/drawing/2014/main" id="{5B815345-49C6-8A10-DAE3-73FFE5496158}"/>
                </a:ext>
              </a:extLst>
            </p:cNvPr>
            <p:cNvCxnSpPr>
              <a:cxnSpLocks/>
            </p:cNvCxnSpPr>
            <p:nvPr/>
          </p:nvCxnSpPr>
          <p:spPr>
            <a:xfrm>
              <a:off x="1534169" y="1042770"/>
              <a:ext cx="963463" cy="1541046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32">
              <a:extLst>
                <a:ext uri="{FF2B5EF4-FFF2-40B4-BE49-F238E27FC236}">
                  <a16:creationId xmlns:a16="http://schemas.microsoft.com/office/drawing/2014/main" id="{6E898066-0CBE-80B6-1C71-10A55A4B61DA}"/>
                </a:ext>
              </a:extLst>
            </p:cNvPr>
            <p:cNvCxnSpPr>
              <a:cxnSpLocks/>
            </p:cNvCxnSpPr>
            <p:nvPr/>
          </p:nvCxnSpPr>
          <p:spPr>
            <a:xfrm>
              <a:off x="1635407" y="984118"/>
              <a:ext cx="862225" cy="1599698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>
              <a:extLst>
                <a:ext uri="{FF2B5EF4-FFF2-40B4-BE49-F238E27FC236}">
                  <a16:creationId xmlns:a16="http://schemas.microsoft.com/office/drawing/2014/main" id="{58D12CDF-DC9D-6290-BE79-337E86EF37AB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68" y="932631"/>
              <a:ext cx="744964" cy="165077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>
              <a:extLst>
                <a:ext uri="{FF2B5EF4-FFF2-40B4-BE49-F238E27FC236}">
                  <a16:creationId xmlns:a16="http://schemas.microsoft.com/office/drawing/2014/main" id="{5AC6EA09-A3D2-796E-ACD0-5B9795C567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3189" y="887617"/>
              <a:ext cx="631749" cy="169834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>
              <a:extLst>
                <a:ext uri="{FF2B5EF4-FFF2-40B4-BE49-F238E27FC236}">
                  <a16:creationId xmlns:a16="http://schemas.microsoft.com/office/drawing/2014/main" id="{39BA4D1B-6641-1F4C-6E16-43F499265F78}"/>
                </a:ext>
              </a:extLst>
            </p:cNvPr>
            <p:cNvCxnSpPr>
              <a:cxnSpLocks/>
            </p:cNvCxnSpPr>
            <p:nvPr/>
          </p:nvCxnSpPr>
          <p:spPr>
            <a:xfrm>
              <a:off x="1965366" y="852596"/>
              <a:ext cx="532266" cy="173080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>
              <a:extLst>
                <a:ext uri="{FF2B5EF4-FFF2-40B4-BE49-F238E27FC236}">
                  <a16:creationId xmlns:a16="http://schemas.microsoft.com/office/drawing/2014/main" id="{7953BEAA-4E6C-CF3E-C714-BAB505705415}"/>
                </a:ext>
              </a:extLst>
            </p:cNvPr>
            <p:cNvCxnSpPr>
              <a:cxnSpLocks/>
            </p:cNvCxnSpPr>
            <p:nvPr/>
          </p:nvCxnSpPr>
          <p:spPr>
            <a:xfrm>
              <a:off x="2073193" y="823603"/>
              <a:ext cx="432859" cy="175248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>
              <a:extLst>
                <a:ext uri="{FF2B5EF4-FFF2-40B4-BE49-F238E27FC236}">
                  <a16:creationId xmlns:a16="http://schemas.microsoft.com/office/drawing/2014/main" id="{264D9BDC-200E-7668-09CA-5CAB1E9BCEC9}"/>
                </a:ext>
              </a:extLst>
            </p:cNvPr>
            <p:cNvCxnSpPr>
              <a:cxnSpLocks/>
            </p:cNvCxnSpPr>
            <p:nvPr/>
          </p:nvCxnSpPr>
          <p:spPr>
            <a:xfrm>
              <a:off x="2183741" y="801769"/>
              <a:ext cx="313891" cy="177750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>
              <a:extLst>
                <a:ext uri="{FF2B5EF4-FFF2-40B4-BE49-F238E27FC236}">
                  <a16:creationId xmlns:a16="http://schemas.microsoft.com/office/drawing/2014/main" id="{4255A5D0-6C9C-BE46-FB7F-A6035F954630}"/>
                </a:ext>
              </a:extLst>
            </p:cNvPr>
            <p:cNvCxnSpPr>
              <a:cxnSpLocks/>
            </p:cNvCxnSpPr>
            <p:nvPr/>
          </p:nvCxnSpPr>
          <p:spPr>
            <a:xfrm>
              <a:off x="2284359" y="784153"/>
              <a:ext cx="221693" cy="1789168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>
              <a:extLst>
                <a:ext uri="{FF2B5EF4-FFF2-40B4-BE49-F238E27FC236}">
                  <a16:creationId xmlns:a16="http://schemas.microsoft.com/office/drawing/2014/main" id="{5C9124C4-5AFE-B15B-8052-5E95AB51499F}"/>
                </a:ext>
              </a:extLst>
            </p:cNvPr>
            <p:cNvCxnSpPr>
              <a:cxnSpLocks/>
            </p:cNvCxnSpPr>
            <p:nvPr/>
          </p:nvCxnSpPr>
          <p:spPr>
            <a:xfrm>
              <a:off x="2373193" y="767102"/>
              <a:ext cx="124439" cy="181469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>
              <a:extLst>
                <a:ext uri="{FF2B5EF4-FFF2-40B4-BE49-F238E27FC236}">
                  <a16:creationId xmlns:a16="http://schemas.microsoft.com/office/drawing/2014/main" id="{B6FE5827-AAD2-25E1-803D-EA7FDD5BF0E6}"/>
                </a:ext>
              </a:extLst>
            </p:cNvPr>
            <p:cNvCxnSpPr>
              <a:cxnSpLocks/>
            </p:cNvCxnSpPr>
            <p:nvPr/>
          </p:nvCxnSpPr>
          <p:spPr>
            <a:xfrm>
              <a:off x="2472343" y="771263"/>
              <a:ext cx="25289" cy="1807046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>
              <a:extLst>
                <a:ext uri="{FF2B5EF4-FFF2-40B4-BE49-F238E27FC236}">
                  <a16:creationId xmlns:a16="http://schemas.microsoft.com/office/drawing/2014/main" id="{40FCA55C-6371-4D81-3883-86CFFEE1F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18" y="771263"/>
              <a:ext cx="47886" cy="180048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Arco 153">
            <a:extLst>
              <a:ext uri="{FF2B5EF4-FFF2-40B4-BE49-F238E27FC236}">
                <a16:creationId xmlns:a16="http://schemas.microsoft.com/office/drawing/2014/main" id="{C556F5BB-B140-B0C5-E143-BB1D86D46080}"/>
              </a:ext>
            </a:extLst>
          </p:cNvPr>
          <p:cNvSpPr/>
          <p:nvPr/>
        </p:nvSpPr>
        <p:spPr>
          <a:xfrm rot="19224839">
            <a:off x="743819" y="932573"/>
            <a:ext cx="3108629" cy="2680446"/>
          </a:xfrm>
          <a:prstGeom prst="arc">
            <a:avLst>
              <a:gd name="adj1" fmla="val 12549153"/>
              <a:gd name="adj2" fmla="val 19284351"/>
            </a:avLst>
          </a:prstGeom>
          <a:ln w="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o 154">
            <a:extLst>
              <a:ext uri="{FF2B5EF4-FFF2-40B4-BE49-F238E27FC236}">
                <a16:creationId xmlns:a16="http://schemas.microsoft.com/office/drawing/2014/main" id="{4E53F68E-9F96-C15C-5321-AD73137E86AF}"/>
              </a:ext>
            </a:extLst>
          </p:cNvPr>
          <p:cNvSpPr/>
          <p:nvPr/>
        </p:nvSpPr>
        <p:spPr>
          <a:xfrm rot="18631532">
            <a:off x="1014588" y="1223893"/>
            <a:ext cx="2389927" cy="1943934"/>
          </a:xfrm>
          <a:prstGeom prst="arc">
            <a:avLst>
              <a:gd name="adj1" fmla="val 12433671"/>
              <a:gd name="adj2" fmla="val 20297326"/>
            </a:avLst>
          </a:prstGeom>
          <a:ln w="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A8937825-C70F-53C9-1FD4-3A0C20CA0C57}"/>
                  </a:ext>
                </a:extLst>
              </p:cNvPr>
              <p:cNvSpPr txBox="1"/>
              <p:nvPr/>
            </p:nvSpPr>
            <p:spPr>
              <a:xfrm>
                <a:off x="2823816" y="3735743"/>
                <a:ext cx="5780955" cy="399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dirty="0">
                    <a:latin typeface="Cambria Math" panose="02040503050406030204" pitchFamily="18" charset="0"/>
                  </a:rPr>
                  <a:t>𝐶  =  𝜀</a:t>
                </a:r>
                <a:r>
                  <a:rPr lang="it-IT" sz="140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it-IT" sz="1400" dirty="0">
                    <a:latin typeface="Cambria Math" panose="02040503050406030204" pitchFamily="18" charset="0"/>
                  </a:rPr>
                  <a:t>×𝜀</a:t>
                </a:r>
                <a:r>
                  <a:rPr lang="it-IT" sz="1400" baseline="-25000" dirty="0">
                    <a:latin typeface="Cambria Math" panose="02040503050406030204" pitchFamily="18" charset="0"/>
                  </a:rPr>
                  <a:t>𝑟</a:t>
                </a:r>
                <a:r>
                  <a:rPr lang="it-IT" sz="1400" dirty="0">
                    <a:latin typeface="Cambria Math" panose="020405030504060302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it-IT" sz="1400" dirty="0">
                    <a:latin typeface="Cambria Math" panose="02040503050406030204" pitchFamily="18" charset="0"/>
                  </a:rPr>
                  <a:t> =120 𝑝𝐹×𝐿(𝑚)    -    𝑤=0.2 𝑚𝑚,   𝑝=0.4 𝑚𝑚 </a:t>
                </a:r>
                <a:r>
                  <a:rPr lang="it-IT" sz="1400" dirty="0">
                    <a:latin typeface="Verdana" panose="020B0604030504040204" pitchFamily="34" charset="0"/>
                  </a:rPr>
                  <a:t> </a:t>
                </a:r>
                <a:r>
                  <a:rPr lang="it-IT" sz="1400" dirty="0"/>
                  <a:t>strip</a:t>
                </a:r>
              </a:p>
            </p:txBody>
          </p:sp>
        </mc:Choice>
        <mc:Fallback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A8937825-C70F-53C9-1FD4-3A0C20CA0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16" y="3735743"/>
                <a:ext cx="5780955" cy="399468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1 159">
            <a:extLst>
              <a:ext uri="{FF2B5EF4-FFF2-40B4-BE49-F238E27FC236}">
                <a16:creationId xmlns:a16="http://schemas.microsoft.com/office/drawing/2014/main" id="{C6BEC09F-4A81-112D-3387-6621D67B585A}"/>
              </a:ext>
            </a:extLst>
          </p:cNvPr>
          <p:cNvCxnSpPr>
            <a:stCxn id="67" idx="3"/>
            <a:endCxn id="68" idx="3"/>
          </p:cNvCxnSpPr>
          <p:nvPr/>
        </p:nvCxnSpPr>
        <p:spPr>
          <a:xfrm>
            <a:off x="6542872" y="1396878"/>
            <a:ext cx="0" cy="1641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1 160">
            <a:extLst>
              <a:ext uri="{FF2B5EF4-FFF2-40B4-BE49-F238E27FC236}">
                <a16:creationId xmlns:a16="http://schemas.microsoft.com/office/drawing/2014/main" id="{9504A586-D86A-B9E5-B365-07F9EC97C1C5}"/>
              </a:ext>
            </a:extLst>
          </p:cNvPr>
          <p:cNvCxnSpPr/>
          <p:nvPr/>
        </p:nvCxnSpPr>
        <p:spPr>
          <a:xfrm>
            <a:off x="6485722" y="1404689"/>
            <a:ext cx="0" cy="1641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1 161">
            <a:extLst>
              <a:ext uri="{FF2B5EF4-FFF2-40B4-BE49-F238E27FC236}">
                <a16:creationId xmlns:a16="http://schemas.microsoft.com/office/drawing/2014/main" id="{D0A95981-ED23-F58F-B720-3A87B9872812}"/>
              </a:ext>
            </a:extLst>
          </p:cNvPr>
          <p:cNvCxnSpPr>
            <a:cxnSpLocks/>
          </p:cNvCxnSpPr>
          <p:nvPr/>
        </p:nvCxnSpPr>
        <p:spPr>
          <a:xfrm>
            <a:off x="6428572" y="1411202"/>
            <a:ext cx="0" cy="168442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63">
            <a:extLst>
              <a:ext uri="{FF2B5EF4-FFF2-40B4-BE49-F238E27FC236}">
                <a16:creationId xmlns:a16="http://schemas.microsoft.com/office/drawing/2014/main" id="{E29A39D7-4CA1-81E7-5EE3-506634CC0AA0}"/>
              </a:ext>
            </a:extLst>
          </p:cNvPr>
          <p:cNvCxnSpPr>
            <a:cxnSpLocks/>
            <a:endCxn id="68" idx="2"/>
          </p:cNvCxnSpPr>
          <p:nvPr/>
        </p:nvCxnSpPr>
        <p:spPr>
          <a:xfrm>
            <a:off x="6364048" y="1411202"/>
            <a:ext cx="0" cy="180303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1 165">
            <a:extLst>
              <a:ext uri="{FF2B5EF4-FFF2-40B4-BE49-F238E27FC236}">
                <a16:creationId xmlns:a16="http://schemas.microsoft.com/office/drawing/2014/main" id="{5FE779D9-9035-2CC2-7534-B1666C1240FC}"/>
              </a:ext>
            </a:extLst>
          </p:cNvPr>
          <p:cNvCxnSpPr>
            <a:cxnSpLocks/>
          </p:cNvCxnSpPr>
          <p:nvPr/>
        </p:nvCxnSpPr>
        <p:spPr>
          <a:xfrm>
            <a:off x="6300548" y="1411202"/>
            <a:ext cx="0" cy="183999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1 167">
            <a:extLst>
              <a:ext uri="{FF2B5EF4-FFF2-40B4-BE49-F238E27FC236}">
                <a16:creationId xmlns:a16="http://schemas.microsoft.com/office/drawing/2014/main" id="{2CB1325E-466E-3F7A-DBA1-CF04A2AFEB72}"/>
              </a:ext>
            </a:extLst>
          </p:cNvPr>
          <p:cNvCxnSpPr>
            <a:cxnSpLocks/>
          </p:cNvCxnSpPr>
          <p:nvPr/>
        </p:nvCxnSpPr>
        <p:spPr>
          <a:xfrm>
            <a:off x="6233873" y="1411202"/>
            <a:ext cx="0" cy="183999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1 168">
            <a:extLst>
              <a:ext uri="{FF2B5EF4-FFF2-40B4-BE49-F238E27FC236}">
                <a16:creationId xmlns:a16="http://schemas.microsoft.com/office/drawing/2014/main" id="{4410D0C5-6DF6-BAC6-42A5-31D0CF662274}"/>
              </a:ext>
            </a:extLst>
          </p:cNvPr>
          <p:cNvCxnSpPr>
            <a:cxnSpLocks/>
          </p:cNvCxnSpPr>
          <p:nvPr/>
        </p:nvCxnSpPr>
        <p:spPr>
          <a:xfrm>
            <a:off x="6156883" y="1412338"/>
            <a:ext cx="0" cy="183999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1 169">
            <a:extLst>
              <a:ext uri="{FF2B5EF4-FFF2-40B4-BE49-F238E27FC236}">
                <a16:creationId xmlns:a16="http://schemas.microsoft.com/office/drawing/2014/main" id="{18A3A90B-82DD-D1D0-C9D2-3B108691A724}"/>
              </a:ext>
            </a:extLst>
          </p:cNvPr>
          <p:cNvCxnSpPr>
            <a:cxnSpLocks/>
          </p:cNvCxnSpPr>
          <p:nvPr/>
        </p:nvCxnSpPr>
        <p:spPr>
          <a:xfrm>
            <a:off x="6090208" y="1422999"/>
            <a:ext cx="0" cy="183999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>
            <a:extLst>
              <a:ext uri="{FF2B5EF4-FFF2-40B4-BE49-F238E27FC236}">
                <a16:creationId xmlns:a16="http://schemas.microsoft.com/office/drawing/2014/main" id="{A6DE5C89-CEB9-ADBB-4D4A-9FC896CE2583}"/>
              </a:ext>
            </a:extLst>
          </p:cNvPr>
          <p:cNvCxnSpPr>
            <a:cxnSpLocks/>
          </p:cNvCxnSpPr>
          <p:nvPr/>
        </p:nvCxnSpPr>
        <p:spPr>
          <a:xfrm flipH="1">
            <a:off x="6025437" y="1473650"/>
            <a:ext cx="558" cy="178934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1 172">
            <a:extLst>
              <a:ext uri="{FF2B5EF4-FFF2-40B4-BE49-F238E27FC236}">
                <a16:creationId xmlns:a16="http://schemas.microsoft.com/office/drawing/2014/main" id="{787E1D24-35AF-A522-EDFD-FA54B07085C9}"/>
              </a:ext>
            </a:extLst>
          </p:cNvPr>
          <p:cNvCxnSpPr>
            <a:cxnSpLocks/>
          </p:cNvCxnSpPr>
          <p:nvPr/>
        </p:nvCxnSpPr>
        <p:spPr>
          <a:xfrm>
            <a:off x="5951184" y="1494106"/>
            <a:ext cx="0" cy="175709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1 174">
            <a:extLst>
              <a:ext uri="{FF2B5EF4-FFF2-40B4-BE49-F238E27FC236}">
                <a16:creationId xmlns:a16="http://schemas.microsoft.com/office/drawing/2014/main" id="{5F30388B-6268-7085-F560-16D324697697}"/>
              </a:ext>
            </a:extLst>
          </p:cNvPr>
          <p:cNvCxnSpPr>
            <a:cxnSpLocks/>
          </p:cNvCxnSpPr>
          <p:nvPr/>
        </p:nvCxnSpPr>
        <p:spPr>
          <a:xfrm>
            <a:off x="5878159" y="1515102"/>
            <a:ext cx="0" cy="173609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1 176">
            <a:extLst>
              <a:ext uri="{FF2B5EF4-FFF2-40B4-BE49-F238E27FC236}">
                <a16:creationId xmlns:a16="http://schemas.microsoft.com/office/drawing/2014/main" id="{2F71FBB8-1C30-AD51-FEFB-8581D88337B1}"/>
              </a:ext>
            </a:extLst>
          </p:cNvPr>
          <p:cNvCxnSpPr>
            <a:cxnSpLocks/>
          </p:cNvCxnSpPr>
          <p:nvPr/>
        </p:nvCxnSpPr>
        <p:spPr>
          <a:xfrm>
            <a:off x="5808309" y="1553905"/>
            <a:ext cx="0" cy="170909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1 178">
            <a:extLst>
              <a:ext uri="{FF2B5EF4-FFF2-40B4-BE49-F238E27FC236}">
                <a16:creationId xmlns:a16="http://schemas.microsoft.com/office/drawing/2014/main" id="{7F745842-5A71-603C-7BDB-250C577B513D}"/>
              </a:ext>
            </a:extLst>
          </p:cNvPr>
          <p:cNvCxnSpPr>
            <a:cxnSpLocks/>
          </p:cNvCxnSpPr>
          <p:nvPr/>
        </p:nvCxnSpPr>
        <p:spPr>
          <a:xfrm>
            <a:off x="5738459" y="1593379"/>
            <a:ext cx="0" cy="166961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1 180">
            <a:extLst>
              <a:ext uri="{FF2B5EF4-FFF2-40B4-BE49-F238E27FC236}">
                <a16:creationId xmlns:a16="http://schemas.microsoft.com/office/drawing/2014/main" id="{69A93FCC-64C4-FE70-C70F-3AA45BB72883}"/>
              </a:ext>
            </a:extLst>
          </p:cNvPr>
          <p:cNvCxnSpPr>
            <a:cxnSpLocks/>
          </p:cNvCxnSpPr>
          <p:nvPr/>
        </p:nvCxnSpPr>
        <p:spPr>
          <a:xfrm>
            <a:off x="5670520" y="1625129"/>
            <a:ext cx="0" cy="163786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1 182">
            <a:extLst>
              <a:ext uri="{FF2B5EF4-FFF2-40B4-BE49-F238E27FC236}">
                <a16:creationId xmlns:a16="http://schemas.microsoft.com/office/drawing/2014/main" id="{9A0FB7CF-BE80-EDD9-1BFE-1CA3A117FFD5}"/>
              </a:ext>
            </a:extLst>
          </p:cNvPr>
          <p:cNvCxnSpPr>
            <a:cxnSpLocks/>
          </p:cNvCxnSpPr>
          <p:nvPr/>
        </p:nvCxnSpPr>
        <p:spPr>
          <a:xfrm>
            <a:off x="5600670" y="1663009"/>
            <a:ext cx="0" cy="15999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nettore 1 184">
            <a:extLst>
              <a:ext uri="{FF2B5EF4-FFF2-40B4-BE49-F238E27FC236}">
                <a16:creationId xmlns:a16="http://schemas.microsoft.com/office/drawing/2014/main" id="{5E17B7D5-BD04-6A9D-F989-F93060ADD8A5}"/>
              </a:ext>
            </a:extLst>
          </p:cNvPr>
          <p:cNvCxnSpPr>
            <a:cxnSpLocks/>
          </p:cNvCxnSpPr>
          <p:nvPr/>
        </p:nvCxnSpPr>
        <p:spPr>
          <a:xfrm>
            <a:off x="5521295" y="1715876"/>
            <a:ext cx="0" cy="15734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1 186">
            <a:extLst>
              <a:ext uri="{FF2B5EF4-FFF2-40B4-BE49-F238E27FC236}">
                <a16:creationId xmlns:a16="http://schemas.microsoft.com/office/drawing/2014/main" id="{AF485022-EC9B-206E-46C5-8F6F56B1150B}"/>
              </a:ext>
            </a:extLst>
          </p:cNvPr>
          <p:cNvCxnSpPr>
            <a:cxnSpLocks/>
          </p:cNvCxnSpPr>
          <p:nvPr/>
        </p:nvCxnSpPr>
        <p:spPr>
          <a:xfrm>
            <a:off x="5441920" y="1779376"/>
            <a:ext cx="0" cy="15099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1 189">
            <a:extLst>
              <a:ext uri="{FF2B5EF4-FFF2-40B4-BE49-F238E27FC236}">
                <a16:creationId xmlns:a16="http://schemas.microsoft.com/office/drawing/2014/main" id="{A45BB00F-B9A1-8217-CA3E-D6237FD5D9D1}"/>
              </a:ext>
            </a:extLst>
          </p:cNvPr>
          <p:cNvCxnSpPr>
            <a:cxnSpLocks/>
          </p:cNvCxnSpPr>
          <p:nvPr/>
        </p:nvCxnSpPr>
        <p:spPr>
          <a:xfrm>
            <a:off x="5362545" y="1833351"/>
            <a:ext cx="0" cy="14559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1 191">
            <a:extLst>
              <a:ext uri="{FF2B5EF4-FFF2-40B4-BE49-F238E27FC236}">
                <a16:creationId xmlns:a16="http://schemas.microsoft.com/office/drawing/2014/main" id="{49747FBF-2CF7-8177-8D06-FA2EE19354EE}"/>
              </a:ext>
            </a:extLst>
          </p:cNvPr>
          <p:cNvCxnSpPr>
            <a:cxnSpLocks/>
          </p:cNvCxnSpPr>
          <p:nvPr/>
        </p:nvCxnSpPr>
        <p:spPr>
          <a:xfrm>
            <a:off x="5286345" y="1912726"/>
            <a:ext cx="0" cy="137657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1 193">
            <a:extLst>
              <a:ext uri="{FF2B5EF4-FFF2-40B4-BE49-F238E27FC236}">
                <a16:creationId xmlns:a16="http://schemas.microsoft.com/office/drawing/2014/main" id="{D0F32188-3D1D-4E2D-F103-013B0B376BFA}"/>
              </a:ext>
            </a:extLst>
          </p:cNvPr>
          <p:cNvCxnSpPr>
            <a:cxnSpLocks/>
          </p:cNvCxnSpPr>
          <p:nvPr/>
        </p:nvCxnSpPr>
        <p:spPr>
          <a:xfrm>
            <a:off x="5210145" y="1982576"/>
            <a:ext cx="0" cy="13067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1 195">
            <a:extLst>
              <a:ext uri="{FF2B5EF4-FFF2-40B4-BE49-F238E27FC236}">
                <a16:creationId xmlns:a16="http://schemas.microsoft.com/office/drawing/2014/main" id="{7A941675-5DC7-68F8-9A9F-6DEF2B31AC10}"/>
              </a:ext>
            </a:extLst>
          </p:cNvPr>
          <p:cNvCxnSpPr>
            <a:cxnSpLocks/>
          </p:cNvCxnSpPr>
          <p:nvPr/>
        </p:nvCxnSpPr>
        <p:spPr>
          <a:xfrm>
            <a:off x="5130770" y="2083696"/>
            <a:ext cx="0" cy="120560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1 197">
            <a:extLst>
              <a:ext uri="{FF2B5EF4-FFF2-40B4-BE49-F238E27FC236}">
                <a16:creationId xmlns:a16="http://schemas.microsoft.com/office/drawing/2014/main" id="{5AB97EAD-2CBD-D8BD-04B5-D79BD7B238A5}"/>
              </a:ext>
            </a:extLst>
          </p:cNvPr>
          <p:cNvCxnSpPr>
            <a:cxnSpLocks/>
          </p:cNvCxnSpPr>
          <p:nvPr/>
        </p:nvCxnSpPr>
        <p:spPr>
          <a:xfrm>
            <a:off x="5054570" y="2184816"/>
            <a:ext cx="0" cy="112988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1 199">
            <a:extLst>
              <a:ext uri="{FF2B5EF4-FFF2-40B4-BE49-F238E27FC236}">
                <a16:creationId xmlns:a16="http://schemas.microsoft.com/office/drawing/2014/main" id="{71A373C2-9D8C-53C1-A68D-C36FF06E5F42}"/>
              </a:ext>
            </a:extLst>
          </p:cNvPr>
          <p:cNvCxnSpPr>
            <a:cxnSpLocks/>
          </p:cNvCxnSpPr>
          <p:nvPr/>
        </p:nvCxnSpPr>
        <p:spPr>
          <a:xfrm>
            <a:off x="4984720" y="2290761"/>
            <a:ext cx="0" cy="1023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1 201">
            <a:extLst>
              <a:ext uri="{FF2B5EF4-FFF2-40B4-BE49-F238E27FC236}">
                <a16:creationId xmlns:a16="http://schemas.microsoft.com/office/drawing/2014/main" id="{516A319D-6DA2-2C06-7849-8660A375D73B}"/>
              </a:ext>
            </a:extLst>
          </p:cNvPr>
          <p:cNvCxnSpPr>
            <a:cxnSpLocks/>
          </p:cNvCxnSpPr>
          <p:nvPr/>
        </p:nvCxnSpPr>
        <p:spPr>
          <a:xfrm>
            <a:off x="4911695" y="2408451"/>
            <a:ext cx="0" cy="9062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Connettore 1 203">
            <a:extLst>
              <a:ext uri="{FF2B5EF4-FFF2-40B4-BE49-F238E27FC236}">
                <a16:creationId xmlns:a16="http://schemas.microsoft.com/office/drawing/2014/main" id="{97597018-B1D5-A9FF-76C6-27F7F983A8FB}"/>
              </a:ext>
            </a:extLst>
          </p:cNvPr>
          <p:cNvCxnSpPr>
            <a:cxnSpLocks/>
          </p:cNvCxnSpPr>
          <p:nvPr/>
        </p:nvCxnSpPr>
        <p:spPr>
          <a:xfrm>
            <a:off x="4838670" y="2576083"/>
            <a:ext cx="0" cy="73861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1 205">
            <a:extLst>
              <a:ext uri="{FF2B5EF4-FFF2-40B4-BE49-F238E27FC236}">
                <a16:creationId xmlns:a16="http://schemas.microsoft.com/office/drawing/2014/main" id="{80CD71E1-FDB6-B029-DF4E-C83E82A1279E}"/>
              </a:ext>
            </a:extLst>
          </p:cNvPr>
          <p:cNvCxnSpPr>
            <a:cxnSpLocks/>
          </p:cNvCxnSpPr>
          <p:nvPr/>
        </p:nvCxnSpPr>
        <p:spPr>
          <a:xfrm>
            <a:off x="4787807" y="2802730"/>
            <a:ext cx="0" cy="51197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1 207">
            <a:extLst>
              <a:ext uri="{FF2B5EF4-FFF2-40B4-BE49-F238E27FC236}">
                <a16:creationId xmlns:a16="http://schemas.microsoft.com/office/drawing/2014/main" id="{6A4EF65D-130B-F09C-B7EE-C43F45F0DD32}"/>
              </a:ext>
            </a:extLst>
          </p:cNvPr>
          <p:cNvCxnSpPr>
            <a:cxnSpLocks/>
          </p:cNvCxnSpPr>
          <p:nvPr/>
        </p:nvCxnSpPr>
        <p:spPr>
          <a:xfrm>
            <a:off x="6596847" y="1396878"/>
            <a:ext cx="0" cy="93432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1 209">
            <a:extLst>
              <a:ext uri="{FF2B5EF4-FFF2-40B4-BE49-F238E27FC236}">
                <a16:creationId xmlns:a16="http://schemas.microsoft.com/office/drawing/2014/main" id="{006F7E10-99FF-2449-BB0E-0BB854B0CDDB}"/>
              </a:ext>
            </a:extLst>
          </p:cNvPr>
          <p:cNvCxnSpPr>
            <a:cxnSpLocks/>
          </p:cNvCxnSpPr>
          <p:nvPr/>
        </p:nvCxnSpPr>
        <p:spPr>
          <a:xfrm>
            <a:off x="6628481" y="1396877"/>
            <a:ext cx="0" cy="37386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1 212">
            <a:extLst>
              <a:ext uri="{FF2B5EF4-FFF2-40B4-BE49-F238E27FC236}">
                <a16:creationId xmlns:a16="http://schemas.microsoft.com/office/drawing/2014/main" id="{05700F1A-C315-6CFA-4874-F1128529E681}"/>
              </a:ext>
            </a:extLst>
          </p:cNvPr>
          <p:cNvCxnSpPr>
            <a:cxnSpLocks/>
            <a:stCxn id="67" idx="2"/>
          </p:cNvCxnSpPr>
          <p:nvPr/>
        </p:nvCxnSpPr>
        <p:spPr>
          <a:xfrm flipV="1">
            <a:off x="4742209" y="3214236"/>
            <a:ext cx="1806850" cy="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1 215">
            <a:extLst>
              <a:ext uri="{FF2B5EF4-FFF2-40B4-BE49-F238E27FC236}">
                <a16:creationId xmlns:a16="http://schemas.microsoft.com/office/drawing/2014/main" id="{2F80BCA6-6CCB-8C4D-1350-6D69E89E7196}"/>
              </a:ext>
            </a:extLst>
          </p:cNvPr>
          <p:cNvCxnSpPr>
            <a:cxnSpLocks/>
          </p:cNvCxnSpPr>
          <p:nvPr/>
        </p:nvCxnSpPr>
        <p:spPr>
          <a:xfrm>
            <a:off x="4726334" y="3145856"/>
            <a:ext cx="1816537" cy="907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1 217">
            <a:extLst>
              <a:ext uri="{FF2B5EF4-FFF2-40B4-BE49-F238E27FC236}">
                <a16:creationId xmlns:a16="http://schemas.microsoft.com/office/drawing/2014/main" id="{BDAE3435-0564-6C56-11FD-7E584AE03F21}"/>
              </a:ext>
            </a:extLst>
          </p:cNvPr>
          <p:cNvCxnSpPr>
            <a:cxnSpLocks/>
          </p:cNvCxnSpPr>
          <p:nvPr/>
        </p:nvCxnSpPr>
        <p:spPr>
          <a:xfrm flipV="1">
            <a:off x="4742209" y="3269881"/>
            <a:ext cx="1046217" cy="654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1 220">
            <a:extLst>
              <a:ext uri="{FF2B5EF4-FFF2-40B4-BE49-F238E27FC236}">
                <a16:creationId xmlns:a16="http://schemas.microsoft.com/office/drawing/2014/main" id="{843FA933-BDD8-DD42-E50D-F2172ECD1E48}"/>
              </a:ext>
            </a:extLst>
          </p:cNvPr>
          <p:cNvCxnSpPr>
            <a:cxnSpLocks/>
          </p:cNvCxnSpPr>
          <p:nvPr/>
        </p:nvCxnSpPr>
        <p:spPr>
          <a:xfrm>
            <a:off x="4724362" y="3077670"/>
            <a:ext cx="1816537" cy="907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1 221">
            <a:extLst>
              <a:ext uri="{FF2B5EF4-FFF2-40B4-BE49-F238E27FC236}">
                <a16:creationId xmlns:a16="http://schemas.microsoft.com/office/drawing/2014/main" id="{19793A1D-B568-DEDC-64A7-F8E9E0B69D01}"/>
              </a:ext>
            </a:extLst>
          </p:cNvPr>
          <p:cNvCxnSpPr>
            <a:cxnSpLocks/>
          </p:cNvCxnSpPr>
          <p:nvPr/>
        </p:nvCxnSpPr>
        <p:spPr>
          <a:xfrm>
            <a:off x="4742209" y="3008254"/>
            <a:ext cx="1816537" cy="907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1 222">
            <a:extLst>
              <a:ext uri="{FF2B5EF4-FFF2-40B4-BE49-F238E27FC236}">
                <a16:creationId xmlns:a16="http://schemas.microsoft.com/office/drawing/2014/main" id="{A644A0BA-7183-3E04-3DDC-54D9574F8F30}"/>
              </a:ext>
            </a:extLst>
          </p:cNvPr>
          <p:cNvCxnSpPr>
            <a:cxnSpLocks/>
          </p:cNvCxnSpPr>
          <p:nvPr/>
        </p:nvCxnSpPr>
        <p:spPr>
          <a:xfrm>
            <a:off x="4762251" y="2935434"/>
            <a:ext cx="1796495" cy="1247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1 224">
            <a:extLst>
              <a:ext uri="{FF2B5EF4-FFF2-40B4-BE49-F238E27FC236}">
                <a16:creationId xmlns:a16="http://schemas.microsoft.com/office/drawing/2014/main" id="{F652F1BD-35CE-F3CA-E317-B05B74B0A19A}"/>
              </a:ext>
            </a:extLst>
          </p:cNvPr>
          <p:cNvCxnSpPr>
            <a:cxnSpLocks/>
          </p:cNvCxnSpPr>
          <p:nvPr/>
        </p:nvCxnSpPr>
        <p:spPr>
          <a:xfrm>
            <a:off x="4772272" y="2868853"/>
            <a:ext cx="1796495" cy="1247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1 225">
            <a:extLst>
              <a:ext uri="{FF2B5EF4-FFF2-40B4-BE49-F238E27FC236}">
                <a16:creationId xmlns:a16="http://schemas.microsoft.com/office/drawing/2014/main" id="{9AC72D6D-4088-A497-FFF9-E71D19B4C1B3}"/>
              </a:ext>
            </a:extLst>
          </p:cNvPr>
          <p:cNvCxnSpPr>
            <a:cxnSpLocks/>
          </p:cNvCxnSpPr>
          <p:nvPr/>
        </p:nvCxnSpPr>
        <p:spPr>
          <a:xfrm>
            <a:off x="4790517" y="2798883"/>
            <a:ext cx="1778250" cy="1781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1 227">
            <a:extLst>
              <a:ext uri="{FF2B5EF4-FFF2-40B4-BE49-F238E27FC236}">
                <a16:creationId xmlns:a16="http://schemas.microsoft.com/office/drawing/2014/main" id="{648A12F6-FE6E-21C0-9C5B-8346FA64CF58}"/>
              </a:ext>
            </a:extLst>
          </p:cNvPr>
          <p:cNvCxnSpPr>
            <a:cxnSpLocks/>
          </p:cNvCxnSpPr>
          <p:nvPr/>
        </p:nvCxnSpPr>
        <p:spPr>
          <a:xfrm>
            <a:off x="4798053" y="2725051"/>
            <a:ext cx="1770714" cy="1621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1 229">
            <a:extLst>
              <a:ext uri="{FF2B5EF4-FFF2-40B4-BE49-F238E27FC236}">
                <a16:creationId xmlns:a16="http://schemas.microsoft.com/office/drawing/2014/main" id="{E37EE161-8DEA-65CD-3067-EF918B9E8BF4}"/>
              </a:ext>
            </a:extLst>
          </p:cNvPr>
          <p:cNvCxnSpPr>
            <a:cxnSpLocks/>
          </p:cNvCxnSpPr>
          <p:nvPr/>
        </p:nvCxnSpPr>
        <p:spPr>
          <a:xfrm>
            <a:off x="4831986" y="2663813"/>
            <a:ext cx="1736781" cy="1247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1 231">
            <a:extLst>
              <a:ext uri="{FF2B5EF4-FFF2-40B4-BE49-F238E27FC236}">
                <a16:creationId xmlns:a16="http://schemas.microsoft.com/office/drawing/2014/main" id="{7F50D316-31AE-B6E9-DD1D-62FA86DF3E61}"/>
              </a:ext>
            </a:extLst>
          </p:cNvPr>
          <p:cNvCxnSpPr>
            <a:cxnSpLocks/>
          </p:cNvCxnSpPr>
          <p:nvPr/>
        </p:nvCxnSpPr>
        <p:spPr>
          <a:xfrm>
            <a:off x="4838670" y="2594721"/>
            <a:ext cx="1736781" cy="1247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1 232">
            <a:extLst>
              <a:ext uri="{FF2B5EF4-FFF2-40B4-BE49-F238E27FC236}">
                <a16:creationId xmlns:a16="http://schemas.microsoft.com/office/drawing/2014/main" id="{43DB35EA-B7EF-C98B-7117-6821228DE715}"/>
              </a:ext>
            </a:extLst>
          </p:cNvPr>
          <p:cNvCxnSpPr>
            <a:cxnSpLocks/>
          </p:cNvCxnSpPr>
          <p:nvPr/>
        </p:nvCxnSpPr>
        <p:spPr>
          <a:xfrm>
            <a:off x="4870068" y="2521619"/>
            <a:ext cx="1705383" cy="1247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1 234">
            <a:extLst>
              <a:ext uri="{FF2B5EF4-FFF2-40B4-BE49-F238E27FC236}">
                <a16:creationId xmlns:a16="http://schemas.microsoft.com/office/drawing/2014/main" id="{1C3DB26B-57D2-12FB-2F25-739D29F44ED4}"/>
              </a:ext>
            </a:extLst>
          </p:cNvPr>
          <p:cNvCxnSpPr>
            <a:cxnSpLocks/>
          </p:cNvCxnSpPr>
          <p:nvPr/>
        </p:nvCxnSpPr>
        <p:spPr>
          <a:xfrm>
            <a:off x="4898696" y="2455790"/>
            <a:ext cx="1676755" cy="1367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1 236">
            <a:extLst>
              <a:ext uri="{FF2B5EF4-FFF2-40B4-BE49-F238E27FC236}">
                <a16:creationId xmlns:a16="http://schemas.microsoft.com/office/drawing/2014/main" id="{EAA3A7FA-A4C5-099C-9AEB-07F0F39C8E8D}"/>
              </a:ext>
            </a:extLst>
          </p:cNvPr>
          <p:cNvCxnSpPr>
            <a:cxnSpLocks/>
          </p:cNvCxnSpPr>
          <p:nvPr/>
        </p:nvCxnSpPr>
        <p:spPr>
          <a:xfrm>
            <a:off x="4933863" y="2380976"/>
            <a:ext cx="1662984" cy="2071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1 238">
            <a:extLst>
              <a:ext uri="{FF2B5EF4-FFF2-40B4-BE49-F238E27FC236}">
                <a16:creationId xmlns:a16="http://schemas.microsoft.com/office/drawing/2014/main" id="{45879D83-A0AB-3A88-5D7B-A7E6195E4E91}"/>
              </a:ext>
            </a:extLst>
          </p:cNvPr>
          <p:cNvCxnSpPr>
            <a:cxnSpLocks/>
          </p:cNvCxnSpPr>
          <p:nvPr/>
        </p:nvCxnSpPr>
        <p:spPr>
          <a:xfrm>
            <a:off x="4977929" y="2310392"/>
            <a:ext cx="1618918" cy="1397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1 240">
            <a:extLst>
              <a:ext uri="{FF2B5EF4-FFF2-40B4-BE49-F238E27FC236}">
                <a16:creationId xmlns:a16="http://schemas.microsoft.com/office/drawing/2014/main" id="{09F5DAEB-FD87-40B6-36CA-7C2A36D38A87}"/>
              </a:ext>
            </a:extLst>
          </p:cNvPr>
          <p:cNvCxnSpPr>
            <a:cxnSpLocks/>
          </p:cNvCxnSpPr>
          <p:nvPr/>
        </p:nvCxnSpPr>
        <p:spPr>
          <a:xfrm>
            <a:off x="5014746" y="2236945"/>
            <a:ext cx="1582101" cy="2367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1 242">
            <a:extLst>
              <a:ext uri="{FF2B5EF4-FFF2-40B4-BE49-F238E27FC236}">
                <a16:creationId xmlns:a16="http://schemas.microsoft.com/office/drawing/2014/main" id="{F8BC73C0-5BB1-DD3F-90B7-3C741F8C049D}"/>
              </a:ext>
            </a:extLst>
          </p:cNvPr>
          <p:cNvCxnSpPr>
            <a:cxnSpLocks/>
          </p:cNvCxnSpPr>
          <p:nvPr/>
        </p:nvCxnSpPr>
        <p:spPr>
          <a:xfrm>
            <a:off x="5067500" y="2151546"/>
            <a:ext cx="1529347" cy="29346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1 244">
            <a:extLst>
              <a:ext uri="{FF2B5EF4-FFF2-40B4-BE49-F238E27FC236}">
                <a16:creationId xmlns:a16="http://schemas.microsoft.com/office/drawing/2014/main" id="{7DD1F3B7-B816-C52E-7F4E-28FAA5538588}"/>
              </a:ext>
            </a:extLst>
          </p:cNvPr>
          <p:cNvCxnSpPr>
            <a:cxnSpLocks/>
          </p:cNvCxnSpPr>
          <p:nvPr/>
        </p:nvCxnSpPr>
        <p:spPr>
          <a:xfrm>
            <a:off x="5128862" y="2075648"/>
            <a:ext cx="1467985" cy="1984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1 246">
            <a:extLst>
              <a:ext uri="{FF2B5EF4-FFF2-40B4-BE49-F238E27FC236}">
                <a16:creationId xmlns:a16="http://schemas.microsoft.com/office/drawing/2014/main" id="{CAA8C102-E898-7446-60BC-FC0646A9184D}"/>
              </a:ext>
            </a:extLst>
          </p:cNvPr>
          <p:cNvCxnSpPr>
            <a:cxnSpLocks/>
          </p:cNvCxnSpPr>
          <p:nvPr/>
        </p:nvCxnSpPr>
        <p:spPr>
          <a:xfrm>
            <a:off x="5172144" y="2011906"/>
            <a:ext cx="1456337" cy="1904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1 248">
            <a:extLst>
              <a:ext uri="{FF2B5EF4-FFF2-40B4-BE49-F238E27FC236}">
                <a16:creationId xmlns:a16="http://schemas.microsoft.com/office/drawing/2014/main" id="{504105CD-7F3E-93EE-4B3E-053CF64EC1E6}"/>
              </a:ext>
            </a:extLst>
          </p:cNvPr>
          <p:cNvCxnSpPr>
            <a:cxnSpLocks/>
          </p:cNvCxnSpPr>
          <p:nvPr/>
        </p:nvCxnSpPr>
        <p:spPr>
          <a:xfrm>
            <a:off x="5246349" y="1941532"/>
            <a:ext cx="1350498" cy="162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1 251">
            <a:extLst>
              <a:ext uri="{FF2B5EF4-FFF2-40B4-BE49-F238E27FC236}">
                <a16:creationId xmlns:a16="http://schemas.microsoft.com/office/drawing/2014/main" id="{A8FA3E1C-47AD-7199-3110-66B9CBF21E7F}"/>
              </a:ext>
            </a:extLst>
          </p:cNvPr>
          <p:cNvCxnSpPr>
            <a:cxnSpLocks/>
          </p:cNvCxnSpPr>
          <p:nvPr/>
        </p:nvCxnSpPr>
        <p:spPr>
          <a:xfrm>
            <a:off x="5314915" y="1872369"/>
            <a:ext cx="1313566" cy="166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1 253">
            <a:extLst>
              <a:ext uri="{FF2B5EF4-FFF2-40B4-BE49-F238E27FC236}">
                <a16:creationId xmlns:a16="http://schemas.microsoft.com/office/drawing/2014/main" id="{D9141FCE-8D8F-43AF-9675-E4D3BBE8255C}"/>
              </a:ext>
            </a:extLst>
          </p:cNvPr>
          <p:cNvCxnSpPr>
            <a:cxnSpLocks/>
          </p:cNvCxnSpPr>
          <p:nvPr/>
        </p:nvCxnSpPr>
        <p:spPr>
          <a:xfrm>
            <a:off x="5403151" y="1796376"/>
            <a:ext cx="1219287" cy="1535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1 255">
            <a:extLst>
              <a:ext uri="{FF2B5EF4-FFF2-40B4-BE49-F238E27FC236}">
                <a16:creationId xmlns:a16="http://schemas.microsoft.com/office/drawing/2014/main" id="{667BE9F7-1917-44EC-F2E5-455A6961E63A}"/>
              </a:ext>
            </a:extLst>
          </p:cNvPr>
          <p:cNvCxnSpPr>
            <a:cxnSpLocks/>
          </p:cNvCxnSpPr>
          <p:nvPr/>
        </p:nvCxnSpPr>
        <p:spPr>
          <a:xfrm>
            <a:off x="5502408" y="1727336"/>
            <a:ext cx="1126073" cy="1493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Connettore 1 258">
            <a:extLst>
              <a:ext uri="{FF2B5EF4-FFF2-40B4-BE49-F238E27FC236}">
                <a16:creationId xmlns:a16="http://schemas.microsoft.com/office/drawing/2014/main" id="{3C9FB96F-5CAB-E4C2-3FDF-557A0266991E}"/>
              </a:ext>
            </a:extLst>
          </p:cNvPr>
          <p:cNvCxnSpPr>
            <a:cxnSpLocks/>
          </p:cNvCxnSpPr>
          <p:nvPr/>
        </p:nvCxnSpPr>
        <p:spPr>
          <a:xfrm>
            <a:off x="5566691" y="1653295"/>
            <a:ext cx="1055747" cy="2022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1 260">
            <a:extLst>
              <a:ext uri="{FF2B5EF4-FFF2-40B4-BE49-F238E27FC236}">
                <a16:creationId xmlns:a16="http://schemas.microsoft.com/office/drawing/2014/main" id="{20C28AA9-F765-594C-9BA0-704DB977FEA1}"/>
              </a:ext>
            </a:extLst>
          </p:cNvPr>
          <p:cNvCxnSpPr>
            <a:cxnSpLocks/>
          </p:cNvCxnSpPr>
          <p:nvPr/>
        </p:nvCxnSpPr>
        <p:spPr>
          <a:xfrm>
            <a:off x="5737073" y="1595965"/>
            <a:ext cx="895339" cy="1095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1 262">
            <a:extLst>
              <a:ext uri="{FF2B5EF4-FFF2-40B4-BE49-F238E27FC236}">
                <a16:creationId xmlns:a16="http://schemas.microsoft.com/office/drawing/2014/main" id="{FBE14579-54B7-5361-5313-C6DEAC827175}"/>
              </a:ext>
            </a:extLst>
          </p:cNvPr>
          <p:cNvCxnSpPr>
            <a:cxnSpLocks/>
          </p:cNvCxnSpPr>
          <p:nvPr/>
        </p:nvCxnSpPr>
        <p:spPr>
          <a:xfrm>
            <a:off x="5839499" y="1539618"/>
            <a:ext cx="803208" cy="901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1 264">
            <a:extLst>
              <a:ext uri="{FF2B5EF4-FFF2-40B4-BE49-F238E27FC236}">
                <a16:creationId xmlns:a16="http://schemas.microsoft.com/office/drawing/2014/main" id="{2F26F026-1E6E-A37B-BDDF-2E3AD788C39D}"/>
              </a:ext>
            </a:extLst>
          </p:cNvPr>
          <p:cNvCxnSpPr>
            <a:cxnSpLocks/>
          </p:cNvCxnSpPr>
          <p:nvPr/>
        </p:nvCxnSpPr>
        <p:spPr>
          <a:xfrm>
            <a:off x="6012794" y="1484782"/>
            <a:ext cx="629913" cy="846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Connettore 1 266">
            <a:extLst>
              <a:ext uri="{FF2B5EF4-FFF2-40B4-BE49-F238E27FC236}">
                <a16:creationId xmlns:a16="http://schemas.microsoft.com/office/drawing/2014/main" id="{0E675B7B-897F-C14B-C617-B1B88C39E867}"/>
              </a:ext>
            </a:extLst>
          </p:cNvPr>
          <p:cNvCxnSpPr>
            <a:cxnSpLocks/>
          </p:cNvCxnSpPr>
          <p:nvPr/>
        </p:nvCxnSpPr>
        <p:spPr>
          <a:xfrm>
            <a:off x="6154422" y="1438941"/>
            <a:ext cx="505945" cy="978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Rettangolo 272">
            <a:extLst>
              <a:ext uri="{FF2B5EF4-FFF2-40B4-BE49-F238E27FC236}">
                <a16:creationId xmlns:a16="http://schemas.microsoft.com/office/drawing/2014/main" id="{3569CBF6-1842-4395-6F35-53E891A61CBC}"/>
              </a:ext>
            </a:extLst>
          </p:cNvPr>
          <p:cNvSpPr/>
          <p:nvPr/>
        </p:nvSpPr>
        <p:spPr>
          <a:xfrm rot="414283">
            <a:off x="549275" y="2195860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ttangolo 273">
            <a:extLst>
              <a:ext uri="{FF2B5EF4-FFF2-40B4-BE49-F238E27FC236}">
                <a16:creationId xmlns:a16="http://schemas.microsoft.com/office/drawing/2014/main" id="{22930B2E-EE1C-8B15-D5B3-7C624BCF8401}"/>
              </a:ext>
            </a:extLst>
          </p:cNvPr>
          <p:cNvSpPr/>
          <p:nvPr/>
        </p:nvSpPr>
        <p:spPr>
          <a:xfrm rot="1266789">
            <a:off x="655951" y="1780175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ttangolo 274">
            <a:extLst>
              <a:ext uri="{FF2B5EF4-FFF2-40B4-BE49-F238E27FC236}">
                <a16:creationId xmlns:a16="http://schemas.microsoft.com/office/drawing/2014/main" id="{5A279A8A-CA2C-D856-183A-AAF0D92126D4}"/>
              </a:ext>
            </a:extLst>
          </p:cNvPr>
          <p:cNvSpPr/>
          <p:nvPr/>
        </p:nvSpPr>
        <p:spPr>
          <a:xfrm rot="1918387">
            <a:off x="834140" y="1406314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ttangolo 275">
            <a:extLst>
              <a:ext uri="{FF2B5EF4-FFF2-40B4-BE49-F238E27FC236}">
                <a16:creationId xmlns:a16="http://schemas.microsoft.com/office/drawing/2014/main" id="{5CDC2F12-D3C7-E744-8264-5769E7F6F1DE}"/>
              </a:ext>
            </a:extLst>
          </p:cNvPr>
          <p:cNvSpPr/>
          <p:nvPr/>
        </p:nvSpPr>
        <p:spPr>
          <a:xfrm rot="2588949">
            <a:off x="1109657" y="1050098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ttangolo 276">
            <a:extLst>
              <a:ext uri="{FF2B5EF4-FFF2-40B4-BE49-F238E27FC236}">
                <a16:creationId xmlns:a16="http://schemas.microsoft.com/office/drawing/2014/main" id="{BCDDD5ED-1392-FF96-ED8F-0ACFEE01F03E}"/>
              </a:ext>
            </a:extLst>
          </p:cNvPr>
          <p:cNvSpPr/>
          <p:nvPr/>
        </p:nvSpPr>
        <p:spPr>
          <a:xfrm rot="3474811">
            <a:off x="1445938" y="775205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ttangolo 277">
            <a:extLst>
              <a:ext uri="{FF2B5EF4-FFF2-40B4-BE49-F238E27FC236}">
                <a16:creationId xmlns:a16="http://schemas.microsoft.com/office/drawing/2014/main" id="{1C219063-4803-83EE-844B-F651803596B4}"/>
              </a:ext>
            </a:extLst>
          </p:cNvPr>
          <p:cNvSpPr/>
          <p:nvPr/>
        </p:nvSpPr>
        <p:spPr>
          <a:xfrm rot="4335109">
            <a:off x="1860434" y="594495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ttangolo 278">
            <a:extLst>
              <a:ext uri="{FF2B5EF4-FFF2-40B4-BE49-F238E27FC236}">
                <a16:creationId xmlns:a16="http://schemas.microsoft.com/office/drawing/2014/main" id="{DCB6774B-223A-9DCA-F570-B28982C0621E}"/>
              </a:ext>
            </a:extLst>
          </p:cNvPr>
          <p:cNvSpPr/>
          <p:nvPr/>
        </p:nvSpPr>
        <p:spPr>
          <a:xfrm rot="5172822">
            <a:off x="2344985" y="527400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ttangolo 279">
            <a:extLst>
              <a:ext uri="{FF2B5EF4-FFF2-40B4-BE49-F238E27FC236}">
                <a16:creationId xmlns:a16="http://schemas.microsoft.com/office/drawing/2014/main" id="{2282004A-BC12-4816-110E-1E188F05381C}"/>
              </a:ext>
            </a:extLst>
          </p:cNvPr>
          <p:cNvSpPr/>
          <p:nvPr/>
        </p:nvSpPr>
        <p:spPr>
          <a:xfrm rot="11064893">
            <a:off x="2706655" y="788125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ttangolo 280">
            <a:extLst>
              <a:ext uri="{FF2B5EF4-FFF2-40B4-BE49-F238E27FC236}">
                <a16:creationId xmlns:a16="http://schemas.microsoft.com/office/drawing/2014/main" id="{E15C7508-B934-0038-3B5F-E526CDA3D84F}"/>
              </a:ext>
            </a:extLst>
          </p:cNvPr>
          <p:cNvSpPr/>
          <p:nvPr/>
        </p:nvSpPr>
        <p:spPr>
          <a:xfrm rot="11064893">
            <a:off x="2680661" y="1149807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ttangolo 281">
            <a:extLst>
              <a:ext uri="{FF2B5EF4-FFF2-40B4-BE49-F238E27FC236}">
                <a16:creationId xmlns:a16="http://schemas.microsoft.com/office/drawing/2014/main" id="{3918B842-539C-1C4E-AB89-99B228FA0135}"/>
              </a:ext>
            </a:extLst>
          </p:cNvPr>
          <p:cNvSpPr/>
          <p:nvPr/>
        </p:nvSpPr>
        <p:spPr>
          <a:xfrm rot="11064893">
            <a:off x="2658506" y="1530342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ttangolo 282">
            <a:extLst>
              <a:ext uri="{FF2B5EF4-FFF2-40B4-BE49-F238E27FC236}">
                <a16:creationId xmlns:a16="http://schemas.microsoft.com/office/drawing/2014/main" id="{EDDDA1BA-4007-36FA-6FD9-D5E25610D322}"/>
              </a:ext>
            </a:extLst>
          </p:cNvPr>
          <p:cNvSpPr/>
          <p:nvPr/>
        </p:nvSpPr>
        <p:spPr>
          <a:xfrm rot="11064893">
            <a:off x="2628091" y="1929362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id="{843CDF10-24AB-C3AC-4545-B84703657564}"/>
              </a:ext>
            </a:extLst>
          </p:cNvPr>
          <p:cNvSpPr/>
          <p:nvPr/>
        </p:nvSpPr>
        <p:spPr>
          <a:xfrm rot="16200000">
            <a:off x="6475340" y="1175474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ttangolo 284">
            <a:extLst>
              <a:ext uri="{FF2B5EF4-FFF2-40B4-BE49-F238E27FC236}">
                <a16:creationId xmlns:a16="http://schemas.microsoft.com/office/drawing/2014/main" id="{1B359E71-81C5-66C5-4754-491B438F307A}"/>
              </a:ext>
            </a:extLst>
          </p:cNvPr>
          <p:cNvSpPr/>
          <p:nvPr/>
        </p:nvSpPr>
        <p:spPr>
          <a:xfrm rot="15376372">
            <a:off x="6142332" y="1207224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ttangolo 285">
            <a:extLst>
              <a:ext uri="{FF2B5EF4-FFF2-40B4-BE49-F238E27FC236}">
                <a16:creationId xmlns:a16="http://schemas.microsoft.com/office/drawing/2014/main" id="{7E598604-31AD-0DE7-237A-D28C0D4E51E1}"/>
              </a:ext>
            </a:extLst>
          </p:cNvPr>
          <p:cNvSpPr/>
          <p:nvPr/>
        </p:nvSpPr>
        <p:spPr>
          <a:xfrm rot="14889943">
            <a:off x="5828863" y="1302451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ttangolo 286">
            <a:extLst>
              <a:ext uri="{FF2B5EF4-FFF2-40B4-BE49-F238E27FC236}">
                <a16:creationId xmlns:a16="http://schemas.microsoft.com/office/drawing/2014/main" id="{56C6DDD6-F33D-949F-31CF-1E8C734F3ED0}"/>
              </a:ext>
            </a:extLst>
          </p:cNvPr>
          <p:cNvSpPr/>
          <p:nvPr/>
        </p:nvSpPr>
        <p:spPr>
          <a:xfrm rot="14200394">
            <a:off x="5512681" y="1448352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ttangolo 287">
            <a:extLst>
              <a:ext uri="{FF2B5EF4-FFF2-40B4-BE49-F238E27FC236}">
                <a16:creationId xmlns:a16="http://schemas.microsoft.com/office/drawing/2014/main" id="{1D543C00-D9CF-35B7-B431-CACFADED3316}"/>
              </a:ext>
            </a:extLst>
          </p:cNvPr>
          <p:cNvSpPr/>
          <p:nvPr/>
        </p:nvSpPr>
        <p:spPr>
          <a:xfrm rot="13774367">
            <a:off x="5230044" y="1651832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ttangolo 288">
            <a:extLst>
              <a:ext uri="{FF2B5EF4-FFF2-40B4-BE49-F238E27FC236}">
                <a16:creationId xmlns:a16="http://schemas.microsoft.com/office/drawing/2014/main" id="{7467EDCE-3765-437C-221A-CB3F132FAD1C}"/>
              </a:ext>
            </a:extLst>
          </p:cNvPr>
          <p:cNvSpPr/>
          <p:nvPr/>
        </p:nvSpPr>
        <p:spPr>
          <a:xfrm rot="10800000">
            <a:off x="4621843" y="3037092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ttangolo 289">
            <a:extLst>
              <a:ext uri="{FF2B5EF4-FFF2-40B4-BE49-F238E27FC236}">
                <a16:creationId xmlns:a16="http://schemas.microsoft.com/office/drawing/2014/main" id="{49C2E94F-D7A7-37FE-EAC4-15C141DF5C8D}"/>
              </a:ext>
            </a:extLst>
          </p:cNvPr>
          <p:cNvSpPr/>
          <p:nvPr/>
        </p:nvSpPr>
        <p:spPr>
          <a:xfrm rot="11373947">
            <a:off x="4666443" y="2682594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ttangolo 290">
            <a:extLst>
              <a:ext uri="{FF2B5EF4-FFF2-40B4-BE49-F238E27FC236}">
                <a16:creationId xmlns:a16="http://schemas.microsoft.com/office/drawing/2014/main" id="{7478CDD8-23B1-F167-B630-CBEAC1A2E44F}"/>
              </a:ext>
            </a:extLst>
          </p:cNvPr>
          <p:cNvSpPr/>
          <p:nvPr/>
        </p:nvSpPr>
        <p:spPr>
          <a:xfrm rot="12172563">
            <a:off x="4776090" y="2348110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ttangolo 291">
            <a:extLst>
              <a:ext uri="{FF2B5EF4-FFF2-40B4-BE49-F238E27FC236}">
                <a16:creationId xmlns:a16="http://schemas.microsoft.com/office/drawing/2014/main" id="{D77A15A6-E3FD-A990-2C0E-23C65EF0B5A2}"/>
              </a:ext>
            </a:extLst>
          </p:cNvPr>
          <p:cNvSpPr/>
          <p:nvPr/>
        </p:nvSpPr>
        <p:spPr>
          <a:xfrm rot="12664909">
            <a:off x="4937802" y="2038328"/>
            <a:ext cx="63500" cy="286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260224" y="-153132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EIC Endcaps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AB9380CD-A09E-3191-AF5F-942F9F622E36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1">
            <a:extLst>
              <a:ext uri="{FF2B5EF4-FFF2-40B4-BE49-F238E27FC236}">
                <a16:creationId xmlns:a16="http://schemas.microsoft.com/office/drawing/2014/main" id="{A163A135-AB62-6853-FCF6-941B0E46F90C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1">
            <a:extLst>
              <a:ext uri="{FF2B5EF4-FFF2-40B4-BE49-F238E27FC236}">
                <a16:creationId xmlns:a16="http://schemas.microsoft.com/office/drawing/2014/main" id="{5C80A59A-A5F8-5A8C-DECB-3F1D6DEDBEBA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0EACB116-E954-D0AD-995D-4BC8A5BD8BAD}"/>
              </a:ext>
            </a:extLst>
          </p:cNvPr>
          <p:cNvGrpSpPr/>
          <p:nvPr/>
        </p:nvGrpSpPr>
        <p:grpSpPr>
          <a:xfrm>
            <a:off x="1210442" y="813477"/>
            <a:ext cx="1748280" cy="1641348"/>
            <a:chOff x="694271" y="767102"/>
            <a:chExt cx="3601330" cy="3592041"/>
          </a:xfrm>
        </p:grpSpPr>
        <p:grpSp>
          <p:nvGrpSpPr>
            <p:cNvPr id="272" name="Gruppo 271">
              <a:extLst>
                <a:ext uri="{FF2B5EF4-FFF2-40B4-BE49-F238E27FC236}">
                  <a16:creationId xmlns:a16="http://schemas.microsoft.com/office/drawing/2014/main" id="{0BCA53E5-BF8F-9290-9C67-FAF75245F818}"/>
                </a:ext>
              </a:extLst>
            </p:cNvPr>
            <p:cNvGrpSpPr/>
            <p:nvPr/>
          </p:nvGrpSpPr>
          <p:grpSpPr>
            <a:xfrm>
              <a:off x="694271" y="767102"/>
              <a:ext cx="3601330" cy="3592041"/>
              <a:chOff x="694271" y="767102"/>
              <a:chExt cx="3601330" cy="3592041"/>
            </a:xfrm>
          </p:grpSpPr>
          <p:grpSp>
            <p:nvGrpSpPr>
              <p:cNvPr id="61" name="Gruppo 60">
                <a:extLst>
                  <a:ext uri="{FF2B5EF4-FFF2-40B4-BE49-F238E27FC236}">
                    <a16:creationId xmlns:a16="http://schemas.microsoft.com/office/drawing/2014/main" id="{C2AAED87-436B-61BB-44B6-F5FA040389C2}"/>
                  </a:ext>
                </a:extLst>
              </p:cNvPr>
              <p:cNvGrpSpPr/>
              <p:nvPr/>
            </p:nvGrpSpPr>
            <p:grpSpPr>
              <a:xfrm rot="10800000">
                <a:off x="694277" y="775678"/>
                <a:ext cx="3601324" cy="3583465"/>
                <a:chOff x="2551094" y="1468620"/>
                <a:chExt cx="1798070" cy="1796067"/>
              </a:xfrm>
            </p:grpSpPr>
            <p:sp>
              <p:nvSpPr>
                <p:cNvPr id="64" name="Torta 63">
                  <a:extLst>
                    <a:ext uri="{FF2B5EF4-FFF2-40B4-BE49-F238E27FC236}">
                      <a16:creationId xmlns:a16="http://schemas.microsoft.com/office/drawing/2014/main" id="{F685C41A-4CDF-4449-E586-41879F889763}"/>
                    </a:ext>
                  </a:extLst>
                </p:cNvPr>
                <p:cNvSpPr/>
                <p:nvPr/>
              </p:nvSpPr>
              <p:spPr>
                <a:xfrm>
                  <a:off x="2551094" y="1468620"/>
                  <a:ext cx="1798070" cy="1796067"/>
                </a:xfrm>
                <a:prstGeom prst="pie">
                  <a:avLst>
                    <a:gd name="adj1" fmla="val 21517808"/>
                    <a:gd name="adj2" fmla="val 5658224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orta 64">
                  <a:extLst>
                    <a:ext uri="{FF2B5EF4-FFF2-40B4-BE49-F238E27FC236}">
                      <a16:creationId xmlns:a16="http://schemas.microsoft.com/office/drawing/2014/main" id="{D92EC23B-252E-F427-047C-6DBE27388F89}"/>
                    </a:ext>
                  </a:extLst>
                </p:cNvPr>
                <p:cNvSpPr/>
                <p:nvPr/>
              </p:nvSpPr>
              <p:spPr>
                <a:xfrm>
                  <a:off x="3358772" y="2275512"/>
                  <a:ext cx="182713" cy="182281"/>
                </a:xfrm>
                <a:prstGeom prst="pie">
                  <a:avLst>
                    <a:gd name="adj1" fmla="val 21589756"/>
                    <a:gd name="adj2" fmla="val 5777637"/>
                  </a:avLst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D1A07DDC-5329-297B-FFEC-3E9DDE886CAB}"/>
                  </a:ext>
                </a:extLst>
              </p:cNvPr>
              <p:cNvSpPr txBox="1"/>
              <p:nvPr/>
            </p:nvSpPr>
            <p:spPr>
              <a:xfrm>
                <a:off x="2549679" y="2195860"/>
                <a:ext cx="380532" cy="808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79" name="Connettore 1 78">
                <a:extLst>
                  <a:ext uri="{FF2B5EF4-FFF2-40B4-BE49-F238E27FC236}">
                    <a16:creationId xmlns:a16="http://schemas.microsoft.com/office/drawing/2014/main" id="{1A39EC3B-E0C6-E5F1-8204-48861D467698}"/>
                  </a:ext>
                </a:extLst>
              </p:cNvPr>
              <p:cNvCxnSpPr>
                <a:stCxn id="64" idx="0"/>
              </p:cNvCxnSpPr>
              <p:nvPr/>
            </p:nvCxnSpPr>
            <p:spPr>
              <a:xfrm>
                <a:off x="694277" y="2567410"/>
                <a:ext cx="1617686" cy="43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>
                <a:extLst>
                  <a:ext uri="{FF2B5EF4-FFF2-40B4-BE49-F238E27FC236}">
                    <a16:creationId xmlns:a16="http://schemas.microsoft.com/office/drawing/2014/main" id="{3C3B693C-E3D7-22DE-9F3D-B5A491D876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271" y="2359147"/>
                <a:ext cx="1796666" cy="22681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1 83">
                <a:extLst>
                  <a:ext uri="{FF2B5EF4-FFF2-40B4-BE49-F238E27FC236}">
                    <a16:creationId xmlns:a16="http://schemas.microsoft.com/office/drawing/2014/main" id="{5D7F6A5D-32B8-A744-9B7B-20EC5088B7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672" y="2257699"/>
                <a:ext cx="1773265" cy="31188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1 88">
                <a:extLst>
                  <a:ext uri="{FF2B5EF4-FFF2-40B4-BE49-F238E27FC236}">
                    <a16:creationId xmlns:a16="http://schemas.microsoft.com/office/drawing/2014/main" id="{6B9E6BAA-43F2-D54A-30B1-6F01A33C9D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432" y="2121443"/>
                <a:ext cx="1732505" cy="45247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1 90">
                <a:extLst>
                  <a:ext uri="{FF2B5EF4-FFF2-40B4-BE49-F238E27FC236}">
                    <a16:creationId xmlns:a16="http://schemas.microsoft.com/office/drawing/2014/main" id="{4557DFA3-9ED2-0F13-8B26-A11CB5EE4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799" y="2001905"/>
                <a:ext cx="1713139" cy="577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1 94">
                <a:extLst>
                  <a:ext uri="{FF2B5EF4-FFF2-40B4-BE49-F238E27FC236}">
                    <a16:creationId xmlns:a16="http://schemas.microsoft.com/office/drawing/2014/main" id="{2E6B6AAB-917B-D2A3-0C86-D489A9B3FC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45" y="1874471"/>
                <a:ext cx="1675892" cy="7016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>
                <a:extLst>
                  <a:ext uri="{FF2B5EF4-FFF2-40B4-BE49-F238E27FC236}">
                    <a16:creationId xmlns:a16="http://schemas.microsoft.com/office/drawing/2014/main" id="{1B5CFE65-BA59-F5E1-3C1D-FB105DB57C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962" y="1750970"/>
                <a:ext cx="1611975" cy="83498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>
                <a:extLst>
                  <a:ext uri="{FF2B5EF4-FFF2-40B4-BE49-F238E27FC236}">
                    <a16:creationId xmlns:a16="http://schemas.microsoft.com/office/drawing/2014/main" id="{CF3FF4AB-3CE3-D2CC-0779-DBD96F3964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879" y="1656494"/>
                <a:ext cx="1548058" cy="919589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>
                <a:extLst>
                  <a:ext uri="{FF2B5EF4-FFF2-40B4-BE49-F238E27FC236}">
                    <a16:creationId xmlns:a16="http://schemas.microsoft.com/office/drawing/2014/main" id="{D3736ADE-8794-275F-E04C-EA693CE325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352" y="1553905"/>
                <a:ext cx="1474925" cy="102001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>
                <a:extLst>
                  <a:ext uri="{FF2B5EF4-FFF2-40B4-BE49-F238E27FC236}">
                    <a16:creationId xmlns:a16="http://schemas.microsoft.com/office/drawing/2014/main" id="{989F021E-2A43-F211-A5BC-855400028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834" y="1447564"/>
                <a:ext cx="1413478" cy="11481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1 117">
                <a:extLst>
                  <a:ext uri="{FF2B5EF4-FFF2-40B4-BE49-F238E27FC236}">
                    <a16:creationId xmlns:a16="http://schemas.microsoft.com/office/drawing/2014/main" id="{21E8718A-AD3E-4388-8A42-99643258CD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664" y="2447925"/>
                <a:ext cx="1784968" cy="13589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>
                <a:extLst>
                  <a:ext uri="{FF2B5EF4-FFF2-40B4-BE49-F238E27FC236}">
                    <a16:creationId xmlns:a16="http://schemas.microsoft.com/office/drawing/2014/main" id="{724F032D-CE20-E2CB-93F1-EEE0E919D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9112" y="1365845"/>
                <a:ext cx="1331825" cy="121246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>
                <a:extLst>
                  <a:ext uri="{FF2B5EF4-FFF2-40B4-BE49-F238E27FC236}">
                    <a16:creationId xmlns:a16="http://schemas.microsoft.com/office/drawing/2014/main" id="{3C6784C5-8DF7-D44E-8260-033CF606D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210" y="1270206"/>
                <a:ext cx="1260842" cy="132141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>
                <a:extLst>
                  <a:ext uri="{FF2B5EF4-FFF2-40B4-BE49-F238E27FC236}">
                    <a16:creationId xmlns:a16="http://schemas.microsoft.com/office/drawing/2014/main" id="{602CDF80-2650-C7DE-8894-0BDE1F711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2538" y="1186740"/>
                <a:ext cx="1165094" cy="13970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>
                <a:extLst>
                  <a:ext uri="{FF2B5EF4-FFF2-40B4-BE49-F238E27FC236}">
                    <a16:creationId xmlns:a16="http://schemas.microsoft.com/office/drawing/2014/main" id="{DCAE7228-481F-0144-4A9D-F749D7F90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237" y="1118004"/>
                <a:ext cx="1067395" cy="14658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ttore 1 130">
                <a:extLst>
                  <a:ext uri="{FF2B5EF4-FFF2-40B4-BE49-F238E27FC236}">
                    <a16:creationId xmlns:a16="http://schemas.microsoft.com/office/drawing/2014/main" id="{5B815345-49C6-8A10-DAE3-73FFE5496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4169" y="1042770"/>
                <a:ext cx="963463" cy="154104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>
                <a:extLst>
                  <a:ext uri="{FF2B5EF4-FFF2-40B4-BE49-F238E27FC236}">
                    <a16:creationId xmlns:a16="http://schemas.microsoft.com/office/drawing/2014/main" id="{6E898066-0CBE-80B6-1C71-10A55A4B6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407" y="984118"/>
                <a:ext cx="862225" cy="159969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ttore 1 134">
                <a:extLst>
                  <a:ext uri="{FF2B5EF4-FFF2-40B4-BE49-F238E27FC236}">
                    <a16:creationId xmlns:a16="http://schemas.microsoft.com/office/drawing/2014/main" id="{58D12CDF-DC9D-6290-BE79-337E86EF3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68" y="932631"/>
                <a:ext cx="744964" cy="165077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>
                <a:extLst>
                  <a:ext uri="{FF2B5EF4-FFF2-40B4-BE49-F238E27FC236}">
                    <a16:creationId xmlns:a16="http://schemas.microsoft.com/office/drawing/2014/main" id="{5AC6EA09-A3D2-796E-ACD0-5B9795C567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3189" y="887617"/>
                <a:ext cx="631749" cy="169834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ttore 1 139">
                <a:extLst>
                  <a:ext uri="{FF2B5EF4-FFF2-40B4-BE49-F238E27FC236}">
                    <a16:creationId xmlns:a16="http://schemas.microsoft.com/office/drawing/2014/main" id="{39BA4D1B-6641-1F4C-6E16-43F499265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5366" y="852596"/>
                <a:ext cx="532266" cy="1730809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1 141">
                <a:extLst>
                  <a:ext uri="{FF2B5EF4-FFF2-40B4-BE49-F238E27FC236}">
                    <a16:creationId xmlns:a16="http://schemas.microsoft.com/office/drawing/2014/main" id="{7953BEAA-4E6C-CF3E-C714-BAB505705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3193" y="823603"/>
                <a:ext cx="432859" cy="175248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1 143">
                <a:extLst>
                  <a:ext uri="{FF2B5EF4-FFF2-40B4-BE49-F238E27FC236}">
                    <a16:creationId xmlns:a16="http://schemas.microsoft.com/office/drawing/2014/main" id="{264D9BDC-200E-7668-09CA-5CAB1E9BC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3741" y="801769"/>
                <a:ext cx="313891" cy="17775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45">
                <a:extLst>
                  <a:ext uri="{FF2B5EF4-FFF2-40B4-BE49-F238E27FC236}">
                    <a16:creationId xmlns:a16="http://schemas.microsoft.com/office/drawing/2014/main" id="{4255A5D0-6C9C-BE46-FB7F-A6035F954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4359" y="784153"/>
                <a:ext cx="221693" cy="17891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1 147">
                <a:extLst>
                  <a:ext uri="{FF2B5EF4-FFF2-40B4-BE49-F238E27FC236}">
                    <a16:creationId xmlns:a16="http://schemas.microsoft.com/office/drawing/2014/main" id="{5C9124C4-5AFE-B15B-8052-5E95AB514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3193" y="767102"/>
                <a:ext cx="124439" cy="18146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ttore 1 149">
                <a:extLst>
                  <a:ext uri="{FF2B5EF4-FFF2-40B4-BE49-F238E27FC236}">
                    <a16:creationId xmlns:a16="http://schemas.microsoft.com/office/drawing/2014/main" id="{B6FE5827-AAD2-25E1-803D-EA7FDD5BF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2343" y="771263"/>
                <a:ext cx="25289" cy="180704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ttore 1 151">
                <a:extLst>
                  <a:ext uri="{FF2B5EF4-FFF2-40B4-BE49-F238E27FC236}">
                    <a16:creationId xmlns:a16="http://schemas.microsoft.com/office/drawing/2014/main" id="{40FCA55C-6371-4D81-3883-86CFFEE1F8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7618" y="771263"/>
                <a:ext cx="47886" cy="180048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Arco 153">
              <a:extLst>
                <a:ext uri="{FF2B5EF4-FFF2-40B4-BE49-F238E27FC236}">
                  <a16:creationId xmlns:a16="http://schemas.microsoft.com/office/drawing/2014/main" id="{C556F5BB-B140-B0C5-E143-BB1D86D46080}"/>
                </a:ext>
              </a:extLst>
            </p:cNvPr>
            <p:cNvSpPr/>
            <p:nvPr/>
          </p:nvSpPr>
          <p:spPr>
            <a:xfrm rot="19224839">
              <a:off x="743819" y="932573"/>
              <a:ext cx="3108629" cy="2680446"/>
            </a:xfrm>
            <a:prstGeom prst="arc">
              <a:avLst>
                <a:gd name="adj1" fmla="val 12549153"/>
                <a:gd name="adj2" fmla="val 19284351"/>
              </a:avLst>
            </a:prstGeom>
            <a:ln w="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o 154">
              <a:extLst>
                <a:ext uri="{FF2B5EF4-FFF2-40B4-BE49-F238E27FC236}">
                  <a16:creationId xmlns:a16="http://schemas.microsoft.com/office/drawing/2014/main" id="{4E53F68E-9F96-C15C-5321-AD73137E86AF}"/>
                </a:ext>
              </a:extLst>
            </p:cNvPr>
            <p:cNvSpPr/>
            <p:nvPr/>
          </p:nvSpPr>
          <p:spPr>
            <a:xfrm rot="18631532">
              <a:off x="1014588" y="1223893"/>
              <a:ext cx="2389927" cy="1943934"/>
            </a:xfrm>
            <a:prstGeom prst="arc">
              <a:avLst>
                <a:gd name="adj1" fmla="val 12433671"/>
                <a:gd name="adj2" fmla="val 20297326"/>
              </a:avLst>
            </a:prstGeom>
            <a:ln w="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74119F2D-EE36-BBC9-03E9-A901D82B06CE}"/>
              </a:ext>
            </a:extLst>
          </p:cNvPr>
          <p:cNvGrpSpPr/>
          <p:nvPr/>
        </p:nvGrpSpPr>
        <p:grpSpPr>
          <a:xfrm>
            <a:off x="5847399" y="797486"/>
            <a:ext cx="1933202" cy="1981200"/>
            <a:chOff x="4724362" y="1396877"/>
            <a:chExt cx="3619172" cy="3634719"/>
          </a:xfrm>
        </p:grpSpPr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DEEA84C7-7EAB-8A0C-42E2-C1E8F43251AE}"/>
                </a:ext>
              </a:extLst>
            </p:cNvPr>
            <p:cNvGrpSpPr/>
            <p:nvPr/>
          </p:nvGrpSpPr>
          <p:grpSpPr>
            <a:xfrm>
              <a:off x="4742209" y="1396878"/>
              <a:ext cx="3601325" cy="3634718"/>
              <a:chOff x="4172431" y="1300446"/>
              <a:chExt cx="1798070" cy="1796055"/>
            </a:xfrm>
          </p:grpSpPr>
          <p:sp>
            <p:nvSpPr>
              <p:cNvPr id="67" name="Torta 66">
                <a:extLst>
                  <a:ext uri="{FF2B5EF4-FFF2-40B4-BE49-F238E27FC236}">
                    <a16:creationId xmlns:a16="http://schemas.microsoft.com/office/drawing/2014/main" id="{81E0E25A-204C-FB3E-8570-92E2DD709486}"/>
                  </a:ext>
                </a:extLst>
              </p:cNvPr>
              <p:cNvSpPr/>
              <p:nvPr/>
            </p:nvSpPr>
            <p:spPr>
              <a:xfrm>
                <a:off x="4172431" y="1300446"/>
                <a:ext cx="1798070" cy="1796055"/>
              </a:xfrm>
              <a:prstGeom prst="pie">
                <a:avLst>
                  <a:gd name="adj1" fmla="val 10593466"/>
                  <a:gd name="adj2" fmla="val 1640743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orta 67">
                <a:extLst>
                  <a:ext uri="{FF2B5EF4-FFF2-40B4-BE49-F238E27FC236}">
                    <a16:creationId xmlns:a16="http://schemas.microsoft.com/office/drawing/2014/main" id="{DD4A8088-9CEA-B0CA-0F5C-EE53919E3A5D}"/>
                  </a:ext>
                </a:extLst>
              </p:cNvPr>
              <p:cNvSpPr/>
              <p:nvPr/>
            </p:nvSpPr>
            <p:spPr>
              <a:xfrm>
                <a:off x="4982183" y="2111414"/>
                <a:ext cx="178566" cy="174118"/>
              </a:xfrm>
              <a:prstGeom prst="pie">
                <a:avLst>
                  <a:gd name="adj1" fmla="val 10755844"/>
                  <a:gd name="adj2" fmla="val 163351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5341B789-DF1F-7BC2-5CD6-4B57527ADE52}"/>
                </a:ext>
              </a:extLst>
            </p:cNvPr>
            <p:cNvGrpSpPr/>
            <p:nvPr/>
          </p:nvGrpSpPr>
          <p:grpSpPr>
            <a:xfrm>
              <a:off x="4724362" y="1396877"/>
              <a:ext cx="1936005" cy="1917823"/>
              <a:chOff x="4724362" y="1396877"/>
              <a:chExt cx="1936005" cy="1917823"/>
            </a:xfrm>
          </p:grpSpPr>
          <p:cxnSp>
            <p:nvCxnSpPr>
              <p:cNvPr id="160" name="Connettore 1 159">
                <a:extLst>
                  <a:ext uri="{FF2B5EF4-FFF2-40B4-BE49-F238E27FC236}">
                    <a16:creationId xmlns:a16="http://schemas.microsoft.com/office/drawing/2014/main" id="{C6BEC09F-4A81-112D-3387-6621D67B585A}"/>
                  </a:ext>
                </a:extLst>
              </p:cNvPr>
              <p:cNvCxnSpPr>
                <a:stCxn id="67" idx="3"/>
                <a:endCxn id="68" idx="3"/>
              </p:cNvCxnSpPr>
              <p:nvPr/>
            </p:nvCxnSpPr>
            <p:spPr>
              <a:xfrm>
                <a:off x="6542872" y="1396878"/>
                <a:ext cx="0" cy="164117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ttore 1 160">
                <a:extLst>
                  <a:ext uri="{FF2B5EF4-FFF2-40B4-BE49-F238E27FC236}">
                    <a16:creationId xmlns:a16="http://schemas.microsoft.com/office/drawing/2014/main" id="{9504A586-D86A-B9E5-B365-07F9EC97C1C5}"/>
                  </a:ext>
                </a:extLst>
              </p:cNvPr>
              <p:cNvCxnSpPr/>
              <p:nvPr/>
            </p:nvCxnSpPr>
            <p:spPr>
              <a:xfrm>
                <a:off x="6485722" y="1404689"/>
                <a:ext cx="0" cy="164117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>
                <a:extLst>
                  <a:ext uri="{FF2B5EF4-FFF2-40B4-BE49-F238E27FC236}">
                    <a16:creationId xmlns:a16="http://schemas.microsoft.com/office/drawing/2014/main" id="{D0A95981-ED23-F58F-B720-3A87B9872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572" y="1411202"/>
                <a:ext cx="0" cy="168442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1 163">
                <a:extLst>
                  <a:ext uri="{FF2B5EF4-FFF2-40B4-BE49-F238E27FC236}">
                    <a16:creationId xmlns:a16="http://schemas.microsoft.com/office/drawing/2014/main" id="{E29A39D7-4CA1-81E7-5EE3-506634CC0AA0}"/>
                  </a:ext>
                </a:extLst>
              </p:cNvPr>
              <p:cNvCxnSpPr>
                <a:cxnSpLocks/>
                <a:endCxn id="68" idx="2"/>
              </p:cNvCxnSpPr>
              <p:nvPr/>
            </p:nvCxnSpPr>
            <p:spPr>
              <a:xfrm>
                <a:off x="6364048" y="1411202"/>
                <a:ext cx="0" cy="180303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>
                <a:extLst>
                  <a:ext uri="{FF2B5EF4-FFF2-40B4-BE49-F238E27FC236}">
                    <a16:creationId xmlns:a16="http://schemas.microsoft.com/office/drawing/2014/main" id="{5FE779D9-9035-2CC2-7534-B1666C124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0548" y="1411202"/>
                <a:ext cx="0" cy="183999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>
                <a:extLst>
                  <a:ext uri="{FF2B5EF4-FFF2-40B4-BE49-F238E27FC236}">
                    <a16:creationId xmlns:a16="http://schemas.microsoft.com/office/drawing/2014/main" id="{2CB1325E-466E-3F7A-DBA1-CF04A2AFE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3873" y="1411202"/>
                <a:ext cx="0" cy="183999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ttore 1 168">
                <a:extLst>
                  <a:ext uri="{FF2B5EF4-FFF2-40B4-BE49-F238E27FC236}">
                    <a16:creationId xmlns:a16="http://schemas.microsoft.com/office/drawing/2014/main" id="{4410D0C5-6DF6-BAC6-42A5-31D0CF662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6883" y="1412338"/>
                <a:ext cx="0" cy="183999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>
                <a:extLst>
                  <a:ext uri="{FF2B5EF4-FFF2-40B4-BE49-F238E27FC236}">
                    <a16:creationId xmlns:a16="http://schemas.microsoft.com/office/drawing/2014/main" id="{18A3A90B-82DD-D1D0-C9D2-3B108691A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0208" y="1422999"/>
                <a:ext cx="0" cy="183999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Connettore 1 170">
                <a:extLst>
                  <a:ext uri="{FF2B5EF4-FFF2-40B4-BE49-F238E27FC236}">
                    <a16:creationId xmlns:a16="http://schemas.microsoft.com/office/drawing/2014/main" id="{A6DE5C89-CEB9-ADBB-4D4A-9FC896CE25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5437" y="1473650"/>
                <a:ext cx="558" cy="1789347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ttore 1 172">
                <a:extLst>
                  <a:ext uri="{FF2B5EF4-FFF2-40B4-BE49-F238E27FC236}">
                    <a16:creationId xmlns:a16="http://schemas.microsoft.com/office/drawing/2014/main" id="{787E1D24-35AF-A522-EDFD-FA54B0708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4" y="1494106"/>
                <a:ext cx="0" cy="175709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ttore 1 174">
                <a:extLst>
                  <a:ext uri="{FF2B5EF4-FFF2-40B4-BE49-F238E27FC236}">
                    <a16:creationId xmlns:a16="http://schemas.microsoft.com/office/drawing/2014/main" id="{5F30388B-6268-7085-F560-16D324697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8159" y="1515102"/>
                <a:ext cx="0" cy="173609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ttore 1 176">
                <a:extLst>
                  <a:ext uri="{FF2B5EF4-FFF2-40B4-BE49-F238E27FC236}">
                    <a16:creationId xmlns:a16="http://schemas.microsoft.com/office/drawing/2014/main" id="{2F71FBB8-1C30-AD51-FEFB-8581D8833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8309" y="1553905"/>
                <a:ext cx="0" cy="1709092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ttore 1 178">
                <a:extLst>
                  <a:ext uri="{FF2B5EF4-FFF2-40B4-BE49-F238E27FC236}">
                    <a16:creationId xmlns:a16="http://schemas.microsoft.com/office/drawing/2014/main" id="{7F745842-5A71-603C-7BDB-250C577B5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8459" y="1593379"/>
                <a:ext cx="0" cy="166961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ttore 1 180">
                <a:extLst>
                  <a:ext uri="{FF2B5EF4-FFF2-40B4-BE49-F238E27FC236}">
                    <a16:creationId xmlns:a16="http://schemas.microsoft.com/office/drawing/2014/main" id="{69A93FCC-64C4-FE70-C70F-3AA45BB72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0520" y="1625129"/>
                <a:ext cx="0" cy="163786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1 182">
                <a:extLst>
                  <a:ext uri="{FF2B5EF4-FFF2-40B4-BE49-F238E27FC236}">
                    <a16:creationId xmlns:a16="http://schemas.microsoft.com/office/drawing/2014/main" id="{9A0FB7CF-BE80-EDD9-1BFE-1CA3A117F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0670" y="1663009"/>
                <a:ext cx="0" cy="159998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ttore 1 184">
                <a:extLst>
                  <a:ext uri="{FF2B5EF4-FFF2-40B4-BE49-F238E27FC236}">
                    <a16:creationId xmlns:a16="http://schemas.microsoft.com/office/drawing/2014/main" id="{5E17B7D5-BD04-6A9D-F989-F93060ADD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1295" y="1715876"/>
                <a:ext cx="0" cy="157342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1 186">
                <a:extLst>
                  <a:ext uri="{FF2B5EF4-FFF2-40B4-BE49-F238E27FC236}">
                    <a16:creationId xmlns:a16="http://schemas.microsoft.com/office/drawing/2014/main" id="{AF485022-EC9B-206E-46C5-8F6F56B11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1920" y="1779376"/>
                <a:ext cx="0" cy="150992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nettore 1 189">
                <a:extLst>
                  <a:ext uri="{FF2B5EF4-FFF2-40B4-BE49-F238E27FC236}">
                    <a16:creationId xmlns:a16="http://schemas.microsoft.com/office/drawing/2014/main" id="{A45BB00F-B9A1-8217-CA3E-D6237FD5D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2545" y="1833351"/>
                <a:ext cx="0" cy="145594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ttore 1 191">
                <a:extLst>
                  <a:ext uri="{FF2B5EF4-FFF2-40B4-BE49-F238E27FC236}">
                    <a16:creationId xmlns:a16="http://schemas.microsoft.com/office/drawing/2014/main" id="{49747FBF-2CF7-8177-8D06-FA2EE1935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6345" y="1912726"/>
                <a:ext cx="0" cy="137657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ttore 1 193">
                <a:extLst>
                  <a:ext uri="{FF2B5EF4-FFF2-40B4-BE49-F238E27FC236}">
                    <a16:creationId xmlns:a16="http://schemas.microsoft.com/office/drawing/2014/main" id="{D0F32188-3D1D-4E2D-F103-013B0B376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0145" y="1982576"/>
                <a:ext cx="0" cy="130672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1 195">
                <a:extLst>
                  <a:ext uri="{FF2B5EF4-FFF2-40B4-BE49-F238E27FC236}">
                    <a16:creationId xmlns:a16="http://schemas.microsoft.com/office/drawing/2014/main" id="{7A941675-5DC7-68F8-9A9F-6DEF2B31AC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0770" y="2083696"/>
                <a:ext cx="0" cy="120560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ttore 1 197">
                <a:extLst>
                  <a:ext uri="{FF2B5EF4-FFF2-40B4-BE49-F238E27FC236}">
                    <a16:creationId xmlns:a16="http://schemas.microsoft.com/office/drawing/2014/main" id="{5AB97EAD-2CBD-D8BD-04B5-D79BD7B23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4570" y="2184816"/>
                <a:ext cx="0" cy="112988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1 199">
                <a:extLst>
                  <a:ext uri="{FF2B5EF4-FFF2-40B4-BE49-F238E27FC236}">
                    <a16:creationId xmlns:a16="http://schemas.microsoft.com/office/drawing/2014/main" id="{71A373C2-9D8C-53C1-A68D-C36FF06E5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4720" y="2290761"/>
                <a:ext cx="0" cy="102393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ttore 1 201">
                <a:extLst>
                  <a:ext uri="{FF2B5EF4-FFF2-40B4-BE49-F238E27FC236}">
                    <a16:creationId xmlns:a16="http://schemas.microsoft.com/office/drawing/2014/main" id="{516A319D-6DA2-2C06-7849-8660A375D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1695" y="2408451"/>
                <a:ext cx="0" cy="90624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ttore 1 203">
                <a:extLst>
                  <a:ext uri="{FF2B5EF4-FFF2-40B4-BE49-F238E27FC236}">
                    <a16:creationId xmlns:a16="http://schemas.microsoft.com/office/drawing/2014/main" id="{97597018-B1D5-A9FF-76C6-27F7F983A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8670" y="2576083"/>
                <a:ext cx="0" cy="738617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ttore 1 205">
                <a:extLst>
                  <a:ext uri="{FF2B5EF4-FFF2-40B4-BE49-F238E27FC236}">
                    <a16:creationId xmlns:a16="http://schemas.microsoft.com/office/drawing/2014/main" id="{80CD71E1-FDB6-B029-DF4E-C83E82A127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7807" y="2802730"/>
                <a:ext cx="0" cy="51197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1 207">
                <a:extLst>
                  <a:ext uri="{FF2B5EF4-FFF2-40B4-BE49-F238E27FC236}">
                    <a16:creationId xmlns:a16="http://schemas.microsoft.com/office/drawing/2014/main" id="{6A4EF65D-130B-F09C-B7EE-C43F45F0D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6847" y="1396878"/>
                <a:ext cx="0" cy="93432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1 209">
                <a:extLst>
                  <a:ext uri="{FF2B5EF4-FFF2-40B4-BE49-F238E27FC236}">
                    <a16:creationId xmlns:a16="http://schemas.microsoft.com/office/drawing/2014/main" id="{006F7E10-99FF-2449-BB0E-0BB854B0CD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8481" y="1396877"/>
                <a:ext cx="0" cy="37386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nettore 1 212">
                <a:extLst>
                  <a:ext uri="{FF2B5EF4-FFF2-40B4-BE49-F238E27FC236}">
                    <a16:creationId xmlns:a16="http://schemas.microsoft.com/office/drawing/2014/main" id="{05700F1A-C315-6CFA-4874-F1128529E681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V="1">
                <a:off x="4742209" y="3214236"/>
                <a:ext cx="1806850" cy="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Connettore 1 215">
                <a:extLst>
                  <a:ext uri="{FF2B5EF4-FFF2-40B4-BE49-F238E27FC236}">
                    <a16:creationId xmlns:a16="http://schemas.microsoft.com/office/drawing/2014/main" id="{2F80BCA6-6CCB-8C4D-1350-6D69E89E7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6334" y="3145856"/>
                <a:ext cx="1816537" cy="907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1 217">
                <a:extLst>
                  <a:ext uri="{FF2B5EF4-FFF2-40B4-BE49-F238E27FC236}">
                    <a16:creationId xmlns:a16="http://schemas.microsoft.com/office/drawing/2014/main" id="{BDAE3435-0564-6C56-11FD-7E584AE03F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2209" y="3269881"/>
                <a:ext cx="1046217" cy="654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nettore 1 220">
                <a:extLst>
                  <a:ext uri="{FF2B5EF4-FFF2-40B4-BE49-F238E27FC236}">
                    <a16:creationId xmlns:a16="http://schemas.microsoft.com/office/drawing/2014/main" id="{843FA933-BDD8-DD42-E50D-F2172ECD1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4362" y="3077670"/>
                <a:ext cx="1816537" cy="907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ttore 1 221">
                <a:extLst>
                  <a:ext uri="{FF2B5EF4-FFF2-40B4-BE49-F238E27FC236}">
                    <a16:creationId xmlns:a16="http://schemas.microsoft.com/office/drawing/2014/main" id="{19793A1D-B568-DEDC-64A7-F8E9E0B69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209" y="3008254"/>
                <a:ext cx="1816537" cy="907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nettore 1 222">
                <a:extLst>
                  <a:ext uri="{FF2B5EF4-FFF2-40B4-BE49-F238E27FC236}">
                    <a16:creationId xmlns:a16="http://schemas.microsoft.com/office/drawing/2014/main" id="{A644A0BA-7183-3E04-3DDC-54D9574F8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2251" y="2935434"/>
                <a:ext cx="1796495" cy="1247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ttore 1 224">
                <a:extLst>
                  <a:ext uri="{FF2B5EF4-FFF2-40B4-BE49-F238E27FC236}">
                    <a16:creationId xmlns:a16="http://schemas.microsoft.com/office/drawing/2014/main" id="{F652F1BD-35CE-F3CA-E317-B05B74B0A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272" y="2868853"/>
                <a:ext cx="1796495" cy="1247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ttore 1 225">
                <a:extLst>
                  <a:ext uri="{FF2B5EF4-FFF2-40B4-BE49-F238E27FC236}">
                    <a16:creationId xmlns:a16="http://schemas.microsoft.com/office/drawing/2014/main" id="{9AC72D6D-4088-A497-FFF9-E71D19B4C1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0517" y="2798883"/>
                <a:ext cx="1778250" cy="178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ttore 1 227">
                <a:extLst>
                  <a:ext uri="{FF2B5EF4-FFF2-40B4-BE49-F238E27FC236}">
                    <a16:creationId xmlns:a16="http://schemas.microsoft.com/office/drawing/2014/main" id="{648A12F6-FE6E-21C0-9C5B-8346FA64C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8053" y="2725051"/>
                <a:ext cx="1770714" cy="1621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nettore 1 229">
                <a:extLst>
                  <a:ext uri="{FF2B5EF4-FFF2-40B4-BE49-F238E27FC236}">
                    <a16:creationId xmlns:a16="http://schemas.microsoft.com/office/drawing/2014/main" id="{E37EE161-8DEA-65CD-3067-EF918B9E8B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1986" y="2663813"/>
                <a:ext cx="1736781" cy="1247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ttore 1 231">
                <a:extLst>
                  <a:ext uri="{FF2B5EF4-FFF2-40B4-BE49-F238E27FC236}">
                    <a16:creationId xmlns:a16="http://schemas.microsoft.com/office/drawing/2014/main" id="{7F50D316-31AE-B6E9-DD1D-62FA86DF3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8670" y="2594721"/>
                <a:ext cx="1736781" cy="1247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nettore 1 232">
                <a:extLst>
                  <a:ext uri="{FF2B5EF4-FFF2-40B4-BE49-F238E27FC236}">
                    <a16:creationId xmlns:a16="http://schemas.microsoft.com/office/drawing/2014/main" id="{43DB35EA-B7EF-C98B-7117-6821228DE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0068" y="2521619"/>
                <a:ext cx="1705383" cy="124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ttore 1 234">
                <a:extLst>
                  <a:ext uri="{FF2B5EF4-FFF2-40B4-BE49-F238E27FC236}">
                    <a16:creationId xmlns:a16="http://schemas.microsoft.com/office/drawing/2014/main" id="{1C3DB26B-57D2-12FB-2F25-739D29F44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8696" y="2455790"/>
                <a:ext cx="1676755" cy="1367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nettore 1 236">
                <a:extLst>
                  <a:ext uri="{FF2B5EF4-FFF2-40B4-BE49-F238E27FC236}">
                    <a16:creationId xmlns:a16="http://schemas.microsoft.com/office/drawing/2014/main" id="{EAA3A7FA-A4C5-099C-9AEB-07F0F39C8E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863" y="2380976"/>
                <a:ext cx="1662984" cy="2071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ttore 1 238">
                <a:extLst>
                  <a:ext uri="{FF2B5EF4-FFF2-40B4-BE49-F238E27FC236}">
                    <a16:creationId xmlns:a16="http://schemas.microsoft.com/office/drawing/2014/main" id="{45879D83-A0AB-3A88-5D7B-A7E6195E4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929" y="2310392"/>
                <a:ext cx="1618918" cy="1397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ttore 1 240">
                <a:extLst>
                  <a:ext uri="{FF2B5EF4-FFF2-40B4-BE49-F238E27FC236}">
                    <a16:creationId xmlns:a16="http://schemas.microsoft.com/office/drawing/2014/main" id="{09F5DAEB-FD87-40B6-36CA-7C2A36D38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4746" y="2236945"/>
                <a:ext cx="1582101" cy="2367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ttore 1 242">
                <a:extLst>
                  <a:ext uri="{FF2B5EF4-FFF2-40B4-BE49-F238E27FC236}">
                    <a16:creationId xmlns:a16="http://schemas.microsoft.com/office/drawing/2014/main" id="{F8BC73C0-5BB1-DD3F-90B7-3C741F8C04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7500" y="2151546"/>
                <a:ext cx="1529347" cy="2934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ttore 1 244">
                <a:extLst>
                  <a:ext uri="{FF2B5EF4-FFF2-40B4-BE49-F238E27FC236}">
                    <a16:creationId xmlns:a16="http://schemas.microsoft.com/office/drawing/2014/main" id="{7DD1F3B7-B816-C52E-7F4E-28FAA5538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62" y="2075648"/>
                <a:ext cx="1467985" cy="198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nettore 1 246">
                <a:extLst>
                  <a:ext uri="{FF2B5EF4-FFF2-40B4-BE49-F238E27FC236}">
                    <a16:creationId xmlns:a16="http://schemas.microsoft.com/office/drawing/2014/main" id="{CAA8C102-E898-7446-60BC-FC0646A91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72144" y="2011906"/>
                <a:ext cx="1456337" cy="190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ttore 1 248">
                <a:extLst>
                  <a:ext uri="{FF2B5EF4-FFF2-40B4-BE49-F238E27FC236}">
                    <a16:creationId xmlns:a16="http://schemas.microsoft.com/office/drawing/2014/main" id="{504105CD-7F3E-93EE-4B3E-053CF64EC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6349" y="1941532"/>
                <a:ext cx="1350498" cy="1626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nettore 1 251">
                <a:extLst>
                  <a:ext uri="{FF2B5EF4-FFF2-40B4-BE49-F238E27FC236}">
                    <a16:creationId xmlns:a16="http://schemas.microsoft.com/office/drawing/2014/main" id="{A8FA3E1C-47AD-7199-3110-66B9CBF21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4915" y="1872369"/>
                <a:ext cx="1313566" cy="1668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ttore 1 253">
                <a:extLst>
                  <a:ext uri="{FF2B5EF4-FFF2-40B4-BE49-F238E27FC236}">
                    <a16:creationId xmlns:a16="http://schemas.microsoft.com/office/drawing/2014/main" id="{D9141FCE-8D8F-43AF-9675-E4D3BBE82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3151" y="1796376"/>
                <a:ext cx="1219287" cy="1535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1 255">
                <a:extLst>
                  <a:ext uri="{FF2B5EF4-FFF2-40B4-BE49-F238E27FC236}">
                    <a16:creationId xmlns:a16="http://schemas.microsoft.com/office/drawing/2014/main" id="{667BE9F7-1917-44EC-F2E5-455A6961E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2408" y="1727336"/>
                <a:ext cx="1126073" cy="1493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1 258">
                <a:extLst>
                  <a:ext uri="{FF2B5EF4-FFF2-40B4-BE49-F238E27FC236}">
                    <a16:creationId xmlns:a16="http://schemas.microsoft.com/office/drawing/2014/main" id="{3C9FB96F-5CAB-E4C2-3FDF-557A02669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6691" y="1653295"/>
                <a:ext cx="1055747" cy="2022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Connettore 1 260">
                <a:extLst>
                  <a:ext uri="{FF2B5EF4-FFF2-40B4-BE49-F238E27FC236}">
                    <a16:creationId xmlns:a16="http://schemas.microsoft.com/office/drawing/2014/main" id="{20C28AA9-F765-594C-9BA0-704DB977FE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7073" y="1595965"/>
                <a:ext cx="895339" cy="1095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Connettore 1 262">
                <a:extLst>
                  <a:ext uri="{FF2B5EF4-FFF2-40B4-BE49-F238E27FC236}">
                    <a16:creationId xmlns:a16="http://schemas.microsoft.com/office/drawing/2014/main" id="{FBE14579-54B7-5361-5313-C6DEAC827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9499" y="1539618"/>
                <a:ext cx="803208" cy="901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nettore 1 264">
                <a:extLst>
                  <a:ext uri="{FF2B5EF4-FFF2-40B4-BE49-F238E27FC236}">
                    <a16:creationId xmlns:a16="http://schemas.microsoft.com/office/drawing/2014/main" id="{2F26F026-1E6E-A37B-BDDF-2E3AD788C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2794" y="1484782"/>
                <a:ext cx="629913" cy="846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ttore 1 266">
                <a:extLst>
                  <a:ext uri="{FF2B5EF4-FFF2-40B4-BE49-F238E27FC236}">
                    <a16:creationId xmlns:a16="http://schemas.microsoft.com/office/drawing/2014/main" id="{0E675B7B-897F-C14B-C617-B1B88C39E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4422" y="1438941"/>
                <a:ext cx="505945" cy="978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BDC2BB4-DB6C-4F95-EB57-965D9CC49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75384"/>
              </p:ext>
            </p:extLst>
          </p:nvPr>
        </p:nvGraphicFramePr>
        <p:xfrm>
          <a:off x="-2658" y="1925968"/>
          <a:ext cx="440256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923">
                  <a:extLst>
                    <a:ext uri="{9D8B030D-6E8A-4147-A177-3AD203B41FA5}">
                      <a16:colId xmlns:a16="http://schemas.microsoft.com/office/drawing/2014/main" val="175600883"/>
                    </a:ext>
                  </a:extLst>
                </a:gridCol>
                <a:gridCol w="2345640">
                  <a:extLst>
                    <a:ext uri="{9D8B030D-6E8A-4147-A177-3AD203B41FA5}">
                      <a16:colId xmlns:a16="http://schemas.microsoft.com/office/drawing/2014/main" val="3630520888"/>
                    </a:ext>
                  </a:extLst>
                </a:gridCol>
              </a:tblGrid>
              <a:tr h="27115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86377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r>
                        <a:rPr lang="en-US" sz="1400" dirty="0"/>
                        <a:t>Direct radial and azimuthal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linear density of the azimuthal strips increases by a factor 10 on the inner hole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50083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radial readout hybrid FE overlaps the active area or flex cables should be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11048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Radial strip length varies by a factor 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98839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89FCDB2-1604-CE72-5C52-7F115F98F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19327"/>
              </p:ext>
            </p:extLst>
          </p:nvPr>
        </p:nvGraphicFramePr>
        <p:xfrm>
          <a:off x="4488046" y="1946729"/>
          <a:ext cx="440256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61">
                  <a:extLst>
                    <a:ext uri="{9D8B030D-6E8A-4147-A177-3AD203B41FA5}">
                      <a16:colId xmlns:a16="http://schemas.microsoft.com/office/drawing/2014/main" val="175600883"/>
                    </a:ext>
                  </a:extLst>
                </a:gridCol>
                <a:gridCol w="2405102">
                  <a:extLst>
                    <a:ext uri="{9D8B030D-6E8A-4147-A177-3AD203B41FA5}">
                      <a16:colId xmlns:a16="http://schemas.microsoft.com/office/drawing/2014/main" val="3630520888"/>
                    </a:ext>
                  </a:extLst>
                </a:gridCol>
              </a:tblGrid>
              <a:tr h="27115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86377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r>
                        <a:rPr lang="en-US" sz="1400" dirty="0"/>
                        <a:t>The strip length does not vary much along the active area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Alignment is 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50083"/>
                  </a:ext>
                </a:extLst>
              </a:tr>
              <a:tr h="271150">
                <a:tc>
                  <a:txBody>
                    <a:bodyPr/>
                    <a:lstStyle/>
                    <a:p>
                      <a:r>
                        <a:rPr lang="en-US" sz="1400" dirty="0"/>
                        <a:t>All readout FE hybrids may be located outside the active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Routes to read-out connectors must be accurately studied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1104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4C4EBB6-D510-70DF-F2A5-C700253E90E1}"/>
                  </a:ext>
                </a:extLst>
              </p:cNvPr>
              <p:cNvSpPr txBox="1"/>
              <p:nvPr/>
            </p:nvSpPr>
            <p:spPr>
              <a:xfrm>
                <a:off x="2536703" y="1317087"/>
                <a:ext cx="1590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213" lvl="3"/>
                <a:r>
                  <a:rPr lang="en-US" b="1" dirty="0"/>
                  <a:t>R,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4C4EBB6-D510-70DF-F2A5-C700253E9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03" y="1317087"/>
                <a:ext cx="1590303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99A30C-CA36-8664-5261-DB93E457EFEA}"/>
              </a:ext>
            </a:extLst>
          </p:cNvPr>
          <p:cNvSpPr txBox="1"/>
          <p:nvPr/>
        </p:nvSpPr>
        <p:spPr>
          <a:xfrm>
            <a:off x="7227241" y="1459669"/>
            <a:ext cx="1590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213" lvl="3"/>
            <a:r>
              <a:rPr lang="en-US" b="1" dirty="0"/>
              <a:t>X,Y</a:t>
            </a:r>
          </a:p>
        </p:txBody>
      </p:sp>
    </p:spTree>
    <p:extLst>
      <p:ext uri="{BB962C8B-B14F-4D97-AF65-F5344CB8AC3E}">
        <p14:creationId xmlns:p14="http://schemas.microsoft.com/office/powerpoint/2010/main" val="1929716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19243</TotalTime>
  <Words>424</Words>
  <Application>Microsoft Macintosh PowerPoint</Application>
  <PresentationFormat>Presentazione su schermo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Verdana</vt:lpstr>
      <vt:lpstr>Wingdings</vt:lpstr>
      <vt:lpstr>Tema di Office</vt:lpstr>
      <vt:lpstr>1_Personalizza struttura</vt:lpstr>
      <vt:lpstr>2_Personalizza struttura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Sezione Roma Tor Vergata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annalisa D'Angelo</dc:creator>
  <cp:lastModifiedBy>Annalisa D'Angelo</cp:lastModifiedBy>
  <cp:revision>294</cp:revision>
  <dcterms:created xsi:type="dcterms:W3CDTF">2016-09-11T22:00:23Z</dcterms:created>
  <dcterms:modified xsi:type="dcterms:W3CDTF">2023-12-21T15:30:37Z</dcterms:modified>
</cp:coreProperties>
</file>