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C0439C-DBC1-4BF3-AF89-E1C121578C30}" v="22" dt="2023-12-06T23:47:15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nanvo, Kondo (kg6cq)" userId="cf2a00cd-5d4a-477d-a52f-af039bcf1853" providerId="ADAL" clId="{D0CC1D23-D25E-450A-B13A-3695A7833449}"/>
    <pc:docChg chg="undo redo custSel addSld modSld sldOrd">
      <pc:chgData name="Gnanvo, Kondo (kg6cq)" userId="cf2a00cd-5d4a-477d-a52f-af039bcf1853" providerId="ADAL" clId="{D0CC1D23-D25E-450A-B13A-3695A7833449}" dt="2023-09-28T14:59:15.187" v="4978" actId="20577"/>
      <pc:docMkLst>
        <pc:docMk/>
      </pc:docMkLst>
      <pc:sldChg chg="modSp mod">
        <pc:chgData name="Gnanvo, Kondo (kg6cq)" userId="cf2a00cd-5d4a-477d-a52f-af039bcf1853" providerId="ADAL" clId="{D0CC1D23-D25E-450A-B13A-3695A7833449}" dt="2023-09-26T15:54:06.158" v="4605" actId="20577"/>
        <pc:sldMkLst>
          <pc:docMk/>
          <pc:sldMk cId="27556663" sldId="256"/>
        </pc:sldMkLst>
        <pc:spChg chg="mod">
          <ac:chgData name="Gnanvo, Kondo (kg6cq)" userId="cf2a00cd-5d4a-477d-a52f-af039bcf1853" providerId="ADAL" clId="{D0CC1D23-D25E-450A-B13A-3695A7833449}" dt="2023-09-26T15:54:06.158" v="4605" actId="20577"/>
          <ac:spMkLst>
            <pc:docMk/>
            <pc:sldMk cId="27556663" sldId="256"/>
            <ac:spMk id="5" creationId="{334B5215-CE92-4649-9A88-E434AA1EA08B}"/>
          </ac:spMkLst>
        </pc:spChg>
      </pc:sldChg>
      <pc:sldChg chg="modSp mod ord">
        <pc:chgData name="Gnanvo, Kondo (kg6cq)" userId="cf2a00cd-5d4a-477d-a52f-af039bcf1853" providerId="ADAL" clId="{D0CC1D23-D25E-450A-B13A-3695A7833449}" dt="2023-09-28T14:21:59.737" v="4943" actId="207"/>
        <pc:sldMkLst>
          <pc:docMk/>
          <pc:sldMk cId="688615249" sldId="257"/>
        </pc:sldMkLst>
        <pc:spChg chg="mod">
          <ac:chgData name="Gnanvo, Kondo (kg6cq)" userId="cf2a00cd-5d4a-477d-a52f-af039bcf1853" providerId="ADAL" clId="{D0CC1D23-D25E-450A-B13A-3695A7833449}" dt="2023-09-28T14:21:59.737" v="4943" actId="207"/>
          <ac:spMkLst>
            <pc:docMk/>
            <pc:sldMk cId="688615249" sldId="257"/>
            <ac:spMk id="4" creationId="{8403CBA4-FA6A-4EB2-B4EA-7515DF47FA7E}"/>
          </ac:spMkLst>
        </pc:spChg>
      </pc:sldChg>
      <pc:sldChg chg="addSp delSp modSp add mod">
        <pc:chgData name="Gnanvo, Kondo (kg6cq)" userId="cf2a00cd-5d4a-477d-a52f-af039bcf1853" providerId="ADAL" clId="{D0CC1D23-D25E-450A-B13A-3695A7833449}" dt="2023-09-26T15:38:32.970" v="3411" actId="20577"/>
        <pc:sldMkLst>
          <pc:docMk/>
          <pc:sldMk cId="459340768" sldId="258"/>
        </pc:sldMkLst>
        <pc:spChg chg="mod">
          <ac:chgData name="Gnanvo, Kondo (kg6cq)" userId="cf2a00cd-5d4a-477d-a52f-af039bcf1853" providerId="ADAL" clId="{D0CC1D23-D25E-450A-B13A-3695A7833449}" dt="2023-09-26T15:20:37.076" v="2396" actId="207"/>
          <ac:spMkLst>
            <pc:docMk/>
            <pc:sldMk cId="459340768" sldId="258"/>
            <ac:spMk id="2" creationId="{BFE36308-6A31-4F7C-8CC2-F0B48BCF8F63}"/>
          </ac:spMkLst>
        </pc:spChg>
        <pc:spChg chg="del mod">
          <ac:chgData name="Gnanvo, Kondo (kg6cq)" userId="cf2a00cd-5d4a-477d-a52f-af039bcf1853" providerId="ADAL" clId="{D0CC1D23-D25E-450A-B13A-3695A7833449}" dt="2023-09-26T15:20:40.799" v="2397" actId="478"/>
          <ac:spMkLst>
            <pc:docMk/>
            <pc:sldMk cId="459340768" sldId="258"/>
            <ac:spMk id="4" creationId="{8403CBA4-FA6A-4EB2-B4EA-7515DF47FA7E}"/>
          </ac:spMkLst>
        </pc:spChg>
        <pc:spChg chg="add mod">
          <ac:chgData name="Gnanvo, Kondo (kg6cq)" userId="cf2a00cd-5d4a-477d-a52f-af039bcf1853" providerId="ADAL" clId="{D0CC1D23-D25E-450A-B13A-3695A7833449}" dt="2023-09-26T15:38:32.970" v="3411" actId="20577"/>
          <ac:spMkLst>
            <pc:docMk/>
            <pc:sldMk cId="459340768" sldId="258"/>
            <ac:spMk id="5" creationId="{9FA59122-1728-4494-8AFA-FE1E94411BBD}"/>
          </ac:spMkLst>
        </pc:spChg>
      </pc:sldChg>
      <pc:sldChg chg="modSp add mod">
        <pc:chgData name="Gnanvo, Kondo (kg6cq)" userId="cf2a00cd-5d4a-477d-a52f-af039bcf1853" providerId="ADAL" clId="{D0CC1D23-D25E-450A-B13A-3695A7833449}" dt="2023-09-28T14:59:15.187" v="4978" actId="20577"/>
        <pc:sldMkLst>
          <pc:docMk/>
          <pc:sldMk cId="4206879251" sldId="259"/>
        </pc:sldMkLst>
        <pc:spChg chg="mod">
          <ac:chgData name="Gnanvo, Kondo (kg6cq)" userId="cf2a00cd-5d4a-477d-a52f-af039bcf1853" providerId="ADAL" clId="{D0CC1D23-D25E-450A-B13A-3695A7833449}" dt="2023-09-28T14:59:15.187" v="4978" actId="20577"/>
          <ac:spMkLst>
            <pc:docMk/>
            <pc:sldMk cId="4206879251" sldId="259"/>
            <ac:spMk id="4" creationId="{8403CBA4-FA6A-4EB2-B4EA-7515DF47FA7E}"/>
          </ac:spMkLst>
        </pc:spChg>
      </pc:sldChg>
      <pc:sldChg chg="addSp delSp modSp add mod">
        <pc:chgData name="Gnanvo, Kondo (kg6cq)" userId="cf2a00cd-5d4a-477d-a52f-af039bcf1853" providerId="ADAL" clId="{D0CC1D23-D25E-450A-B13A-3695A7833449}" dt="2023-09-28T14:23:18.708" v="4977" actId="15"/>
        <pc:sldMkLst>
          <pc:docMk/>
          <pc:sldMk cId="1597297151" sldId="260"/>
        </pc:sldMkLst>
        <pc:spChg chg="add mod">
          <ac:chgData name="Gnanvo, Kondo (kg6cq)" userId="cf2a00cd-5d4a-477d-a52f-af039bcf1853" providerId="ADAL" clId="{D0CC1D23-D25E-450A-B13A-3695A7833449}" dt="2023-09-28T14:23:18.708" v="4977" actId="15"/>
          <ac:spMkLst>
            <pc:docMk/>
            <pc:sldMk cId="1597297151" sldId="260"/>
            <ac:spMk id="4" creationId="{8E4C9902-A075-408B-A5EA-064A285485B7}"/>
          </ac:spMkLst>
        </pc:spChg>
        <pc:spChg chg="del">
          <ac:chgData name="Gnanvo, Kondo (kg6cq)" userId="cf2a00cd-5d4a-477d-a52f-af039bcf1853" providerId="ADAL" clId="{D0CC1D23-D25E-450A-B13A-3695A7833449}" dt="2023-09-26T15:38:42.452" v="3413" actId="478"/>
          <ac:spMkLst>
            <pc:docMk/>
            <pc:sldMk cId="1597297151" sldId="260"/>
            <ac:spMk id="5" creationId="{9FA59122-1728-4494-8AFA-FE1E94411BBD}"/>
          </ac:spMkLst>
        </pc:spChg>
      </pc:sldChg>
      <pc:sldChg chg="modSp add mod">
        <pc:chgData name="Gnanvo, Kondo (kg6cq)" userId="cf2a00cd-5d4a-477d-a52f-af039bcf1853" providerId="ADAL" clId="{D0CC1D23-D25E-450A-B13A-3695A7833449}" dt="2023-09-26T16:01:03.113" v="4873" actId="20577"/>
        <pc:sldMkLst>
          <pc:docMk/>
          <pc:sldMk cId="1051700246" sldId="261"/>
        </pc:sldMkLst>
        <pc:spChg chg="mod">
          <ac:chgData name="Gnanvo, Kondo (kg6cq)" userId="cf2a00cd-5d4a-477d-a52f-af039bcf1853" providerId="ADAL" clId="{D0CC1D23-D25E-450A-B13A-3695A7833449}" dt="2023-09-26T15:58:21.705" v="4608" actId="207"/>
          <ac:spMkLst>
            <pc:docMk/>
            <pc:sldMk cId="1051700246" sldId="261"/>
            <ac:spMk id="2" creationId="{BFE36308-6A31-4F7C-8CC2-F0B48BCF8F63}"/>
          </ac:spMkLst>
        </pc:spChg>
        <pc:spChg chg="mod">
          <ac:chgData name="Gnanvo, Kondo (kg6cq)" userId="cf2a00cd-5d4a-477d-a52f-af039bcf1853" providerId="ADAL" clId="{D0CC1D23-D25E-450A-B13A-3695A7833449}" dt="2023-09-26T16:01:03.113" v="4873" actId="20577"/>
          <ac:spMkLst>
            <pc:docMk/>
            <pc:sldMk cId="1051700246" sldId="261"/>
            <ac:spMk id="4" creationId="{8E4C9902-A075-408B-A5EA-064A285485B7}"/>
          </ac:spMkLst>
        </pc:spChg>
      </pc:sldChg>
    </pc:docChg>
  </pc:docChgLst>
  <pc:docChgLst>
    <pc:chgData name="Gnanvo, Kondo (kg6cq)" userId="cf2a00cd-5d4a-477d-a52f-af039bcf1853" providerId="ADAL" clId="{86C0439C-DBC1-4BF3-AF89-E1C121578C30}"/>
    <pc:docChg chg="undo redo custSel addSld delSld modSld sldOrd">
      <pc:chgData name="Gnanvo, Kondo (kg6cq)" userId="cf2a00cd-5d4a-477d-a52f-af039bcf1853" providerId="ADAL" clId="{86C0439C-DBC1-4BF3-AF89-E1C121578C30}" dt="2023-12-06T23:47:31.974" v="3011" actId="20577"/>
      <pc:docMkLst>
        <pc:docMk/>
      </pc:docMkLst>
      <pc:sldChg chg="modSp mod">
        <pc:chgData name="Gnanvo, Kondo (kg6cq)" userId="cf2a00cd-5d4a-477d-a52f-af039bcf1853" providerId="ADAL" clId="{86C0439C-DBC1-4BF3-AF89-E1C121578C30}" dt="2023-12-06T22:37:25.693" v="53" actId="20577"/>
        <pc:sldMkLst>
          <pc:docMk/>
          <pc:sldMk cId="27556663" sldId="256"/>
        </pc:sldMkLst>
        <pc:spChg chg="mod">
          <ac:chgData name="Gnanvo, Kondo (kg6cq)" userId="cf2a00cd-5d4a-477d-a52f-af039bcf1853" providerId="ADAL" clId="{86C0439C-DBC1-4BF3-AF89-E1C121578C30}" dt="2023-12-06T22:36:54.546" v="31"/>
          <ac:spMkLst>
            <pc:docMk/>
            <pc:sldMk cId="27556663" sldId="256"/>
            <ac:spMk id="4" creationId="{90FB9DC4-AE6D-4D6F-859A-02339A173C0B}"/>
          </ac:spMkLst>
        </pc:spChg>
        <pc:spChg chg="mod">
          <ac:chgData name="Gnanvo, Kondo (kg6cq)" userId="cf2a00cd-5d4a-477d-a52f-af039bcf1853" providerId="ADAL" clId="{86C0439C-DBC1-4BF3-AF89-E1C121578C30}" dt="2023-12-06T22:37:25.693" v="53" actId="20577"/>
          <ac:spMkLst>
            <pc:docMk/>
            <pc:sldMk cId="27556663" sldId="256"/>
            <ac:spMk id="5" creationId="{334B5215-CE92-4649-9A88-E434AA1EA08B}"/>
          </ac:spMkLst>
        </pc:spChg>
      </pc:sldChg>
      <pc:sldChg chg="del">
        <pc:chgData name="Gnanvo, Kondo (kg6cq)" userId="cf2a00cd-5d4a-477d-a52f-af039bcf1853" providerId="ADAL" clId="{86C0439C-DBC1-4BF3-AF89-E1C121578C30}" dt="2023-12-06T22:42:45.252" v="79" actId="47"/>
        <pc:sldMkLst>
          <pc:docMk/>
          <pc:sldMk cId="688615249" sldId="257"/>
        </pc:sldMkLst>
      </pc:sldChg>
      <pc:sldChg chg="del">
        <pc:chgData name="Gnanvo, Kondo (kg6cq)" userId="cf2a00cd-5d4a-477d-a52f-af039bcf1853" providerId="ADAL" clId="{86C0439C-DBC1-4BF3-AF89-E1C121578C30}" dt="2023-12-06T22:42:45.627" v="80" actId="47"/>
        <pc:sldMkLst>
          <pc:docMk/>
          <pc:sldMk cId="459340768" sldId="258"/>
        </pc:sldMkLst>
      </pc:sldChg>
      <pc:sldChg chg="addSp delSp modSp mod ord">
        <pc:chgData name="Gnanvo, Kondo (kg6cq)" userId="cf2a00cd-5d4a-477d-a52f-af039bcf1853" providerId="ADAL" clId="{86C0439C-DBC1-4BF3-AF89-E1C121578C30}" dt="2023-12-06T23:44:23.170" v="2934" actId="20577"/>
        <pc:sldMkLst>
          <pc:docMk/>
          <pc:sldMk cId="4206879251" sldId="259"/>
        </pc:sldMkLst>
        <pc:spChg chg="mod">
          <ac:chgData name="Gnanvo, Kondo (kg6cq)" userId="cf2a00cd-5d4a-477d-a52f-af039bcf1853" providerId="ADAL" clId="{86C0439C-DBC1-4BF3-AF89-E1C121578C30}" dt="2023-12-06T23:02:33.642" v="633" actId="6549"/>
          <ac:spMkLst>
            <pc:docMk/>
            <pc:sldMk cId="4206879251" sldId="259"/>
            <ac:spMk id="2" creationId="{BFE36308-6A31-4F7C-8CC2-F0B48BCF8F63}"/>
          </ac:spMkLst>
        </pc:spChg>
        <pc:spChg chg="del mod">
          <ac:chgData name="Gnanvo, Kondo (kg6cq)" userId="cf2a00cd-5d4a-477d-a52f-af039bcf1853" providerId="ADAL" clId="{86C0439C-DBC1-4BF3-AF89-E1C121578C30}" dt="2023-12-06T23:02:41.032" v="634" actId="478"/>
          <ac:spMkLst>
            <pc:docMk/>
            <pc:sldMk cId="4206879251" sldId="259"/>
            <ac:spMk id="4" creationId="{8403CBA4-FA6A-4EB2-B4EA-7515DF47FA7E}"/>
          </ac:spMkLst>
        </pc:spChg>
        <pc:spChg chg="add mod">
          <ac:chgData name="Gnanvo, Kondo (kg6cq)" userId="cf2a00cd-5d4a-477d-a52f-af039bcf1853" providerId="ADAL" clId="{86C0439C-DBC1-4BF3-AF89-E1C121578C30}" dt="2023-12-06T23:44:23.170" v="2934" actId="20577"/>
          <ac:spMkLst>
            <pc:docMk/>
            <pc:sldMk cId="4206879251" sldId="259"/>
            <ac:spMk id="5" creationId="{690E9137-D302-4442-83CE-4F8E894EE904}"/>
          </ac:spMkLst>
        </pc:spChg>
      </pc:sldChg>
      <pc:sldChg chg="modSp add mod">
        <pc:chgData name="Gnanvo, Kondo (kg6cq)" userId="cf2a00cd-5d4a-477d-a52f-af039bcf1853" providerId="ADAL" clId="{86C0439C-DBC1-4BF3-AF89-E1C121578C30}" dt="2023-12-06T23:18:39.091" v="1900" actId="113"/>
        <pc:sldMkLst>
          <pc:docMk/>
          <pc:sldMk cId="616127815" sldId="260"/>
        </pc:sldMkLst>
        <pc:spChg chg="mod">
          <ac:chgData name="Gnanvo, Kondo (kg6cq)" userId="cf2a00cd-5d4a-477d-a52f-af039bcf1853" providerId="ADAL" clId="{86C0439C-DBC1-4BF3-AF89-E1C121578C30}" dt="2023-12-06T23:02:20.788" v="632"/>
          <ac:spMkLst>
            <pc:docMk/>
            <pc:sldMk cId="616127815" sldId="260"/>
            <ac:spMk id="2" creationId="{BFE36308-6A31-4F7C-8CC2-F0B48BCF8F63}"/>
          </ac:spMkLst>
        </pc:spChg>
        <pc:spChg chg="mod">
          <ac:chgData name="Gnanvo, Kondo (kg6cq)" userId="cf2a00cd-5d4a-477d-a52f-af039bcf1853" providerId="ADAL" clId="{86C0439C-DBC1-4BF3-AF89-E1C121578C30}" dt="2023-12-06T23:18:39.091" v="1900" actId="113"/>
          <ac:spMkLst>
            <pc:docMk/>
            <pc:sldMk cId="616127815" sldId="260"/>
            <ac:spMk id="4" creationId="{8403CBA4-FA6A-4EB2-B4EA-7515DF47FA7E}"/>
          </ac:spMkLst>
        </pc:spChg>
      </pc:sldChg>
      <pc:sldChg chg="del">
        <pc:chgData name="Gnanvo, Kondo (kg6cq)" userId="cf2a00cd-5d4a-477d-a52f-af039bcf1853" providerId="ADAL" clId="{86C0439C-DBC1-4BF3-AF89-E1C121578C30}" dt="2023-12-06T22:42:45.832" v="81" actId="47"/>
        <pc:sldMkLst>
          <pc:docMk/>
          <pc:sldMk cId="1597297151" sldId="260"/>
        </pc:sldMkLst>
      </pc:sldChg>
      <pc:sldChg chg="del">
        <pc:chgData name="Gnanvo, Kondo (kg6cq)" userId="cf2a00cd-5d4a-477d-a52f-af039bcf1853" providerId="ADAL" clId="{86C0439C-DBC1-4BF3-AF89-E1C121578C30}" dt="2023-12-06T22:42:46.066" v="82" actId="47"/>
        <pc:sldMkLst>
          <pc:docMk/>
          <pc:sldMk cId="1051700246" sldId="261"/>
        </pc:sldMkLst>
      </pc:sldChg>
      <pc:sldChg chg="addSp delSp modSp add mod">
        <pc:chgData name="Gnanvo, Kondo (kg6cq)" userId="cf2a00cd-5d4a-477d-a52f-af039bcf1853" providerId="ADAL" clId="{86C0439C-DBC1-4BF3-AF89-E1C121578C30}" dt="2023-12-06T23:47:31.974" v="3011" actId="20577"/>
        <pc:sldMkLst>
          <pc:docMk/>
          <pc:sldMk cId="1491124777" sldId="261"/>
        </pc:sldMkLst>
        <pc:spChg chg="add mod">
          <ac:chgData name="Gnanvo, Kondo (kg6cq)" userId="cf2a00cd-5d4a-477d-a52f-af039bcf1853" providerId="ADAL" clId="{86C0439C-DBC1-4BF3-AF89-E1C121578C30}" dt="2023-12-06T23:47:31.974" v="3011" actId="20577"/>
          <ac:spMkLst>
            <pc:docMk/>
            <pc:sldMk cId="1491124777" sldId="261"/>
            <ac:spMk id="3" creationId="{02D006F6-DA33-496E-BB46-B71387CD82C2}"/>
          </ac:spMkLst>
        </pc:spChg>
        <pc:spChg chg="del">
          <ac:chgData name="Gnanvo, Kondo (kg6cq)" userId="cf2a00cd-5d4a-477d-a52f-af039bcf1853" providerId="ADAL" clId="{86C0439C-DBC1-4BF3-AF89-E1C121578C30}" dt="2023-12-06T23:44:33.960" v="2936" actId="478"/>
          <ac:spMkLst>
            <pc:docMk/>
            <pc:sldMk cId="1491124777" sldId="261"/>
            <ac:spMk id="5" creationId="{690E9137-D302-4442-83CE-4F8E894EE90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ACFA1-9E8F-4FAC-9382-EB61227BF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AF0F1-E7CC-4128-9457-20546E861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83DC6-1075-40C8-B0D1-30162C6BA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D9419-5018-4B59-A4CC-7D00EA98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B508A-8326-4C80-8F7F-F6E55B928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56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AF382-000F-47C2-99EB-1E1AC37F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336C2-1463-4766-91C9-0278C3942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64E88-5CCC-49DD-BFAE-8002ECAF7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76F8E-2A71-4177-8689-78CAB6029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0B710-7DFF-467F-8458-E3EF54768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75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C12240-B7AC-4789-A82F-54F49C59A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2DDB6C-4BAA-4575-95BF-BA573574B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4F188-3263-4E2F-BB98-E87508673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DE1C1-665F-46E8-BB4A-28D16EF5A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A3BF3-5A0E-4EF8-BD5A-DCECFA88C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02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B2C5A-EA45-4D92-B32F-2E5DFE2B6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2AA35-F641-49A2-94C9-61BFAC62C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1FD51-4649-46BD-AC1E-1A5BA7FC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FE578-C264-44B1-B414-7463C5990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9325A-0AF7-49ED-AB70-62416A278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38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2F55B-9E20-4478-9C87-8A81EB3D6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9705B-643E-41F9-92D9-C531E8554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3B17B-6BA6-44EC-AC44-918FB57E9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B618D-F6E2-4FFF-915C-A643A6915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F8409-5494-4E32-8CCF-82ED89B9D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56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F886C-D663-49FF-ADB6-7A89AA2E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8E5E0-00C1-460D-AE5E-92F4F3D76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230297-8E06-4A92-A05B-BDB2E4E99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80880-245E-47E4-8BFA-E2939A398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3D7DE-415A-483C-845E-3E5964C93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6A11A-9D1D-49BA-9BCE-334D25A84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9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AEEDC-9B49-4249-B494-F7C6D4C8D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38D5F-3807-4B2E-8E28-17392D271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6C55D-654E-4B5B-A47F-CA9FEC36E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7578A8-39C8-4D7D-9FC1-F1C407F7FE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65ED2B-C90D-4639-B05A-764C541F80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942FF7-23F5-4ED1-B895-171F7FA2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253712-B9B3-4B15-AD51-B2260223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67416C-8D21-4DE1-ABBD-B57FEDE40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87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D9526-DE6D-415D-BD9D-68F66BEB3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4A154-6A3F-4B76-88E2-27EF773BD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282152-F767-418C-9CA7-F22CA545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BB3BFE-A5F0-4422-9287-9AC980C00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45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34D56B-07CD-4738-9617-3A51A788A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50B0B3-B04B-44F8-94BF-41C576000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8491DE-6DD1-4C8C-AE34-45464B59A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8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DDDBB-4998-4335-BE36-18153951D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3B1F7-EE1B-4690-9F12-EC19E6F7C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8C8D3-3B6E-4C7E-8FD5-EC43F186A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894B2-767D-4436-9FA7-AA8B54C0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6FE2A1-524F-4AEF-A314-50E02E55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CCC9B-AB81-492F-AA8E-7404BC316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87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BBB41-B7A0-454D-9EA9-8791EA4DC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BDC3CB-A400-4448-816F-A64FFCEDE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B3C2D-3968-4675-AF9F-3BF3D1CDA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DC497-8E04-4D20-B715-42404A871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20380D-85E9-4F29-A7A5-C21944817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D6579-E956-4D47-8855-6D214B744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25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8826B7-3826-4A5F-B8BF-FAF3F577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EA40B-3EF8-4F1E-90E0-76561D5DE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47CDA-D418-4A7E-83CA-4AC66EEBC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69A7D-C795-42E2-8025-F0A43FEA88A7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7D2D9-7D36-43DC-B9F0-887E17922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279F2-C1B6-44E9-8DE5-B1F13CD2D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12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bnl.gov/category/497/" TargetMode="External"/><Relationship Id="rId2" Type="http://schemas.openxmlformats.org/officeDocument/2006/relationships/hyperlink" Target="https://wiki.bnl.gov/eic/index.php/Eic-rd-meet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rginia.zoom.us/j/91920338307?pwd=TEF3VDhlVUN0UnBIY0xkeWxqMXprQT0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90FB9DC4-AE6D-4D6F-859A-02339A173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85011"/>
            <a:ext cx="12192000" cy="1291273"/>
          </a:xfrm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spc="-1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MPGD-DSC General Meeting</a:t>
            </a:r>
          </a:p>
        </p:txBody>
      </p:sp>
      <p:sp>
        <p:nvSpPr>
          <p:cNvPr id="5" name="Subtitle 3">
            <a:extLst>
              <a:ext uri="{FF2B5EF4-FFF2-40B4-BE49-F238E27FC236}">
                <a16:creationId xmlns:a16="http://schemas.microsoft.com/office/drawing/2014/main" id="{334B5215-CE92-4649-9A88-E434AA1EA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12819"/>
            <a:ext cx="12192000" cy="1716406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Kondo Gnanvo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December 07, 2023</a:t>
            </a:r>
          </a:p>
        </p:txBody>
      </p:sp>
    </p:spTree>
    <p:extLst>
      <p:ext uri="{BB962C8B-B14F-4D97-AF65-F5344CB8AC3E}">
        <p14:creationId xmlns:p14="http://schemas.microsoft.com/office/powerpoint/2010/main" val="27556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36308-6A31-4F7C-8CC2-F0B48BCF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1525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MPGD-DSC / Introduction</a:t>
            </a:r>
            <a:endParaRPr lang="fr-FR" sz="3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03CBA4-FA6A-4EB2-B4EA-7515DF47FA7E}"/>
              </a:ext>
            </a:extLst>
          </p:cNvPr>
          <p:cNvSpPr txBox="1"/>
          <p:nvPr/>
        </p:nvSpPr>
        <p:spPr>
          <a:xfrm>
            <a:off x="-1" y="726123"/>
            <a:ext cx="12192001" cy="5859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“Official” kick off od the MPGD-DCCs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eRD108 as a consortium is now be “defunct” and will be split in to two entities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MPGD-DSC: the ePIC MPGD DSC (Detector Subsystem collaboration) 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MPGD R&amp;D consortium (plays similar roles as past eRD6 and eRD108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MPGD DSC in two words: 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Exclusively dedicated to ePIC MPGD trackers i.e.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MM inner barrel, barrel µRWELL outer tracker and end cap discs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/ technological issues of MPGDs including readout electronics, integration, simulation (if manpower available)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DSL (DSC leader):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Kondo Gnanvo, JLab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DSTC (DSC technical coordinator):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Maxence Vandenbroucke, CEA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Saclay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MPGD R&amp;D consortium: 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plays similar roles as past eRD6 and eRD108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Forum of all discussions on MPGD technologies, R&amp;D efforts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natural home for EIC Generic R&amp;D but will cover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Sourav Tarafdar volunteers to take over my past role as eRD6/108 MC and be in charge of organizing bi-weekly meetings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with a new mailing list different from the eRD108 mailing list that would be reserved for the MPGD-DSC</a:t>
            </a:r>
          </a:p>
        </p:txBody>
      </p:sp>
    </p:spTree>
    <p:extLst>
      <p:ext uri="{BB962C8B-B14F-4D97-AF65-F5344CB8AC3E}">
        <p14:creationId xmlns:p14="http://schemas.microsoft.com/office/powerpoint/2010/main" val="61612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36308-6A31-4F7C-8CC2-F0B48BCF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1525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of MPGD-DSC</a:t>
            </a:r>
            <a:endParaRPr lang="fr-FR" sz="3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0E9137-D302-4442-83CE-4F8E894EE904}"/>
              </a:ext>
            </a:extLst>
          </p:cNvPr>
          <p:cNvSpPr txBox="1"/>
          <p:nvPr/>
        </p:nvSpPr>
        <p:spPr>
          <a:xfrm>
            <a:off x="-1" y="726123"/>
            <a:ext cx="12192001" cy="6690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have bi-weekly meeting on Thursday at 9:00 am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previous eRD108 slot)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MPGD-DSC meetings is split in 4 “themes” meetings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Thursday of the month: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MPGD-DSC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General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meetings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Dedicated to common topics to Micromegas and µRWELL trackers (integration, readout electronics, gas system..)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Kondo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leading this effort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Thursday of the month: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MPGD-DSC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µRWELL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meetings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Dedicated to topics specific to µRWELL trackers (design, fabrication, testing ….)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Kondo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leading this effort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Thursday of the month: 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MPGD-DSC 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simulation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meetings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Topics specific to simulation of MPGD trackers in the ePIC simulation framework (design, fabrication, testing ….)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Matt Posik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leading this effort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rgbClr val="E50BC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Wednesday: </a:t>
            </a:r>
            <a:r>
              <a:rPr lang="en-US" dirty="0">
                <a:solidFill>
                  <a:srgbClr val="E50BCB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MPGD-DSC </a:t>
            </a:r>
            <a:r>
              <a:rPr lang="en-US" b="1" dirty="0" err="1">
                <a:solidFill>
                  <a:srgbClr val="E50BCB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CyMBaL</a:t>
            </a:r>
            <a:r>
              <a:rPr lang="en-US" dirty="0">
                <a:solidFill>
                  <a:srgbClr val="E50BCB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meetings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(not sure the frequency)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Dedicated to topics specific to Micromegas Inner Layer (design, fabrication, testing ….)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Francesco / Maxence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will be leading this effort 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87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36308-6A31-4F7C-8CC2-F0B48BCF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1525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of MPGD-DSC</a:t>
            </a:r>
            <a:endParaRPr lang="fr-FR" sz="3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2D006F6-DA33-496E-BB46-B71387CD82C2}"/>
              </a:ext>
            </a:extLst>
          </p:cNvPr>
          <p:cNvSpPr/>
          <p:nvPr/>
        </p:nvSpPr>
        <p:spPr>
          <a:xfrm>
            <a:off x="0" y="866339"/>
            <a:ext cx="12192000" cy="3807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Meeting details are shown below   </a:t>
            </a:r>
            <a:endParaRPr lang="fr-F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Wiki : </a:t>
            </a:r>
            <a:r>
              <a:rPr lang="en-US" sz="20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https://wiki.bnl.gov/eic/index.php/Eic-rd-meeting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   </a:t>
            </a:r>
            <a:endParaRPr lang="fr-F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Indico: 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https://indico.bnl.gov/category/497/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Zoom: </a:t>
            </a:r>
            <a:r>
              <a:rPr lang="en-US" sz="20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https://virginia.zoom.us/j/91920338307?pwd=TEF3VDhlVUN0UnBIY0xkeWxqMXprQT09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</a:p>
          <a:p>
            <a:pPr>
              <a:lnSpc>
                <a:spcPct val="250000"/>
              </a:lnSpc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Mailing list: 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https://mailman.jlab.org/mailman/listinfo</a:t>
            </a:r>
            <a:r>
              <a:rPr lang="fr-FR" sz="2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/erd108 </a:t>
            </a:r>
            <a:endParaRPr lang="fr-F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124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1CF6E366D25746B8253CB34701FC81" ma:contentTypeVersion="12" ma:contentTypeDescription="Create a new document." ma:contentTypeScope="" ma:versionID="55540f45db6ca9e88c1807f0ec14e25b">
  <xsd:schema xmlns:xsd="http://www.w3.org/2001/XMLSchema" xmlns:xs="http://www.w3.org/2001/XMLSchema" xmlns:p="http://schemas.microsoft.com/office/2006/metadata/properties" xmlns:ns3="684df1fe-1cc2-4d1a-8e0a-b5b7db577906" targetNamespace="http://schemas.microsoft.com/office/2006/metadata/properties" ma:root="true" ma:fieldsID="221ba6d3e2ad58dd0c218ac104025e3d" ns3:_="">
    <xsd:import namespace="684df1fe-1cc2-4d1a-8e0a-b5b7db5779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df1fe-1cc2-4d1a-8e0a-b5b7db5779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75FC60-ABB7-4E46-A488-C14A8BF86A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7C3B885-EEAD-4D51-A880-20F8CF7864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64CD5E-DA11-4BF5-A960-4DBB8548A5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df1fe-1cc2-4d1a-8e0a-b5b7db5779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440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MPGD-DSC General Meeting</vt:lpstr>
      <vt:lpstr>MPGD-DSC / Introduction</vt:lpstr>
      <vt:lpstr>Organization of MPGD-DSC</vt:lpstr>
      <vt:lpstr>Organization of MPGD-DSC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Responses to Elke’s email Sept 20</dc:title>
  <dc:creator>Gnanvo, Kondo (kg6cq)</dc:creator>
  <cp:lastModifiedBy>Gnanvo, Kondo (kg6cq)</cp:lastModifiedBy>
  <cp:revision>1</cp:revision>
  <dcterms:created xsi:type="dcterms:W3CDTF">2023-09-26T14:43:00Z</dcterms:created>
  <dcterms:modified xsi:type="dcterms:W3CDTF">2023-12-06T23:47:37Z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0x010100B01CF6E366D25746B8253CB34701FC81</vt:lpwstr>
  </property>
</Properties>
</file>