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nanvo, Kondo (kg6cq)" userId="cf2a00cd-5d4a-477d-a52f-af039bcf1853" providerId="ADAL" clId="{D0CC1D23-D25E-450A-B13A-3695A7833449}"/>
  </pc:docChgLst>
  <pc:docChgLst>
    <pc:chgData name="Gnanvo, Kondo (kg6cq)" userId="cf2a00cd-5d4a-477d-a52f-af039bcf1853" providerId="ADAL" clId="{86C0439C-DBC1-4BF3-AF89-E1C121578C30}"/>
  </pc:docChgLst>
  <pc:docChgLst>
    <pc:chgData name="Kondo Gnanvo" userId="138e8ee5-071e-4200-bbe9-20c101fa0b3f" providerId="ADAL" clId="{8A6F0FCE-6A98-47C1-A003-0BF63FEF89FA}"/>
    <pc:docChg chg="custSel delSld modSld">
      <pc:chgData name="Kondo Gnanvo" userId="138e8ee5-071e-4200-bbe9-20c101fa0b3f" providerId="ADAL" clId="{8A6F0FCE-6A98-47C1-A003-0BF63FEF89FA}" dt="2024-04-29T21:17:19.734" v="1151" actId="20577"/>
      <pc:docMkLst>
        <pc:docMk/>
      </pc:docMkLst>
      <pc:sldChg chg="del">
        <pc:chgData name="Kondo Gnanvo" userId="138e8ee5-071e-4200-bbe9-20c101fa0b3f" providerId="ADAL" clId="{8A6F0FCE-6A98-47C1-A003-0BF63FEF89FA}" dt="2024-04-29T20:35:29.159" v="0" actId="2696"/>
        <pc:sldMkLst>
          <pc:docMk/>
          <pc:sldMk cId="27556663" sldId="256"/>
        </pc:sldMkLst>
      </pc:sldChg>
      <pc:sldChg chg="del">
        <pc:chgData name="Kondo Gnanvo" userId="138e8ee5-071e-4200-bbe9-20c101fa0b3f" providerId="ADAL" clId="{8A6F0FCE-6A98-47C1-A003-0BF63FEF89FA}" dt="2024-04-29T20:35:31.784" v="1" actId="2696"/>
        <pc:sldMkLst>
          <pc:docMk/>
          <pc:sldMk cId="4206879251" sldId="259"/>
        </pc:sldMkLst>
      </pc:sldChg>
      <pc:sldChg chg="modSp">
        <pc:chgData name="Kondo Gnanvo" userId="138e8ee5-071e-4200-bbe9-20c101fa0b3f" providerId="ADAL" clId="{8A6F0FCE-6A98-47C1-A003-0BF63FEF89FA}" dt="2024-04-29T21:17:19.734" v="1151" actId="20577"/>
        <pc:sldMkLst>
          <pc:docMk/>
          <pc:sldMk cId="616127815" sldId="260"/>
        </pc:sldMkLst>
        <pc:spChg chg="mod">
          <ac:chgData name="Kondo Gnanvo" userId="138e8ee5-071e-4200-bbe9-20c101fa0b3f" providerId="ADAL" clId="{8A6F0FCE-6A98-47C1-A003-0BF63FEF89FA}" dt="2024-04-29T20:48:18.814" v="549" actId="20577"/>
          <ac:spMkLst>
            <pc:docMk/>
            <pc:sldMk cId="616127815" sldId="260"/>
            <ac:spMk id="2" creationId="{BFE36308-6A31-4F7C-8CC2-F0B48BCF8F63}"/>
          </ac:spMkLst>
        </pc:spChg>
        <pc:spChg chg="mod">
          <ac:chgData name="Kondo Gnanvo" userId="138e8ee5-071e-4200-bbe9-20c101fa0b3f" providerId="ADAL" clId="{8A6F0FCE-6A98-47C1-A003-0BF63FEF89FA}" dt="2024-04-29T21:17:19.734" v="1151" actId="20577"/>
          <ac:spMkLst>
            <pc:docMk/>
            <pc:sldMk cId="616127815" sldId="260"/>
            <ac:spMk id="4" creationId="{8403CBA4-FA6A-4EB2-B4EA-7515DF47FA7E}"/>
          </ac:spMkLst>
        </pc:spChg>
      </pc:sldChg>
    </pc:docChg>
  </pc:docChgLst>
  <pc:docChgLst>
    <pc:chgData name="Gnanvo, Kondo (kg6cq)" userId="cf2a00cd-5d4a-477d-a52f-af039bcf1853" providerId="ADAL" clId="{6D0E5152-4979-440E-B9A0-E476B6C4A152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CFA1-9E8F-4FAC-9382-EB61227BF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AF0F1-E7CC-4128-9457-20546E861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3DC6-1075-40C8-B0D1-30162C6B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9419-5018-4B59-A4CC-7D00EA98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B508A-8326-4C80-8F7F-F6E55B9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6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382-000F-47C2-99EB-1E1AC37F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336C2-1463-4766-91C9-0278C3942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4E88-5CCC-49DD-BFAE-8002ECAF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76F8E-2A71-4177-8689-78CAB602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0B710-7DFF-467F-8458-E3EF547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7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12240-B7AC-4789-A82F-54F49C59A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DDB6C-4BAA-4575-95BF-BA573574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F188-3263-4E2F-BB98-E8750867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E1C1-665F-46E8-BB4A-28D16EF5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3BF3-5A0E-4EF8-BD5A-DCECFA88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0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2C5A-EA45-4D92-B32F-2E5DFE2B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A35-F641-49A2-94C9-61BFAC62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1FD51-4649-46BD-AC1E-1A5BA7FC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E578-C264-44B1-B414-7463C59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325A-0AF7-49ED-AB70-62416A27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3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F55B-9E20-4478-9C87-8A81EB3D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9705B-643E-41F9-92D9-C531E855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B17B-6BA6-44EC-AC44-918FB57E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618D-F6E2-4FFF-915C-A643A691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8409-5494-4E32-8CCF-82ED89B9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6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886C-D663-49FF-ADB6-7A89AA2E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E5E0-00C1-460D-AE5E-92F4F3D76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30297-8E06-4A92-A05B-BDB2E4E99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80880-245E-47E4-8BFA-E2939A39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3D7DE-415A-483C-845E-3E5964C9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6A11A-9D1D-49BA-9BCE-334D25A8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EEDC-9B49-4249-B494-F7C6D4C8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8D5F-3807-4B2E-8E28-17392D27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6C55D-654E-4B5B-A47F-CA9FEC36E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578A8-39C8-4D7D-9FC1-F1C407F7F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ED2B-C90D-4639-B05A-764C541F8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42FF7-23F5-4ED1-B895-171F7FA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53712-B9B3-4B15-AD51-B2260223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416C-8D21-4DE1-ABBD-B57FEDE4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9526-DE6D-415D-BD9D-68F66BEB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4A154-6A3F-4B76-88E2-27EF773B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82152-F767-418C-9CA7-F22CA545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3BFE-A5F0-4422-9287-9AC980C0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4D56B-07CD-4738-9617-3A51A788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0B0B3-B04B-44F8-94BF-41C57600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491DE-6DD1-4C8C-AE34-45464B59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DDBB-4998-4335-BE36-18153951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B1F7-EE1B-4690-9F12-EC19E6F7C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8C8D3-3B6E-4C7E-8FD5-EC43F186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894B2-767D-4436-9FA7-AA8B54C0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FE2A1-524F-4AEF-A314-50E02E55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CC9B-AB81-492F-AA8E-7404BC31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8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BB41-B7A0-454D-9EA9-8791EA4D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C3CB-A400-4448-816F-A64FFCEDE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B3C2D-3968-4675-AF9F-3BF3D1CDA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C497-8E04-4D20-B715-42404A87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0380D-85E9-4F29-A7A5-C2194481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6579-E956-4D47-8855-6D214B74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826B7-3826-4A5F-B8BF-FAF3F577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EA40B-3EF8-4F1E-90E0-76561D5D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47CDA-D418-4A7E-83CA-4AC66EEBC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9A7D-C795-42E2-8025-F0A43FEA88A7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D2D9-7D36-43DC-B9F0-887E17922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279F2-C1B6-44E9-8DE5-B1F13CD2D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2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category/497/" TargetMode="External"/><Relationship Id="rId2" Type="http://schemas.openxmlformats.org/officeDocument/2006/relationships/hyperlink" Target="https://wiki.bnl.gov/eic/index.php/Eic-rd-meet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rginia.zoom.us/j/91920338307?pwd=TEF3VDhlVUN0UnBIY0xkeWxqMXprQ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for discussion today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03CBA4-FA6A-4EB2-B4EA-7515DF47FA7E}"/>
              </a:ext>
            </a:extLst>
          </p:cNvPr>
          <p:cNvSpPr txBox="1"/>
          <p:nvPr/>
        </p:nvSpPr>
        <p:spPr>
          <a:xfrm>
            <a:off x="-1" y="726123"/>
            <a:ext cx="12192001" cy="595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MPGD Workshop @ the EICUG / </a:t>
            </a:r>
            <a:r>
              <a:rPr lang="en-US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ePIC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Coll. meeting July 22 – 28, Lehigh University, Bethlehem, PA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and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MPGD tracker technologies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on Prototyping and engineering test article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operation and stability of resistive MPGDs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Readout electronics,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Choice of gas mixture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structure, services and integration considerations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of µRWELL-ECT configuration in hadron end cap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point brought by Elke at last Tracking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WG meeting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Z-position of µRWELL-ECT discs to be optimized through simulation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will impact the disc design (size … and everything else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the µRWELL-BOT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on the CAD design from Seung Joon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the parts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2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MPGD-DSC</a:t>
            </a:r>
            <a:endParaRPr lang="fr-FR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D006F6-DA33-496E-BB46-B71387CD82C2}"/>
              </a:ext>
            </a:extLst>
          </p:cNvPr>
          <p:cNvSpPr/>
          <p:nvPr/>
        </p:nvSpPr>
        <p:spPr>
          <a:xfrm>
            <a:off x="0" y="866339"/>
            <a:ext cx="12192000" cy="3807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Meeting details are shown below   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Wiki : </a:t>
            </a:r>
            <a:r>
              <a:rPr lang="en-US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https://wiki.bnl.gov/eic/index.php/Eic-rd-meeting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   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Indico: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https://indico.bnl.gov/category/497/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Zoom: </a:t>
            </a:r>
            <a:r>
              <a:rPr lang="en-US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https://virginia.zoom.us/j/91920338307?pwd=TEF3VDhlVUN0UnBIY0xkeWxqMXprQT09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Mailing list: 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https://mailman.jlab.org/mailman/listinfo</a:t>
            </a:r>
            <a:r>
              <a:rPr lang="fr-FR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/erd108 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2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2" ma:contentTypeDescription="Create a new document." ma:contentTypeScope="" ma:versionID="55540f45db6ca9e88c1807f0ec14e25b">
  <xsd:schema xmlns:xsd="http://www.w3.org/2001/XMLSchema" xmlns:xs="http://www.w3.org/2001/XMLSchema" xmlns:p="http://schemas.microsoft.com/office/2006/metadata/properties" xmlns:ns3="684df1fe-1cc2-4d1a-8e0a-b5b7db577906" targetNamespace="http://schemas.microsoft.com/office/2006/metadata/properties" ma:root="true" ma:fieldsID="221ba6d3e2ad58dd0c218ac104025e3d" ns3:_=""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75FC60-ABB7-4E46-A488-C14A8BF86AF8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84df1fe-1cc2-4d1a-8e0a-b5b7db577906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7C3B885-EEAD-4D51-A880-20F8CF786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64CD5E-DA11-4BF5-A960-4DBB8548A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196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Topics for discussion today</vt:lpstr>
      <vt:lpstr>Organization of MPGD-DSC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Elke’s email Sept 20</dc:title>
  <dc:creator>Gnanvo, Kondo (kg6cq)</dc:creator>
  <cp:lastModifiedBy>Kondo Gnanvo</cp:lastModifiedBy>
  <cp:revision>3</cp:revision>
  <dcterms:created xsi:type="dcterms:W3CDTF">2023-09-26T14:43:00Z</dcterms:created>
  <dcterms:modified xsi:type="dcterms:W3CDTF">2024-04-29T21:17:24Z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