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087F22-B94B-F93C-704F-6C9BFF531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03B220D-9D5F-968D-B9E3-9FE4A25E9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2CA530-393E-3F08-D67C-0414B70D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049212-32C9-8F2B-D3D6-4DD4926B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8330CA-8738-3F18-9D66-8AD02D07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53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74C848-F47F-773E-1112-F78F2515D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8902BC-8E39-D4B2-E55F-D9481B398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1C22B2-0B09-70A5-DC90-48178F73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E5859F-0CEA-7AA8-C871-C6A16657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BE14D8-FD7E-186F-45C5-E3D95CAC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32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728C4C5-15D6-362E-8539-8D074EFE5C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EA7489-868B-646B-D7B3-A04A80097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D46649-15FF-7218-FE89-1AA09813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A1C87D-8BB5-7D9F-441A-8D10860C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06191A-963D-48DA-710B-DE7113AE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40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B94FDF-7542-F0FC-161F-25E15074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F0D96E-FD47-26DB-CBED-47D87221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7FB745-6923-A6AA-16DD-4C75EB8C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48F660-B1DA-3EB5-E853-4ABAF8F3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1A7D19-9A4A-6916-0B74-AF584BCA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84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03B989-032D-4289-23B8-C25EE5F8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861383-1814-58E2-DCD6-E7182221C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ED7B4E-8F03-52B4-AB4C-8DE08DD4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0968C7-A79B-63E6-B795-4BDA5444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658DA9-4BBF-CFA1-CA3F-96BF2B42A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69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237A41-376E-04C2-1D63-F3E58C0D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FA4F63-070C-59EF-9A82-ECEFECC45B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0CEE5E9-D03D-1D74-520B-8DC8648D7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5E15FE-CA8B-654D-DE60-B36D349D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CBCF992-937A-2AB7-330D-3EAEE2FA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01DE19-2D68-3510-3B00-469043D1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88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0965BB-C320-4921-A026-D5545748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3C3C51-54B1-A1B5-4061-3BA7DF2B6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BB1E8A-018D-8509-DD4D-847F679D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044FE70-BF1C-BC0B-698B-09E993F89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C4DDF3C-2B65-9BC1-5A78-003697C4E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4848E28-C8C6-B499-E922-B9888EEF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FCB6114-DA8B-6105-F522-7EFA382D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B04A5D8-9463-B5EF-6A5F-552091B8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16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163566-F2C8-15BE-6A61-AFE71B29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2DB3EEB-8A9F-C493-322E-796A1B2D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DC0EA08-5F9B-6C16-17A5-5186F73E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9284B61-B6F5-6FEC-9F02-C3AD5291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32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5DBD3EA-0648-C2D4-8492-79B87CB9A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8CF4387-F0AC-B52C-8D51-6CD65C0E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E6676A-9139-0AE4-E7E0-1F64AA0F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45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9D7C10-A864-6BFA-01CD-7CD1C12C6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9D4915-CFEE-D0B8-7CF5-3305598DA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011A93-ACBD-F4AC-1CB1-556D631DB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CA37B70-003A-3AAB-849F-832E6085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DE5465-707B-DDAA-1241-601B7E5F8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86A204-34CC-06E6-DA8D-00D3FA8E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81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1FFED-9AEE-D986-D7C5-FF62A32D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ECC36C4-1E32-21DE-67D5-A118276D2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8A966C-98ED-2C02-705F-0FC6B87EE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35C4C4-3D86-C0CD-403B-35B59274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F01542-6E00-D646-3504-0CB9EE52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188E4A-EB7A-C0FA-0B36-3A642294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83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28B01E-05E8-04AD-A7AB-4F33CA31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4537DB-F9C6-9696-5D2C-9AE2D49DA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A55256-244E-DC4B-CBD4-A1BFB09E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87E9-3AE8-4C99-95D5-9CBDB240D301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A83E68-0BC0-4421-E404-7D81A228B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50FB74-50B9-17AB-467C-CBEEDCDCA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282D1-44D4-4A05-BA69-3B6E99987C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7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8DAD83-5D22-BCBC-929C-5DCE7A91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ACFEA3-A8D0-3B68-E613-7EBF71BF2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5E23784-45FA-CF8C-5357-5FE45050F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9" y="37925"/>
            <a:ext cx="11894161" cy="678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8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00BDDC-47C8-8E48-6425-21F78D02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762B52-0EA7-472D-BEB3-7A6619BCE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Many DSCs have been actively working on the updates</a:t>
            </a:r>
          </a:p>
          <a:p>
            <a:pPr lvl="1"/>
            <a:r>
              <a:rPr lang="en-US" altLang="zh-CN" dirty="0"/>
              <a:t>It is more complicated than expected (many tiny overlaps)</a:t>
            </a:r>
          </a:p>
          <a:p>
            <a:pPr lvl="1"/>
            <a:r>
              <a:rPr lang="en-US" altLang="zh-CN" dirty="0"/>
              <a:t>Communications with the Detector Geometry Management System</a:t>
            </a:r>
          </a:p>
          <a:p>
            <a:pPr lvl="1"/>
            <a:r>
              <a:rPr lang="en-US" altLang="zh-CN" dirty="0"/>
              <a:t>There are already 3 new versions of the geometry table, will be more</a:t>
            </a:r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 few DSCs have been working on local copy or not starting yet</a:t>
            </a:r>
          </a:p>
          <a:p>
            <a:pPr lvl="1"/>
            <a:r>
              <a:rPr lang="en-US" altLang="zh-CN" dirty="0"/>
              <a:t>Communicated to encourage commencing the work on PRs</a:t>
            </a:r>
          </a:p>
          <a:p>
            <a:pPr lvl="1"/>
            <a:r>
              <a:rPr lang="en-US" altLang="zh-CN" dirty="0"/>
              <a:t>Updates for non-conflicting parameters are aimed for December campaign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A18DD6A4-A884-228B-7FE4-EFB319322C56}"/>
              </a:ext>
            </a:extLst>
          </p:cNvPr>
          <p:cNvGrpSpPr/>
          <p:nvPr/>
        </p:nvGrpSpPr>
        <p:grpSpPr>
          <a:xfrm>
            <a:off x="1431825" y="3253897"/>
            <a:ext cx="5227457" cy="1494793"/>
            <a:chOff x="1402564" y="3429000"/>
            <a:chExt cx="5227457" cy="1494793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162F0ACE-AF68-F9B1-0B08-88C67866B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2564" y="3429000"/>
              <a:ext cx="5227457" cy="1494793"/>
            </a:xfrm>
            <a:prstGeom prst="rect">
              <a:avLst/>
            </a:prstGeom>
          </p:spPr>
        </p:pic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3318F448-B5B5-B88C-EE1C-A396D9DE46D9}"/>
                </a:ext>
              </a:extLst>
            </p:cNvPr>
            <p:cNvSpPr/>
            <p:nvPr/>
          </p:nvSpPr>
          <p:spPr>
            <a:xfrm>
              <a:off x="1463040" y="3738067"/>
              <a:ext cx="5166981" cy="892455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6168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宽屏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Chao Peng</dc:creator>
  <cp:lastModifiedBy>Chao Peng</cp:lastModifiedBy>
  <cp:revision>1</cp:revision>
  <dcterms:created xsi:type="dcterms:W3CDTF">2023-11-15T13:29:22Z</dcterms:created>
  <dcterms:modified xsi:type="dcterms:W3CDTF">2023-11-15T13:36:39Z</dcterms:modified>
</cp:coreProperties>
</file>