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7"/>
  </p:notesMasterIdLst>
  <p:sldIdLst>
    <p:sldId id="260" r:id="rId2"/>
    <p:sldId id="257" r:id="rId3"/>
    <p:sldId id="259" r:id="rId4"/>
    <p:sldId id="267" r:id="rId5"/>
    <p:sldId id="263"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94"/>
  </p:normalViewPr>
  <p:slideViewPr>
    <p:cSldViewPr snapToGrid="0" snapToObjects="1">
      <p:cViewPr varScale="1">
        <p:scale>
          <a:sx n="114" d="100"/>
          <a:sy n="114" d="100"/>
        </p:scale>
        <p:origin x="156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6F475-F7F5-6C41-B37C-656C49194CAF}" type="datetimeFigureOut">
              <a:rPr lang="en-US" smtClean="0"/>
              <a:t>11/6/2023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5839EF-EF2D-A244-8B03-02564FD38722}" type="slidenum">
              <a:rPr lang="en-US" smtClean="0"/>
              <a:t>‹#›</a:t>
            </a:fld>
            <a:endParaRPr lang="en-US"/>
          </a:p>
        </p:txBody>
      </p:sp>
    </p:spTree>
    <p:extLst>
      <p:ext uri="{BB962C8B-B14F-4D97-AF65-F5344CB8AC3E}">
        <p14:creationId xmlns:p14="http://schemas.microsoft.com/office/powerpoint/2010/main" val="2679280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bg1"/>
                </a:solidFill>
                <a:latin typeface="+mn-lt"/>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609882" y="5773230"/>
            <a:ext cx="7750969" cy="746185"/>
          </a:xfrm>
        </p:spPr>
        <p:txBody>
          <a:bodyPr>
            <a:normAutofit/>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bg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pic>
        <p:nvPicPr>
          <p:cNvPr id="7" name="Picture 6" descr="Graphical user interface&#10;&#10;Description automatically generated with medium confidence">
            <a:extLst>
              <a:ext uri="{FF2B5EF4-FFF2-40B4-BE49-F238E27FC236}">
                <a16:creationId xmlns:a16="http://schemas.microsoft.com/office/drawing/2014/main" id="{4CEC2187-E5FA-944C-A56A-E562C9C1C5D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436664" y="5761051"/>
            <a:ext cx="3238500" cy="419100"/>
          </a:xfrm>
          <a:prstGeom prst="rect">
            <a:avLst/>
          </a:prstGeom>
        </p:spPr>
      </p:pic>
    </p:spTree>
    <p:extLst>
      <p:ext uri="{BB962C8B-B14F-4D97-AF65-F5344CB8AC3E}">
        <p14:creationId xmlns:p14="http://schemas.microsoft.com/office/powerpoint/2010/main" val="642655364"/>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2880" userDrawn="1">
          <p15:clr>
            <a:srgbClr val="FBAE40"/>
          </p15:clr>
        </p15:guide>
        <p15:guide id="9" orient="horz" pos="3888" userDrawn="1">
          <p15:clr>
            <a:srgbClr val="FBAE40"/>
          </p15:clr>
        </p15:guide>
        <p15:guide id="10" pos="270" userDrawn="1">
          <p15:clr>
            <a:srgbClr val="FBAE40"/>
          </p15:clr>
        </p15:guide>
        <p15:guide id="11" pos="5490" userDrawn="1">
          <p15:clr>
            <a:srgbClr val="FBAE40"/>
          </p15:clr>
        </p15:guide>
        <p15:guide id="12" orient="horz" pos="398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84E83-FA30-AE49-A809-D1503D6A577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FF97B18-F1D3-C845-98E1-FCEEFD596FE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0677A6-B440-D244-B039-82AFE3A152A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Slide Number Placeholder 5">
            <a:extLst>
              <a:ext uri="{FF2B5EF4-FFF2-40B4-BE49-F238E27FC236}">
                <a16:creationId xmlns:a16="http://schemas.microsoft.com/office/drawing/2014/main" id="{6ACFED41-9DB8-3441-9E99-88FCE31DC294}"/>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4160339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999BF-B963-A049-A11E-595313950FC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BA4A0F9-2FD7-DE46-AE52-AD7C0C073AC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A59413AE-9723-9D45-B482-FF92ED073F4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Slide Number Placeholder 5">
            <a:extLst>
              <a:ext uri="{FF2B5EF4-FFF2-40B4-BE49-F238E27FC236}">
                <a16:creationId xmlns:a16="http://schemas.microsoft.com/office/drawing/2014/main" id="{B0BC717A-FCD7-0D46-A097-931C02281585}"/>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1811919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0FA0D-AA3C-664A-87D2-78DEA605DF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05DD7F-359B-0241-A0E1-CB41463949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194FE3B0-EE83-EE47-9729-1EF195304D10}"/>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2381660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7785AC-BC0C-8F4E-B552-D8A6AD40EEB4}"/>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59A820-91F6-F544-8B07-61605B067C56}"/>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E1FAE437-C75F-3A40-9104-1FFF2D5E7948}"/>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106609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_Print-friend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tx1"/>
                </a:solidFill>
                <a:latin typeface="+mn-lt"/>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609882" y="5773230"/>
            <a:ext cx="7750969" cy="746185"/>
          </a:xfrm>
        </p:spPr>
        <p:txBody>
          <a:bodyPr>
            <a:normAutofit/>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tx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pic>
        <p:nvPicPr>
          <p:cNvPr id="6" name="Picture 5">
            <a:extLst>
              <a:ext uri="{FF2B5EF4-FFF2-40B4-BE49-F238E27FC236}">
                <a16:creationId xmlns:a16="http://schemas.microsoft.com/office/drawing/2014/main" id="{C11DD1EC-00E2-0247-ADB6-287150A1627B}"/>
              </a:ext>
            </a:extLst>
          </p:cNvPr>
          <p:cNvPicPr>
            <a:picLocks noChangeAspect="1"/>
          </p:cNvPicPr>
          <p:nvPr userDrawn="1"/>
        </p:nvPicPr>
        <p:blipFill>
          <a:blip r:embed="rId3"/>
          <a:stretch>
            <a:fillRect/>
          </a:stretch>
        </p:blipFill>
        <p:spPr>
          <a:xfrm>
            <a:off x="5436664" y="5761050"/>
            <a:ext cx="3238500" cy="419100"/>
          </a:xfrm>
          <a:prstGeom prst="rect">
            <a:avLst/>
          </a:prstGeom>
        </p:spPr>
      </p:pic>
    </p:spTree>
    <p:extLst>
      <p:ext uri="{BB962C8B-B14F-4D97-AF65-F5344CB8AC3E}">
        <p14:creationId xmlns:p14="http://schemas.microsoft.com/office/powerpoint/2010/main" val="485114529"/>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2880" userDrawn="1">
          <p15:clr>
            <a:srgbClr val="FBAE40"/>
          </p15:clr>
        </p15:guide>
        <p15:guide id="9" orient="horz" pos="3888" userDrawn="1">
          <p15:clr>
            <a:srgbClr val="FBAE40"/>
          </p15:clr>
        </p15:guide>
        <p15:guide id="10" pos="270" userDrawn="1">
          <p15:clr>
            <a:srgbClr val="FBAE40"/>
          </p15:clr>
        </p15:guide>
        <p15:guide id="11" pos="5490" userDrawn="1">
          <p15:clr>
            <a:srgbClr val="FBAE40"/>
          </p15:clr>
        </p15:guide>
        <p15:guide id="12" orient="horz" pos="398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F96C7-1801-CD4F-9F28-C99CEA00AE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1FB783-2389-2044-9FEC-A01C09265EC1}"/>
              </a:ext>
            </a:extLst>
          </p:cNvPr>
          <p:cNvSpPr>
            <a:spLocks noGrp="1"/>
          </p:cNvSpPr>
          <p:nvPr>
            <p:ph idx="1"/>
          </p:nvPr>
        </p:nvSpPr>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84785F67-179E-4145-8BCB-4A0C61A894B6}"/>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2794568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C4E73FD-DB7D-6846-A2AE-E73A318442F4}"/>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solidFill>
                  <a:schemeClr val="tx1"/>
                </a:solidFill>
              </a:defRPr>
            </a:lvl1pPr>
          </a:lstStyle>
          <a:p>
            <a:fld id="{933A556B-7C63-244D-9B7C-B0EA8042B330}" type="slidenum">
              <a:rPr lang="en-US" smtClean="0"/>
              <a:pPr/>
              <a:t>‹#›</a:t>
            </a:fld>
            <a:endParaRPr lang="en-US" dirty="0"/>
          </a:p>
        </p:txBody>
      </p:sp>
      <p:sp>
        <p:nvSpPr>
          <p:cNvPr id="7" name="Title 1">
            <a:extLst>
              <a:ext uri="{FF2B5EF4-FFF2-40B4-BE49-F238E27FC236}">
                <a16:creationId xmlns:a16="http://schemas.microsoft.com/office/drawing/2014/main" id="{27110BA2-9B68-CC4C-A636-3277ABFA5F1F}"/>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bg1"/>
                </a:solidFill>
                <a:latin typeface="+mn-lt"/>
                <a:cs typeface="Arial" panose="020B0604020202020204" pitchFamily="34" charset="0"/>
              </a:defRPr>
            </a:lvl1pPr>
          </a:lstStyle>
          <a:p>
            <a:r>
              <a:rPr lang="en-US" dirty="0"/>
              <a:t>Click To Edit Master Title Style</a:t>
            </a:r>
          </a:p>
        </p:txBody>
      </p:sp>
      <p:sp>
        <p:nvSpPr>
          <p:cNvPr id="8" name="Text Placeholder 4">
            <a:extLst>
              <a:ext uri="{FF2B5EF4-FFF2-40B4-BE49-F238E27FC236}">
                <a16:creationId xmlns:a16="http://schemas.microsoft.com/office/drawing/2014/main" id="{9FCBF15F-CA7F-7641-B9E3-4E9C3E92F434}"/>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bg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spTree>
    <p:extLst>
      <p:ext uri="{BB962C8B-B14F-4D97-AF65-F5344CB8AC3E}">
        <p14:creationId xmlns:p14="http://schemas.microsoft.com/office/powerpoint/2010/main" val="4223687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Section Header_Print-friend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C4E73FD-DB7D-6846-A2AE-E73A318442F4}"/>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solidFill>
                  <a:schemeClr val="tx1"/>
                </a:solidFill>
              </a:defRPr>
            </a:lvl1pPr>
          </a:lstStyle>
          <a:p>
            <a:fld id="{933A556B-7C63-244D-9B7C-B0EA8042B330}" type="slidenum">
              <a:rPr lang="en-US" smtClean="0"/>
              <a:pPr/>
              <a:t>‹#›</a:t>
            </a:fld>
            <a:endParaRPr lang="en-US" dirty="0"/>
          </a:p>
        </p:txBody>
      </p:sp>
      <p:sp>
        <p:nvSpPr>
          <p:cNvPr id="7" name="Title 1">
            <a:extLst>
              <a:ext uri="{FF2B5EF4-FFF2-40B4-BE49-F238E27FC236}">
                <a16:creationId xmlns:a16="http://schemas.microsoft.com/office/drawing/2014/main" id="{27110BA2-9B68-CC4C-A636-3277ABFA5F1F}"/>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tx1"/>
                </a:solidFill>
                <a:latin typeface="+mn-lt"/>
                <a:cs typeface="Arial" panose="020B0604020202020204" pitchFamily="34" charset="0"/>
              </a:defRPr>
            </a:lvl1pPr>
          </a:lstStyle>
          <a:p>
            <a:r>
              <a:rPr lang="en-US" dirty="0"/>
              <a:t>Click To Edit Master Title Style</a:t>
            </a:r>
          </a:p>
        </p:txBody>
      </p:sp>
      <p:sp>
        <p:nvSpPr>
          <p:cNvPr id="8" name="Text Placeholder 4">
            <a:extLst>
              <a:ext uri="{FF2B5EF4-FFF2-40B4-BE49-F238E27FC236}">
                <a16:creationId xmlns:a16="http://schemas.microsoft.com/office/drawing/2014/main" id="{9FCBF15F-CA7F-7641-B9E3-4E9C3E92F434}"/>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tx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spTree>
    <p:extLst>
      <p:ext uri="{BB962C8B-B14F-4D97-AF65-F5344CB8AC3E}">
        <p14:creationId xmlns:p14="http://schemas.microsoft.com/office/powerpoint/2010/main" val="2196815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B965E-00C4-6F4C-8817-84A69C14D2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8926A3-B154-C14C-BFED-E141D3C8B7D4}"/>
              </a:ext>
            </a:extLst>
          </p:cNvPr>
          <p:cNvSpPr>
            <a:spLocks noGrp="1"/>
          </p:cNvSpPr>
          <p:nvPr>
            <p:ph sz="half" idx="1"/>
          </p:nvPr>
        </p:nvSpPr>
        <p:spPr>
          <a:xfrm>
            <a:off x="428625"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40C922-34CF-D846-A402-06F51B18941E}"/>
              </a:ext>
            </a:extLst>
          </p:cNvPr>
          <p:cNvSpPr>
            <a:spLocks noGrp="1"/>
          </p:cNvSpPr>
          <p:nvPr>
            <p:ph sz="half" idx="2"/>
          </p:nvPr>
        </p:nvSpPr>
        <p:spPr>
          <a:xfrm>
            <a:off x="457200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71868AE-308B-D548-82A1-318656FC5556}"/>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3630614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ACFC5-D97A-B448-B815-E68D1A9731E8}"/>
              </a:ext>
            </a:extLst>
          </p:cNvPr>
          <p:cNvSpPr>
            <a:spLocks noGrp="1"/>
          </p:cNvSpPr>
          <p:nvPr>
            <p:ph type="title"/>
          </p:nvPr>
        </p:nvSpPr>
        <p:spPr>
          <a:xfrm>
            <a:off x="428625"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BFB46D-01D9-1D44-ABED-AC6282C16BC1}"/>
              </a:ext>
            </a:extLst>
          </p:cNvPr>
          <p:cNvSpPr>
            <a:spLocks noGrp="1"/>
          </p:cNvSpPr>
          <p:nvPr>
            <p:ph type="body" idx="1"/>
          </p:nvPr>
        </p:nvSpPr>
        <p:spPr>
          <a:xfrm>
            <a:off x="428626"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08F9F48-3F7F-A545-9387-0732A54B5B13}"/>
              </a:ext>
            </a:extLst>
          </p:cNvPr>
          <p:cNvSpPr>
            <a:spLocks noGrp="1"/>
          </p:cNvSpPr>
          <p:nvPr>
            <p:ph sz="half" idx="2"/>
          </p:nvPr>
        </p:nvSpPr>
        <p:spPr>
          <a:xfrm>
            <a:off x="428626"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0C0DC1-B7CB-B343-8B4E-8D57625AEA93}"/>
              </a:ext>
            </a:extLst>
          </p:cNvPr>
          <p:cNvSpPr>
            <a:spLocks noGrp="1"/>
          </p:cNvSpPr>
          <p:nvPr>
            <p:ph type="body" sz="quarter" idx="3"/>
          </p:nvPr>
        </p:nvSpPr>
        <p:spPr>
          <a:xfrm>
            <a:off x="457200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782689F1-F4A7-6440-A9D9-1BF6E3E127B0}"/>
              </a:ext>
            </a:extLst>
          </p:cNvPr>
          <p:cNvSpPr>
            <a:spLocks noGrp="1"/>
          </p:cNvSpPr>
          <p:nvPr>
            <p:ph sz="quarter" idx="4"/>
          </p:nvPr>
        </p:nvSpPr>
        <p:spPr>
          <a:xfrm>
            <a:off x="457200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24E88283-FA1D-D040-8AFC-1D07DFC302AA}"/>
              </a:ext>
            </a:extLst>
          </p:cNvPr>
          <p:cNvSpPr>
            <a:spLocks noGrp="1"/>
          </p:cNvSpPr>
          <p:nvPr>
            <p:ph type="sldNum" sz="quarter" idx="10"/>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3573931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B70F5-09AC-CD48-85DB-1752A5E862CB}"/>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00D6FDB5-5C90-C844-8D34-266A469CEC57}"/>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4133593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7D20343-9337-0E42-A01C-2815CA8E0561}"/>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2391252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7DAAA2-8718-2247-8539-9A0DC22C048C}"/>
              </a:ext>
            </a:extLst>
          </p:cNvPr>
          <p:cNvSpPr>
            <a:spLocks noGrp="1"/>
          </p:cNvSpPr>
          <p:nvPr>
            <p:ph type="title"/>
          </p:nvPr>
        </p:nvSpPr>
        <p:spPr>
          <a:xfrm>
            <a:off x="428625" y="365126"/>
            <a:ext cx="8286750" cy="1325563"/>
          </a:xfrm>
          <a:prstGeom prst="rect">
            <a:avLst/>
          </a:prstGeom>
        </p:spPr>
        <p:txBody>
          <a:bodyPr vert="horz" lIns="91440" tIns="45720" rIns="91440" bIns="45720" rtlCol="0" anchor="ctr">
            <a:normAutofit/>
          </a:bodyPr>
          <a:lstStyle/>
          <a:p>
            <a:endParaRPr lang="en-US" dirty="0"/>
          </a:p>
        </p:txBody>
      </p:sp>
      <p:sp>
        <p:nvSpPr>
          <p:cNvPr id="3" name="Text Placeholder 2">
            <a:extLst>
              <a:ext uri="{FF2B5EF4-FFF2-40B4-BE49-F238E27FC236}">
                <a16:creationId xmlns:a16="http://schemas.microsoft.com/office/drawing/2014/main" id="{A73056FE-C136-A54B-9DE3-EACD8E08FED9}"/>
              </a:ext>
            </a:extLst>
          </p:cNvPr>
          <p:cNvSpPr>
            <a:spLocks noGrp="1"/>
          </p:cNvSpPr>
          <p:nvPr>
            <p:ph type="body" idx="1"/>
          </p:nvPr>
        </p:nvSpPr>
        <p:spPr>
          <a:xfrm>
            <a:off x="428625" y="1825626"/>
            <a:ext cx="8286750" cy="4207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5">
            <a:extLst>
              <a:ext uri="{FF2B5EF4-FFF2-40B4-BE49-F238E27FC236}">
                <a16:creationId xmlns:a16="http://schemas.microsoft.com/office/drawing/2014/main" id="{125833E0-DD3D-DF4F-9316-F67B7A80E307}"/>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544521178"/>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7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hdr="0" ftr="0" dt="0"/>
  <p:txStyles>
    <p:titleStyle>
      <a:lvl1pPr algn="l" defTabSz="685800" rtl="0" eaLnBrk="1" latinLnBrk="0" hangingPunct="1">
        <a:lnSpc>
          <a:spcPct val="90000"/>
        </a:lnSpc>
        <a:spcBef>
          <a:spcPct val="0"/>
        </a:spcBef>
        <a:buNone/>
        <a:defRPr sz="3600" b="1" kern="1200">
          <a:solidFill>
            <a:schemeClr val="tx1"/>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2880" userDrawn="1">
          <p15:clr>
            <a:srgbClr val="F26B43"/>
          </p15:clr>
        </p15:guide>
        <p15:guide id="9" pos="270" userDrawn="1">
          <p15:clr>
            <a:srgbClr val="F26B43"/>
          </p15:clr>
        </p15:guide>
        <p15:guide id="10" orient="horz" pos="3888" userDrawn="1">
          <p15:clr>
            <a:srgbClr val="F26B43"/>
          </p15:clr>
        </p15:guide>
        <p15:guide id="11" pos="5490" userDrawn="1">
          <p15:clr>
            <a:srgbClr val="F26B43"/>
          </p15:clr>
        </p15:guide>
        <p15:guide id="12"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BF63D-F575-484A-BC46-59E485E57469}"/>
              </a:ext>
            </a:extLst>
          </p:cNvPr>
          <p:cNvSpPr>
            <a:spLocks noGrp="1"/>
          </p:cNvSpPr>
          <p:nvPr>
            <p:ph type="ctrTitle"/>
          </p:nvPr>
        </p:nvSpPr>
        <p:spPr>
          <a:xfrm>
            <a:off x="696514" y="3422157"/>
            <a:ext cx="7750969" cy="994770"/>
          </a:xfrm>
        </p:spPr>
        <p:txBody>
          <a:bodyPr/>
          <a:lstStyle/>
          <a:p>
            <a:r>
              <a:rPr lang="en-US" dirty="0"/>
              <a:t>Proposal Title</a:t>
            </a:r>
          </a:p>
        </p:txBody>
      </p:sp>
      <p:sp>
        <p:nvSpPr>
          <p:cNvPr id="3" name="Subtitle 2">
            <a:extLst>
              <a:ext uri="{FF2B5EF4-FFF2-40B4-BE49-F238E27FC236}">
                <a16:creationId xmlns:a16="http://schemas.microsoft.com/office/drawing/2014/main" id="{7E5687CA-4DEE-1B47-B816-4C68BCCADAF6}"/>
              </a:ext>
            </a:extLst>
          </p:cNvPr>
          <p:cNvSpPr>
            <a:spLocks noGrp="1"/>
          </p:cNvSpPr>
          <p:nvPr>
            <p:ph type="subTitle" idx="1"/>
          </p:nvPr>
        </p:nvSpPr>
        <p:spPr/>
        <p:txBody>
          <a:bodyPr/>
          <a:lstStyle/>
          <a:p>
            <a:r>
              <a:rPr lang="en-US" dirty="0"/>
              <a:t>Date</a:t>
            </a:r>
          </a:p>
        </p:txBody>
      </p:sp>
      <p:sp>
        <p:nvSpPr>
          <p:cNvPr id="4" name="Text Placeholder 3">
            <a:extLst>
              <a:ext uri="{FF2B5EF4-FFF2-40B4-BE49-F238E27FC236}">
                <a16:creationId xmlns:a16="http://schemas.microsoft.com/office/drawing/2014/main" id="{6C607F09-5764-A242-ABEB-396D1B9BF174}"/>
              </a:ext>
            </a:extLst>
          </p:cNvPr>
          <p:cNvSpPr>
            <a:spLocks noGrp="1"/>
          </p:cNvSpPr>
          <p:nvPr>
            <p:ph type="body" sz="quarter" idx="10"/>
          </p:nvPr>
        </p:nvSpPr>
        <p:spPr>
          <a:xfrm>
            <a:off x="696515" y="4884664"/>
            <a:ext cx="7750969" cy="642078"/>
          </a:xfrm>
        </p:spPr>
        <p:txBody>
          <a:bodyPr/>
          <a:lstStyle/>
          <a:p>
            <a:r>
              <a:rPr lang="en-US" dirty="0"/>
              <a:t>Principal Investigator(s) - Presenter(s)</a:t>
            </a:r>
          </a:p>
        </p:txBody>
      </p:sp>
      <p:sp>
        <p:nvSpPr>
          <p:cNvPr id="5" name="Title 1">
            <a:extLst>
              <a:ext uri="{FF2B5EF4-FFF2-40B4-BE49-F238E27FC236}">
                <a16:creationId xmlns:a16="http://schemas.microsoft.com/office/drawing/2014/main" id="{41728290-62C5-7751-2884-A69D7717BEE8}"/>
              </a:ext>
            </a:extLst>
          </p:cNvPr>
          <p:cNvSpPr txBox="1">
            <a:spLocks/>
          </p:cNvSpPr>
          <p:nvPr/>
        </p:nvSpPr>
        <p:spPr>
          <a:xfrm>
            <a:off x="696515" y="2145445"/>
            <a:ext cx="8286750" cy="939746"/>
          </a:xfrm>
          <a:prstGeom prst="rect">
            <a:avLst/>
          </a:prstGeom>
        </p:spPr>
        <p:txBody>
          <a:bodyPr vert="horz" lIns="91440" tIns="45720" rIns="91440" bIns="45720" rtlCol="0" anchor="t" anchorCtr="0">
            <a:normAutofit fontScale="97500"/>
          </a:bodyPr>
          <a:lstStyle>
            <a:lvl1pPr algn="l" defTabSz="685800" rtl="0" eaLnBrk="1" latinLnBrk="0" hangingPunct="1">
              <a:lnSpc>
                <a:spcPct val="90000"/>
              </a:lnSpc>
              <a:spcBef>
                <a:spcPct val="0"/>
              </a:spcBef>
              <a:buNone/>
              <a:defRPr sz="4800" b="1" i="0" kern="1200">
                <a:solidFill>
                  <a:schemeClr val="tx1"/>
                </a:solidFill>
                <a:latin typeface="+mn-lt"/>
                <a:ea typeface="+mj-ea"/>
                <a:cs typeface="Arial" panose="020B0604020202020204" pitchFamily="34" charset="0"/>
              </a:defRPr>
            </a:lvl1pPr>
          </a:lstStyle>
          <a:p>
            <a:r>
              <a:rPr lang="en-US" sz="3100" dirty="0"/>
              <a:t>FY2025 NPP LDRD Type B Pre-Proposal</a:t>
            </a:r>
            <a:r>
              <a:rPr lang="en-US" dirty="0"/>
              <a:t>	</a:t>
            </a:r>
          </a:p>
        </p:txBody>
      </p:sp>
    </p:spTree>
    <p:extLst>
      <p:ext uri="{BB962C8B-B14F-4D97-AF65-F5344CB8AC3E}">
        <p14:creationId xmlns:p14="http://schemas.microsoft.com/office/powerpoint/2010/main" val="2421414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A50FB-44F3-6846-8C26-F8681D4BFFB3}"/>
              </a:ext>
            </a:extLst>
          </p:cNvPr>
          <p:cNvSpPr>
            <a:spLocks noGrp="1"/>
          </p:cNvSpPr>
          <p:nvPr>
            <p:ph type="title"/>
          </p:nvPr>
        </p:nvSpPr>
        <p:spPr>
          <a:xfrm>
            <a:off x="428625" y="365127"/>
            <a:ext cx="8286750" cy="589614"/>
          </a:xfrm>
        </p:spPr>
        <p:txBody>
          <a:bodyPr>
            <a:normAutofit fontScale="90000"/>
          </a:bodyPr>
          <a:lstStyle/>
          <a:p>
            <a:r>
              <a:rPr lang="en-US" dirty="0"/>
              <a:t>FY2025 NPP LDRD Type B Pre-Proposal	</a:t>
            </a:r>
          </a:p>
        </p:txBody>
      </p:sp>
      <p:sp>
        <p:nvSpPr>
          <p:cNvPr id="7" name="Content Placeholder 6">
            <a:extLst>
              <a:ext uri="{FF2B5EF4-FFF2-40B4-BE49-F238E27FC236}">
                <a16:creationId xmlns:a16="http://schemas.microsoft.com/office/drawing/2014/main" id="{84BED499-6ED4-F54A-8BC4-75AB617CA064}"/>
              </a:ext>
            </a:extLst>
          </p:cNvPr>
          <p:cNvSpPr>
            <a:spLocks noGrp="1"/>
          </p:cNvSpPr>
          <p:nvPr>
            <p:ph idx="1"/>
          </p:nvPr>
        </p:nvSpPr>
        <p:spPr>
          <a:xfrm>
            <a:off x="428625" y="1588656"/>
            <a:ext cx="8286750" cy="4444156"/>
          </a:xfrm>
        </p:spPr>
        <p:txBody>
          <a:bodyPr/>
          <a:lstStyle/>
          <a:p>
            <a:pPr marL="0" indent="0">
              <a:buNone/>
            </a:pPr>
            <a:r>
              <a:rPr lang="en-US" sz="1800" dirty="0">
                <a:solidFill>
                  <a:schemeClr val="accent1">
                    <a:lumMod val="50000"/>
                  </a:schemeClr>
                </a:solidFill>
              </a:rPr>
              <a:t>Proposal title:</a:t>
            </a:r>
          </a:p>
          <a:p>
            <a:pPr marL="0" indent="0">
              <a:buNone/>
            </a:pPr>
            <a:endParaRPr lang="en-US" sz="1800" dirty="0">
              <a:solidFill>
                <a:schemeClr val="accent1">
                  <a:lumMod val="50000"/>
                </a:schemeClr>
              </a:solidFill>
            </a:endParaRPr>
          </a:p>
          <a:p>
            <a:pPr marL="0" indent="0">
              <a:buNone/>
            </a:pPr>
            <a:r>
              <a:rPr lang="en-US" sz="1800" dirty="0">
                <a:solidFill>
                  <a:schemeClr val="accent1">
                    <a:lumMod val="50000"/>
                  </a:schemeClr>
                </a:solidFill>
              </a:rPr>
              <a:t>Primary Investigator:</a:t>
            </a:r>
          </a:p>
          <a:p>
            <a:pPr marL="0" indent="0">
              <a:buNone/>
            </a:pPr>
            <a:endParaRPr lang="en-US" sz="1800" dirty="0">
              <a:solidFill>
                <a:schemeClr val="accent1">
                  <a:lumMod val="50000"/>
                </a:schemeClr>
              </a:solidFill>
            </a:endParaRPr>
          </a:p>
          <a:p>
            <a:pPr marL="0" indent="0">
              <a:buNone/>
            </a:pPr>
            <a:r>
              <a:rPr lang="en-US" sz="1800" dirty="0">
                <a:solidFill>
                  <a:schemeClr val="accent1">
                    <a:lumMod val="50000"/>
                  </a:schemeClr>
                </a:solidFill>
              </a:rPr>
              <a:t>Other Investigators:</a:t>
            </a:r>
          </a:p>
          <a:p>
            <a:pPr marL="0" indent="0">
              <a:buNone/>
            </a:pPr>
            <a:endParaRPr lang="en-US" sz="1800" dirty="0">
              <a:solidFill>
                <a:schemeClr val="accent1">
                  <a:lumMod val="50000"/>
                </a:schemeClr>
              </a:solidFill>
            </a:endParaRPr>
          </a:p>
          <a:p>
            <a:pPr marL="0" indent="0">
              <a:buNone/>
            </a:pPr>
            <a:r>
              <a:rPr lang="en-US" sz="1800" dirty="0">
                <a:solidFill>
                  <a:schemeClr val="accent1">
                    <a:lumMod val="50000"/>
                  </a:schemeClr>
                </a:solidFill>
              </a:rPr>
              <a:t>Indicate if this is a cross-directorate proposal: 	Yes ___	No___</a:t>
            </a:r>
          </a:p>
          <a:p>
            <a:pPr marL="0" indent="0">
              <a:buNone/>
            </a:pPr>
            <a:endParaRPr lang="en-US" sz="1800" dirty="0">
              <a:solidFill>
                <a:schemeClr val="accent1">
                  <a:lumMod val="50000"/>
                </a:schemeClr>
              </a:solidFill>
            </a:endParaRPr>
          </a:p>
          <a:p>
            <a:pPr marL="0" indent="0">
              <a:buNone/>
            </a:pPr>
            <a:r>
              <a:rPr lang="en-US" sz="1800" dirty="0">
                <a:solidFill>
                  <a:schemeClr val="accent1">
                    <a:lumMod val="50000"/>
                  </a:schemeClr>
                </a:solidFill>
              </a:rPr>
              <a:t>If yes, identify other directorates/organizations:</a:t>
            </a:r>
          </a:p>
          <a:p>
            <a:pPr marL="0" indent="0">
              <a:buNone/>
            </a:pPr>
            <a:endParaRPr lang="en-US" sz="1800" dirty="0">
              <a:solidFill>
                <a:schemeClr val="accent1">
                  <a:lumMod val="50000"/>
                </a:schemeClr>
              </a:solidFill>
            </a:endParaRPr>
          </a:p>
          <a:p>
            <a:pPr marL="0" indent="0">
              <a:buNone/>
            </a:pPr>
            <a:r>
              <a:rPr lang="en-US" sz="1800" dirty="0">
                <a:solidFill>
                  <a:schemeClr val="accent1">
                    <a:lumMod val="50000"/>
                  </a:schemeClr>
                </a:solidFill>
              </a:rPr>
              <a:t>Proposal Term:  		From:               	To: </a:t>
            </a:r>
          </a:p>
          <a:p>
            <a:pPr marL="685800" lvl="2" indent="0"/>
            <a:endParaRPr lang="en-US" dirty="0"/>
          </a:p>
        </p:txBody>
      </p:sp>
      <p:sp>
        <p:nvSpPr>
          <p:cNvPr id="4" name="Slide Number Placeholder 3">
            <a:extLst>
              <a:ext uri="{FF2B5EF4-FFF2-40B4-BE49-F238E27FC236}">
                <a16:creationId xmlns:a16="http://schemas.microsoft.com/office/drawing/2014/main" id="{44D153C9-B6EC-5440-87A3-9DCF9B76E78F}"/>
              </a:ext>
            </a:extLst>
          </p:cNvPr>
          <p:cNvSpPr>
            <a:spLocks noGrp="1"/>
          </p:cNvSpPr>
          <p:nvPr>
            <p:ph type="sldNum" sz="quarter" idx="4"/>
          </p:nvPr>
        </p:nvSpPr>
        <p:spPr/>
        <p:txBody>
          <a:bodyPr/>
          <a:lstStyle/>
          <a:p>
            <a:fld id="{933A556B-7C63-244D-9B7C-B0EA8042B330}" type="slidenum">
              <a:rPr lang="en-US" smtClean="0"/>
              <a:pPr/>
              <a:t>2</a:t>
            </a:fld>
            <a:endParaRPr lang="en-US" dirty="0"/>
          </a:p>
        </p:txBody>
      </p:sp>
    </p:spTree>
    <p:extLst>
      <p:ext uri="{BB962C8B-B14F-4D97-AF65-F5344CB8AC3E}">
        <p14:creationId xmlns:p14="http://schemas.microsoft.com/office/powerpoint/2010/main" val="3681362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C7D44-AB30-1348-91B6-81A4E6A65209}"/>
              </a:ext>
            </a:extLst>
          </p:cNvPr>
          <p:cNvSpPr>
            <a:spLocks noGrp="1"/>
          </p:cNvSpPr>
          <p:nvPr>
            <p:ph type="title"/>
          </p:nvPr>
        </p:nvSpPr>
        <p:spPr>
          <a:xfrm>
            <a:off x="428626" y="0"/>
            <a:ext cx="8286750" cy="645459"/>
          </a:xfrm>
        </p:spPr>
        <p:txBody>
          <a:bodyPr>
            <a:normAutofit/>
          </a:bodyPr>
          <a:lstStyle/>
          <a:p>
            <a:r>
              <a:rPr lang="en-US" sz="3200" dirty="0"/>
              <a:t>FY2025 NPP LDRD Type B Pre-Proposal</a:t>
            </a:r>
          </a:p>
        </p:txBody>
      </p:sp>
      <p:sp>
        <p:nvSpPr>
          <p:cNvPr id="3" name="Slide Number Placeholder 2">
            <a:extLst>
              <a:ext uri="{FF2B5EF4-FFF2-40B4-BE49-F238E27FC236}">
                <a16:creationId xmlns:a16="http://schemas.microsoft.com/office/drawing/2014/main" id="{13D17D59-0FDD-D644-96B9-C9F0AD7AB808}"/>
              </a:ext>
            </a:extLst>
          </p:cNvPr>
          <p:cNvSpPr>
            <a:spLocks noGrp="1"/>
          </p:cNvSpPr>
          <p:nvPr>
            <p:ph type="sldNum" sz="quarter" idx="4"/>
          </p:nvPr>
        </p:nvSpPr>
        <p:spPr/>
        <p:txBody>
          <a:bodyPr/>
          <a:lstStyle/>
          <a:p>
            <a:fld id="{933A556B-7C63-244D-9B7C-B0EA8042B330}" type="slidenum">
              <a:rPr lang="en-US" smtClean="0"/>
              <a:pPr/>
              <a:t>3</a:t>
            </a:fld>
            <a:endParaRPr lang="en-US" sz="750" dirty="0"/>
          </a:p>
        </p:txBody>
      </p:sp>
      <p:sp>
        <p:nvSpPr>
          <p:cNvPr id="5" name="TextBox 4">
            <a:extLst>
              <a:ext uri="{FF2B5EF4-FFF2-40B4-BE49-F238E27FC236}">
                <a16:creationId xmlns:a16="http://schemas.microsoft.com/office/drawing/2014/main" id="{BAE8C22F-A5D6-4E1D-8CA4-C31170E4F5D6}"/>
              </a:ext>
            </a:extLst>
          </p:cNvPr>
          <p:cNvSpPr txBox="1"/>
          <p:nvPr/>
        </p:nvSpPr>
        <p:spPr>
          <a:xfrm>
            <a:off x="428626" y="959595"/>
            <a:ext cx="8481961" cy="2585323"/>
          </a:xfrm>
          <a:prstGeom prst="rect">
            <a:avLst/>
          </a:prstGeom>
          <a:noFill/>
        </p:spPr>
        <p:txBody>
          <a:bodyPr wrap="square">
            <a:spAutoFit/>
          </a:bodyPr>
          <a:lstStyle/>
          <a:p>
            <a:r>
              <a:rPr lang="en-US" dirty="0"/>
              <a:t>Proposal title and brief abstract:</a:t>
            </a:r>
          </a:p>
          <a:p>
            <a:endParaRPr lang="en-US" dirty="0"/>
          </a:p>
          <a:p>
            <a:r>
              <a:rPr lang="en-US" dirty="0"/>
              <a:t>Program: </a:t>
            </a:r>
            <a:r>
              <a:rPr lang="en-US" dirty="0">
                <a:solidFill>
                  <a:srgbClr val="FF0000"/>
                </a:solidFill>
              </a:rPr>
              <a:t>Specify which DOE program NP, HEP, IP,… Multiprogram.</a:t>
            </a:r>
            <a:endParaRPr lang="en-US" dirty="0"/>
          </a:p>
          <a:p>
            <a:endParaRPr lang="en-US" dirty="0"/>
          </a:p>
          <a:p>
            <a:r>
              <a:rPr lang="en-US" dirty="0"/>
              <a:t>Return on Investment: </a:t>
            </a:r>
            <a:r>
              <a:rPr lang="en-US" dirty="0">
                <a:solidFill>
                  <a:srgbClr val="FF0000"/>
                </a:solidFill>
              </a:rPr>
              <a:t>What is the potential for future funding?</a:t>
            </a:r>
          </a:p>
          <a:p>
            <a:endParaRPr lang="en-US" dirty="0">
              <a:solidFill>
                <a:srgbClr val="FF0000"/>
              </a:solidFill>
            </a:endParaRPr>
          </a:p>
          <a:p>
            <a:r>
              <a:rPr lang="en-US" dirty="0"/>
              <a:t>Broader impact on the activities at the laboratory: </a:t>
            </a:r>
            <a:r>
              <a:rPr lang="en-US" dirty="0">
                <a:solidFill>
                  <a:srgbClr val="FF0000"/>
                </a:solidFill>
              </a:rPr>
              <a:t>Provide input on broader impact</a:t>
            </a:r>
          </a:p>
          <a:p>
            <a:endParaRPr lang="en-US" dirty="0">
              <a:solidFill>
                <a:srgbClr val="FF0000"/>
              </a:solidFill>
            </a:endParaRPr>
          </a:p>
          <a:p>
            <a:r>
              <a:rPr lang="en-US" dirty="0"/>
              <a:t>Total planned funding per year in FY25 and FY26</a:t>
            </a:r>
          </a:p>
        </p:txBody>
      </p:sp>
    </p:spTree>
    <p:extLst>
      <p:ext uri="{BB962C8B-B14F-4D97-AF65-F5344CB8AC3E}">
        <p14:creationId xmlns:p14="http://schemas.microsoft.com/office/powerpoint/2010/main" val="1689545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E0C88-97C0-46E6-B34F-75F9D2333625}"/>
              </a:ext>
            </a:extLst>
          </p:cNvPr>
          <p:cNvSpPr>
            <a:spLocks noGrp="1"/>
          </p:cNvSpPr>
          <p:nvPr>
            <p:ph type="title"/>
          </p:nvPr>
        </p:nvSpPr>
        <p:spPr>
          <a:xfrm>
            <a:off x="536201" y="101982"/>
            <a:ext cx="8286750" cy="762338"/>
          </a:xfrm>
        </p:spPr>
        <p:txBody>
          <a:bodyPr>
            <a:normAutofit/>
          </a:bodyPr>
          <a:lstStyle/>
          <a:p>
            <a:pPr algn="ctr"/>
            <a:r>
              <a:rPr lang="en-US" dirty="0"/>
              <a:t>Description of the LDRD</a:t>
            </a:r>
          </a:p>
        </p:txBody>
      </p:sp>
      <p:sp>
        <p:nvSpPr>
          <p:cNvPr id="3" name="Content Placeholder 2">
            <a:extLst>
              <a:ext uri="{FF2B5EF4-FFF2-40B4-BE49-F238E27FC236}">
                <a16:creationId xmlns:a16="http://schemas.microsoft.com/office/drawing/2014/main" id="{6FA51532-ED4B-4C01-A927-92B712F25865}"/>
              </a:ext>
            </a:extLst>
          </p:cNvPr>
          <p:cNvSpPr>
            <a:spLocks noGrp="1"/>
          </p:cNvSpPr>
          <p:nvPr>
            <p:ph idx="1"/>
          </p:nvPr>
        </p:nvSpPr>
        <p:spPr>
          <a:xfrm>
            <a:off x="428625" y="1533463"/>
            <a:ext cx="8286750" cy="4207185"/>
          </a:xfrm>
        </p:spPr>
        <p:txBody>
          <a:bodyPr/>
          <a:lstStyle/>
          <a:p>
            <a:r>
              <a:rPr lang="en-US" dirty="0"/>
              <a:t>Up to 3 slides: provide a summary of the scientific/technological concept of the proposed project including the motivation for the research and the approach that will be used to conduct the investigation, deliverables, personnel involved, required procurements, and related information</a:t>
            </a:r>
          </a:p>
        </p:txBody>
      </p:sp>
      <p:sp>
        <p:nvSpPr>
          <p:cNvPr id="4" name="Slide Number Placeholder 3">
            <a:extLst>
              <a:ext uri="{FF2B5EF4-FFF2-40B4-BE49-F238E27FC236}">
                <a16:creationId xmlns:a16="http://schemas.microsoft.com/office/drawing/2014/main" id="{9153297F-C5B2-4AF5-8468-8BFA4D4142F0}"/>
              </a:ext>
            </a:extLst>
          </p:cNvPr>
          <p:cNvSpPr>
            <a:spLocks noGrp="1"/>
          </p:cNvSpPr>
          <p:nvPr>
            <p:ph type="sldNum" sz="quarter" idx="4"/>
          </p:nvPr>
        </p:nvSpPr>
        <p:spPr/>
        <p:txBody>
          <a:bodyPr/>
          <a:lstStyle/>
          <a:p>
            <a:fld id="{933A556B-7C63-244D-9B7C-B0EA8042B330}" type="slidenum">
              <a:rPr lang="en-US" smtClean="0"/>
              <a:pPr/>
              <a:t>4</a:t>
            </a:fld>
            <a:endParaRPr lang="en-US" sz="750" dirty="0"/>
          </a:p>
        </p:txBody>
      </p:sp>
    </p:spTree>
    <p:extLst>
      <p:ext uri="{BB962C8B-B14F-4D97-AF65-F5344CB8AC3E}">
        <p14:creationId xmlns:p14="http://schemas.microsoft.com/office/powerpoint/2010/main" val="3658300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5C65E-208F-418D-BE98-EBFCD02C86F4}"/>
              </a:ext>
            </a:extLst>
          </p:cNvPr>
          <p:cNvSpPr>
            <a:spLocks noGrp="1"/>
          </p:cNvSpPr>
          <p:nvPr>
            <p:ph type="title"/>
          </p:nvPr>
        </p:nvSpPr>
        <p:spPr>
          <a:xfrm>
            <a:off x="517402" y="195177"/>
            <a:ext cx="8286750" cy="611648"/>
          </a:xfrm>
        </p:spPr>
        <p:txBody>
          <a:bodyPr/>
          <a:lstStyle/>
          <a:p>
            <a:pPr algn="ctr"/>
            <a:r>
              <a:rPr lang="en-US" dirty="0"/>
              <a:t>Summary Slide</a:t>
            </a:r>
          </a:p>
        </p:txBody>
      </p:sp>
      <p:sp>
        <p:nvSpPr>
          <p:cNvPr id="3" name="Slide Number Placeholder 2">
            <a:extLst>
              <a:ext uri="{FF2B5EF4-FFF2-40B4-BE49-F238E27FC236}">
                <a16:creationId xmlns:a16="http://schemas.microsoft.com/office/drawing/2014/main" id="{D569ADDA-D911-4B7F-8578-5ADD1E098B3F}"/>
              </a:ext>
            </a:extLst>
          </p:cNvPr>
          <p:cNvSpPr>
            <a:spLocks noGrp="1"/>
          </p:cNvSpPr>
          <p:nvPr>
            <p:ph type="sldNum" sz="quarter" idx="4"/>
          </p:nvPr>
        </p:nvSpPr>
        <p:spPr/>
        <p:txBody>
          <a:bodyPr/>
          <a:lstStyle/>
          <a:p>
            <a:fld id="{933A556B-7C63-244D-9B7C-B0EA8042B330}" type="slidenum">
              <a:rPr lang="en-US" smtClean="0"/>
              <a:pPr/>
              <a:t>5</a:t>
            </a:fld>
            <a:endParaRPr lang="en-US" sz="750" dirty="0"/>
          </a:p>
        </p:txBody>
      </p:sp>
    </p:spTree>
    <p:extLst>
      <p:ext uri="{BB962C8B-B14F-4D97-AF65-F5344CB8AC3E}">
        <p14:creationId xmlns:p14="http://schemas.microsoft.com/office/powerpoint/2010/main" val="348226403"/>
      </p:ext>
    </p:extLst>
  </p:cSld>
  <p:clrMapOvr>
    <a:masterClrMapping/>
  </p:clrMapOvr>
</p:sld>
</file>

<file path=ppt/theme/theme1.xml><?xml version="1.0" encoding="utf-8"?>
<a:theme xmlns:a="http://schemas.openxmlformats.org/drawingml/2006/main" name="BNL">
  <a:themeElements>
    <a:clrScheme name="BNL Color Palette">
      <a:dk1>
        <a:srgbClr val="000000"/>
      </a:dk1>
      <a:lt1>
        <a:srgbClr val="FFFFFF"/>
      </a:lt1>
      <a:dk2>
        <a:srgbClr val="000000"/>
      </a:dk2>
      <a:lt2>
        <a:srgbClr val="FFFFFF"/>
      </a:lt2>
      <a:accent1>
        <a:srgbClr val="105C78"/>
      </a:accent1>
      <a:accent2>
        <a:srgbClr val="00ADDC"/>
      </a:accent2>
      <a:accent3>
        <a:srgbClr val="B2D33B"/>
      </a:accent3>
      <a:accent4>
        <a:srgbClr val="F68B1F"/>
      </a:accent4>
      <a:accent5>
        <a:srgbClr val="B72467"/>
      </a:accent5>
      <a:accent6>
        <a:srgbClr val="FFCD34"/>
      </a:accent6>
      <a:hlink>
        <a:srgbClr val="4881C3"/>
      </a:hlink>
      <a:folHlink>
        <a:srgbClr val="51499E"/>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NL_PPT_Template_2021_Standard_Compressed_060121" id="{81931DB4-BE11-AC4C-8733-C612231D0574}" vid="{9DFA2559-1B1D-A844-9731-917E9F0BD7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bnl_ppt_template_2021_standard_compressed</Template>
  <TotalTime>43</TotalTime>
  <Words>187</Words>
  <Application>Microsoft Office PowerPoint</Application>
  <PresentationFormat>On-screen Show (4:3)</PresentationFormat>
  <Paragraphs>33</Paragraphs>
  <Slides>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Calibri</vt:lpstr>
      <vt:lpstr>BNL</vt:lpstr>
      <vt:lpstr>Proposal Title</vt:lpstr>
      <vt:lpstr>FY2025 NPP LDRD Type B Pre-Proposal </vt:lpstr>
      <vt:lpstr>FY2025 NPP LDRD Type B Pre-Proposal</vt:lpstr>
      <vt:lpstr>Description of the LDRD</vt:lpstr>
      <vt:lpstr>Summary Slide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Capasso, Frances</dc:creator>
  <cp:keywords/>
  <dc:description/>
  <cp:lastModifiedBy>Denisov, Dmitri</cp:lastModifiedBy>
  <cp:revision>6</cp:revision>
  <dcterms:created xsi:type="dcterms:W3CDTF">2022-02-16T00:10:48Z</dcterms:created>
  <dcterms:modified xsi:type="dcterms:W3CDTF">2023-11-06T18:05:24Z</dcterms:modified>
  <cp:category/>
</cp:coreProperties>
</file>