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_Print-friendly">
  <p:cSld name="1_Title Slide_Print-friendly">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09882" y="2541806"/>
            <a:ext cx="7750969" cy="194746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Arial"/>
              <a:buNone/>
              <a:defRPr sz="4800"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609882" y="5773230"/>
            <a:ext cx="7750969" cy="7461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1800"/>
              <a:buNone/>
              <a:defRPr sz="1800">
                <a:solidFill>
                  <a:schemeClr val="dk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6" name="Google Shape;16;p2"/>
          <p:cNvSpPr txBox="1">
            <a:spLocks noGrp="1"/>
          </p:cNvSpPr>
          <p:nvPr>
            <p:ph type="body" idx="2"/>
          </p:nvPr>
        </p:nvSpPr>
        <p:spPr>
          <a:xfrm>
            <a:off x="609882" y="4501445"/>
            <a:ext cx="7750969" cy="12596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400"/>
              <a:buFont typeface="Arial"/>
              <a:buNone/>
              <a:defRPr sz="2400">
                <a:solidFill>
                  <a:schemeClr val="dk1"/>
                </a:solidFill>
              </a:defRPr>
            </a:lvl1pPr>
            <a:lvl2pPr marL="914400" lvl="1" indent="-228600" algn="l">
              <a:lnSpc>
                <a:spcPct val="90000"/>
              </a:lnSpc>
              <a:spcBef>
                <a:spcPts val="375"/>
              </a:spcBef>
              <a:spcAft>
                <a:spcPts val="0"/>
              </a:spcAft>
              <a:buClr>
                <a:schemeClr val="dk1"/>
              </a:buClr>
              <a:buSzPts val="1500"/>
              <a:buFont typeface="Arial"/>
              <a:buNone/>
              <a:defRPr sz="1500"/>
            </a:lvl2pPr>
            <a:lvl3pPr marL="1371600" lvl="2" indent="-228600" algn="l">
              <a:lnSpc>
                <a:spcPct val="90000"/>
              </a:lnSpc>
              <a:spcBef>
                <a:spcPts val="375"/>
              </a:spcBef>
              <a:spcAft>
                <a:spcPts val="0"/>
              </a:spcAft>
              <a:buClr>
                <a:schemeClr val="dk1"/>
              </a:buClr>
              <a:buSzPts val="1500"/>
              <a:buFont typeface="Arial"/>
              <a:buNone/>
              <a:defRPr sz="1500"/>
            </a:lvl3pPr>
            <a:lvl4pPr marL="1828800" lvl="3" indent="-228600" algn="l">
              <a:lnSpc>
                <a:spcPct val="90000"/>
              </a:lnSpc>
              <a:spcBef>
                <a:spcPts val="375"/>
              </a:spcBef>
              <a:spcAft>
                <a:spcPts val="0"/>
              </a:spcAft>
              <a:buClr>
                <a:schemeClr val="dk1"/>
              </a:buClr>
              <a:buSzPts val="1500"/>
              <a:buFont typeface="Arial"/>
              <a:buNone/>
              <a:defRPr sz="1500"/>
            </a:lvl4pPr>
            <a:lvl5pPr marL="2286000" lvl="4" indent="-228600" algn="l">
              <a:lnSpc>
                <a:spcPct val="90000"/>
              </a:lnSpc>
              <a:spcBef>
                <a:spcPts val="375"/>
              </a:spcBef>
              <a:spcAft>
                <a:spcPts val="0"/>
              </a:spcAft>
              <a:buClr>
                <a:schemeClr val="dk1"/>
              </a:buClr>
              <a:buSzPts val="1500"/>
              <a:buFont typeface="Arial"/>
              <a:buNone/>
              <a:defRPr sz="15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7" name="Google Shape;17;p2"/>
          <p:cNvPicPr preferRelativeResize="0"/>
          <p:nvPr/>
        </p:nvPicPr>
        <p:blipFill rotWithShape="1">
          <a:blip r:embed="rId3">
            <a:alphaModFix/>
          </a:blip>
          <a:srcRect/>
          <a:stretch/>
        </p:blipFill>
        <p:spPr>
          <a:xfrm>
            <a:off x="5436664" y="5761050"/>
            <a:ext cx="3238500" cy="419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888">
          <p15:clr>
            <a:srgbClr val="FBAE40"/>
          </p15:clr>
        </p15:guide>
        <p15:guide id="4" pos="270">
          <p15:clr>
            <a:srgbClr val="FBAE40"/>
          </p15:clr>
        </p15:guide>
        <p15:guide id="5" pos="5490">
          <p15:clr>
            <a:srgbClr val="FBAE40"/>
          </p15:clr>
        </p15:guide>
        <p15:guide id="6"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a:solidFill>
                  <a:schemeClr val="dk1"/>
                </a:solidFill>
                <a:latin typeface="Arial"/>
                <a:ea typeface="Arial"/>
                <a:cs typeface="Arial"/>
                <a:sym typeface="Arial"/>
              </a:defRPr>
            </a:lvl1pPr>
            <a:lvl2pPr marL="0" lvl="1" indent="0" algn="r">
              <a:spcBef>
                <a:spcPts val="0"/>
              </a:spcBef>
              <a:buNone/>
              <a:defRPr sz="750">
                <a:solidFill>
                  <a:schemeClr val="dk1"/>
                </a:solidFill>
                <a:latin typeface="Arial"/>
                <a:ea typeface="Arial"/>
                <a:cs typeface="Arial"/>
                <a:sym typeface="Arial"/>
              </a:defRPr>
            </a:lvl2pPr>
            <a:lvl3pPr marL="0" lvl="2" indent="0" algn="r">
              <a:spcBef>
                <a:spcPts val="0"/>
              </a:spcBef>
              <a:buNone/>
              <a:defRPr sz="750">
                <a:solidFill>
                  <a:schemeClr val="dk1"/>
                </a:solidFill>
                <a:latin typeface="Arial"/>
                <a:ea typeface="Arial"/>
                <a:cs typeface="Arial"/>
                <a:sym typeface="Arial"/>
              </a:defRPr>
            </a:lvl3pPr>
            <a:lvl4pPr marL="0" lvl="3" indent="0" algn="r">
              <a:spcBef>
                <a:spcPts val="0"/>
              </a:spcBef>
              <a:buNone/>
              <a:defRPr sz="750">
                <a:solidFill>
                  <a:schemeClr val="dk1"/>
                </a:solidFill>
                <a:latin typeface="Arial"/>
                <a:ea typeface="Arial"/>
                <a:cs typeface="Arial"/>
                <a:sym typeface="Arial"/>
              </a:defRPr>
            </a:lvl4pPr>
            <a:lvl5pPr marL="0" lvl="4" indent="0" algn="r">
              <a:spcBef>
                <a:spcPts val="0"/>
              </a:spcBef>
              <a:buNone/>
              <a:defRPr sz="750">
                <a:solidFill>
                  <a:schemeClr val="dk1"/>
                </a:solidFill>
                <a:latin typeface="Arial"/>
                <a:ea typeface="Arial"/>
                <a:cs typeface="Arial"/>
                <a:sym typeface="Arial"/>
              </a:defRPr>
            </a:lvl5pPr>
            <a:lvl6pPr marL="0" lvl="5" indent="0" algn="r">
              <a:spcBef>
                <a:spcPts val="0"/>
              </a:spcBef>
              <a:buNone/>
              <a:defRPr sz="750">
                <a:solidFill>
                  <a:schemeClr val="dk1"/>
                </a:solidFill>
                <a:latin typeface="Arial"/>
                <a:ea typeface="Arial"/>
                <a:cs typeface="Arial"/>
                <a:sym typeface="Arial"/>
              </a:defRPr>
            </a:lvl6pPr>
            <a:lvl7pPr marL="0" lvl="6" indent="0" algn="r">
              <a:spcBef>
                <a:spcPts val="0"/>
              </a:spcBef>
              <a:buNone/>
              <a:defRPr sz="750">
                <a:solidFill>
                  <a:schemeClr val="dk1"/>
                </a:solidFill>
                <a:latin typeface="Arial"/>
                <a:ea typeface="Arial"/>
                <a:cs typeface="Arial"/>
                <a:sym typeface="Arial"/>
              </a:defRPr>
            </a:lvl7pPr>
            <a:lvl8pPr marL="0" lvl="7" indent="0" algn="r">
              <a:spcBef>
                <a:spcPts val="0"/>
              </a:spcBef>
              <a:buNone/>
              <a:defRPr sz="750">
                <a:solidFill>
                  <a:schemeClr val="dk1"/>
                </a:solidFill>
                <a:latin typeface="Arial"/>
                <a:ea typeface="Arial"/>
                <a:cs typeface="Arial"/>
                <a:sym typeface="Arial"/>
              </a:defRPr>
            </a:lvl8pPr>
            <a:lvl9pPr marL="0" lvl="8" indent="0" algn="r">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0" name="Google Shape;60;p1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1" name="Google Shape;61;p12"/>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a:solidFill>
                  <a:schemeClr val="dk1"/>
                </a:solidFill>
                <a:latin typeface="Arial"/>
                <a:ea typeface="Arial"/>
                <a:cs typeface="Arial"/>
                <a:sym typeface="Arial"/>
              </a:defRPr>
            </a:lvl1pPr>
            <a:lvl2pPr marL="0" lvl="1" indent="0" algn="r">
              <a:spcBef>
                <a:spcPts val="0"/>
              </a:spcBef>
              <a:buNone/>
              <a:defRPr sz="750">
                <a:solidFill>
                  <a:schemeClr val="dk1"/>
                </a:solidFill>
                <a:latin typeface="Arial"/>
                <a:ea typeface="Arial"/>
                <a:cs typeface="Arial"/>
                <a:sym typeface="Arial"/>
              </a:defRPr>
            </a:lvl2pPr>
            <a:lvl3pPr marL="0" lvl="2" indent="0" algn="r">
              <a:spcBef>
                <a:spcPts val="0"/>
              </a:spcBef>
              <a:buNone/>
              <a:defRPr sz="750">
                <a:solidFill>
                  <a:schemeClr val="dk1"/>
                </a:solidFill>
                <a:latin typeface="Arial"/>
                <a:ea typeface="Arial"/>
                <a:cs typeface="Arial"/>
                <a:sym typeface="Arial"/>
              </a:defRPr>
            </a:lvl3pPr>
            <a:lvl4pPr marL="0" lvl="3" indent="0" algn="r">
              <a:spcBef>
                <a:spcPts val="0"/>
              </a:spcBef>
              <a:buNone/>
              <a:defRPr sz="750">
                <a:solidFill>
                  <a:schemeClr val="dk1"/>
                </a:solidFill>
                <a:latin typeface="Arial"/>
                <a:ea typeface="Arial"/>
                <a:cs typeface="Arial"/>
                <a:sym typeface="Arial"/>
              </a:defRPr>
            </a:lvl4pPr>
            <a:lvl5pPr marL="0" lvl="4" indent="0" algn="r">
              <a:spcBef>
                <a:spcPts val="0"/>
              </a:spcBef>
              <a:buNone/>
              <a:defRPr sz="750">
                <a:solidFill>
                  <a:schemeClr val="dk1"/>
                </a:solidFill>
                <a:latin typeface="Arial"/>
                <a:ea typeface="Arial"/>
                <a:cs typeface="Arial"/>
                <a:sym typeface="Arial"/>
              </a:defRPr>
            </a:lvl5pPr>
            <a:lvl6pPr marL="0" lvl="5" indent="0" algn="r">
              <a:spcBef>
                <a:spcPts val="0"/>
              </a:spcBef>
              <a:buNone/>
              <a:defRPr sz="750">
                <a:solidFill>
                  <a:schemeClr val="dk1"/>
                </a:solidFill>
                <a:latin typeface="Arial"/>
                <a:ea typeface="Arial"/>
                <a:cs typeface="Arial"/>
                <a:sym typeface="Arial"/>
              </a:defRPr>
            </a:lvl6pPr>
            <a:lvl7pPr marL="0" lvl="6" indent="0" algn="r">
              <a:spcBef>
                <a:spcPts val="0"/>
              </a:spcBef>
              <a:buNone/>
              <a:defRPr sz="750">
                <a:solidFill>
                  <a:schemeClr val="dk1"/>
                </a:solidFill>
                <a:latin typeface="Arial"/>
                <a:ea typeface="Arial"/>
                <a:cs typeface="Arial"/>
                <a:sym typeface="Arial"/>
              </a:defRPr>
            </a:lvl7pPr>
            <a:lvl8pPr marL="0" lvl="7" indent="0" algn="r">
              <a:spcBef>
                <a:spcPts val="0"/>
              </a:spcBef>
              <a:buNone/>
              <a:defRPr sz="750">
                <a:solidFill>
                  <a:schemeClr val="dk1"/>
                </a:solidFill>
                <a:latin typeface="Arial"/>
                <a:ea typeface="Arial"/>
                <a:cs typeface="Arial"/>
                <a:sym typeface="Arial"/>
              </a:defRPr>
            </a:lvl8pPr>
            <a:lvl9pPr marL="0" lvl="8" indent="0" algn="r">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3"/>
          <p:cNvSpPr>
            <a:spLocks noGrp="1"/>
          </p:cNvSpPr>
          <p:nvPr>
            <p:ph type="pic" idx="2"/>
          </p:nvPr>
        </p:nvSpPr>
        <p:spPr>
          <a:xfrm>
            <a:off x="3887391" y="987426"/>
            <a:ext cx="4629150" cy="4873625"/>
          </a:xfrm>
          <a:prstGeom prst="rect">
            <a:avLst/>
          </a:prstGeom>
          <a:noFill/>
          <a:ln>
            <a:noFill/>
          </a:ln>
        </p:spPr>
      </p:sp>
      <p:sp>
        <p:nvSpPr>
          <p:cNvPr id="65" name="Google Shape;65;p1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6" name="Google Shape;66;p13"/>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a:solidFill>
                  <a:schemeClr val="dk1"/>
                </a:solidFill>
                <a:latin typeface="Arial"/>
                <a:ea typeface="Arial"/>
                <a:cs typeface="Arial"/>
                <a:sym typeface="Arial"/>
              </a:defRPr>
            </a:lvl1pPr>
            <a:lvl2pPr marL="0" lvl="1" indent="0" algn="r">
              <a:spcBef>
                <a:spcPts val="0"/>
              </a:spcBef>
              <a:buNone/>
              <a:defRPr sz="750">
                <a:solidFill>
                  <a:schemeClr val="dk1"/>
                </a:solidFill>
                <a:latin typeface="Arial"/>
                <a:ea typeface="Arial"/>
                <a:cs typeface="Arial"/>
                <a:sym typeface="Arial"/>
              </a:defRPr>
            </a:lvl2pPr>
            <a:lvl3pPr marL="0" lvl="2" indent="0" algn="r">
              <a:spcBef>
                <a:spcPts val="0"/>
              </a:spcBef>
              <a:buNone/>
              <a:defRPr sz="750">
                <a:solidFill>
                  <a:schemeClr val="dk1"/>
                </a:solidFill>
                <a:latin typeface="Arial"/>
                <a:ea typeface="Arial"/>
                <a:cs typeface="Arial"/>
                <a:sym typeface="Arial"/>
              </a:defRPr>
            </a:lvl3pPr>
            <a:lvl4pPr marL="0" lvl="3" indent="0" algn="r">
              <a:spcBef>
                <a:spcPts val="0"/>
              </a:spcBef>
              <a:buNone/>
              <a:defRPr sz="750">
                <a:solidFill>
                  <a:schemeClr val="dk1"/>
                </a:solidFill>
                <a:latin typeface="Arial"/>
                <a:ea typeface="Arial"/>
                <a:cs typeface="Arial"/>
                <a:sym typeface="Arial"/>
              </a:defRPr>
            </a:lvl4pPr>
            <a:lvl5pPr marL="0" lvl="4" indent="0" algn="r">
              <a:spcBef>
                <a:spcPts val="0"/>
              </a:spcBef>
              <a:buNone/>
              <a:defRPr sz="750">
                <a:solidFill>
                  <a:schemeClr val="dk1"/>
                </a:solidFill>
                <a:latin typeface="Arial"/>
                <a:ea typeface="Arial"/>
                <a:cs typeface="Arial"/>
                <a:sym typeface="Arial"/>
              </a:defRPr>
            </a:lvl5pPr>
            <a:lvl6pPr marL="0" lvl="5" indent="0" algn="r">
              <a:spcBef>
                <a:spcPts val="0"/>
              </a:spcBef>
              <a:buNone/>
              <a:defRPr sz="750">
                <a:solidFill>
                  <a:schemeClr val="dk1"/>
                </a:solidFill>
                <a:latin typeface="Arial"/>
                <a:ea typeface="Arial"/>
                <a:cs typeface="Arial"/>
                <a:sym typeface="Arial"/>
              </a:defRPr>
            </a:lvl6pPr>
            <a:lvl7pPr marL="0" lvl="6" indent="0" algn="r">
              <a:spcBef>
                <a:spcPts val="0"/>
              </a:spcBef>
              <a:buNone/>
              <a:defRPr sz="750">
                <a:solidFill>
                  <a:schemeClr val="dk1"/>
                </a:solidFill>
                <a:latin typeface="Arial"/>
                <a:ea typeface="Arial"/>
                <a:cs typeface="Arial"/>
                <a:sym typeface="Arial"/>
              </a:defRPr>
            </a:lvl7pPr>
            <a:lvl8pPr marL="0" lvl="7" indent="0" algn="r">
              <a:spcBef>
                <a:spcPts val="0"/>
              </a:spcBef>
              <a:buNone/>
              <a:defRPr sz="750">
                <a:solidFill>
                  <a:schemeClr val="dk1"/>
                </a:solidFill>
                <a:latin typeface="Arial"/>
                <a:ea typeface="Arial"/>
                <a:cs typeface="Arial"/>
                <a:sym typeface="Arial"/>
              </a:defRPr>
            </a:lvl8pPr>
            <a:lvl9pPr marL="0" lvl="8" indent="0" algn="r">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428625" y="365126"/>
            <a:ext cx="82867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4"/>
          <p:cNvSpPr txBox="1">
            <a:spLocks noGrp="1"/>
          </p:cNvSpPr>
          <p:nvPr>
            <p:ph type="body" idx="1"/>
          </p:nvPr>
        </p:nvSpPr>
        <p:spPr>
          <a:xfrm rot="5400000">
            <a:off x="2468407" y="-214157"/>
            <a:ext cx="4207185" cy="82867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14"/>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a:solidFill>
                  <a:schemeClr val="dk1"/>
                </a:solidFill>
                <a:latin typeface="Arial"/>
                <a:ea typeface="Arial"/>
                <a:cs typeface="Arial"/>
                <a:sym typeface="Arial"/>
              </a:defRPr>
            </a:lvl1pPr>
            <a:lvl2pPr marL="0" lvl="1" indent="0" algn="r">
              <a:spcBef>
                <a:spcPts val="0"/>
              </a:spcBef>
              <a:buNone/>
              <a:defRPr sz="750">
                <a:solidFill>
                  <a:schemeClr val="dk1"/>
                </a:solidFill>
                <a:latin typeface="Arial"/>
                <a:ea typeface="Arial"/>
                <a:cs typeface="Arial"/>
                <a:sym typeface="Arial"/>
              </a:defRPr>
            </a:lvl2pPr>
            <a:lvl3pPr marL="0" lvl="2" indent="0" algn="r">
              <a:spcBef>
                <a:spcPts val="0"/>
              </a:spcBef>
              <a:buNone/>
              <a:defRPr sz="750">
                <a:solidFill>
                  <a:schemeClr val="dk1"/>
                </a:solidFill>
                <a:latin typeface="Arial"/>
                <a:ea typeface="Arial"/>
                <a:cs typeface="Arial"/>
                <a:sym typeface="Arial"/>
              </a:defRPr>
            </a:lvl3pPr>
            <a:lvl4pPr marL="0" lvl="3" indent="0" algn="r">
              <a:spcBef>
                <a:spcPts val="0"/>
              </a:spcBef>
              <a:buNone/>
              <a:defRPr sz="750">
                <a:solidFill>
                  <a:schemeClr val="dk1"/>
                </a:solidFill>
                <a:latin typeface="Arial"/>
                <a:ea typeface="Arial"/>
                <a:cs typeface="Arial"/>
                <a:sym typeface="Arial"/>
              </a:defRPr>
            </a:lvl4pPr>
            <a:lvl5pPr marL="0" lvl="4" indent="0" algn="r">
              <a:spcBef>
                <a:spcPts val="0"/>
              </a:spcBef>
              <a:buNone/>
              <a:defRPr sz="750">
                <a:solidFill>
                  <a:schemeClr val="dk1"/>
                </a:solidFill>
                <a:latin typeface="Arial"/>
                <a:ea typeface="Arial"/>
                <a:cs typeface="Arial"/>
                <a:sym typeface="Arial"/>
              </a:defRPr>
            </a:lvl5pPr>
            <a:lvl6pPr marL="0" lvl="5" indent="0" algn="r">
              <a:spcBef>
                <a:spcPts val="0"/>
              </a:spcBef>
              <a:buNone/>
              <a:defRPr sz="750">
                <a:solidFill>
                  <a:schemeClr val="dk1"/>
                </a:solidFill>
                <a:latin typeface="Arial"/>
                <a:ea typeface="Arial"/>
                <a:cs typeface="Arial"/>
                <a:sym typeface="Arial"/>
              </a:defRPr>
            </a:lvl6pPr>
            <a:lvl7pPr marL="0" lvl="6" indent="0" algn="r">
              <a:spcBef>
                <a:spcPts val="0"/>
              </a:spcBef>
              <a:buNone/>
              <a:defRPr sz="750">
                <a:solidFill>
                  <a:schemeClr val="dk1"/>
                </a:solidFill>
                <a:latin typeface="Arial"/>
                <a:ea typeface="Arial"/>
                <a:cs typeface="Arial"/>
                <a:sym typeface="Arial"/>
              </a:defRPr>
            </a:lvl7pPr>
            <a:lvl8pPr marL="0" lvl="7" indent="0" algn="r">
              <a:spcBef>
                <a:spcPts val="0"/>
              </a:spcBef>
              <a:buNone/>
              <a:defRPr sz="750">
                <a:solidFill>
                  <a:schemeClr val="dk1"/>
                </a:solidFill>
                <a:latin typeface="Arial"/>
                <a:ea typeface="Arial"/>
                <a:cs typeface="Arial"/>
                <a:sym typeface="Arial"/>
              </a:defRPr>
            </a:lvl8pPr>
            <a:lvl9pPr marL="0" lvl="8" indent="0" algn="r">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15"/>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a:solidFill>
                  <a:schemeClr val="dk1"/>
                </a:solidFill>
                <a:latin typeface="Arial"/>
                <a:ea typeface="Arial"/>
                <a:cs typeface="Arial"/>
                <a:sym typeface="Arial"/>
              </a:defRPr>
            </a:lvl1pPr>
            <a:lvl2pPr marL="0" lvl="1" indent="0" algn="r">
              <a:spcBef>
                <a:spcPts val="0"/>
              </a:spcBef>
              <a:buNone/>
              <a:defRPr sz="750">
                <a:solidFill>
                  <a:schemeClr val="dk1"/>
                </a:solidFill>
                <a:latin typeface="Arial"/>
                <a:ea typeface="Arial"/>
                <a:cs typeface="Arial"/>
                <a:sym typeface="Arial"/>
              </a:defRPr>
            </a:lvl2pPr>
            <a:lvl3pPr marL="0" lvl="2" indent="0" algn="r">
              <a:spcBef>
                <a:spcPts val="0"/>
              </a:spcBef>
              <a:buNone/>
              <a:defRPr sz="750">
                <a:solidFill>
                  <a:schemeClr val="dk1"/>
                </a:solidFill>
                <a:latin typeface="Arial"/>
                <a:ea typeface="Arial"/>
                <a:cs typeface="Arial"/>
                <a:sym typeface="Arial"/>
              </a:defRPr>
            </a:lvl3pPr>
            <a:lvl4pPr marL="0" lvl="3" indent="0" algn="r">
              <a:spcBef>
                <a:spcPts val="0"/>
              </a:spcBef>
              <a:buNone/>
              <a:defRPr sz="750">
                <a:solidFill>
                  <a:schemeClr val="dk1"/>
                </a:solidFill>
                <a:latin typeface="Arial"/>
                <a:ea typeface="Arial"/>
                <a:cs typeface="Arial"/>
                <a:sym typeface="Arial"/>
              </a:defRPr>
            </a:lvl4pPr>
            <a:lvl5pPr marL="0" lvl="4" indent="0" algn="r">
              <a:spcBef>
                <a:spcPts val="0"/>
              </a:spcBef>
              <a:buNone/>
              <a:defRPr sz="750">
                <a:solidFill>
                  <a:schemeClr val="dk1"/>
                </a:solidFill>
                <a:latin typeface="Arial"/>
                <a:ea typeface="Arial"/>
                <a:cs typeface="Arial"/>
                <a:sym typeface="Arial"/>
              </a:defRPr>
            </a:lvl5pPr>
            <a:lvl6pPr marL="0" lvl="5" indent="0" algn="r">
              <a:spcBef>
                <a:spcPts val="0"/>
              </a:spcBef>
              <a:buNone/>
              <a:defRPr sz="750">
                <a:solidFill>
                  <a:schemeClr val="dk1"/>
                </a:solidFill>
                <a:latin typeface="Arial"/>
                <a:ea typeface="Arial"/>
                <a:cs typeface="Arial"/>
                <a:sym typeface="Arial"/>
              </a:defRPr>
            </a:lvl6pPr>
            <a:lvl7pPr marL="0" lvl="6" indent="0" algn="r">
              <a:spcBef>
                <a:spcPts val="0"/>
              </a:spcBef>
              <a:buNone/>
              <a:defRPr sz="750">
                <a:solidFill>
                  <a:schemeClr val="dk1"/>
                </a:solidFill>
                <a:latin typeface="Arial"/>
                <a:ea typeface="Arial"/>
                <a:cs typeface="Arial"/>
                <a:sym typeface="Arial"/>
              </a:defRPr>
            </a:lvl7pPr>
            <a:lvl8pPr marL="0" lvl="7" indent="0" algn="r">
              <a:spcBef>
                <a:spcPts val="0"/>
              </a:spcBef>
              <a:buNone/>
              <a:defRPr sz="750">
                <a:solidFill>
                  <a:schemeClr val="dk1"/>
                </a:solidFill>
                <a:latin typeface="Arial"/>
                <a:ea typeface="Arial"/>
                <a:cs typeface="Arial"/>
                <a:sym typeface="Arial"/>
              </a:defRPr>
            </a:lvl8pPr>
            <a:lvl9pPr marL="0" lvl="8" indent="0" algn="r">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28625" y="365126"/>
            <a:ext cx="82867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428625" y="1825626"/>
            <a:ext cx="8286750" cy="42071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2400"/>
              <a:buFont typeface="Arial"/>
              <a:buNone/>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3"/>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b="0" i="0" u="none" strike="noStrike" cap="none">
                <a:solidFill>
                  <a:schemeClr val="dk1"/>
                </a:solidFill>
                <a:latin typeface="Arial"/>
                <a:ea typeface="Arial"/>
                <a:cs typeface="Arial"/>
                <a:sym typeface="Arial"/>
              </a:defRPr>
            </a:lvl1pPr>
            <a:lvl2pPr marL="0" lvl="1" indent="0" algn="r">
              <a:spcBef>
                <a:spcPts val="0"/>
              </a:spcBef>
              <a:buNone/>
              <a:defRPr sz="750" b="0" i="0" u="none" strike="noStrike" cap="none">
                <a:solidFill>
                  <a:schemeClr val="dk1"/>
                </a:solidFill>
                <a:latin typeface="Arial"/>
                <a:ea typeface="Arial"/>
                <a:cs typeface="Arial"/>
                <a:sym typeface="Arial"/>
              </a:defRPr>
            </a:lvl2pPr>
            <a:lvl3pPr marL="0" lvl="2" indent="0" algn="r">
              <a:spcBef>
                <a:spcPts val="0"/>
              </a:spcBef>
              <a:buNone/>
              <a:defRPr sz="750" b="0" i="0" u="none" strike="noStrike" cap="none">
                <a:solidFill>
                  <a:schemeClr val="dk1"/>
                </a:solidFill>
                <a:latin typeface="Arial"/>
                <a:ea typeface="Arial"/>
                <a:cs typeface="Arial"/>
                <a:sym typeface="Arial"/>
              </a:defRPr>
            </a:lvl3pPr>
            <a:lvl4pPr marL="0" lvl="3" indent="0" algn="r">
              <a:spcBef>
                <a:spcPts val="0"/>
              </a:spcBef>
              <a:buNone/>
              <a:defRPr sz="750" b="0" i="0" u="none" strike="noStrike" cap="none">
                <a:solidFill>
                  <a:schemeClr val="dk1"/>
                </a:solidFill>
                <a:latin typeface="Arial"/>
                <a:ea typeface="Arial"/>
                <a:cs typeface="Arial"/>
                <a:sym typeface="Arial"/>
              </a:defRPr>
            </a:lvl4pPr>
            <a:lvl5pPr marL="0" lvl="4" indent="0" algn="r">
              <a:spcBef>
                <a:spcPts val="0"/>
              </a:spcBef>
              <a:buNone/>
              <a:defRPr sz="750" b="0" i="0" u="none" strike="noStrike" cap="none">
                <a:solidFill>
                  <a:schemeClr val="dk1"/>
                </a:solidFill>
                <a:latin typeface="Arial"/>
                <a:ea typeface="Arial"/>
                <a:cs typeface="Arial"/>
                <a:sym typeface="Arial"/>
              </a:defRPr>
            </a:lvl5pPr>
            <a:lvl6pPr marL="0" lvl="5" indent="0" algn="r">
              <a:spcBef>
                <a:spcPts val="0"/>
              </a:spcBef>
              <a:buNone/>
              <a:defRPr sz="750" b="0" i="0" u="none" strike="noStrike" cap="none">
                <a:solidFill>
                  <a:schemeClr val="dk1"/>
                </a:solidFill>
                <a:latin typeface="Arial"/>
                <a:ea typeface="Arial"/>
                <a:cs typeface="Arial"/>
                <a:sym typeface="Arial"/>
              </a:defRPr>
            </a:lvl6pPr>
            <a:lvl7pPr marL="0" lvl="6" indent="0" algn="r">
              <a:spcBef>
                <a:spcPts val="0"/>
              </a:spcBef>
              <a:buNone/>
              <a:defRPr sz="750" b="0" i="0" u="none" strike="noStrike" cap="none">
                <a:solidFill>
                  <a:schemeClr val="dk1"/>
                </a:solidFill>
                <a:latin typeface="Arial"/>
                <a:ea typeface="Arial"/>
                <a:cs typeface="Arial"/>
                <a:sym typeface="Arial"/>
              </a:defRPr>
            </a:lvl7pPr>
            <a:lvl8pPr marL="0" lvl="7" indent="0" algn="r">
              <a:spcBef>
                <a:spcPts val="0"/>
              </a:spcBef>
              <a:buNone/>
              <a:defRPr sz="750" b="0" i="0" u="none" strike="noStrike" cap="none">
                <a:solidFill>
                  <a:schemeClr val="dk1"/>
                </a:solidFill>
                <a:latin typeface="Arial"/>
                <a:ea typeface="Arial"/>
                <a:cs typeface="Arial"/>
                <a:sym typeface="Arial"/>
              </a:defRPr>
            </a:lvl8pPr>
            <a:lvl9pPr marL="0" lvl="8" indent="0" algn="r">
              <a:spcBef>
                <a:spcPts val="0"/>
              </a:spcBef>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28625" y="365126"/>
            <a:ext cx="82867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b="0" i="0" u="none" strike="noStrike" cap="none">
                <a:solidFill>
                  <a:schemeClr val="dk1"/>
                </a:solidFill>
                <a:latin typeface="Arial"/>
                <a:ea typeface="Arial"/>
                <a:cs typeface="Arial"/>
                <a:sym typeface="Arial"/>
              </a:defRPr>
            </a:lvl1pPr>
            <a:lvl2pPr marL="0" lvl="1" indent="0" algn="r">
              <a:spcBef>
                <a:spcPts val="0"/>
              </a:spcBef>
              <a:buNone/>
              <a:defRPr sz="750" b="0" i="0" u="none" strike="noStrike" cap="none">
                <a:solidFill>
                  <a:schemeClr val="dk1"/>
                </a:solidFill>
                <a:latin typeface="Arial"/>
                <a:ea typeface="Arial"/>
                <a:cs typeface="Arial"/>
                <a:sym typeface="Arial"/>
              </a:defRPr>
            </a:lvl2pPr>
            <a:lvl3pPr marL="0" lvl="2" indent="0" algn="r">
              <a:spcBef>
                <a:spcPts val="0"/>
              </a:spcBef>
              <a:buNone/>
              <a:defRPr sz="750" b="0" i="0" u="none" strike="noStrike" cap="none">
                <a:solidFill>
                  <a:schemeClr val="dk1"/>
                </a:solidFill>
                <a:latin typeface="Arial"/>
                <a:ea typeface="Arial"/>
                <a:cs typeface="Arial"/>
                <a:sym typeface="Arial"/>
              </a:defRPr>
            </a:lvl3pPr>
            <a:lvl4pPr marL="0" lvl="3" indent="0" algn="r">
              <a:spcBef>
                <a:spcPts val="0"/>
              </a:spcBef>
              <a:buNone/>
              <a:defRPr sz="750" b="0" i="0" u="none" strike="noStrike" cap="none">
                <a:solidFill>
                  <a:schemeClr val="dk1"/>
                </a:solidFill>
                <a:latin typeface="Arial"/>
                <a:ea typeface="Arial"/>
                <a:cs typeface="Arial"/>
                <a:sym typeface="Arial"/>
              </a:defRPr>
            </a:lvl4pPr>
            <a:lvl5pPr marL="0" lvl="4" indent="0" algn="r">
              <a:spcBef>
                <a:spcPts val="0"/>
              </a:spcBef>
              <a:buNone/>
              <a:defRPr sz="750" b="0" i="0" u="none" strike="noStrike" cap="none">
                <a:solidFill>
                  <a:schemeClr val="dk1"/>
                </a:solidFill>
                <a:latin typeface="Arial"/>
                <a:ea typeface="Arial"/>
                <a:cs typeface="Arial"/>
                <a:sym typeface="Arial"/>
              </a:defRPr>
            </a:lvl5pPr>
            <a:lvl6pPr marL="0" lvl="5" indent="0" algn="r">
              <a:spcBef>
                <a:spcPts val="0"/>
              </a:spcBef>
              <a:buNone/>
              <a:defRPr sz="750" b="0" i="0" u="none" strike="noStrike" cap="none">
                <a:solidFill>
                  <a:schemeClr val="dk1"/>
                </a:solidFill>
                <a:latin typeface="Arial"/>
                <a:ea typeface="Arial"/>
                <a:cs typeface="Arial"/>
                <a:sym typeface="Arial"/>
              </a:defRPr>
            </a:lvl6pPr>
            <a:lvl7pPr marL="0" lvl="6" indent="0" algn="r">
              <a:spcBef>
                <a:spcPts val="0"/>
              </a:spcBef>
              <a:buNone/>
              <a:defRPr sz="750" b="0" i="0" u="none" strike="noStrike" cap="none">
                <a:solidFill>
                  <a:schemeClr val="dk1"/>
                </a:solidFill>
                <a:latin typeface="Arial"/>
                <a:ea typeface="Arial"/>
                <a:cs typeface="Arial"/>
                <a:sym typeface="Arial"/>
              </a:defRPr>
            </a:lvl7pPr>
            <a:lvl8pPr marL="0" lvl="7" indent="0" algn="r">
              <a:spcBef>
                <a:spcPts val="0"/>
              </a:spcBef>
              <a:buNone/>
              <a:defRPr sz="750" b="0" i="0" u="none" strike="noStrike" cap="none">
                <a:solidFill>
                  <a:schemeClr val="dk1"/>
                </a:solidFill>
                <a:latin typeface="Arial"/>
                <a:ea typeface="Arial"/>
                <a:cs typeface="Arial"/>
                <a:sym typeface="Arial"/>
              </a:defRPr>
            </a:lvl8pPr>
            <a:lvl9pPr marL="0" lvl="8" indent="0" algn="r">
              <a:spcBef>
                <a:spcPts val="0"/>
              </a:spcBef>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ullets" type="tx">
  <p:cSld name="TITLE_AND_BOD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28625" y="365126"/>
            <a:ext cx="82867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452438" y="1186481"/>
            <a:ext cx="8239125" cy="46739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chemeClr val="dk1"/>
              </a:buClr>
              <a:buSzPts val="2063"/>
              <a:buNone/>
              <a:defRPr sz="2063" b="1"/>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5"/>
          <p:cNvSpPr txBox="1">
            <a:spLocks noGrp="1"/>
          </p:cNvSpPr>
          <p:nvPr>
            <p:ph type="body" idx="2"/>
          </p:nvPr>
        </p:nvSpPr>
        <p:spPr>
          <a:xfrm>
            <a:off x="428625" y="1825626"/>
            <a:ext cx="8286750" cy="42071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5"/>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a:lvl1pPr>
            <a:lvl2pPr marL="0" lvl="1" indent="0" algn="r">
              <a:spcBef>
                <a:spcPts val="0"/>
              </a:spcBef>
              <a:buNone/>
              <a:defRPr sz="750"/>
            </a:lvl2pPr>
            <a:lvl3pPr marL="0" lvl="2" indent="0" algn="r">
              <a:spcBef>
                <a:spcPts val="0"/>
              </a:spcBef>
              <a:buNone/>
              <a:defRPr sz="750"/>
            </a:lvl3pPr>
            <a:lvl4pPr marL="0" lvl="3" indent="0" algn="r">
              <a:spcBef>
                <a:spcPts val="0"/>
              </a:spcBef>
              <a:buNone/>
              <a:defRPr sz="750"/>
            </a:lvl4pPr>
            <a:lvl5pPr marL="0" lvl="4" indent="0" algn="r">
              <a:spcBef>
                <a:spcPts val="0"/>
              </a:spcBef>
              <a:buNone/>
              <a:defRPr sz="750"/>
            </a:lvl5pPr>
            <a:lvl6pPr marL="0" lvl="5" indent="0" algn="r">
              <a:spcBef>
                <a:spcPts val="0"/>
              </a:spcBef>
              <a:buNone/>
              <a:defRPr sz="750"/>
            </a:lvl6pPr>
            <a:lvl7pPr marL="0" lvl="6" indent="0" algn="r">
              <a:spcBef>
                <a:spcPts val="0"/>
              </a:spcBef>
              <a:buNone/>
              <a:defRPr sz="750"/>
            </a:lvl7pPr>
            <a:lvl8pPr marL="0" lvl="7" indent="0" algn="r">
              <a:spcBef>
                <a:spcPts val="0"/>
              </a:spcBef>
              <a:buNone/>
              <a:defRPr sz="750"/>
            </a:lvl8pPr>
            <a:lvl9pPr marL="0" lvl="8" indent="0" algn="r">
              <a:spcBef>
                <a:spcPts val="0"/>
              </a:spcBef>
              <a:buNone/>
              <a:defRPr sz="75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ctrTitle"/>
          </p:nvPr>
        </p:nvSpPr>
        <p:spPr>
          <a:xfrm>
            <a:off x="609882" y="2541806"/>
            <a:ext cx="7750969" cy="194746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800"/>
              <a:buFont typeface="Arial"/>
              <a:buNone/>
              <a:defRPr sz="4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
          <p:cNvSpPr txBox="1">
            <a:spLocks noGrp="1"/>
          </p:cNvSpPr>
          <p:nvPr>
            <p:ph type="subTitle" idx="1"/>
          </p:nvPr>
        </p:nvSpPr>
        <p:spPr>
          <a:xfrm>
            <a:off x="609882" y="5773230"/>
            <a:ext cx="7750969" cy="7461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3" name="Google Shape;33;p6"/>
          <p:cNvSpPr txBox="1">
            <a:spLocks noGrp="1"/>
          </p:cNvSpPr>
          <p:nvPr>
            <p:ph type="body" idx="2"/>
          </p:nvPr>
        </p:nvSpPr>
        <p:spPr>
          <a:xfrm>
            <a:off x="609882" y="4501445"/>
            <a:ext cx="7750969" cy="12596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375"/>
              </a:spcBef>
              <a:spcAft>
                <a:spcPts val="0"/>
              </a:spcAft>
              <a:buClr>
                <a:schemeClr val="dk1"/>
              </a:buClr>
              <a:buSzPts val="1500"/>
              <a:buFont typeface="Arial"/>
              <a:buNone/>
              <a:defRPr sz="1500"/>
            </a:lvl2pPr>
            <a:lvl3pPr marL="1371600" lvl="2" indent="-228600" algn="l">
              <a:lnSpc>
                <a:spcPct val="90000"/>
              </a:lnSpc>
              <a:spcBef>
                <a:spcPts val="375"/>
              </a:spcBef>
              <a:spcAft>
                <a:spcPts val="0"/>
              </a:spcAft>
              <a:buClr>
                <a:schemeClr val="dk1"/>
              </a:buClr>
              <a:buSzPts val="1500"/>
              <a:buFont typeface="Arial"/>
              <a:buNone/>
              <a:defRPr sz="1500"/>
            </a:lvl3pPr>
            <a:lvl4pPr marL="1828800" lvl="3" indent="-228600" algn="l">
              <a:lnSpc>
                <a:spcPct val="90000"/>
              </a:lnSpc>
              <a:spcBef>
                <a:spcPts val="375"/>
              </a:spcBef>
              <a:spcAft>
                <a:spcPts val="0"/>
              </a:spcAft>
              <a:buClr>
                <a:schemeClr val="dk1"/>
              </a:buClr>
              <a:buSzPts val="1500"/>
              <a:buFont typeface="Arial"/>
              <a:buNone/>
              <a:defRPr sz="1500"/>
            </a:lvl4pPr>
            <a:lvl5pPr marL="2286000" lvl="4" indent="-228600" algn="l">
              <a:lnSpc>
                <a:spcPct val="90000"/>
              </a:lnSpc>
              <a:spcBef>
                <a:spcPts val="375"/>
              </a:spcBef>
              <a:spcAft>
                <a:spcPts val="0"/>
              </a:spcAft>
              <a:buClr>
                <a:schemeClr val="dk1"/>
              </a:buClr>
              <a:buSzPts val="1500"/>
              <a:buFont typeface="Arial"/>
              <a:buNone/>
              <a:defRPr sz="15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6" descr="Graphical user interface&#10;&#10;Description automatically generated with medium confidence"/>
          <p:cNvPicPr preferRelativeResize="0"/>
          <p:nvPr/>
        </p:nvPicPr>
        <p:blipFill rotWithShape="1">
          <a:blip r:embed="rId3">
            <a:alphaModFix/>
          </a:blip>
          <a:srcRect/>
          <a:stretch/>
        </p:blipFill>
        <p:spPr>
          <a:xfrm>
            <a:off x="5436664" y="5761051"/>
            <a:ext cx="3238500" cy="419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888">
          <p15:clr>
            <a:srgbClr val="FBAE40"/>
          </p15:clr>
        </p15:guide>
        <p15:guide id="4" pos="270">
          <p15:clr>
            <a:srgbClr val="FBAE40"/>
          </p15:clr>
        </p15:guide>
        <p15:guide id="5" pos="5490">
          <p15:clr>
            <a:srgbClr val="FBAE40"/>
          </p15:clr>
        </p15:guide>
        <p15:guide id="6" orient="horz" pos="39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a:solidFill>
                  <a:schemeClr val="dk1"/>
                </a:solidFill>
                <a:latin typeface="Arial"/>
                <a:ea typeface="Arial"/>
                <a:cs typeface="Arial"/>
                <a:sym typeface="Arial"/>
              </a:defRPr>
            </a:lvl1pPr>
            <a:lvl2pPr marL="0" lvl="1" indent="0" algn="r">
              <a:spcBef>
                <a:spcPts val="0"/>
              </a:spcBef>
              <a:buNone/>
              <a:defRPr sz="750">
                <a:solidFill>
                  <a:schemeClr val="dk1"/>
                </a:solidFill>
                <a:latin typeface="Arial"/>
                <a:ea typeface="Arial"/>
                <a:cs typeface="Arial"/>
                <a:sym typeface="Arial"/>
              </a:defRPr>
            </a:lvl2pPr>
            <a:lvl3pPr marL="0" lvl="2" indent="0" algn="r">
              <a:spcBef>
                <a:spcPts val="0"/>
              </a:spcBef>
              <a:buNone/>
              <a:defRPr sz="750">
                <a:solidFill>
                  <a:schemeClr val="dk1"/>
                </a:solidFill>
                <a:latin typeface="Arial"/>
                <a:ea typeface="Arial"/>
                <a:cs typeface="Arial"/>
                <a:sym typeface="Arial"/>
              </a:defRPr>
            </a:lvl3pPr>
            <a:lvl4pPr marL="0" lvl="3" indent="0" algn="r">
              <a:spcBef>
                <a:spcPts val="0"/>
              </a:spcBef>
              <a:buNone/>
              <a:defRPr sz="750">
                <a:solidFill>
                  <a:schemeClr val="dk1"/>
                </a:solidFill>
                <a:latin typeface="Arial"/>
                <a:ea typeface="Arial"/>
                <a:cs typeface="Arial"/>
                <a:sym typeface="Arial"/>
              </a:defRPr>
            </a:lvl4pPr>
            <a:lvl5pPr marL="0" lvl="4" indent="0" algn="r">
              <a:spcBef>
                <a:spcPts val="0"/>
              </a:spcBef>
              <a:buNone/>
              <a:defRPr sz="750">
                <a:solidFill>
                  <a:schemeClr val="dk1"/>
                </a:solidFill>
                <a:latin typeface="Arial"/>
                <a:ea typeface="Arial"/>
                <a:cs typeface="Arial"/>
                <a:sym typeface="Arial"/>
              </a:defRPr>
            </a:lvl5pPr>
            <a:lvl6pPr marL="0" lvl="5" indent="0" algn="r">
              <a:spcBef>
                <a:spcPts val="0"/>
              </a:spcBef>
              <a:buNone/>
              <a:defRPr sz="750">
                <a:solidFill>
                  <a:schemeClr val="dk1"/>
                </a:solidFill>
                <a:latin typeface="Arial"/>
                <a:ea typeface="Arial"/>
                <a:cs typeface="Arial"/>
                <a:sym typeface="Arial"/>
              </a:defRPr>
            </a:lvl6pPr>
            <a:lvl7pPr marL="0" lvl="6" indent="0" algn="r">
              <a:spcBef>
                <a:spcPts val="0"/>
              </a:spcBef>
              <a:buNone/>
              <a:defRPr sz="750">
                <a:solidFill>
                  <a:schemeClr val="dk1"/>
                </a:solidFill>
                <a:latin typeface="Arial"/>
                <a:ea typeface="Arial"/>
                <a:cs typeface="Arial"/>
                <a:sym typeface="Arial"/>
              </a:defRPr>
            </a:lvl7pPr>
            <a:lvl8pPr marL="0" lvl="7" indent="0" algn="r">
              <a:spcBef>
                <a:spcPts val="0"/>
              </a:spcBef>
              <a:buNone/>
              <a:defRPr sz="750">
                <a:solidFill>
                  <a:schemeClr val="dk1"/>
                </a:solidFill>
                <a:latin typeface="Arial"/>
                <a:ea typeface="Arial"/>
                <a:cs typeface="Arial"/>
                <a:sym typeface="Arial"/>
              </a:defRPr>
            </a:lvl8pPr>
            <a:lvl9pPr marL="0" lvl="8" indent="0" algn="r">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7"/>
          <p:cNvSpPr txBox="1">
            <a:spLocks noGrp="1"/>
          </p:cNvSpPr>
          <p:nvPr>
            <p:ph type="ctrTitle"/>
          </p:nvPr>
        </p:nvSpPr>
        <p:spPr>
          <a:xfrm>
            <a:off x="609882" y="2541806"/>
            <a:ext cx="7750969" cy="194746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800"/>
              <a:buFont typeface="Arial"/>
              <a:buNone/>
              <a:defRPr sz="4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609882" y="4501445"/>
            <a:ext cx="7750969" cy="12596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375"/>
              </a:spcBef>
              <a:spcAft>
                <a:spcPts val="0"/>
              </a:spcAft>
              <a:buClr>
                <a:schemeClr val="dk1"/>
              </a:buClr>
              <a:buSzPts val="1500"/>
              <a:buFont typeface="Arial"/>
              <a:buNone/>
              <a:defRPr sz="1500"/>
            </a:lvl2pPr>
            <a:lvl3pPr marL="1371600" lvl="2" indent="-228600" algn="l">
              <a:lnSpc>
                <a:spcPct val="90000"/>
              </a:lnSpc>
              <a:spcBef>
                <a:spcPts val="375"/>
              </a:spcBef>
              <a:spcAft>
                <a:spcPts val="0"/>
              </a:spcAft>
              <a:buClr>
                <a:schemeClr val="dk1"/>
              </a:buClr>
              <a:buSzPts val="1500"/>
              <a:buFont typeface="Arial"/>
              <a:buNone/>
              <a:defRPr sz="1500"/>
            </a:lvl3pPr>
            <a:lvl4pPr marL="1828800" lvl="3" indent="-228600" algn="l">
              <a:lnSpc>
                <a:spcPct val="90000"/>
              </a:lnSpc>
              <a:spcBef>
                <a:spcPts val="375"/>
              </a:spcBef>
              <a:spcAft>
                <a:spcPts val="0"/>
              </a:spcAft>
              <a:buClr>
                <a:schemeClr val="dk1"/>
              </a:buClr>
              <a:buSzPts val="1500"/>
              <a:buFont typeface="Arial"/>
              <a:buNone/>
              <a:defRPr sz="1500"/>
            </a:lvl4pPr>
            <a:lvl5pPr marL="2286000" lvl="4" indent="-228600" algn="l">
              <a:lnSpc>
                <a:spcPct val="90000"/>
              </a:lnSpc>
              <a:spcBef>
                <a:spcPts val="375"/>
              </a:spcBef>
              <a:spcAft>
                <a:spcPts val="0"/>
              </a:spcAft>
              <a:buClr>
                <a:schemeClr val="dk1"/>
              </a:buClr>
              <a:buSzPts val="1500"/>
              <a:buFont typeface="Arial"/>
              <a:buNone/>
              <a:defRPr sz="15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_Print-friendly">
  <p:cSld name="1_Section Header_Print-friendl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a:solidFill>
                  <a:schemeClr val="dk1"/>
                </a:solidFill>
                <a:latin typeface="Arial"/>
                <a:ea typeface="Arial"/>
                <a:cs typeface="Arial"/>
                <a:sym typeface="Arial"/>
              </a:defRPr>
            </a:lvl1pPr>
            <a:lvl2pPr marL="0" lvl="1" indent="0" algn="r">
              <a:spcBef>
                <a:spcPts val="0"/>
              </a:spcBef>
              <a:buNone/>
              <a:defRPr sz="750">
                <a:solidFill>
                  <a:schemeClr val="dk1"/>
                </a:solidFill>
                <a:latin typeface="Arial"/>
                <a:ea typeface="Arial"/>
                <a:cs typeface="Arial"/>
                <a:sym typeface="Arial"/>
              </a:defRPr>
            </a:lvl2pPr>
            <a:lvl3pPr marL="0" lvl="2" indent="0" algn="r">
              <a:spcBef>
                <a:spcPts val="0"/>
              </a:spcBef>
              <a:buNone/>
              <a:defRPr sz="750">
                <a:solidFill>
                  <a:schemeClr val="dk1"/>
                </a:solidFill>
                <a:latin typeface="Arial"/>
                <a:ea typeface="Arial"/>
                <a:cs typeface="Arial"/>
                <a:sym typeface="Arial"/>
              </a:defRPr>
            </a:lvl3pPr>
            <a:lvl4pPr marL="0" lvl="3" indent="0" algn="r">
              <a:spcBef>
                <a:spcPts val="0"/>
              </a:spcBef>
              <a:buNone/>
              <a:defRPr sz="750">
                <a:solidFill>
                  <a:schemeClr val="dk1"/>
                </a:solidFill>
                <a:latin typeface="Arial"/>
                <a:ea typeface="Arial"/>
                <a:cs typeface="Arial"/>
                <a:sym typeface="Arial"/>
              </a:defRPr>
            </a:lvl4pPr>
            <a:lvl5pPr marL="0" lvl="4" indent="0" algn="r">
              <a:spcBef>
                <a:spcPts val="0"/>
              </a:spcBef>
              <a:buNone/>
              <a:defRPr sz="750">
                <a:solidFill>
                  <a:schemeClr val="dk1"/>
                </a:solidFill>
                <a:latin typeface="Arial"/>
                <a:ea typeface="Arial"/>
                <a:cs typeface="Arial"/>
                <a:sym typeface="Arial"/>
              </a:defRPr>
            </a:lvl5pPr>
            <a:lvl6pPr marL="0" lvl="5" indent="0" algn="r">
              <a:spcBef>
                <a:spcPts val="0"/>
              </a:spcBef>
              <a:buNone/>
              <a:defRPr sz="750">
                <a:solidFill>
                  <a:schemeClr val="dk1"/>
                </a:solidFill>
                <a:latin typeface="Arial"/>
                <a:ea typeface="Arial"/>
                <a:cs typeface="Arial"/>
                <a:sym typeface="Arial"/>
              </a:defRPr>
            </a:lvl6pPr>
            <a:lvl7pPr marL="0" lvl="6" indent="0" algn="r">
              <a:spcBef>
                <a:spcPts val="0"/>
              </a:spcBef>
              <a:buNone/>
              <a:defRPr sz="750">
                <a:solidFill>
                  <a:schemeClr val="dk1"/>
                </a:solidFill>
                <a:latin typeface="Arial"/>
                <a:ea typeface="Arial"/>
                <a:cs typeface="Arial"/>
                <a:sym typeface="Arial"/>
              </a:defRPr>
            </a:lvl7pPr>
            <a:lvl8pPr marL="0" lvl="7" indent="0" algn="r">
              <a:spcBef>
                <a:spcPts val="0"/>
              </a:spcBef>
              <a:buNone/>
              <a:defRPr sz="750">
                <a:solidFill>
                  <a:schemeClr val="dk1"/>
                </a:solidFill>
                <a:latin typeface="Arial"/>
                <a:ea typeface="Arial"/>
                <a:cs typeface="Arial"/>
                <a:sym typeface="Arial"/>
              </a:defRPr>
            </a:lvl8pPr>
            <a:lvl9pPr marL="0" lvl="8" indent="0" algn="r">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8"/>
          <p:cNvSpPr txBox="1">
            <a:spLocks noGrp="1"/>
          </p:cNvSpPr>
          <p:nvPr>
            <p:ph type="ctrTitle"/>
          </p:nvPr>
        </p:nvSpPr>
        <p:spPr>
          <a:xfrm>
            <a:off x="609882" y="2541806"/>
            <a:ext cx="7750969" cy="194746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Arial"/>
              <a:buNone/>
              <a:defRPr sz="4800"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609882" y="4501445"/>
            <a:ext cx="7750969" cy="12596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2400"/>
              <a:buFont typeface="Arial"/>
              <a:buNone/>
              <a:defRPr sz="2400">
                <a:solidFill>
                  <a:schemeClr val="dk1"/>
                </a:solidFill>
              </a:defRPr>
            </a:lvl1pPr>
            <a:lvl2pPr marL="914400" lvl="1" indent="-228600" algn="l">
              <a:lnSpc>
                <a:spcPct val="90000"/>
              </a:lnSpc>
              <a:spcBef>
                <a:spcPts val="375"/>
              </a:spcBef>
              <a:spcAft>
                <a:spcPts val="0"/>
              </a:spcAft>
              <a:buClr>
                <a:schemeClr val="dk1"/>
              </a:buClr>
              <a:buSzPts val="1500"/>
              <a:buFont typeface="Arial"/>
              <a:buNone/>
              <a:defRPr sz="1500"/>
            </a:lvl2pPr>
            <a:lvl3pPr marL="1371600" lvl="2" indent="-228600" algn="l">
              <a:lnSpc>
                <a:spcPct val="90000"/>
              </a:lnSpc>
              <a:spcBef>
                <a:spcPts val="375"/>
              </a:spcBef>
              <a:spcAft>
                <a:spcPts val="0"/>
              </a:spcAft>
              <a:buClr>
                <a:schemeClr val="dk1"/>
              </a:buClr>
              <a:buSzPts val="1500"/>
              <a:buFont typeface="Arial"/>
              <a:buNone/>
              <a:defRPr sz="1500"/>
            </a:lvl3pPr>
            <a:lvl4pPr marL="1828800" lvl="3" indent="-228600" algn="l">
              <a:lnSpc>
                <a:spcPct val="90000"/>
              </a:lnSpc>
              <a:spcBef>
                <a:spcPts val="375"/>
              </a:spcBef>
              <a:spcAft>
                <a:spcPts val="0"/>
              </a:spcAft>
              <a:buClr>
                <a:schemeClr val="dk1"/>
              </a:buClr>
              <a:buSzPts val="1500"/>
              <a:buFont typeface="Arial"/>
              <a:buNone/>
              <a:defRPr sz="1500"/>
            </a:lvl4pPr>
            <a:lvl5pPr marL="2286000" lvl="4" indent="-228600" algn="l">
              <a:lnSpc>
                <a:spcPct val="90000"/>
              </a:lnSpc>
              <a:spcBef>
                <a:spcPts val="375"/>
              </a:spcBef>
              <a:spcAft>
                <a:spcPts val="0"/>
              </a:spcAft>
              <a:buClr>
                <a:schemeClr val="dk1"/>
              </a:buClr>
              <a:buSzPts val="1500"/>
              <a:buFont typeface="Arial"/>
              <a:buNone/>
              <a:defRPr sz="15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28625" y="365126"/>
            <a:ext cx="82867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9"/>
          <p:cNvSpPr txBox="1">
            <a:spLocks noGrp="1"/>
          </p:cNvSpPr>
          <p:nvPr>
            <p:ph type="body" idx="1"/>
          </p:nvPr>
        </p:nvSpPr>
        <p:spPr>
          <a:xfrm>
            <a:off x="428625"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9"/>
          <p:cNvSpPr txBox="1">
            <a:spLocks noGrp="1"/>
          </p:cNvSpPr>
          <p:nvPr>
            <p:ph type="body" idx="2"/>
          </p:nvPr>
        </p:nvSpPr>
        <p:spPr>
          <a:xfrm>
            <a:off x="457200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9"/>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a:solidFill>
                  <a:schemeClr val="dk1"/>
                </a:solidFill>
                <a:latin typeface="Arial"/>
                <a:ea typeface="Arial"/>
                <a:cs typeface="Arial"/>
                <a:sym typeface="Arial"/>
              </a:defRPr>
            </a:lvl1pPr>
            <a:lvl2pPr marL="0" lvl="1" indent="0" algn="r">
              <a:spcBef>
                <a:spcPts val="0"/>
              </a:spcBef>
              <a:buNone/>
              <a:defRPr sz="750">
                <a:solidFill>
                  <a:schemeClr val="dk1"/>
                </a:solidFill>
                <a:latin typeface="Arial"/>
                <a:ea typeface="Arial"/>
                <a:cs typeface="Arial"/>
                <a:sym typeface="Arial"/>
              </a:defRPr>
            </a:lvl2pPr>
            <a:lvl3pPr marL="0" lvl="2" indent="0" algn="r">
              <a:spcBef>
                <a:spcPts val="0"/>
              </a:spcBef>
              <a:buNone/>
              <a:defRPr sz="750">
                <a:solidFill>
                  <a:schemeClr val="dk1"/>
                </a:solidFill>
                <a:latin typeface="Arial"/>
                <a:ea typeface="Arial"/>
                <a:cs typeface="Arial"/>
                <a:sym typeface="Arial"/>
              </a:defRPr>
            </a:lvl3pPr>
            <a:lvl4pPr marL="0" lvl="3" indent="0" algn="r">
              <a:spcBef>
                <a:spcPts val="0"/>
              </a:spcBef>
              <a:buNone/>
              <a:defRPr sz="750">
                <a:solidFill>
                  <a:schemeClr val="dk1"/>
                </a:solidFill>
                <a:latin typeface="Arial"/>
                <a:ea typeface="Arial"/>
                <a:cs typeface="Arial"/>
                <a:sym typeface="Arial"/>
              </a:defRPr>
            </a:lvl4pPr>
            <a:lvl5pPr marL="0" lvl="4" indent="0" algn="r">
              <a:spcBef>
                <a:spcPts val="0"/>
              </a:spcBef>
              <a:buNone/>
              <a:defRPr sz="750">
                <a:solidFill>
                  <a:schemeClr val="dk1"/>
                </a:solidFill>
                <a:latin typeface="Arial"/>
                <a:ea typeface="Arial"/>
                <a:cs typeface="Arial"/>
                <a:sym typeface="Arial"/>
              </a:defRPr>
            </a:lvl5pPr>
            <a:lvl6pPr marL="0" lvl="5" indent="0" algn="r">
              <a:spcBef>
                <a:spcPts val="0"/>
              </a:spcBef>
              <a:buNone/>
              <a:defRPr sz="750">
                <a:solidFill>
                  <a:schemeClr val="dk1"/>
                </a:solidFill>
                <a:latin typeface="Arial"/>
                <a:ea typeface="Arial"/>
                <a:cs typeface="Arial"/>
                <a:sym typeface="Arial"/>
              </a:defRPr>
            </a:lvl6pPr>
            <a:lvl7pPr marL="0" lvl="6" indent="0" algn="r">
              <a:spcBef>
                <a:spcPts val="0"/>
              </a:spcBef>
              <a:buNone/>
              <a:defRPr sz="750">
                <a:solidFill>
                  <a:schemeClr val="dk1"/>
                </a:solidFill>
                <a:latin typeface="Arial"/>
                <a:ea typeface="Arial"/>
                <a:cs typeface="Arial"/>
                <a:sym typeface="Arial"/>
              </a:defRPr>
            </a:lvl7pPr>
            <a:lvl8pPr marL="0" lvl="7" indent="0" algn="r">
              <a:spcBef>
                <a:spcPts val="0"/>
              </a:spcBef>
              <a:buNone/>
              <a:defRPr sz="750">
                <a:solidFill>
                  <a:schemeClr val="dk1"/>
                </a:solidFill>
                <a:latin typeface="Arial"/>
                <a:ea typeface="Arial"/>
                <a:cs typeface="Arial"/>
                <a:sym typeface="Arial"/>
              </a:defRPr>
            </a:lvl8pPr>
            <a:lvl9pPr marL="0" lvl="8" indent="0" algn="r">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428625"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428626"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10"/>
          <p:cNvSpPr txBox="1">
            <a:spLocks noGrp="1"/>
          </p:cNvSpPr>
          <p:nvPr>
            <p:ph type="body" idx="2"/>
          </p:nvPr>
        </p:nvSpPr>
        <p:spPr>
          <a:xfrm>
            <a:off x="428626"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10"/>
          <p:cNvSpPr txBox="1">
            <a:spLocks noGrp="1"/>
          </p:cNvSpPr>
          <p:nvPr>
            <p:ph type="body" idx="3"/>
          </p:nvPr>
        </p:nvSpPr>
        <p:spPr>
          <a:xfrm>
            <a:off x="457200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3" name="Google Shape;53;p10"/>
          <p:cNvSpPr txBox="1">
            <a:spLocks noGrp="1"/>
          </p:cNvSpPr>
          <p:nvPr>
            <p:ph type="body" idx="4"/>
          </p:nvPr>
        </p:nvSpPr>
        <p:spPr>
          <a:xfrm>
            <a:off x="457200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10"/>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750">
                <a:solidFill>
                  <a:schemeClr val="dk1"/>
                </a:solidFill>
                <a:latin typeface="Arial"/>
                <a:ea typeface="Arial"/>
                <a:cs typeface="Arial"/>
                <a:sym typeface="Arial"/>
              </a:defRPr>
            </a:lvl1pPr>
            <a:lvl2pPr marL="0" lvl="1" indent="0" algn="r">
              <a:spcBef>
                <a:spcPts val="0"/>
              </a:spcBef>
              <a:buNone/>
              <a:defRPr sz="750">
                <a:solidFill>
                  <a:schemeClr val="dk1"/>
                </a:solidFill>
                <a:latin typeface="Arial"/>
                <a:ea typeface="Arial"/>
                <a:cs typeface="Arial"/>
                <a:sym typeface="Arial"/>
              </a:defRPr>
            </a:lvl2pPr>
            <a:lvl3pPr marL="0" lvl="2" indent="0" algn="r">
              <a:spcBef>
                <a:spcPts val="0"/>
              </a:spcBef>
              <a:buNone/>
              <a:defRPr sz="750">
                <a:solidFill>
                  <a:schemeClr val="dk1"/>
                </a:solidFill>
                <a:latin typeface="Arial"/>
                <a:ea typeface="Arial"/>
                <a:cs typeface="Arial"/>
                <a:sym typeface="Arial"/>
              </a:defRPr>
            </a:lvl3pPr>
            <a:lvl4pPr marL="0" lvl="3" indent="0" algn="r">
              <a:spcBef>
                <a:spcPts val="0"/>
              </a:spcBef>
              <a:buNone/>
              <a:defRPr sz="750">
                <a:solidFill>
                  <a:schemeClr val="dk1"/>
                </a:solidFill>
                <a:latin typeface="Arial"/>
                <a:ea typeface="Arial"/>
                <a:cs typeface="Arial"/>
                <a:sym typeface="Arial"/>
              </a:defRPr>
            </a:lvl4pPr>
            <a:lvl5pPr marL="0" lvl="4" indent="0" algn="r">
              <a:spcBef>
                <a:spcPts val="0"/>
              </a:spcBef>
              <a:buNone/>
              <a:defRPr sz="750">
                <a:solidFill>
                  <a:schemeClr val="dk1"/>
                </a:solidFill>
                <a:latin typeface="Arial"/>
                <a:ea typeface="Arial"/>
                <a:cs typeface="Arial"/>
                <a:sym typeface="Arial"/>
              </a:defRPr>
            </a:lvl5pPr>
            <a:lvl6pPr marL="0" lvl="5" indent="0" algn="r">
              <a:spcBef>
                <a:spcPts val="0"/>
              </a:spcBef>
              <a:buNone/>
              <a:defRPr sz="750">
                <a:solidFill>
                  <a:schemeClr val="dk1"/>
                </a:solidFill>
                <a:latin typeface="Arial"/>
                <a:ea typeface="Arial"/>
                <a:cs typeface="Arial"/>
                <a:sym typeface="Arial"/>
              </a:defRPr>
            </a:lvl6pPr>
            <a:lvl7pPr marL="0" lvl="6" indent="0" algn="r">
              <a:spcBef>
                <a:spcPts val="0"/>
              </a:spcBef>
              <a:buNone/>
              <a:defRPr sz="750">
                <a:solidFill>
                  <a:schemeClr val="dk1"/>
                </a:solidFill>
                <a:latin typeface="Arial"/>
                <a:ea typeface="Arial"/>
                <a:cs typeface="Arial"/>
                <a:sym typeface="Arial"/>
              </a:defRPr>
            </a:lvl7pPr>
            <a:lvl8pPr marL="0" lvl="7" indent="0" algn="r">
              <a:spcBef>
                <a:spcPts val="0"/>
              </a:spcBef>
              <a:buNone/>
              <a:defRPr sz="750">
                <a:solidFill>
                  <a:schemeClr val="dk1"/>
                </a:solidFill>
                <a:latin typeface="Arial"/>
                <a:ea typeface="Arial"/>
                <a:cs typeface="Arial"/>
                <a:sym typeface="Arial"/>
              </a:defRPr>
            </a:lvl8pPr>
            <a:lvl9pPr marL="0" lvl="8" indent="0" algn="r">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28625" y="365126"/>
            <a:ext cx="828675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28625" y="1825626"/>
            <a:ext cx="8286750" cy="4207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375"/>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lvl1pPr marL="0" marR="0" lvl="0" indent="0" algn="r" rtl="0">
              <a:spcBef>
                <a:spcPts val="0"/>
              </a:spcBef>
              <a:buNone/>
              <a:defRPr sz="750" b="0" i="0" u="none" strike="noStrike" cap="none">
                <a:solidFill>
                  <a:schemeClr val="dk1"/>
                </a:solidFill>
                <a:latin typeface="Arial"/>
                <a:ea typeface="Arial"/>
                <a:cs typeface="Arial"/>
                <a:sym typeface="Arial"/>
              </a:defRPr>
            </a:lvl1pPr>
            <a:lvl2pPr marL="0" marR="0" lvl="1" indent="0" algn="r" rtl="0">
              <a:spcBef>
                <a:spcPts val="0"/>
              </a:spcBef>
              <a:buNone/>
              <a:defRPr sz="750" b="0" i="0" u="none" strike="noStrike" cap="none">
                <a:solidFill>
                  <a:schemeClr val="dk1"/>
                </a:solidFill>
                <a:latin typeface="Arial"/>
                <a:ea typeface="Arial"/>
                <a:cs typeface="Arial"/>
                <a:sym typeface="Arial"/>
              </a:defRPr>
            </a:lvl2pPr>
            <a:lvl3pPr marL="0" marR="0" lvl="2" indent="0" algn="r" rtl="0">
              <a:spcBef>
                <a:spcPts val="0"/>
              </a:spcBef>
              <a:buNone/>
              <a:defRPr sz="750" b="0" i="0" u="none" strike="noStrike" cap="none">
                <a:solidFill>
                  <a:schemeClr val="dk1"/>
                </a:solidFill>
                <a:latin typeface="Arial"/>
                <a:ea typeface="Arial"/>
                <a:cs typeface="Arial"/>
                <a:sym typeface="Arial"/>
              </a:defRPr>
            </a:lvl3pPr>
            <a:lvl4pPr marL="0" marR="0" lvl="3" indent="0" algn="r" rtl="0">
              <a:spcBef>
                <a:spcPts val="0"/>
              </a:spcBef>
              <a:buNone/>
              <a:defRPr sz="750" b="0" i="0" u="none" strike="noStrike" cap="none">
                <a:solidFill>
                  <a:schemeClr val="dk1"/>
                </a:solidFill>
                <a:latin typeface="Arial"/>
                <a:ea typeface="Arial"/>
                <a:cs typeface="Arial"/>
                <a:sym typeface="Arial"/>
              </a:defRPr>
            </a:lvl4pPr>
            <a:lvl5pPr marL="0" marR="0" lvl="4" indent="0" algn="r" rtl="0">
              <a:spcBef>
                <a:spcPts val="0"/>
              </a:spcBef>
              <a:buNone/>
              <a:defRPr sz="750" b="0" i="0" u="none" strike="noStrike" cap="none">
                <a:solidFill>
                  <a:schemeClr val="dk1"/>
                </a:solidFill>
                <a:latin typeface="Arial"/>
                <a:ea typeface="Arial"/>
                <a:cs typeface="Arial"/>
                <a:sym typeface="Arial"/>
              </a:defRPr>
            </a:lvl5pPr>
            <a:lvl6pPr marL="0" marR="0" lvl="5" indent="0" algn="r" rtl="0">
              <a:spcBef>
                <a:spcPts val="0"/>
              </a:spcBef>
              <a:buNone/>
              <a:defRPr sz="750" b="0" i="0" u="none" strike="noStrike" cap="none">
                <a:solidFill>
                  <a:schemeClr val="dk1"/>
                </a:solidFill>
                <a:latin typeface="Arial"/>
                <a:ea typeface="Arial"/>
                <a:cs typeface="Arial"/>
                <a:sym typeface="Arial"/>
              </a:defRPr>
            </a:lvl6pPr>
            <a:lvl7pPr marL="0" marR="0" lvl="6" indent="0" algn="r" rtl="0">
              <a:spcBef>
                <a:spcPts val="0"/>
              </a:spcBef>
              <a:buNone/>
              <a:defRPr sz="750" b="0" i="0" u="none" strike="noStrike" cap="none">
                <a:solidFill>
                  <a:schemeClr val="dk1"/>
                </a:solidFill>
                <a:latin typeface="Arial"/>
                <a:ea typeface="Arial"/>
                <a:cs typeface="Arial"/>
                <a:sym typeface="Arial"/>
              </a:defRPr>
            </a:lvl7pPr>
            <a:lvl8pPr marL="0" marR="0" lvl="7" indent="0" algn="r" rtl="0">
              <a:spcBef>
                <a:spcPts val="0"/>
              </a:spcBef>
              <a:buNone/>
              <a:defRPr sz="750" b="0" i="0" u="none" strike="noStrike" cap="none">
                <a:solidFill>
                  <a:schemeClr val="dk1"/>
                </a:solidFill>
                <a:latin typeface="Arial"/>
                <a:ea typeface="Arial"/>
                <a:cs typeface="Arial"/>
                <a:sym typeface="Arial"/>
              </a:defRPr>
            </a:lvl8pPr>
            <a:lvl9pPr marL="0" marR="0" lvl="8" indent="0" algn="r" rtl="0">
              <a:spcBef>
                <a:spcPts val="0"/>
              </a:spcBef>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70">
          <p15:clr>
            <a:srgbClr val="F26B43"/>
          </p15:clr>
        </p15:guide>
        <p15:guide id="4" orient="horz" pos="3888">
          <p15:clr>
            <a:srgbClr val="F26B43"/>
          </p15:clr>
        </p15:guide>
        <p15:guide id="5" pos="5490">
          <p15:clr>
            <a:srgbClr val="F26B43"/>
          </p15:clr>
        </p15:guide>
        <p15:guide id="6" orient="horz" pos="41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sti.gov/servlets/purl/197246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arxiv.org/abs/2203.05090" TargetMode="External"/><Relationship Id="rId5" Type="http://schemas.openxmlformats.org/officeDocument/2006/relationships/image" Target="../media/image11.png"/><Relationship Id="rId4" Type="http://schemas.openxmlformats.org/officeDocument/2006/relationships/hyperlink" Target="https://indico.fnal.gov/event/5704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ctrTitle"/>
          </p:nvPr>
        </p:nvSpPr>
        <p:spPr>
          <a:xfrm>
            <a:off x="696514" y="3124947"/>
            <a:ext cx="7750969" cy="14172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3600"/>
              <a:t>Detector design for a far forward liquid argon TPC at the high luminosity LHC.  </a:t>
            </a:r>
            <a:endParaRPr/>
          </a:p>
        </p:txBody>
      </p:sp>
      <p:sp>
        <p:nvSpPr>
          <p:cNvPr id="80" name="Google Shape;80;p16"/>
          <p:cNvSpPr txBox="1">
            <a:spLocks noGrp="1"/>
          </p:cNvSpPr>
          <p:nvPr>
            <p:ph type="subTitle" idx="1"/>
          </p:nvPr>
        </p:nvSpPr>
        <p:spPr>
          <a:xfrm>
            <a:off x="609882" y="5773230"/>
            <a:ext cx="7750969" cy="7461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Date: November 29, 2023 </a:t>
            </a:r>
            <a:endParaRPr/>
          </a:p>
        </p:txBody>
      </p:sp>
      <p:sp>
        <p:nvSpPr>
          <p:cNvPr id="81" name="Google Shape;81;p16"/>
          <p:cNvSpPr txBox="1">
            <a:spLocks noGrp="1"/>
          </p:cNvSpPr>
          <p:nvPr>
            <p:ph type="body" idx="2"/>
          </p:nvPr>
        </p:nvSpPr>
        <p:spPr>
          <a:xfrm>
            <a:off x="696515" y="4884664"/>
            <a:ext cx="7750969" cy="6420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rial"/>
              <a:buNone/>
            </a:pPr>
            <a:r>
              <a:rPr lang="en-US"/>
              <a:t>Milind Diwan (PI),   Steven Linden,  Matteo Vicenzi </a:t>
            </a:r>
            <a:endParaRPr/>
          </a:p>
        </p:txBody>
      </p:sp>
      <p:sp>
        <p:nvSpPr>
          <p:cNvPr id="82" name="Google Shape;82;p16"/>
          <p:cNvSpPr txBox="1"/>
          <p:nvPr/>
        </p:nvSpPr>
        <p:spPr>
          <a:xfrm>
            <a:off x="696515" y="2145445"/>
            <a:ext cx="8286750" cy="939746"/>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90000"/>
              </a:lnSpc>
              <a:spcBef>
                <a:spcPts val="0"/>
              </a:spcBef>
              <a:spcAft>
                <a:spcPts val="0"/>
              </a:spcAft>
              <a:buClr>
                <a:schemeClr val="dk1"/>
              </a:buClr>
              <a:buSzPct val="100000"/>
              <a:buFont typeface="Arial"/>
              <a:buNone/>
            </a:pPr>
            <a:r>
              <a:rPr lang="en-US" sz="3100" b="1" i="0" u="none" strike="noStrike" cap="none">
                <a:solidFill>
                  <a:schemeClr val="dk1"/>
                </a:solidFill>
                <a:latin typeface="Arial"/>
                <a:ea typeface="Arial"/>
                <a:cs typeface="Arial"/>
                <a:sym typeface="Arial"/>
              </a:rPr>
              <a:t>FY2025 NPP LDRD Type B Pre-Proposal</a:t>
            </a:r>
            <a:r>
              <a:rPr lang="en-US" sz="4800" b="1" i="0" u="none" strike="noStrike" cap="none">
                <a:solidFill>
                  <a:schemeClr val="dk1"/>
                </a:solidFill>
                <a:latin typeface="Arial"/>
                <a:ea typeface="Arial"/>
                <a:cs typeface="Arial"/>
                <a:sym typeface="Arial"/>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536201" y="101982"/>
            <a:ext cx="8286750" cy="7623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a:t>Budget sheet for the LDRD</a:t>
            </a:r>
            <a:endParaRPr/>
          </a:p>
        </p:txBody>
      </p:sp>
      <p:sp>
        <p:nvSpPr>
          <p:cNvPr id="172" name="Google Shape;172;p25"/>
          <p:cNvSpPr txBox="1">
            <a:spLocks noGrp="1"/>
          </p:cNvSpPr>
          <p:nvPr>
            <p:ph type="body" idx="1"/>
          </p:nvPr>
        </p:nvSpPr>
        <p:spPr>
          <a:xfrm>
            <a:off x="428625" y="1533463"/>
            <a:ext cx="8286750" cy="4207185"/>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400"/>
              <a:buAutoNum type="arabicPlain"/>
            </a:pPr>
            <a:r>
              <a:rPr lang="en-US"/>
              <a:t>1 FTE postdoc for 2 years  </a:t>
            </a:r>
            <a:endParaRPr/>
          </a:p>
          <a:p>
            <a:pPr marL="457200" lvl="0" indent="-457200" algn="l" rtl="0">
              <a:lnSpc>
                <a:spcPct val="90000"/>
              </a:lnSpc>
              <a:spcBef>
                <a:spcPts val="750"/>
              </a:spcBef>
              <a:spcAft>
                <a:spcPts val="0"/>
              </a:spcAft>
              <a:buClr>
                <a:schemeClr val="dk1"/>
              </a:buClr>
              <a:buSzPts val="2400"/>
              <a:buAutoNum type="arabicPlain"/>
            </a:pPr>
            <a:r>
              <a:rPr lang="en-US"/>
              <a:t>0.3 FTE scientific labor</a:t>
            </a:r>
            <a:endParaRPr/>
          </a:p>
          <a:p>
            <a:pPr marL="457200" lvl="0" indent="-457200" algn="l" rtl="0">
              <a:lnSpc>
                <a:spcPct val="90000"/>
              </a:lnSpc>
              <a:spcBef>
                <a:spcPts val="750"/>
              </a:spcBef>
              <a:spcAft>
                <a:spcPts val="0"/>
              </a:spcAft>
              <a:buClr>
                <a:schemeClr val="dk1"/>
              </a:buClr>
              <a:buSzPts val="2400"/>
              <a:buAutoNum type="arabicPlain"/>
            </a:pPr>
            <a:r>
              <a:rPr lang="en-US"/>
              <a:t>$40k university student subcontract </a:t>
            </a:r>
            <a:endParaRPr/>
          </a:p>
          <a:p>
            <a:pPr marL="457200" lvl="0" indent="-457200" algn="l" rtl="0">
              <a:lnSpc>
                <a:spcPct val="90000"/>
              </a:lnSpc>
              <a:spcBef>
                <a:spcPts val="750"/>
              </a:spcBef>
              <a:spcAft>
                <a:spcPts val="0"/>
              </a:spcAft>
              <a:buClr>
                <a:schemeClr val="dk1"/>
              </a:buClr>
              <a:buSzPts val="2400"/>
              <a:buAutoNum type="arabicPlain"/>
            </a:pPr>
            <a:r>
              <a:rPr lang="en-US"/>
              <a:t>$10k travel and visitors </a:t>
            </a:r>
            <a:endParaRPr/>
          </a:p>
        </p:txBody>
      </p:sp>
      <p:sp>
        <p:nvSpPr>
          <p:cNvPr id="173" name="Google Shape;173;p25"/>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p>
            <a:pPr marL="0" lvl="0" indent="0" algn="r" rtl="0">
              <a:spcBef>
                <a:spcPts val="0"/>
              </a:spcBef>
              <a:spcAft>
                <a:spcPts val="0"/>
              </a:spcAft>
              <a:buNone/>
            </a:pPr>
            <a:fld id="{00000000-1234-1234-1234-123412341234}" type="slidenum">
              <a:rPr lang="en-US"/>
              <a:t>10</a:t>
            </a:fld>
            <a:endParaRPr sz="7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517402" y="195177"/>
            <a:ext cx="8286750" cy="6116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a:t>Summary Slide</a:t>
            </a:r>
            <a:endParaRPr/>
          </a:p>
        </p:txBody>
      </p:sp>
      <p:sp>
        <p:nvSpPr>
          <p:cNvPr id="179" name="Google Shape;179;p26"/>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p>
            <a:pPr marL="0" lvl="0" indent="0" algn="r" rtl="0">
              <a:spcBef>
                <a:spcPts val="0"/>
              </a:spcBef>
              <a:spcAft>
                <a:spcPts val="0"/>
              </a:spcAft>
              <a:buNone/>
            </a:pPr>
            <a:fld id="{00000000-1234-1234-1234-123412341234}" type="slidenum">
              <a:rPr lang="en-US"/>
              <a:t>11</a:t>
            </a:fld>
            <a:endParaRPr sz="750"/>
          </a:p>
        </p:txBody>
      </p:sp>
      <p:sp>
        <p:nvSpPr>
          <p:cNvPr id="180" name="Google Shape;180;p26"/>
          <p:cNvSpPr txBox="1"/>
          <p:nvPr/>
        </p:nvSpPr>
        <p:spPr>
          <a:xfrm>
            <a:off x="842958" y="806825"/>
            <a:ext cx="7664937" cy="52937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Times New Roman"/>
                <a:ea typeface="Times New Roman"/>
                <a:cs typeface="Times New Roman"/>
                <a:sym typeface="Times New Roman"/>
              </a:rPr>
              <a:t>FPF and </a:t>
            </a:r>
            <a:r>
              <a:rPr lang="en-US" sz="1600" dirty="0" err="1">
                <a:solidFill>
                  <a:schemeClr val="dk1"/>
                </a:solidFill>
                <a:latin typeface="Times New Roman"/>
                <a:ea typeface="Times New Roman"/>
                <a:cs typeface="Times New Roman"/>
                <a:sym typeface="Times New Roman"/>
              </a:rPr>
              <a:t>FLArE</a:t>
            </a:r>
            <a:r>
              <a:rPr lang="en-US" sz="1600" dirty="0">
                <a:solidFill>
                  <a:schemeClr val="dk1"/>
                </a:solidFill>
                <a:latin typeface="Times New Roman"/>
                <a:ea typeface="Times New Roman"/>
                <a:cs typeface="Times New Roman"/>
                <a:sym typeface="Times New Roman"/>
              </a:rPr>
              <a:t> are unique with outstanding alignment for BNL:  Science is of very high energy neutrinos and dark matter from the LHC high luminosity collider running, and has excellent overlap with EIC.  The relevant technologies are liquid argon TPC,  with high resolution, fast timing, and modern data acquisition.  The project scope (of medium scale) will allow a graded approach to management according to BNL SBMS rules.   </a:t>
            </a:r>
            <a:endParaRPr dirty="0"/>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dirty="0">
                <a:solidFill>
                  <a:schemeClr val="dk1"/>
                </a:solidFill>
                <a:latin typeface="Times New Roman"/>
                <a:ea typeface="Times New Roman"/>
                <a:cs typeface="Times New Roman"/>
                <a:sym typeface="Times New Roman"/>
              </a:rPr>
              <a:t>Examination of the regions of LHC phase space not currently covered was specifically called for in the Snowmass report.  We expect full support from the P5 report for the FPF project.  </a:t>
            </a:r>
            <a:endParaRPr dirty="0"/>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dirty="0">
                <a:solidFill>
                  <a:schemeClr val="dk1"/>
                </a:solidFill>
                <a:latin typeface="Times New Roman"/>
                <a:ea typeface="Times New Roman"/>
                <a:cs typeface="Times New Roman"/>
                <a:sym typeface="Times New Roman"/>
              </a:rPr>
              <a:t>The event rates for high energy neutrinos are ~ 500 events/ 10 ton/ day with mean energy ~300-500 GeV. About ~ 1-5 </a:t>
            </a:r>
            <a:r>
              <a:rPr lang="en-US" sz="1600" dirty="0" err="1">
                <a:solidFill>
                  <a:schemeClr val="dk1"/>
                </a:solidFill>
                <a:latin typeface="Times New Roman"/>
                <a:ea typeface="Times New Roman"/>
                <a:cs typeface="Times New Roman"/>
                <a:sym typeface="Times New Roman"/>
              </a:rPr>
              <a:t>nutauCC</a:t>
            </a:r>
            <a:r>
              <a:rPr lang="en-US" sz="1600" dirty="0">
                <a:solidFill>
                  <a:schemeClr val="dk1"/>
                </a:solidFill>
                <a:latin typeface="Times New Roman"/>
                <a:ea typeface="Times New Roman"/>
                <a:cs typeface="Times New Roman"/>
                <a:sym typeface="Times New Roman"/>
              </a:rPr>
              <a:t> events per day. </a:t>
            </a:r>
            <a:endParaRPr dirty="0"/>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dirty="0">
                <a:solidFill>
                  <a:schemeClr val="dk1"/>
                </a:solidFill>
                <a:latin typeface="Times New Roman"/>
                <a:ea typeface="Times New Roman"/>
                <a:cs typeface="Times New Roman"/>
                <a:sym typeface="Times New Roman"/>
              </a:rPr>
              <a:t>We have done an excellent job in promoting the science case, and putting together an initial design with simulations.  This has put BNL in a leadership position for FPF and </a:t>
            </a:r>
            <a:r>
              <a:rPr lang="en-US" sz="1600">
                <a:solidFill>
                  <a:schemeClr val="dk1"/>
                </a:solidFill>
                <a:latin typeface="Times New Roman"/>
                <a:ea typeface="Times New Roman"/>
                <a:cs typeface="Times New Roman"/>
                <a:sym typeface="Times New Roman"/>
              </a:rPr>
              <a:t>FLArE</a:t>
            </a:r>
            <a:r>
              <a:rPr lang="en-US" sz="1600"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dirty="0">
                <a:solidFill>
                  <a:srgbClr val="FF0000"/>
                </a:solidFill>
                <a:latin typeface="Times New Roman"/>
                <a:ea typeface="Times New Roman"/>
                <a:cs typeface="Times New Roman"/>
                <a:sym typeface="Times New Roman"/>
              </a:rPr>
              <a:t>This proposal is to provide 1) detailed simulation studies for a conceptual design report with specific requirements on the FLARE detector, 2) Baseline of the detector design, including  trigger,  and readout. </a:t>
            </a:r>
            <a:endParaRPr dirty="0"/>
          </a:p>
          <a:p>
            <a:pPr marL="0" marR="0" lvl="0" indent="0" algn="l" rtl="0">
              <a:spcBef>
                <a:spcPts val="0"/>
              </a:spcBef>
              <a:spcAft>
                <a:spcPts val="0"/>
              </a:spcAft>
              <a:buNone/>
            </a:pPr>
            <a:r>
              <a:rPr lang="en-US" sz="1600" dirty="0">
                <a:solidFill>
                  <a:schemeClr val="dk1"/>
                </a:solidFill>
                <a:latin typeface="Times New Roman"/>
                <a:ea typeface="Times New Roman"/>
                <a:cs typeface="Times New Roman"/>
                <a:sym typeface="Times New Roman"/>
              </a:rPr>
              <a:t>This is an extremely challenging task; well suited for BNL. </a:t>
            </a:r>
            <a:endParaRPr dirty="0"/>
          </a:p>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28625" y="365127"/>
            <a:ext cx="8286750" cy="58961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a:t>FY2025 NPP LDRD Type B Pre-Proposal	</a:t>
            </a:r>
            <a:endParaRPr/>
          </a:p>
        </p:txBody>
      </p:sp>
      <p:sp>
        <p:nvSpPr>
          <p:cNvPr id="88" name="Google Shape;88;p17"/>
          <p:cNvSpPr txBox="1">
            <a:spLocks noGrp="1"/>
          </p:cNvSpPr>
          <p:nvPr>
            <p:ph type="body" idx="1"/>
          </p:nvPr>
        </p:nvSpPr>
        <p:spPr>
          <a:xfrm>
            <a:off x="428625" y="1588656"/>
            <a:ext cx="8286750" cy="44441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72E3C"/>
              </a:buClr>
              <a:buSzPts val="1800"/>
              <a:buNone/>
            </a:pPr>
            <a:r>
              <a:rPr lang="en-US" sz="1800">
                <a:solidFill>
                  <a:srgbClr val="072E3C"/>
                </a:solidFill>
              </a:rPr>
              <a:t>Proposal title: Detector design for a far forward liquid argon TPC at the hi luminosity LHC.  </a:t>
            </a:r>
            <a:endParaRPr/>
          </a:p>
          <a:p>
            <a:pPr marL="0" lvl="0" indent="0" algn="l" rtl="0">
              <a:lnSpc>
                <a:spcPct val="90000"/>
              </a:lnSpc>
              <a:spcBef>
                <a:spcPts val="750"/>
              </a:spcBef>
              <a:spcAft>
                <a:spcPts val="0"/>
              </a:spcAft>
              <a:buClr>
                <a:schemeClr val="dk1"/>
              </a:buClr>
              <a:buSzPts val="1800"/>
              <a:buNone/>
            </a:pPr>
            <a:endParaRPr sz="1800">
              <a:solidFill>
                <a:srgbClr val="072E3C"/>
              </a:solidFill>
            </a:endParaRPr>
          </a:p>
          <a:p>
            <a:pPr marL="0" lvl="0" indent="0" algn="l" rtl="0">
              <a:lnSpc>
                <a:spcPct val="90000"/>
              </a:lnSpc>
              <a:spcBef>
                <a:spcPts val="750"/>
              </a:spcBef>
              <a:spcAft>
                <a:spcPts val="0"/>
              </a:spcAft>
              <a:buClr>
                <a:srgbClr val="072E3C"/>
              </a:buClr>
              <a:buSzPts val="1800"/>
              <a:buNone/>
            </a:pPr>
            <a:r>
              <a:rPr lang="en-US" sz="1800">
                <a:solidFill>
                  <a:srgbClr val="072E3C"/>
                </a:solidFill>
              </a:rPr>
              <a:t>Primary Investigator:  Milind Diwan </a:t>
            </a:r>
            <a:endParaRPr/>
          </a:p>
          <a:p>
            <a:pPr marL="0" lvl="0" indent="0" algn="l" rtl="0">
              <a:lnSpc>
                <a:spcPct val="90000"/>
              </a:lnSpc>
              <a:spcBef>
                <a:spcPts val="750"/>
              </a:spcBef>
              <a:spcAft>
                <a:spcPts val="0"/>
              </a:spcAft>
              <a:buClr>
                <a:schemeClr val="dk1"/>
              </a:buClr>
              <a:buSzPts val="1800"/>
              <a:buNone/>
            </a:pPr>
            <a:endParaRPr sz="1800">
              <a:solidFill>
                <a:srgbClr val="072E3C"/>
              </a:solidFill>
            </a:endParaRPr>
          </a:p>
          <a:p>
            <a:pPr marL="0" lvl="0" indent="0" algn="l" rtl="0">
              <a:lnSpc>
                <a:spcPct val="90000"/>
              </a:lnSpc>
              <a:spcBef>
                <a:spcPts val="750"/>
              </a:spcBef>
              <a:spcAft>
                <a:spcPts val="0"/>
              </a:spcAft>
              <a:buClr>
                <a:srgbClr val="072E3C"/>
              </a:buClr>
              <a:buSzPts val="1800"/>
              <a:buNone/>
            </a:pPr>
            <a:r>
              <a:rPr lang="en-US" sz="1800">
                <a:solidFill>
                  <a:srgbClr val="072E3C"/>
                </a:solidFill>
              </a:rPr>
              <a:t>Other Investigators: Steven Linden,  Matteo Vicenzi  </a:t>
            </a:r>
            <a:endParaRPr/>
          </a:p>
          <a:p>
            <a:pPr marL="0" lvl="0" indent="0" algn="l" rtl="0">
              <a:lnSpc>
                <a:spcPct val="90000"/>
              </a:lnSpc>
              <a:spcBef>
                <a:spcPts val="750"/>
              </a:spcBef>
              <a:spcAft>
                <a:spcPts val="0"/>
              </a:spcAft>
              <a:buClr>
                <a:schemeClr val="dk1"/>
              </a:buClr>
              <a:buSzPts val="1800"/>
              <a:buNone/>
            </a:pPr>
            <a:endParaRPr sz="1800">
              <a:solidFill>
                <a:srgbClr val="072E3C"/>
              </a:solidFill>
            </a:endParaRPr>
          </a:p>
          <a:p>
            <a:pPr marL="0" lvl="0" indent="0" algn="l" rtl="0">
              <a:lnSpc>
                <a:spcPct val="90000"/>
              </a:lnSpc>
              <a:spcBef>
                <a:spcPts val="750"/>
              </a:spcBef>
              <a:spcAft>
                <a:spcPts val="0"/>
              </a:spcAft>
              <a:buClr>
                <a:srgbClr val="072E3C"/>
              </a:buClr>
              <a:buSzPts val="1800"/>
              <a:buNone/>
            </a:pPr>
            <a:r>
              <a:rPr lang="en-US" sz="1800">
                <a:solidFill>
                  <a:srgbClr val="072E3C"/>
                </a:solidFill>
              </a:rPr>
              <a:t>Indicate if this is a cross-directorate proposal: 	Yes __x_	No___</a:t>
            </a:r>
            <a:endParaRPr/>
          </a:p>
          <a:p>
            <a:pPr marL="0" lvl="0" indent="0" algn="l" rtl="0">
              <a:lnSpc>
                <a:spcPct val="90000"/>
              </a:lnSpc>
              <a:spcBef>
                <a:spcPts val="750"/>
              </a:spcBef>
              <a:spcAft>
                <a:spcPts val="0"/>
              </a:spcAft>
              <a:buClr>
                <a:schemeClr val="dk1"/>
              </a:buClr>
              <a:buSzPts val="1800"/>
              <a:buNone/>
            </a:pPr>
            <a:endParaRPr sz="1800">
              <a:solidFill>
                <a:srgbClr val="072E3C"/>
              </a:solidFill>
            </a:endParaRPr>
          </a:p>
          <a:p>
            <a:pPr marL="0" lvl="0" indent="0" algn="l" rtl="0">
              <a:lnSpc>
                <a:spcPct val="90000"/>
              </a:lnSpc>
              <a:spcBef>
                <a:spcPts val="750"/>
              </a:spcBef>
              <a:spcAft>
                <a:spcPts val="0"/>
              </a:spcAft>
              <a:buClr>
                <a:srgbClr val="072E3C"/>
              </a:buClr>
              <a:buSzPts val="1800"/>
              <a:buNone/>
            </a:pPr>
            <a:r>
              <a:rPr lang="en-US" sz="1800">
                <a:solidFill>
                  <a:srgbClr val="072E3C"/>
                </a:solidFill>
              </a:rPr>
              <a:t>If yes, identify other directorates/organizations: ATRO </a:t>
            </a:r>
            <a:endParaRPr/>
          </a:p>
          <a:p>
            <a:pPr marL="0" lvl="0" indent="0" algn="l" rtl="0">
              <a:lnSpc>
                <a:spcPct val="90000"/>
              </a:lnSpc>
              <a:spcBef>
                <a:spcPts val="750"/>
              </a:spcBef>
              <a:spcAft>
                <a:spcPts val="0"/>
              </a:spcAft>
              <a:buClr>
                <a:schemeClr val="dk1"/>
              </a:buClr>
              <a:buSzPts val="1800"/>
              <a:buNone/>
            </a:pPr>
            <a:endParaRPr sz="1800">
              <a:solidFill>
                <a:srgbClr val="072E3C"/>
              </a:solidFill>
            </a:endParaRPr>
          </a:p>
          <a:p>
            <a:pPr marL="0" lvl="0" indent="0" algn="l" rtl="0">
              <a:lnSpc>
                <a:spcPct val="90000"/>
              </a:lnSpc>
              <a:spcBef>
                <a:spcPts val="750"/>
              </a:spcBef>
              <a:spcAft>
                <a:spcPts val="0"/>
              </a:spcAft>
              <a:buClr>
                <a:srgbClr val="072E3C"/>
              </a:buClr>
              <a:buSzPts val="1800"/>
              <a:buNone/>
            </a:pPr>
            <a:r>
              <a:rPr lang="en-US" sz="1800">
                <a:solidFill>
                  <a:srgbClr val="072E3C"/>
                </a:solidFill>
              </a:rPr>
              <a:t>Proposal Term:  		From:          10/1/ 2024    	To:  9/30/2026</a:t>
            </a:r>
            <a:endParaRPr/>
          </a:p>
          <a:p>
            <a:pPr marL="685800" lvl="2" indent="0" algn="l" rtl="0">
              <a:lnSpc>
                <a:spcPct val="90000"/>
              </a:lnSpc>
              <a:spcBef>
                <a:spcPts val="375"/>
              </a:spcBef>
              <a:spcAft>
                <a:spcPts val="0"/>
              </a:spcAft>
              <a:buClr>
                <a:schemeClr val="dk1"/>
              </a:buClr>
              <a:buSzPts val="1800"/>
              <a:buNone/>
            </a:pPr>
            <a:endParaRPr/>
          </a:p>
        </p:txBody>
      </p:sp>
      <p:sp>
        <p:nvSpPr>
          <p:cNvPr id="89" name="Google Shape;89;p17"/>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28625" y="365127"/>
            <a:ext cx="8286750" cy="58961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a:t>FY2025 NPP LDRD Type B: Abstract	</a:t>
            </a:r>
            <a:endParaRPr/>
          </a:p>
        </p:txBody>
      </p:sp>
      <p:sp>
        <p:nvSpPr>
          <p:cNvPr id="95" name="Google Shape;95;p18"/>
          <p:cNvSpPr txBox="1">
            <a:spLocks noGrp="1"/>
          </p:cNvSpPr>
          <p:nvPr>
            <p:ph type="body" idx="1"/>
          </p:nvPr>
        </p:nvSpPr>
        <p:spPr>
          <a:xfrm>
            <a:off x="428625" y="1121517"/>
            <a:ext cx="8286750" cy="488171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72E3C"/>
              </a:buClr>
              <a:buSzPct val="100000"/>
              <a:buNone/>
            </a:pPr>
            <a:r>
              <a:rPr lang="en-US" sz="1800">
                <a:solidFill>
                  <a:srgbClr val="072E3C"/>
                </a:solidFill>
              </a:rPr>
              <a:t>Proposal title: Detector design for a far forward liquid argon TPC at the high luminosity LHC.  </a:t>
            </a:r>
            <a:endParaRPr/>
          </a:p>
          <a:p>
            <a:pPr marL="0" marR="0" lvl="0" indent="0" algn="l" rtl="0">
              <a:lnSpc>
                <a:spcPct val="90000"/>
              </a:lnSpc>
              <a:spcBef>
                <a:spcPts val="0"/>
              </a:spcBef>
              <a:spcAft>
                <a:spcPts val="0"/>
              </a:spcAft>
              <a:buClr>
                <a:schemeClr val="dk1"/>
              </a:buClr>
              <a:buSzPct val="100000"/>
              <a:buNone/>
            </a:pPr>
            <a:endParaRPr sz="1800">
              <a:solidFill>
                <a:srgbClr val="072E3C"/>
              </a:solidFill>
            </a:endParaRPr>
          </a:p>
          <a:p>
            <a:pPr marL="0" marR="0" lvl="0" indent="0" algn="l" rtl="0">
              <a:lnSpc>
                <a:spcPct val="90000"/>
              </a:lnSpc>
              <a:spcBef>
                <a:spcPts val="0"/>
              </a:spcBef>
              <a:spcAft>
                <a:spcPts val="0"/>
              </a:spcAft>
              <a:buClr>
                <a:schemeClr val="dk1"/>
              </a:buClr>
              <a:buSzPct val="100000"/>
              <a:buNone/>
            </a:pPr>
            <a:r>
              <a:rPr lang="en-US" sz="1800">
                <a:latin typeface="Times New Roman"/>
                <a:ea typeface="Times New Roman"/>
                <a:cs typeface="Times New Roman"/>
                <a:sym typeface="Times New Roman"/>
              </a:rPr>
              <a:t>This project is focused on the simulations and analysis necessary to develop the </a:t>
            </a:r>
            <a:r>
              <a:rPr lang="en-US" sz="1800" b="1" i="1">
                <a:latin typeface="Times New Roman"/>
                <a:ea typeface="Times New Roman"/>
                <a:cs typeface="Times New Roman"/>
                <a:sym typeface="Times New Roman"/>
              </a:rPr>
              <a:t>detector design </a:t>
            </a:r>
            <a:r>
              <a:rPr lang="en-US" sz="1800">
                <a:latin typeface="Times New Roman"/>
                <a:ea typeface="Times New Roman"/>
                <a:cs typeface="Times New Roman"/>
                <a:sym typeface="Times New Roman"/>
              </a:rPr>
              <a:t>for the FLArE (liquid argon) detector in the forward physics facility (FPF) at CERN.   The proposal will also contribute to the scientific requirements for other needed detector facilities for the FPF.</a:t>
            </a:r>
            <a:endParaRPr/>
          </a:p>
          <a:p>
            <a:pPr marL="0" marR="0" lvl="0" indent="0" algn="l" rtl="0">
              <a:lnSpc>
                <a:spcPct val="90000"/>
              </a:lnSpc>
              <a:spcBef>
                <a:spcPts val="0"/>
              </a:spcBef>
              <a:spcAft>
                <a:spcPts val="0"/>
              </a:spcAft>
              <a:buClr>
                <a:schemeClr val="dk1"/>
              </a:buClr>
              <a:buSzPct val="100000"/>
              <a:buNone/>
            </a:pPr>
            <a:endParaRPr sz="180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ct val="100000"/>
              <a:buNone/>
            </a:pPr>
            <a:r>
              <a:rPr lang="en-US" sz="1800">
                <a:latin typeface="Times New Roman"/>
                <a:ea typeface="Times New Roman"/>
                <a:cs typeface="Times New Roman"/>
                <a:sym typeface="Times New Roman"/>
              </a:rPr>
              <a:t>The Forward Physics Facility (FPF) promises to provide a unique beam of neutrinos (and light dark matter if it exists) with the highest human-made energies, including an intense flux of tau neutrinos for the first time.  </a:t>
            </a:r>
            <a:r>
              <a:rPr lang="en-US" sz="1800">
                <a:solidFill>
                  <a:srgbClr val="000000"/>
                </a:solidFill>
                <a:latin typeface="Times New Roman"/>
                <a:ea typeface="Times New Roman"/>
                <a:cs typeface="Times New Roman"/>
                <a:sym typeface="Times New Roman"/>
              </a:rPr>
              <a:t>The FPF will be a new underground facility at the Large Hadron Collider (LHC) in the forward direction of ATLAS to host a suite of experiments during the High-Luminosity LHC era. The existing large LHC detectors mostly cover proton-proton interactions at high transverse momentum, and so do not cover the physics opportunities provided by the enormous flux of particles produced in the far forward direction. The FPF will realize this physics potential. </a:t>
            </a:r>
            <a:endParaRPr/>
          </a:p>
          <a:p>
            <a:pPr marL="0" marR="0" lvl="0" indent="0" algn="l" rtl="0">
              <a:lnSpc>
                <a:spcPct val="90000"/>
              </a:lnSpc>
              <a:spcBef>
                <a:spcPts val="0"/>
              </a:spcBef>
              <a:spcAft>
                <a:spcPts val="0"/>
              </a:spcAft>
              <a:buClr>
                <a:schemeClr val="dk1"/>
              </a:buClr>
              <a:buSzPct val="100000"/>
              <a:buNone/>
            </a:pPr>
            <a:endParaRPr sz="1800">
              <a:latin typeface="Times New Roman"/>
              <a:ea typeface="Times New Roman"/>
              <a:cs typeface="Times New Roman"/>
              <a:sym typeface="Times New Roman"/>
            </a:endParaRPr>
          </a:p>
          <a:p>
            <a:pPr marL="0" marR="0" lvl="0" indent="0" algn="l" rtl="0">
              <a:lnSpc>
                <a:spcPct val="90000"/>
              </a:lnSpc>
              <a:spcBef>
                <a:spcPts val="0"/>
              </a:spcBef>
              <a:spcAft>
                <a:spcPts val="0"/>
              </a:spcAft>
              <a:buClr>
                <a:schemeClr val="dk1"/>
              </a:buClr>
              <a:buSzPct val="100000"/>
              <a:buNone/>
            </a:pPr>
            <a:r>
              <a:rPr lang="en-US" sz="1800">
                <a:latin typeface="Times New Roman"/>
                <a:ea typeface="Times New Roman"/>
                <a:cs typeface="Times New Roman"/>
                <a:sym typeface="Times New Roman"/>
              </a:rPr>
              <a:t>FLArE’s liquid argon TPC would be a key detector with broad capability for the FPF.  The detector will be designed to measure the LHC neutrino flux with high statistics and excellent particle identification. Consequently, the detector will also detect rare interactions of BSM particles, if they exist. The readout, trigger, and background performance needs to be thoroughly investigated to for the next stage of FLArE detector design.  </a:t>
            </a:r>
            <a:endParaRPr/>
          </a:p>
          <a:p>
            <a:pPr marL="0" lvl="0" indent="0" algn="l" rtl="0">
              <a:lnSpc>
                <a:spcPct val="90000"/>
              </a:lnSpc>
              <a:spcBef>
                <a:spcPts val="0"/>
              </a:spcBef>
              <a:spcAft>
                <a:spcPts val="0"/>
              </a:spcAft>
              <a:buClr>
                <a:schemeClr val="dk1"/>
              </a:buClr>
              <a:buSzPct val="100000"/>
              <a:buNone/>
            </a:pPr>
            <a:endParaRPr sz="180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ct val="100000"/>
              <a:buNone/>
            </a:pPr>
            <a:r>
              <a:rPr lang="en-US" sz="1800">
                <a:latin typeface="Times New Roman"/>
                <a:ea typeface="Times New Roman"/>
                <a:cs typeface="Times New Roman"/>
                <a:sym typeface="Times New Roman"/>
              </a:rPr>
              <a:t>There has been investment from BNL in the past few years towards the scientific case and project planning for the FPF. This has placed BNL in leadership for this project. </a:t>
            </a:r>
            <a:r>
              <a:rPr lang="en-US" sz="1800">
                <a:solidFill>
                  <a:srgbClr val="000000"/>
                </a:solidFill>
                <a:latin typeface="Times New Roman"/>
                <a:ea typeface="Times New Roman"/>
                <a:cs typeface="Times New Roman"/>
                <a:sym typeface="Times New Roman"/>
              </a:rPr>
              <a:t>This LDRD plan will continue BNL leadership in promoting excellent physics proposals in the field of accelerator-based neutrino and dark matter physics. It will enhance the existing Energy Frontier and Intensity Frontier activities and CERN/BNL relationship. The work will build upon our recent work on calculations of the tau neutrino flux, relation of these measurements to fundamental understanding of parton distributions,  as well as the work carried out in the BNL-based working group to establish the feasibility of the proposed measurements.</a:t>
            </a:r>
            <a:endParaRPr sz="1800">
              <a:latin typeface="Times New Roman"/>
              <a:ea typeface="Times New Roman"/>
              <a:cs typeface="Times New Roman"/>
              <a:sym typeface="Times New Roman"/>
            </a:endParaRPr>
          </a:p>
          <a:p>
            <a:pPr marL="0" marR="0" lvl="0" indent="0" algn="l" rtl="0">
              <a:lnSpc>
                <a:spcPct val="90000"/>
              </a:lnSpc>
              <a:spcBef>
                <a:spcPts val="0"/>
              </a:spcBef>
              <a:spcAft>
                <a:spcPts val="0"/>
              </a:spcAft>
              <a:buClr>
                <a:schemeClr val="dk1"/>
              </a:buClr>
              <a:buSzPct val="100000"/>
              <a:buNone/>
            </a:pPr>
            <a:endParaRPr sz="1800">
              <a:latin typeface="Times New Roman"/>
              <a:ea typeface="Times New Roman"/>
              <a:cs typeface="Times New Roman"/>
              <a:sym typeface="Times New Roman"/>
            </a:endParaRPr>
          </a:p>
        </p:txBody>
      </p:sp>
      <p:sp>
        <p:nvSpPr>
          <p:cNvPr id="96" name="Google Shape;96;p18"/>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28626" y="0"/>
            <a:ext cx="82867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t>FY2025 NPP LDRD Type B Proposal</a:t>
            </a:r>
            <a:endParaRPr/>
          </a:p>
        </p:txBody>
      </p:sp>
      <p:sp>
        <p:nvSpPr>
          <p:cNvPr id="102" name="Google Shape;102;p19"/>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p>
            <a:pPr marL="0" lvl="0" indent="0" algn="r" rtl="0">
              <a:spcBef>
                <a:spcPts val="0"/>
              </a:spcBef>
              <a:spcAft>
                <a:spcPts val="0"/>
              </a:spcAft>
              <a:buNone/>
            </a:pPr>
            <a:fld id="{00000000-1234-1234-1234-123412341234}" type="slidenum">
              <a:rPr lang="en-US"/>
              <a:t>4</a:t>
            </a:fld>
            <a:endParaRPr sz="750"/>
          </a:p>
        </p:txBody>
      </p:sp>
      <p:sp>
        <p:nvSpPr>
          <p:cNvPr id="103" name="Google Shape;103;p19"/>
          <p:cNvSpPr txBox="1"/>
          <p:nvPr/>
        </p:nvSpPr>
        <p:spPr>
          <a:xfrm>
            <a:off x="428625" y="872032"/>
            <a:ext cx="8286749" cy="55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Times New Roman"/>
                <a:ea typeface="Times New Roman"/>
                <a:cs typeface="Times New Roman"/>
                <a:sym typeface="Times New Roman"/>
              </a:rPr>
              <a:t>Program:</a:t>
            </a:r>
            <a:r>
              <a:rPr lang="en-US" sz="1600" b="0" i="0" u="none" strike="noStrike" cap="none">
                <a:solidFill>
                  <a:srgbClr val="FF0000"/>
                </a:solidFill>
                <a:latin typeface="Times New Roman"/>
                <a:ea typeface="Times New Roman"/>
                <a:cs typeface="Times New Roman"/>
                <a:sym typeface="Times New Roman"/>
              </a:rPr>
              <a:t>  DOE/HEP </a:t>
            </a: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Proposal title and abstract:  </a:t>
            </a:r>
            <a:r>
              <a:rPr lang="en-US" sz="1600" b="1" i="1">
                <a:solidFill>
                  <a:schemeClr val="dk1"/>
                </a:solidFill>
                <a:latin typeface="Times New Roman"/>
                <a:ea typeface="Times New Roman"/>
                <a:cs typeface="Times New Roman"/>
                <a:sym typeface="Times New Roman"/>
              </a:rPr>
              <a:t>Detector design for a far forward liquid argon TPC at the high luminosity LHC</a:t>
            </a:r>
            <a:endParaRPr sz="1600">
              <a:solidFill>
                <a:srgbClr val="5B1133"/>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Return on  Investment: </a:t>
            </a:r>
            <a:r>
              <a:rPr lang="en-US" sz="1600">
                <a:solidFill>
                  <a:srgbClr val="FF0000"/>
                </a:solidFill>
                <a:latin typeface="Times New Roman"/>
                <a:ea typeface="Times New Roman"/>
                <a:cs typeface="Times New Roman"/>
                <a:sym typeface="Times New Roman"/>
              </a:rPr>
              <a:t>A new program of Standard Model and Beyond Standard model physics is being initiated at the LHC using the unexplored far forward regions of phase space.  Previous successful investments (LDRD-23-013) have laid the framework for the scientific justification and conceptual design.   This LDRD will provide the needed resources for detector design based on the newly understood scientific requirements .  It is a leadership effort with excellent scientific synergy with the EIC program, the Energy Frontier,  Intensity Frontier and Detector R&amp;D programs.  </a:t>
            </a:r>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The proposed work is strategic </a:t>
            </a:r>
            <a:r>
              <a:rPr lang="en-US" sz="1600">
                <a:solidFill>
                  <a:srgbClr val="FF0000"/>
                </a:solidFill>
                <a:latin typeface="Times New Roman"/>
                <a:ea typeface="Times New Roman"/>
                <a:cs typeface="Times New Roman"/>
                <a:sym typeface="Times New Roman"/>
              </a:rPr>
              <a:t>for BNL as it enhances BNL/CERN relationship and leads to a long-term program based on existing HL-LHC plans. Scientifically it will lead to technologies for detection of neutrinos at very high energies including the tau neutrino with with high statistics. </a:t>
            </a:r>
            <a:endParaRPr/>
          </a:p>
          <a:p>
            <a:pPr marL="0" marR="0" lvl="0" indent="0" algn="l" rtl="0">
              <a:spcBef>
                <a:spcPts val="0"/>
              </a:spcBef>
              <a:spcAft>
                <a:spcPts val="0"/>
              </a:spcAft>
              <a:buNone/>
            </a:pPr>
            <a:r>
              <a:rPr lang="en-US" sz="1600">
                <a:solidFill>
                  <a:schemeClr val="dk2"/>
                </a:solidFill>
                <a:latin typeface="Times New Roman"/>
                <a:ea typeface="Times New Roman"/>
                <a:cs typeface="Times New Roman"/>
                <a:sym typeface="Times New Roman"/>
              </a:rPr>
              <a:t>Proposed research is central to the laboratory</a:t>
            </a:r>
            <a:r>
              <a:rPr lang="en-US" sz="1600">
                <a:solidFill>
                  <a:srgbClr val="FF0000"/>
                </a:solidFill>
                <a:latin typeface="Times New Roman"/>
                <a:ea typeface="Times New Roman"/>
                <a:cs typeface="Times New Roman"/>
                <a:sym typeface="Times New Roman"/>
              </a:rPr>
              <a:t> mission according to contract Section C.2 (DOE Mission for BNL) and C.3 (Core expectations): This effort is innovative and in direct response to the mission:  to detect and measure highest energy man-made neutrinos in a laboratory setting with  BNL developed technologies. The same detector will be sensitive to low mass dark matter. </a:t>
            </a:r>
            <a:endParaRPr sz="1600">
              <a:solidFill>
                <a:srgbClr val="5B1133"/>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Total Effort (FTE) (FY25 and FY26 total) </a:t>
            </a:r>
            <a:endParaRPr/>
          </a:p>
          <a:p>
            <a:pPr marL="0" marR="0" lvl="0" indent="0" algn="l" rtl="0">
              <a:spcBef>
                <a:spcPts val="0"/>
              </a:spcBef>
              <a:spcAft>
                <a:spcPts val="0"/>
              </a:spcAft>
              <a:buNone/>
            </a:pPr>
            <a:r>
              <a:rPr lang="en-US" sz="1600">
                <a:solidFill>
                  <a:srgbClr val="FF0000"/>
                </a:solidFill>
                <a:latin typeface="Times New Roman"/>
                <a:ea typeface="Times New Roman"/>
                <a:cs typeface="Times New Roman"/>
                <a:sym typeface="Times New Roman"/>
              </a:rPr>
              <a:t>     Scientific  0.3 FTE </a:t>
            </a:r>
            <a:endParaRPr/>
          </a:p>
          <a:p>
            <a:pPr marL="0" marR="0" lvl="0" indent="0" algn="l" rtl="0">
              <a:spcBef>
                <a:spcPts val="0"/>
              </a:spcBef>
              <a:spcAft>
                <a:spcPts val="0"/>
              </a:spcAft>
              <a:buNone/>
            </a:pPr>
            <a:r>
              <a:rPr lang="en-US" sz="1600">
                <a:solidFill>
                  <a:srgbClr val="FF0000"/>
                </a:solidFill>
                <a:latin typeface="Times New Roman"/>
                <a:ea typeface="Times New Roman"/>
                <a:cs typeface="Times New Roman"/>
                <a:sym typeface="Times New Roman"/>
              </a:rPr>
              <a:t>     Post Doc  1.0 FTE </a:t>
            </a:r>
            <a:endParaRPr/>
          </a:p>
          <a:p>
            <a:pPr marL="0" marR="0" lvl="0" indent="0" algn="l" rtl="0">
              <a:spcBef>
                <a:spcPts val="0"/>
              </a:spcBef>
              <a:spcAft>
                <a:spcPts val="0"/>
              </a:spcAft>
              <a:buNone/>
            </a:pPr>
            <a:r>
              <a:rPr lang="en-US" sz="1600">
                <a:solidFill>
                  <a:srgbClr val="FF0000"/>
                </a:solidFill>
                <a:latin typeface="Times New Roman"/>
                <a:ea typeface="Times New Roman"/>
                <a:cs typeface="Times New Roman"/>
                <a:sym typeface="Times New Roman"/>
              </a:rPr>
              <a:t>     Other  $50k  for university student or postdoc support and travel.  </a:t>
            </a:r>
            <a:endParaRPr/>
          </a:p>
          <a:p>
            <a:pPr marL="0" marR="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Total funding per year in FY25 ($250k)  and FY26 ($250k)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0" descr="Image"/>
          <p:cNvPicPr preferRelativeResize="0"/>
          <p:nvPr/>
        </p:nvPicPr>
        <p:blipFill rotWithShape="1">
          <a:blip r:embed="rId3">
            <a:alphaModFix/>
          </a:blip>
          <a:srcRect/>
          <a:stretch/>
        </p:blipFill>
        <p:spPr>
          <a:xfrm>
            <a:off x="845001" y="1420176"/>
            <a:ext cx="6641367" cy="1753979"/>
          </a:xfrm>
          <a:prstGeom prst="rect">
            <a:avLst/>
          </a:prstGeom>
          <a:noFill/>
          <a:ln>
            <a:noFill/>
          </a:ln>
        </p:spPr>
      </p:pic>
      <p:sp>
        <p:nvSpPr>
          <p:cNvPr id="109" name="Google Shape;109;p20"/>
          <p:cNvSpPr txBox="1">
            <a:spLocks noGrp="1"/>
          </p:cNvSpPr>
          <p:nvPr>
            <p:ph type="title"/>
          </p:nvPr>
        </p:nvSpPr>
        <p:spPr>
          <a:xfrm>
            <a:off x="428625" y="94613"/>
            <a:ext cx="82867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a:t>Physics</a:t>
            </a:r>
            <a:endParaRPr/>
          </a:p>
        </p:txBody>
      </p:sp>
      <p:sp>
        <p:nvSpPr>
          <p:cNvPr id="110" name="Google Shape;110;p20"/>
          <p:cNvSpPr txBox="1">
            <a:spLocks noGrp="1"/>
          </p:cNvSpPr>
          <p:nvPr>
            <p:ph type="body" idx="1"/>
          </p:nvPr>
        </p:nvSpPr>
        <p:spPr>
          <a:xfrm>
            <a:off x="476250" y="981247"/>
            <a:ext cx="8239125" cy="46739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dk1"/>
              </a:buClr>
              <a:buSzPts val="2063"/>
              <a:buNone/>
            </a:pPr>
            <a:r>
              <a:rPr lang="en-US" sz="2063" b="1"/>
              <a:t>What is the physics in the forward direction of the LHC ? </a:t>
            </a:r>
            <a:endParaRPr/>
          </a:p>
        </p:txBody>
      </p:sp>
      <p:sp>
        <p:nvSpPr>
          <p:cNvPr id="111" name="Google Shape;111;p20"/>
          <p:cNvSpPr txBox="1">
            <a:spLocks noGrp="1"/>
          </p:cNvSpPr>
          <p:nvPr>
            <p:ph type="body" idx="2"/>
          </p:nvPr>
        </p:nvSpPr>
        <p:spPr>
          <a:xfrm>
            <a:off x="476250" y="3169395"/>
            <a:ext cx="8286750" cy="3002805"/>
          </a:xfrm>
          <a:prstGeom prst="rect">
            <a:avLst/>
          </a:prstGeom>
          <a:noFill/>
          <a:ln>
            <a:noFill/>
          </a:ln>
        </p:spPr>
        <p:txBody>
          <a:bodyPr spcFirstLastPara="1" wrap="square" lIns="91425" tIns="45700" rIns="91425" bIns="45700" anchor="t" anchorCtr="0">
            <a:normAutofit fontScale="62500" lnSpcReduction="20000"/>
          </a:bodyPr>
          <a:lstStyle/>
          <a:p>
            <a:pPr marL="182880" lvl="0" indent="-182880" algn="l" rtl="0">
              <a:lnSpc>
                <a:spcPct val="90000"/>
              </a:lnSpc>
              <a:spcBef>
                <a:spcPts val="0"/>
              </a:spcBef>
              <a:spcAft>
                <a:spcPts val="0"/>
              </a:spcAft>
              <a:buClr>
                <a:schemeClr val="dk1"/>
              </a:buClr>
              <a:buSzPct val="100000"/>
              <a:buChar char="•"/>
            </a:pPr>
            <a:r>
              <a:rPr lang="en-US" sz="2200">
                <a:latin typeface="Times New Roman"/>
                <a:ea typeface="Times New Roman"/>
                <a:cs typeface="Times New Roman"/>
                <a:sym typeface="Times New Roman"/>
              </a:rPr>
              <a:t>Incredible progress in particle physics examining physics at high Pt. Are we missing opportunities in the forward direction ? The largest flux of light high energy particles (mesons and neutrinos) is far forward.  </a:t>
            </a:r>
            <a:endParaRPr/>
          </a:p>
          <a:p>
            <a:pPr marL="182880" lvl="0" indent="-182880" algn="l" rtl="0">
              <a:lnSpc>
                <a:spcPct val="90000"/>
              </a:lnSpc>
              <a:spcBef>
                <a:spcPts val="1350"/>
              </a:spcBef>
              <a:spcAft>
                <a:spcPts val="0"/>
              </a:spcAft>
              <a:buClr>
                <a:schemeClr val="dk1"/>
              </a:buClr>
              <a:buSzPct val="100000"/>
              <a:buChar char="•"/>
            </a:pPr>
            <a:r>
              <a:rPr lang="en-US" sz="2200">
                <a:latin typeface="Times New Roman"/>
                <a:ea typeface="Times New Roman"/>
                <a:cs typeface="Times New Roman"/>
                <a:sym typeface="Times New Roman"/>
              </a:rPr>
              <a:t>Could there be discoveries such as: dark photons, axion-like particles, millicharged particles, light dark matter scattering, etc? What can be measured with TeV neutrinos, especially tau neutrinos ? </a:t>
            </a:r>
            <a:endParaRPr sz="2200">
              <a:latin typeface="Times New Roman"/>
              <a:ea typeface="Times New Roman"/>
              <a:cs typeface="Times New Roman"/>
              <a:sym typeface="Times New Roman"/>
            </a:endParaRPr>
          </a:p>
          <a:p>
            <a:pPr marL="182880" lvl="0" indent="-182880" algn="l" rtl="0">
              <a:lnSpc>
                <a:spcPct val="90000"/>
              </a:lnSpc>
              <a:spcBef>
                <a:spcPts val="1350"/>
              </a:spcBef>
              <a:spcAft>
                <a:spcPts val="0"/>
              </a:spcAft>
              <a:buClr>
                <a:schemeClr val="dk1"/>
              </a:buClr>
              <a:buSzPct val="100000"/>
              <a:buChar char="•"/>
            </a:pPr>
            <a:r>
              <a:rPr lang="en-US" sz="2200">
                <a:latin typeface="Times New Roman"/>
                <a:ea typeface="Times New Roman"/>
                <a:cs typeface="Times New Roman"/>
                <a:sym typeface="Times New Roman"/>
              </a:rPr>
              <a:t>The large neutrino flux could be exploited to perform SM measurements including PDFs at lower x and for charm production.   Are such measurements valuable for collider physics ? </a:t>
            </a:r>
            <a:endParaRPr sz="2200">
              <a:latin typeface="Times New Roman"/>
              <a:ea typeface="Times New Roman"/>
              <a:cs typeface="Times New Roman"/>
              <a:sym typeface="Times New Roman"/>
            </a:endParaRPr>
          </a:p>
          <a:p>
            <a:pPr marL="182880" lvl="0" indent="-182880" algn="l" rtl="0">
              <a:lnSpc>
                <a:spcPct val="90000"/>
              </a:lnSpc>
              <a:spcBef>
                <a:spcPts val="1350"/>
              </a:spcBef>
              <a:spcAft>
                <a:spcPts val="0"/>
              </a:spcAft>
              <a:buClr>
                <a:schemeClr val="dk1"/>
              </a:buClr>
              <a:buSzPct val="100000"/>
              <a:buChar char="•"/>
            </a:pPr>
            <a:r>
              <a:rPr lang="en-US" sz="2200">
                <a:latin typeface="Times New Roman"/>
                <a:ea typeface="Times New Roman"/>
                <a:cs typeface="Times New Roman"/>
                <a:sym typeface="Times New Roman"/>
              </a:rPr>
              <a:t>Unique characteristics may make such discoveries possible: the intense flux, and extremely high energies (~TeV).  </a:t>
            </a:r>
            <a:endParaRPr sz="2200">
              <a:latin typeface="Times New Roman"/>
              <a:ea typeface="Times New Roman"/>
              <a:cs typeface="Times New Roman"/>
              <a:sym typeface="Times New Roman"/>
            </a:endParaRPr>
          </a:p>
          <a:p>
            <a:pPr marL="182880" lvl="0" indent="-182880" algn="l" rtl="0">
              <a:lnSpc>
                <a:spcPct val="90000"/>
              </a:lnSpc>
              <a:spcBef>
                <a:spcPts val="1350"/>
              </a:spcBef>
              <a:spcAft>
                <a:spcPts val="0"/>
              </a:spcAft>
              <a:buClr>
                <a:schemeClr val="dk1"/>
              </a:buClr>
              <a:buSzPct val="100000"/>
              <a:buChar char="•"/>
            </a:pPr>
            <a:r>
              <a:rPr lang="en-US" sz="2200">
                <a:latin typeface="Times New Roman"/>
                <a:ea typeface="Times New Roman"/>
                <a:cs typeface="Times New Roman"/>
                <a:sym typeface="Times New Roman"/>
              </a:rPr>
              <a:t>This is the only intense tau neutrino beam, and should be exploited to get data which is recognized to be important for future of neutrino physics and astrophysics. </a:t>
            </a:r>
            <a:endParaRPr/>
          </a:p>
          <a:p>
            <a:pPr marL="182880" lvl="0" indent="-182880" algn="l" rtl="0">
              <a:lnSpc>
                <a:spcPct val="90000"/>
              </a:lnSpc>
              <a:spcBef>
                <a:spcPts val="1350"/>
              </a:spcBef>
              <a:spcAft>
                <a:spcPts val="0"/>
              </a:spcAft>
              <a:buClr>
                <a:schemeClr val="dk1"/>
              </a:buClr>
              <a:buSzPct val="100000"/>
              <a:buChar char="•"/>
            </a:pPr>
            <a:r>
              <a:rPr lang="en-US" sz="2200">
                <a:latin typeface="Times New Roman"/>
                <a:ea typeface="Times New Roman"/>
                <a:cs typeface="Times New Roman"/>
                <a:sym typeface="Times New Roman"/>
              </a:rPr>
              <a:t>Highest priority for HEP:  is the utilization of the High Luminosity LHC – can be achieved by placing detectors in the currently uncovered regions. </a:t>
            </a:r>
            <a:endParaRPr/>
          </a:p>
          <a:p>
            <a:pPr marL="182880" lvl="0" indent="-87629" algn="l" rtl="0">
              <a:lnSpc>
                <a:spcPct val="90000"/>
              </a:lnSpc>
              <a:spcBef>
                <a:spcPts val="1350"/>
              </a:spcBef>
              <a:spcAft>
                <a:spcPts val="0"/>
              </a:spcAft>
              <a:buClr>
                <a:schemeClr val="dk1"/>
              </a:buClr>
              <a:buSzPct val="100000"/>
              <a:buNone/>
            </a:pP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1" descr="pasted-movie.png"/>
          <p:cNvPicPr preferRelativeResize="0"/>
          <p:nvPr/>
        </p:nvPicPr>
        <p:blipFill rotWithShape="1">
          <a:blip r:embed="rId3">
            <a:alphaModFix/>
          </a:blip>
          <a:srcRect/>
          <a:stretch/>
        </p:blipFill>
        <p:spPr>
          <a:xfrm>
            <a:off x="4014322" y="1402803"/>
            <a:ext cx="4920266" cy="1214037"/>
          </a:xfrm>
          <a:prstGeom prst="rect">
            <a:avLst/>
          </a:prstGeom>
          <a:noFill/>
          <a:ln>
            <a:noFill/>
          </a:ln>
        </p:spPr>
      </p:pic>
      <p:sp>
        <p:nvSpPr>
          <p:cNvPr id="117" name="Google Shape;117;p21"/>
          <p:cNvSpPr txBox="1">
            <a:spLocks noGrp="1"/>
          </p:cNvSpPr>
          <p:nvPr>
            <p:ph type="title"/>
          </p:nvPr>
        </p:nvSpPr>
        <p:spPr>
          <a:xfrm>
            <a:off x="452438" y="206940"/>
            <a:ext cx="8239125" cy="53743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Progress:  Forward physics facility (FPF) at the LHC and the Forward Liquid Argon detector (FLA</a:t>
            </a:r>
            <a:r>
              <a:rPr lang="en-US" sz="2000"/>
              <a:t>r</a:t>
            </a:r>
            <a:r>
              <a:rPr lang="en-US" sz="2000" b="1" i="0" u="none" strike="noStrike" cap="none">
                <a:solidFill>
                  <a:schemeClr val="dk1"/>
                </a:solidFill>
                <a:latin typeface="Arial"/>
                <a:ea typeface="Arial"/>
                <a:cs typeface="Arial"/>
                <a:sym typeface="Arial"/>
              </a:rPr>
              <a:t>E). </a:t>
            </a:r>
            <a:endParaRPr/>
          </a:p>
        </p:txBody>
      </p:sp>
      <p:sp>
        <p:nvSpPr>
          <p:cNvPr id="118" name="Google Shape;118;p21"/>
          <p:cNvSpPr txBox="1">
            <a:spLocks noGrp="1"/>
          </p:cNvSpPr>
          <p:nvPr>
            <p:ph type="body" idx="1"/>
          </p:nvPr>
        </p:nvSpPr>
        <p:spPr>
          <a:xfrm>
            <a:off x="469722" y="840405"/>
            <a:ext cx="8239125" cy="674362"/>
          </a:xfrm>
          <a:prstGeom prst="rect">
            <a:avLst/>
          </a:prstGeom>
          <a:noFill/>
          <a:ln>
            <a:noFill/>
          </a:ln>
        </p:spPr>
        <p:txBody>
          <a:bodyPr spcFirstLastPara="1" wrap="square" lIns="45700" tIns="45700" rIns="45700" bIns="45700" anchor="t" anchorCtr="0">
            <a:normAutofit fontScale="70000" lnSpcReduction="20000"/>
          </a:bodyPr>
          <a:lstStyle/>
          <a:p>
            <a:pPr marL="0" lvl="0" indent="0" algn="l" rtl="0">
              <a:lnSpc>
                <a:spcPct val="100000"/>
              </a:lnSpc>
              <a:spcBef>
                <a:spcPts val="0"/>
              </a:spcBef>
              <a:spcAft>
                <a:spcPts val="0"/>
              </a:spcAft>
              <a:buClr>
                <a:schemeClr val="dk1"/>
              </a:buClr>
              <a:buSzPct val="135724"/>
              <a:buNone/>
            </a:pPr>
            <a:r>
              <a:rPr lang="en-US"/>
              <a:t>The project plan for FPF, and FLArE has benefitted from BNL leadership. A unique and long term program of science could result for the high luminosity LHC (from 2030 to 2045). (see FNAL W/C colloquium:  </a:t>
            </a:r>
            <a:r>
              <a:rPr lang="en-US" u="sng">
                <a:solidFill>
                  <a:schemeClr val="hlink"/>
                </a:solidFill>
                <a:hlinkClick r:id="rId4"/>
              </a:rPr>
              <a:t>https://indico.fnal.gov/event/57045/</a:t>
            </a:r>
            <a:r>
              <a:rPr lang="en-US"/>
              <a:t> </a:t>
            </a:r>
            <a:endParaRPr/>
          </a:p>
        </p:txBody>
      </p:sp>
      <p:sp>
        <p:nvSpPr>
          <p:cNvPr id="119" name="Google Shape;119;p21"/>
          <p:cNvSpPr txBox="1">
            <a:spLocks noGrp="1"/>
          </p:cNvSpPr>
          <p:nvPr>
            <p:ph type="body" idx="2"/>
          </p:nvPr>
        </p:nvSpPr>
        <p:spPr>
          <a:xfrm>
            <a:off x="486048" y="3334295"/>
            <a:ext cx="3916987" cy="2016431"/>
          </a:xfrm>
          <a:prstGeom prst="rect">
            <a:avLst/>
          </a:prstGeom>
          <a:noFill/>
          <a:ln>
            <a:noFill/>
          </a:ln>
        </p:spPr>
        <p:txBody>
          <a:bodyPr spcFirstLastPara="1" wrap="square" lIns="91425" tIns="45700" rIns="91425" bIns="45700" anchor="t" anchorCtr="0">
            <a:normAutofit fontScale="85000" lnSpcReduction="20000"/>
          </a:bodyPr>
          <a:lstStyle/>
          <a:p>
            <a:pPr marL="132588" lvl="0" indent="-132588" algn="l" rtl="0">
              <a:lnSpc>
                <a:spcPct val="90000"/>
              </a:lnSpc>
              <a:spcBef>
                <a:spcPts val="0"/>
              </a:spcBef>
              <a:spcAft>
                <a:spcPts val="0"/>
              </a:spcAft>
              <a:buClr>
                <a:schemeClr val="dk1"/>
              </a:buClr>
              <a:buSzPct val="100000"/>
              <a:buChar char="•"/>
            </a:pPr>
            <a:r>
              <a:rPr lang="en-US" sz="1700"/>
              <a:t>BNL has invested with other US partners (University of California, Irvine, University of Iowa, etc.) to examine the science and feasibility of this idea.  LDRD-23-013(PO) and PD-23-018(ATRO)  </a:t>
            </a:r>
            <a:endParaRPr/>
          </a:p>
          <a:p>
            <a:pPr marL="132588" lvl="0" indent="-132588" algn="l" rtl="0">
              <a:lnSpc>
                <a:spcPct val="90000"/>
              </a:lnSpc>
              <a:spcBef>
                <a:spcPts val="975"/>
              </a:spcBef>
              <a:spcAft>
                <a:spcPts val="0"/>
              </a:spcAft>
              <a:buClr>
                <a:schemeClr val="dk1"/>
              </a:buClr>
              <a:buSzPct val="100000"/>
              <a:buChar char="•"/>
            </a:pPr>
            <a:r>
              <a:rPr lang="en-US" sz="1700"/>
              <a:t>Project is also supported by the Heising-Simons foundation. </a:t>
            </a:r>
            <a:endParaRPr sz="1700"/>
          </a:p>
          <a:p>
            <a:pPr marL="132588" lvl="0" indent="-132588" algn="l" rtl="0">
              <a:lnSpc>
                <a:spcPct val="90000"/>
              </a:lnSpc>
              <a:spcBef>
                <a:spcPts val="975"/>
              </a:spcBef>
              <a:spcAft>
                <a:spcPts val="0"/>
              </a:spcAft>
              <a:buClr>
                <a:schemeClr val="dk1"/>
              </a:buClr>
              <a:buSzPct val="100000"/>
              <a:buChar char="•"/>
            </a:pPr>
            <a:r>
              <a:rPr lang="en-US" sz="1700"/>
              <a:t>Engineering coordination group has produced initial requirements for facility integration and a 3D model.  </a:t>
            </a:r>
            <a:endParaRPr/>
          </a:p>
        </p:txBody>
      </p:sp>
      <p:pic>
        <p:nvPicPr>
          <p:cNvPr id="120" name="Google Shape;120;p21" descr="pasted-movie.png"/>
          <p:cNvPicPr preferRelativeResize="0"/>
          <p:nvPr/>
        </p:nvPicPr>
        <p:blipFill rotWithShape="1">
          <a:blip r:embed="rId5">
            <a:alphaModFix/>
          </a:blip>
          <a:srcRect/>
          <a:stretch/>
        </p:blipFill>
        <p:spPr>
          <a:xfrm>
            <a:off x="608912" y="1719904"/>
            <a:ext cx="3403796" cy="1444814"/>
          </a:xfrm>
          <a:prstGeom prst="rect">
            <a:avLst/>
          </a:prstGeom>
          <a:noFill/>
          <a:ln>
            <a:noFill/>
          </a:ln>
        </p:spPr>
      </p:pic>
      <p:cxnSp>
        <p:nvCxnSpPr>
          <p:cNvPr id="121" name="Google Shape;121;p21"/>
          <p:cNvCxnSpPr/>
          <p:nvPr/>
        </p:nvCxnSpPr>
        <p:spPr>
          <a:xfrm>
            <a:off x="2529876" y="2567262"/>
            <a:ext cx="840618" cy="392319"/>
          </a:xfrm>
          <a:prstGeom prst="straightConnector1">
            <a:avLst/>
          </a:prstGeom>
          <a:noFill/>
          <a:ln w="25400" cap="flat" cmpd="sng">
            <a:solidFill>
              <a:srgbClr val="000000"/>
            </a:solidFill>
            <a:prstDash val="solid"/>
            <a:miter lim="400000"/>
            <a:headEnd type="none" w="sm" len="sm"/>
            <a:tailEnd type="triangle" w="med" len="med"/>
          </a:ln>
        </p:spPr>
      </p:cxnSp>
      <p:sp>
        <p:nvSpPr>
          <p:cNvPr id="122" name="Google Shape;122;p21"/>
          <p:cNvSpPr txBox="1"/>
          <p:nvPr/>
        </p:nvSpPr>
        <p:spPr>
          <a:xfrm>
            <a:off x="1763927" y="2396937"/>
            <a:ext cx="596317" cy="142347"/>
          </a:xfrm>
          <a:prstGeom prst="rect">
            <a:avLst/>
          </a:prstGeom>
          <a:noFill/>
          <a:ln>
            <a:noFill/>
          </a:ln>
        </p:spPr>
        <p:txBody>
          <a:bodyPr spcFirstLastPara="1" wrap="square" lIns="19050" tIns="19050" rIns="19050" bIns="19050" anchor="ctr" anchorCtr="0">
            <a:spAutoFit/>
          </a:bodyPr>
          <a:lstStyle/>
          <a:p>
            <a:pPr marL="0" marR="0" lvl="0" indent="0" algn="l" rtl="0">
              <a:spcBef>
                <a:spcPts val="0"/>
              </a:spcBef>
              <a:spcAft>
                <a:spcPts val="0"/>
              </a:spcAft>
              <a:buNone/>
            </a:pPr>
            <a:r>
              <a:rPr lang="en-US" sz="675">
                <a:solidFill>
                  <a:schemeClr val="dk1"/>
                </a:solidFill>
                <a:latin typeface="Arial"/>
                <a:ea typeface="Arial"/>
                <a:cs typeface="Arial"/>
                <a:sym typeface="Arial"/>
              </a:rPr>
              <a:t>FLARE in FPF</a:t>
            </a:r>
            <a:endParaRPr/>
          </a:p>
        </p:txBody>
      </p:sp>
      <p:sp>
        <p:nvSpPr>
          <p:cNvPr id="123" name="Google Shape;123;p21"/>
          <p:cNvSpPr txBox="1"/>
          <p:nvPr/>
        </p:nvSpPr>
        <p:spPr>
          <a:xfrm>
            <a:off x="4571989" y="2739774"/>
            <a:ext cx="4345200" cy="2520000"/>
          </a:xfrm>
          <a:prstGeom prst="rect">
            <a:avLst/>
          </a:prstGeom>
          <a:noFill/>
          <a:ln>
            <a:noFill/>
          </a:ln>
        </p:spPr>
        <p:txBody>
          <a:bodyPr spcFirstLastPara="1" wrap="square" lIns="19050" tIns="19050" rIns="19050" bIns="19050" anchor="t" anchorCtr="0">
            <a:normAutofit fontScale="92500" lnSpcReduction="10000"/>
          </a:bodyPr>
          <a:lstStyle/>
          <a:p>
            <a:pPr marL="134874" marR="0" lvl="0" indent="-134874" algn="l" rtl="0">
              <a:lnSpc>
                <a:spcPct val="90000"/>
              </a:lnSpc>
              <a:spcBef>
                <a:spcPts val="0"/>
              </a:spcBef>
              <a:spcAft>
                <a:spcPts val="0"/>
              </a:spcAft>
              <a:buClr>
                <a:srgbClr val="000000"/>
              </a:buClr>
              <a:buSzPct val="122999"/>
              <a:buFont typeface="Arial"/>
              <a:buChar char="•"/>
            </a:pPr>
            <a:r>
              <a:rPr lang="en-US" sz="1400" b="1">
                <a:solidFill>
                  <a:srgbClr val="000000"/>
                </a:solidFill>
                <a:latin typeface="Arial"/>
                <a:ea typeface="Arial"/>
                <a:cs typeface="Arial"/>
                <a:sym typeface="Arial"/>
              </a:rPr>
              <a:t>Strengthening the science case and detailed simulations</a:t>
            </a:r>
            <a:endParaRPr/>
          </a:p>
          <a:p>
            <a:pPr marL="269748" marR="0" lvl="1" indent="-134874" algn="l" rtl="0">
              <a:lnSpc>
                <a:spcPct val="90000"/>
              </a:lnSpc>
              <a:spcBef>
                <a:spcPts val="188"/>
              </a:spcBef>
              <a:spcAft>
                <a:spcPts val="0"/>
              </a:spcAft>
              <a:buClr>
                <a:srgbClr val="000000"/>
              </a:buClr>
              <a:buSzPct val="122999"/>
              <a:buFont typeface="Arial"/>
              <a:buChar char="•"/>
            </a:pPr>
            <a:r>
              <a:rPr lang="en-US" sz="1400" b="0" i="0" u="none" strike="noStrike" cap="none">
                <a:solidFill>
                  <a:srgbClr val="000000"/>
                </a:solidFill>
                <a:latin typeface="Arial"/>
                <a:ea typeface="Arial"/>
                <a:cs typeface="Arial"/>
                <a:sym typeface="Arial"/>
              </a:rPr>
              <a:t>Understanding of neutrino flux:  (Jeong et al.) </a:t>
            </a:r>
            <a:r>
              <a:rPr lang="en-US" sz="1400" b="0" i="1" u="none" strike="noStrike" cap="none">
                <a:solidFill>
                  <a:srgbClr val="000000"/>
                </a:solidFill>
                <a:latin typeface="Arial"/>
                <a:ea typeface="Arial"/>
                <a:cs typeface="Arial"/>
                <a:sym typeface="Arial"/>
              </a:rPr>
              <a:t>JHEP</a:t>
            </a:r>
            <a:r>
              <a:rPr lang="en-US" sz="1400" b="0" i="0" u="none" strike="noStrike" cap="none">
                <a:solidFill>
                  <a:srgbClr val="000000"/>
                </a:solidFill>
                <a:latin typeface="Arial"/>
                <a:ea typeface="Arial"/>
                <a:cs typeface="Arial"/>
                <a:sym typeface="Arial"/>
              </a:rPr>
              <a:t> 10 (2023) 142. (Bai et al.)</a:t>
            </a:r>
            <a:r>
              <a:rPr lang="en-US" sz="1400" b="0" i="1" u="none" strike="noStrike" cap="none">
                <a:solidFill>
                  <a:srgbClr val="000000"/>
                </a:solidFill>
                <a:latin typeface="Arial"/>
                <a:ea typeface="Arial"/>
                <a:cs typeface="Arial"/>
                <a:sym typeface="Arial"/>
              </a:rPr>
              <a:t>JHEP</a:t>
            </a:r>
            <a:r>
              <a:rPr lang="en-US" sz="1400" b="0" i="0" u="none" strike="noStrike" cap="none">
                <a:solidFill>
                  <a:srgbClr val="000000"/>
                </a:solidFill>
                <a:latin typeface="Arial"/>
                <a:ea typeface="Arial"/>
                <a:cs typeface="Arial"/>
                <a:sym typeface="Arial"/>
              </a:rPr>
              <a:t> 06 (2022) 148. </a:t>
            </a:r>
            <a:endParaRPr/>
          </a:p>
          <a:p>
            <a:pPr marL="269748" marR="0" lvl="1" indent="-134874" algn="l" rtl="0">
              <a:lnSpc>
                <a:spcPct val="90000"/>
              </a:lnSpc>
              <a:spcBef>
                <a:spcPts val="188"/>
              </a:spcBef>
              <a:spcAft>
                <a:spcPts val="0"/>
              </a:spcAft>
              <a:buClr>
                <a:srgbClr val="000000"/>
              </a:buClr>
              <a:buSzPct val="122999"/>
              <a:buFont typeface="Arial"/>
              <a:buChar char="•"/>
            </a:pPr>
            <a:r>
              <a:rPr lang="en-US" sz="1400" b="0" i="0" u="none" strike="noStrike" cap="none">
                <a:solidFill>
                  <a:srgbClr val="000000"/>
                </a:solidFill>
                <a:latin typeface="Arial"/>
                <a:ea typeface="Arial"/>
                <a:cs typeface="Arial"/>
                <a:sym typeface="Arial"/>
              </a:rPr>
              <a:t>The forward physics facility: sites, experiments, and physics potential: </a:t>
            </a:r>
            <a:r>
              <a:rPr lang="en-US" sz="1400" b="0" i="1" u="none" strike="noStrike" cap="none">
                <a:solidFill>
                  <a:srgbClr val="000000"/>
                </a:solidFill>
                <a:latin typeface="Arial"/>
                <a:ea typeface="Arial"/>
                <a:cs typeface="Arial"/>
                <a:sym typeface="Arial"/>
              </a:rPr>
              <a:t>Phys.Rept.</a:t>
            </a:r>
            <a:r>
              <a:rPr lang="en-US" sz="1400" b="0" i="0" u="none" strike="noStrike" cap="none">
                <a:solidFill>
                  <a:srgbClr val="000000"/>
                </a:solidFill>
                <a:latin typeface="Arial"/>
                <a:ea typeface="Arial"/>
                <a:cs typeface="Arial"/>
                <a:sym typeface="Arial"/>
              </a:rPr>
              <a:t> 968 (2022) </a:t>
            </a:r>
            <a:endParaRPr/>
          </a:p>
          <a:p>
            <a:pPr marL="269748" marR="0" lvl="1" indent="-134874" algn="l" rtl="0">
              <a:lnSpc>
                <a:spcPct val="90000"/>
              </a:lnSpc>
              <a:spcBef>
                <a:spcPts val="188"/>
              </a:spcBef>
              <a:spcAft>
                <a:spcPts val="0"/>
              </a:spcAft>
              <a:buClr>
                <a:srgbClr val="000000"/>
              </a:buClr>
              <a:buSzPct val="122999"/>
              <a:buFont typeface="Arial"/>
              <a:buChar char="•"/>
            </a:pPr>
            <a:r>
              <a:rPr lang="en-US" sz="1400" b="0" i="0" u="none" strike="noStrike" cap="none">
                <a:solidFill>
                  <a:srgbClr val="000000"/>
                </a:solidFill>
                <a:latin typeface="Arial"/>
                <a:ea typeface="Arial"/>
                <a:cs typeface="Arial"/>
                <a:sym typeface="Arial"/>
              </a:rPr>
              <a:t>Detailed science report for Snowmass’21. </a:t>
            </a:r>
            <a:r>
              <a:rPr lang="en-US" sz="1400" b="0" i="0" u="sng" strike="noStrike" cap="none">
                <a:solidFill>
                  <a:schemeClr val="hlink"/>
                </a:solidFill>
                <a:latin typeface="Arial"/>
                <a:ea typeface="Arial"/>
                <a:cs typeface="Arial"/>
                <a:sym typeface="Arial"/>
                <a:hlinkClick r:id="rId6"/>
              </a:rPr>
              <a:t>https://arxiv.org/abs/2203.05090</a:t>
            </a:r>
            <a:r>
              <a:rPr lang="en-US" sz="1400" b="0" i="0" u="none" strike="noStrike" cap="none">
                <a:solidFill>
                  <a:srgbClr val="000000"/>
                </a:solidFill>
                <a:latin typeface="Arial"/>
                <a:ea typeface="Arial"/>
                <a:cs typeface="Arial"/>
                <a:sym typeface="Arial"/>
              </a:rPr>
              <a:t> </a:t>
            </a:r>
            <a:endParaRPr/>
          </a:p>
          <a:p>
            <a:pPr marL="269748" marR="0" lvl="1" indent="-134874" algn="l" rtl="0">
              <a:lnSpc>
                <a:spcPct val="90000"/>
              </a:lnSpc>
              <a:spcBef>
                <a:spcPts val="188"/>
              </a:spcBef>
              <a:spcAft>
                <a:spcPts val="0"/>
              </a:spcAft>
              <a:buClr>
                <a:srgbClr val="000000"/>
              </a:buClr>
              <a:buSzPct val="122999"/>
              <a:buFont typeface="Arial"/>
              <a:buChar char="•"/>
            </a:pPr>
            <a:r>
              <a:rPr lang="en-US" sz="1400" b="0" i="0" u="none" strike="noStrike" cap="none">
                <a:solidFill>
                  <a:srgbClr val="000000"/>
                </a:solidFill>
                <a:latin typeface="Arial"/>
                <a:ea typeface="Arial"/>
                <a:cs typeface="Arial"/>
                <a:sym typeface="Arial"/>
              </a:rPr>
              <a:t>Complete GEANT/GENIE based simulation package for FPF and FLARE  is getting ready. (Matteo Vicenzi, Wenjie Wu)</a:t>
            </a:r>
            <a:endParaRPr sz="1400" b="0" i="0" u="none" strike="noStrike" cap="none">
              <a:solidFill>
                <a:schemeClr val="dk1"/>
              </a:solidFill>
              <a:latin typeface="Arial"/>
              <a:ea typeface="Arial"/>
              <a:cs typeface="Arial"/>
              <a:sym typeface="Arial"/>
            </a:endParaRPr>
          </a:p>
          <a:p>
            <a:pPr marL="269748" marR="0" lvl="1" indent="-134874" algn="l" rtl="0">
              <a:lnSpc>
                <a:spcPct val="90000"/>
              </a:lnSpc>
              <a:spcBef>
                <a:spcPts val="188"/>
              </a:spcBef>
              <a:spcAft>
                <a:spcPts val="0"/>
              </a:spcAft>
              <a:buClr>
                <a:srgbClr val="000000"/>
              </a:buClr>
              <a:buSzPct val="122999"/>
              <a:buFont typeface="Arial"/>
              <a:buChar char="•"/>
            </a:pPr>
            <a:r>
              <a:rPr lang="en-US" sz="1400" b="0" i="0" u="none" strike="noStrike" cap="none">
                <a:solidFill>
                  <a:srgbClr val="000000"/>
                </a:solidFill>
                <a:latin typeface="Arial"/>
                <a:ea typeface="Arial"/>
                <a:cs typeface="Arial"/>
                <a:sym typeface="Arial"/>
              </a:rPr>
              <a:t>Event rates, acceptance, and single particle reconstruction have been examined.  </a:t>
            </a:r>
            <a:endParaRPr/>
          </a:p>
        </p:txBody>
      </p:sp>
      <p:sp>
        <p:nvSpPr>
          <p:cNvPr id="124" name="Google Shape;124;p21"/>
          <p:cNvSpPr txBox="1"/>
          <p:nvPr/>
        </p:nvSpPr>
        <p:spPr>
          <a:xfrm>
            <a:off x="418826" y="5644287"/>
            <a:ext cx="8239126" cy="205890"/>
          </a:xfrm>
          <a:prstGeom prst="rect">
            <a:avLst/>
          </a:prstGeom>
          <a:noFill/>
          <a:ln>
            <a:noFill/>
          </a:ln>
        </p:spPr>
        <p:txBody>
          <a:bodyPr spcFirstLastPara="1" wrap="square" lIns="19050" tIns="19050" rIns="19050" bIns="19050" anchor="ctr" anchorCtr="0">
            <a:spAutoFit/>
          </a:bodyPr>
          <a:lstStyle/>
          <a:p>
            <a:pPr marL="0" marR="0" lvl="0" indent="0" algn="l" rtl="0">
              <a:spcBef>
                <a:spcPts val="0"/>
              </a:spcBef>
              <a:spcAft>
                <a:spcPts val="0"/>
              </a:spcAft>
              <a:buNone/>
            </a:pPr>
            <a:endParaRPr sz="1088" b="1">
              <a:solidFill>
                <a:srgbClr val="691B41"/>
              </a:solidFill>
              <a:latin typeface="Arial"/>
              <a:ea typeface="Arial"/>
              <a:cs typeface="Arial"/>
              <a:sym typeface="Arial"/>
            </a:endParaRPr>
          </a:p>
        </p:txBody>
      </p:sp>
      <p:sp>
        <p:nvSpPr>
          <p:cNvPr id="125" name="Google Shape;125;p21"/>
          <p:cNvSpPr txBox="1"/>
          <p:nvPr/>
        </p:nvSpPr>
        <p:spPr>
          <a:xfrm>
            <a:off x="608912" y="5259784"/>
            <a:ext cx="8325600" cy="1258500"/>
          </a:xfrm>
          <a:prstGeom prst="rect">
            <a:avLst/>
          </a:prstGeom>
          <a:noFill/>
          <a:ln>
            <a:noFill/>
          </a:ln>
        </p:spPr>
        <p:txBody>
          <a:bodyPr spcFirstLastPara="1" wrap="square" lIns="91425" tIns="45700" rIns="91425" bIns="45700" anchor="t" anchorCtr="0">
            <a:spAutoFit/>
          </a:bodyPr>
          <a:lstStyle/>
          <a:p>
            <a:pPr marL="116482" marR="0" lvl="0" indent="-116482" algn="l" rtl="0">
              <a:lnSpc>
                <a:spcPct val="90000"/>
              </a:lnSpc>
              <a:spcBef>
                <a:spcPts val="0"/>
              </a:spcBef>
              <a:spcAft>
                <a:spcPts val="0"/>
              </a:spcAft>
              <a:buClr>
                <a:srgbClr val="000000"/>
              </a:buClr>
              <a:buSzPts val="1722"/>
              <a:buFont typeface="Arial"/>
              <a:buChar char="•"/>
            </a:pPr>
            <a:r>
              <a:rPr lang="en-US" sz="1400">
                <a:solidFill>
                  <a:srgbClr val="000000"/>
                </a:solidFill>
                <a:latin typeface="Arial"/>
                <a:ea typeface="Arial"/>
                <a:cs typeface="Arial"/>
                <a:sym typeface="Arial"/>
              </a:rPr>
              <a:t>A first draft project plan was submitted to the HEP P5 committee.  </a:t>
            </a:r>
            <a:r>
              <a:rPr lang="en-US" sz="1400" u="sng">
                <a:solidFill>
                  <a:schemeClr val="hlink"/>
                </a:solidFill>
                <a:latin typeface="Arial"/>
                <a:ea typeface="Arial"/>
                <a:cs typeface="Arial"/>
                <a:sym typeface="Arial"/>
                <a:hlinkClick r:id="rId7"/>
              </a:rPr>
              <a:t>https://www.osti.gov/servlets/purl/1972463</a:t>
            </a:r>
            <a:r>
              <a:rPr lang="en-US" sz="1400">
                <a:solidFill>
                  <a:srgbClr val="000000"/>
                </a:solidFill>
                <a:latin typeface="Arial"/>
                <a:ea typeface="Arial"/>
                <a:cs typeface="Arial"/>
                <a:sym typeface="Arial"/>
              </a:rPr>
              <a:t> </a:t>
            </a:r>
            <a:endParaRPr/>
          </a:p>
          <a:p>
            <a:pPr marL="116482" marR="0" lvl="0" indent="-116482" algn="l" rtl="0">
              <a:lnSpc>
                <a:spcPct val="90000"/>
              </a:lnSpc>
              <a:spcBef>
                <a:spcPts val="188"/>
              </a:spcBef>
              <a:spcAft>
                <a:spcPts val="0"/>
              </a:spcAft>
              <a:buClr>
                <a:srgbClr val="000000"/>
              </a:buClr>
              <a:buSzPts val="1722"/>
              <a:buFont typeface="Arial"/>
              <a:buChar char="•"/>
            </a:pPr>
            <a:r>
              <a:rPr lang="en-US" sz="1400">
                <a:solidFill>
                  <a:srgbClr val="000000"/>
                </a:solidFill>
                <a:latin typeface="Arial"/>
                <a:ea typeface="Arial"/>
                <a:cs typeface="Arial"/>
                <a:sym typeface="Arial"/>
              </a:rPr>
              <a:t>Three international working groups are working together:  Physics, FLARE detector design, and Engineering coordination.  All with BNL, CERN and university partnerships.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28625" y="29567"/>
            <a:ext cx="8286750" cy="106939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Arial"/>
              <a:buNone/>
            </a:pPr>
            <a:r>
              <a:rPr lang="en-US" sz="2400"/>
              <a:t>Progress on experimental configuration. </a:t>
            </a:r>
            <a:endParaRPr/>
          </a:p>
        </p:txBody>
      </p:sp>
      <p:pic>
        <p:nvPicPr>
          <p:cNvPr id="131" name="Google Shape;131;p22"/>
          <p:cNvPicPr preferRelativeResize="0">
            <a:picLocks noGrp="1"/>
          </p:cNvPicPr>
          <p:nvPr>
            <p:ph type="body" idx="1"/>
          </p:nvPr>
        </p:nvPicPr>
        <p:blipFill rotWithShape="1">
          <a:blip r:embed="rId3">
            <a:alphaModFix/>
          </a:blip>
          <a:srcRect/>
          <a:stretch/>
        </p:blipFill>
        <p:spPr>
          <a:xfrm>
            <a:off x="279897" y="1323657"/>
            <a:ext cx="8286750" cy="4661296"/>
          </a:xfrm>
          <a:prstGeom prst="rect">
            <a:avLst/>
          </a:prstGeom>
          <a:noFill/>
          <a:ln>
            <a:noFill/>
          </a:ln>
        </p:spPr>
      </p:pic>
      <p:sp>
        <p:nvSpPr>
          <p:cNvPr id="132" name="Google Shape;132;p22"/>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p>
            <a:pPr marL="0" lvl="0" indent="0" algn="r" rtl="0">
              <a:spcBef>
                <a:spcPts val="0"/>
              </a:spcBef>
              <a:spcAft>
                <a:spcPts val="0"/>
              </a:spcAft>
              <a:buNone/>
            </a:pPr>
            <a:fld id="{00000000-1234-1234-1234-123412341234}" type="slidenum">
              <a:rPr lang="en-US"/>
              <a:t>7</a:t>
            </a:fld>
            <a:endParaRPr sz="750"/>
          </a:p>
        </p:txBody>
      </p:sp>
      <p:sp>
        <p:nvSpPr>
          <p:cNvPr id="133" name="Google Shape;133;p22"/>
          <p:cNvSpPr/>
          <p:nvPr/>
        </p:nvSpPr>
        <p:spPr>
          <a:xfrm rot="161606">
            <a:off x="4827819" y="4134639"/>
            <a:ext cx="200901" cy="473637"/>
          </a:xfrm>
          <a:prstGeom prst="cube">
            <a:avLst>
              <a:gd name="adj" fmla="val 25000"/>
            </a:avLst>
          </a:prstGeom>
          <a:solidFill>
            <a:schemeClr val="accent1"/>
          </a:solidFill>
          <a:ln w="12700" cap="flat" cmpd="sng">
            <a:solidFill>
              <a:srgbClr val="0B43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22"/>
          <p:cNvSpPr txBox="1"/>
          <p:nvPr/>
        </p:nvSpPr>
        <p:spPr>
          <a:xfrm>
            <a:off x="1728462" y="2799791"/>
            <a:ext cx="174599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FASER2</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Magnetic spectrometer</a:t>
            </a:r>
            <a:endParaRPr/>
          </a:p>
        </p:txBody>
      </p:sp>
      <p:sp>
        <p:nvSpPr>
          <p:cNvPr id="135" name="Google Shape;135;p22"/>
          <p:cNvSpPr txBox="1"/>
          <p:nvPr/>
        </p:nvSpPr>
        <p:spPr>
          <a:xfrm>
            <a:off x="3908965" y="2721787"/>
            <a:ext cx="132606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FASERnu2</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emulsion</a:t>
            </a:r>
            <a:endParaRPr/>
          </a:p>
        </p:txBody>
      </p:sp>
      <p:sp>
        <p:nvSpPr>
          <p:cNvPr id="136" name="Google Shape;136;p22"/>
          <p:cNvSpPr txBox="1"/>
          <p:nvPr/>
        </p:nvSpPr>
        <p:spPr>
          <a:xfrm>
            <a:off x="6384000" y="2693602"/>
            <a:ext cx="137454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FLA</a:t>
            </a:r>
            <a:r>
              <a:rPr lang="en-US" sz="1800">
                <a:solidFill>
                  <a:schemeClr val="dk1"/>
                </a:solidFill>
              </a:rPr>
              <a:t>r</a:t>
            </a:r>
            <a:r>
              <a:rPr lang="en-US" sz="1800">
                <a:solidFill>
                  <a:schemeClr val="dk1"/>
                </a:solidFill>
                <a:latin typeface="Arial"/>
                <a:ea typeface="Arial"/>
                <a:cs typeface="Arial"/>
                <a:sym typeface="Arial"/>
              </a:rPr>
              <a:t>E</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Liquid argon TPC</a:t>
            </a:r>
            <a:endParaRPr/>
          </a:p>
        </p:txBody>
      </p:sp>
      <p:sp>
        <p:nvSpPr>
          <p:cNvPr id="137" name="Google Shape;137;p22"/>
          <p:cNvSpPr txBox="1"/>
          <p:nvPr/>
        </p:nvSpPr>
        <p:spPr>
          <a:xfrm>
            <a:off x="4174435" y="5009322"/>
            <a:ext cx="136127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FORMOSA</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Scintillation stack</a:t>
            </a:r>
            <a:endParaRPr/>
          </a:p>
        </p:txBody>
      </p:sp>
      <p:sp>
        <p:nvSpPr>
          <p:cNvPr id="138" name="Google Shape;138;p22"/>
          <p:cNvSpPr txBox="1"/>
          <p:nvPr/>
        </p:nvSpPr>
        <p:spPr>
          <a:xfrm>
            <a:off x="2496375" y="4678726"/>
            <a:ext cx="106952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AdvSND</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200">
                <a:solidFill>
                  <a:schemeClr val="dk1"/>
                </a:solidFill>
                <a:latin typeface="Arial"/>
                <a:ea typeface="Arial"/>
                <a:cs typeface="Arial"/>
                <a:sym typeface="Arial"/>
              </a:rPr>
              <a:t> calorimter</a:t>
            </a:r>
            <a:endParaRPr sz="1200">
              <a:solidFill>
                <a:schemeClr val="dk1"/>
              </a:solidFill>
              <a:latin typeface="Arial"/>
              <a:ea typeface="Arial"/>
              <a:cs typeface="Arial"/>
              <a:sym typeface="Arial"/>
            </a:endParaRPr>
          </a:p>
        </p:txBody>
      </p:sp>
      <p:cxnSp>
        <p:nvCxnSpPr>
          <p:cNvPr id="139" name="Google Shape;139;p22"/>
          <p:cNvCxnSpPr/>
          <p:nvPr/>
        </p:nvCxnSpPr>
        <p:spPr>
          <a:xfrm>
            <a:off x="2747367" y="3400767"/>
            <a:ext cx="558525" cy="624581"/>
          </a:xfrm>
          <a:prstGeom prst="straightConnector1">
            <a:avLst/>
          </a:prstGeom>
          <a:noFill/>
          <a:ln w="9525" cap="flat" cmpd="sng">
            <a:solidFill>
              <a:schemeClr val="accent4"/>
            </a:solidFill>
            <a:prstDash val="solid"/>
            <a:miter lim="800000"/>
            <a:headEnd type="none" w="sm" len="sm"/>
            <a:tailEnd type="triangle" w="med" len="med"/>
          </a:ln>
        </p:spPr>
      </p:cxnSp>
      <p:cxnSp>
        <p:nvCxnSpPr>
          <p:cNvPr id="140" name="Google Shape;140;p22"/>
          <p:cNvCxnSpPr/>
          <p:nvPr/>
        </p:nvCxnSpPr>
        <p:spPr>
          <a:xfrm flipH="1">
            <a:off x="4333461" y="3317077"/>
            <a:ext cx="105823" cy="887175"/>
          </a:xfrm>
          <a:prstGeom prst="straightConnector1">
            <a:avLst/>
          </a:prstGeom>
          <a:noFill/>
          <a:ln w="9525" cap="flat" cmpd="sng">
            <a:solidFill>
              <a:schemeClr val="accent4"/>
            </a:solidFill>
            <a:prstDash val="solid"/>
            <a:miter lim="800000"/>
            <a:headEnd type="none" w="sm" len="sm"/>
            <a:tailEnd type="triangle" w="med" len="med"/>
          </a:ln>
        </p:spPr>
      </p:cxnSp>
      <p:cxnSp>
        <p:nvCxnSpPr>
          <p:cNvPr id="141" name="Google Shape;141;p22"/>
          <p:cNvCxnSpPr/>
          <p:nvPr/>
        </p:nvCxnSpPr>
        <p:spPr>
          <a:xfrm rot="10800000" flipH="1">
            <a:off x="4668504" y="4594953"/>
            <a:ext cx="14744" cy="414369"/>
          </a:xfrm>
          <a:prstGeom prst="straightConnector1">
            <a:avLst/>
          </a:prstGeom>
          <a:noFill/>
          <a:ln w="9525" cap="flat" cmpd="sng">
            <a:solidFill>
              <a:schemeClr val="accent4"/>
            </a:solidFill>
            <a:prstDash val="solid"/>
            <a:miter lim="800000"/>
            <a:headEnd type="none" w="sm" len="sm"/>
            <a:tailEnd type="triangle" w="med" len="med"/>
          </a:ln>
        </p:spPr>
      </p:cxnSp>
      <p:cxnSp>
        <p:nvCxnSpPr>
          <p:cNvPr id="142" name="Google Shape;142;p22"/>
          <p:cNvCxnSpPr/>
          <p:nvPr/>
        </p:nvCxnSpPr>
        <p:spPr>
          <a:xfrm flipH="1">
            <a:off x="6031117" y="3285675"/>
            <a:ext cx="851621" cy="918577"/>
          </a:xfrm>
          <a:prstGeom prst="straightConnector1">
            <a:avLst/>
          </a:prstGeom>
          <a:noFill/>
          <a:ln w="9525" cap="flat" cmpd="sng">
            <a:solidFill>
              <a:schemeClr val="accent4"/>
            </a:solidFill>
            <a:prstDash val="solid"/>
            <a:miter lim="800000"/>
            <a:headEnd type="none" w="sm" len="sm"/>
            <a:tailEnd type="triangle" w="med" len="med"/>
          </a:ln>
        </p:spPr>
      </p:cxnSp>
      <p:cxnSp>
        <p:nvCxnSpPr>
          <p:cNvPr id="143" name="Google Shape;143;p22"/>
          <p:cNvCxnSpPr/>
          <p:nvPr/>
        </p:nvCxnSpPr>
        <p:spPr>
          <a:xfrm rot="10800000" flipH="1">
            <a:off x="3619903" y="4423039"/>
            <a:ext cx="205762" cy="459405"/>
          </a:xfrm>
          <a:prstGeom prst="straightConnector1">
            <a:avLst/>
          </a:prstGeom>
          <a:noFill/>
          <a:ln w="9525" cap="flat" cmpd="sng">
            <a:solidFill>
              <a:schemeClr val="accent4"/>
            </a:solidFill>
            <a:prstDash val="solid"/>
            <a:miter lim="800000"/>
            <a:headEnd type="none" w="sm" len="sm"/>
            <a:tailEnd type="triangle" w="med" len="med"/>
          </a:ln>
        </p:spPr>
      </p:cxnSp>
      <p:sp>
        <p:nvSpPr>
          <p:cNvPr id="144" name="Google Shape;144;p22"/>
          <p:cNvSpPr txBox="1"/>
          <p:nvPr/>
        </p:nvSpPr>
        <p:spPr>
          <a:xfrm>
            <a:off x="5166746" y="1018804"/>
            <a:ext cx="369735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5 Experiments in development</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Pseudo-rapidity &gt; 5.5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Strong coordinated experimental program on the line of sight (LOS)</a:t>
            </a:r>
            <a:endParaRPr/>
          </a:p>
        </p:txBody>
      </p:sp>
      <p:sp>
        <p:nvSpPr>
          <p:cNvPr id="145" name="Google Shape;145;p22"/>
          <p:cNvSpPr txBox="1"/>
          <p:nvPr/>
        </p:nvSpPr>
        <p:spPr>
          <a:xfrm>
            <a:off x="685800" y="5682557"/>
            <a:ext cx="82125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Focus of this proposal: detector design for FLA</a:t>
            </a:r>
            <a:r>
              <a:rPr lang="en-US" sz="1800">
                <a:solidFill>
                  <a:schemeClr val="dk1"/>
                </a:solidFill>
              </a:rPr>
              <a:t>r</a:t>
            </a:r>
            <a:r>
              <a:rPr lang="en-US" sz="1800">
                <a:solidFill>
                  <a:schemeClr val="dk1"/>
                </a:solidFill>
                <a:latin typeface="Arial"/>
                <a:ea typeface="Arial"/>
                <a:cs typeface="Arial"/>
                <a:sym typeface="Arial"/>
              </a:rPr>
              <a:t>E and its hadron/muon finder.  </a:t>
            </a:r>
            <a:endParaRPr/>
          </a:p>
        </p:txBody>
      </p:sp>
      <p:sp>
        <p:nvSpPr>
          <p:cNvPr id="146" name="Google Shape;146;p22"/>
          <p:cNvSpPr txBox="1"/>
          <p:nvPr/>
        </p:nvSpPr>
        <p:spPr>
          <a:xfrm>
            <a:off x="685800" y="4837407"/>
            <a:ext cx="10182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Magnet </a:t>
            </a:r>
            <a:endParaRPr/>
          </a:p>
        </p:txBody>
      </p:sp>
      <p:cxnSp>
        <p:nvCxnSpPr>
          <p:cNvPr id="147" name="Google Shape;147;p22"/>
          <p:cNvCxnSpPr/>
          <p:nvPr/>
        </p:nvCxnSpPr>
        <p:spPr>
          <a:xfrm rot="10800000" flipH="1">
            <a:off x="1252622" y="4124739"/>
            <a:ext cx="1072120" cy="712668"/>
          </a:xfrm>
          <a:prstGeom prst="straightConnector1">
            <a:avLst/>
          </a:prstGeom>
          <a:noFill/>
          <a:ln w="9525" cap="flat" cmpd="sng">
            <a:solidFill>
              <a:srgbClr val="854505"/>
            </a:solidFill>
            <a:prstDash val="solid"/>
            <a:miter lim="800000"/>
            <a:headEnd type="none" w="sm" len="sm"/>
            <a:tailEnd type="triangle" w="med" len="med"/>
          </a:ln>
        </p:spPr>
      </p:cxnSp>
      <p:sp>
        <p:nvSpPr>
          <p:cNvPr id="148" name="Google Shape;148;p22"/>
          <p:cNvSpPr/>
          <p:nvPr/>
        </p:nvSpPr>
        <p:spPr>
          <a:xfrm rot="333773">
            <a:off x="7864509" y="4708117"/>
            <a:ext cx="978408" cy="484632"/>
          </a:xfrm>
          <a:prstGeom prst="leftArrow">
            <a:avLst>
              <a:gd name="adj1" fmla="val 50000"/>
              <a:gd name="adj2" fmla="val 50000"/>
            </a:avLst>
          </a:prstGeom>
          <a:solidFill>
            <a:schemeClr val="accent1"/>
          </a:solidFill>
          <a:ln w="12700" cap="flat" cmpd="sng">
            <a:solidFill>
              <a:srgbClr val="0B43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22"/>
          <p:cNvSpPr txBox="1"/>
          <p:nvPr/>
        </p:nvSpPr>
        <p:spPr>
          <a:xfrm>
            <a:off x="8120927" y="5150404"/>
            <a:ext cx="7617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beam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478321" y="216278"/>
            <a:ext cx="8387383" cy="60891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a:t>Progress on simulations and optimization </a:t>
            </a:r>
            <a:endParaRPr/>
          </a:p>
        </p:txBody>
      </p:sp>
      <p:pic>
        <p:nvPicPr>
          <p:cNvPr id="155" name="Google Shape;155;p23"/>
          <p:cNvPicPr preferRelativeResize="0">
            <a:picLocks noGrp="1"/>
          </p:cNvPicPr>
          <p:nvPr>
            <p:ph type="body" idx="1"/>
          </p:nvPr>
        </p:nvPicPr>
        <p:blipFill rotWithShape="1">
          <a:blip r:embed="rId3">
            <a:alphaModFix/>
          </a:blip>
          <a:srcRect/>
          <a:stretch/>
        </p:blipFill>
        <p:spPr>
          <a:xfrm>
            <a:off x="1009782" y="825189"/>
            <a:ext cx="6670411" cy="3353404"/>
          </a:xfrm>
          <a:prstGeom prst="rect">
            <a:avLst/>
          </a:prstGeom>
          <a:noFill/>
          <a:ln>
            <a:noFill/>
          </a:ln>
        </p:spPr>
      </p:pic>
      <p:sp>
        <p:nvSpPr>
          <p:cNvPr id="156" name="Google Shape;156;p23"/>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p>
            <a:pPr marL="0" lvl="0" indent="0" algn="r" rtl="0">
              <a:spcBef>
                <a:spcPts val="0"/>
              </a:spcBef>
              <a:spcAft>
                <a:spcPts val="0"/>
              </a:spcAft>
              <a:buNone/>
            </a:pPr>
            <a:fld id="{00000000-1234-1234-1234-123412341234}" type="slidenum">
              <a:rPr lang="en-US"/>
              <a:t>8</a:t>
            </a:fld>
            <a:endParaRPr sz="750"/>
          </a:p>
        </p:txBody>
      </p:sp>
      <p:sp>
        <p:nvSpPr>
          <p:cNvPr id="157" name="Google Shape;157;p23"/>
          <p:cNvSpPr txBox="1"/>
          <p:nvPr/>
        </p:nvSpPr>
        <p:spPr>
          <a:xfrm>
            <a:off x="886395" y="5321331"/>
            <a:ext cx="777928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Detector has been optimized for good energy containment and fiducial mass.  A magnetized hadron calorimeter is necessary for both energy containment, muon identification and low energy muon coverage. </a:t>
            </a:r>
            <a:endParaRPr/>
          </a:p>
        </p:txBody>
      </p:sp>
      <p:pic>
        <p:nvPicPr>
          <p:cNvPr id="158" name="Google Shape;158;p23"/>
          <p:cNvPicPr preferRelativeResize="0"/>
          <p:nvPr/>
        </p:nvPicPr>
        <p:blipFill rotWithShape="1">
          <a:blip r:embed="rId4">
            <a:alphaModFix/>
          </a:blip>
          <a:srcRect/>
          <a:stretch/>
        </p:blipFill>
        <p:spPr>
          <a:xfrm>
            <a:off x="710817" y="4350586"/>
            <a:ext cx="7680193" cy="1941490"/>
          </a:xfrm>
          <a:prstGeom prst="rect">
            <a:avLst/>
          </a:prstGeom>
          <a:noFill/>
          <a:ln>
            <a:noFill/>
          </a:ln>
        </p:spPr>
      </p:pic>
      <p:sp>
        <p:nvSpPr>
          <p:cNvPr id="159" name="Google Shape;159;p23"/>
          <p:cNvSpPr txBox="1"/>
          <p:nvPr/>
        </p:nvSpPr>
        <p:spPr>
          <a:xfrm>
            <a:off x="3617843" y="5834270"/>
            <a:ext cx="303143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Baby-MIND like design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536201" y="101982"/>
            <a:ext cx="8286750" cy="7623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a:t>Description of the LDRD: tasks</a:t>
            </a:r>
            <a:endParaRPr/>
          </a:p>
        </p:txBody>
      </p:sp>
      <p:sp>
        <p:nvSpPr>
          <p:cNvPr id="165" name="Google Shape;165;p24"/>
          <p:cNvSpPr txBox="1">
            <a:spLocks noGrp="1"/>
          </p:cNvSpPr>
          <p:nvPr>
            <p:ph type="body" idx="1"/>
          </p:nvPr>
        </p:nvSpPr>
        <p:spPr>
          <a:xfrm>
            <a:off x="536201" y="1040701"/>
            <a:ext cx="8286750" cy="4776598"/>
          </a:xfrm>
          <a:prstGeom prst="rect">
            <a:avLst/>
          </a:prstGeom>
          <a:noFill/>
          <a:ln>
            <a:noFill/>
          </a:ln>
        </p:spPr>
        <p:txBody>
          <a:bodyPr spcFirstLastPara="1" wrap="square" lIns="91425" tIns="45700" rIns="91425" bIns="45700" anchor="ctr" anchorCtr="0">
            <a:normAutofit fontScale="85000" lnSpcReduction="20000"/>
          </a:bodyPr>
          <a:lstStyle/>
          <a:p>
            <a:pPr marL="285750" lvl="0" indent="-285750" algn="l" rtl="0">
              <a:lnSpc>
                <a:spcPct val="90000"/>
              </a:lnSpc>
              <a:spcBef>
                <a:spcPts val="0"/>
              </a:spcBef>
              <a:spcAft>
                <a:spcPts val="0"/>
              </a:spcAft>
              <a:buClr>
                <a:schemeClr val="dk1"/>
              </a:buClr>
              <a:buSzPct val="100000"/>
              <a:buFont typeface="Arial"/>
              <a:buChar char="•"/>
            </a:pPr>
            <a:r>
              <a:rPr lang="en-US" sz="1800">
                <a:latin typeface="Times New Roman"/>
                <a:ea typeface="Times New Roman"/>
                <a:cs typeface="Times New Roman"/>
                <a:sym typeface="Times New Roman"/>
              </a:rPr>
              <a:t>Completion of the GEANT model for FPF and FLArE.</a:t>
            </a:r>
            <a:endParaRPr/>
          </a:p>
          <a:p>
            <a:pPr marL="285750" lvl="0" indent="-188595" algn="l" rtl="0">
              <a:lnSpc>
                <a:spcPct val="90000"/>
              </a:lnSpc>
              <a:spcBef>
                <a:spcPts val="750"/>
              </a:spcBef>
              <a:spcAft>
                <a:spcPts val="0"/>
              </a:spcAft>
              <a:buClr>
                <a:schemeClr val="dk1"/>
              </a:buClr>
              <a:buSzPct val="100000"/>
              <a:buFont typeface="Arial"/>
              <a:buNone/>
            </a:pPr>
            <a:endParaRPr sz="1800">
              <a:latin typeface="Times New Roman"/>
              <a:ea typeface="Times New Roman"/>
              <a:cs typeface="Times New Roman"/>
              <a:sym typeface="Times New Roman"/>
            </a:endParaRPr>
          </a:p>
          <a:p>
            <a:pPr marL="285750" lvl="0" indent="-285750" algn="l" rtl="0">
              <a:lnSpc>
                <a:spcPct val="90000"/>
              </a:lnSpc>
              <a:spcBef>
                <a:spcPts val="750"/>
              </a:spcBef>
              <a:spcAft>
                <a:spcPts val="0"/>
              </a:spcAft>
              <a:buClr>
                <a:schemeClr val="dk1"/>
              </a:buClr>
              <a:buSzPct val="100000"/>
              <a:buFont typeface="Arial"/>
              <a:buChar char="•"/>
            </a:pPr>
            <a:r>
              <a:rPr lang="en-US" sz="1800">
                <a:latin typeface="Times New Roman"/>
                <a:ea typeface="Times New Roman"/>
                <a:cs typeface="Times New Roman"/>
                <a:sym typeface="Times New Roman"/>
              </a:rPr>
              <a:t>Simulation studies for supporting the engineering design for FLArE and integration in the FPF hall.</a:t>
            </a:r>
            <a:endParaRPr/>
          </a:p>
          <a:p>
            <a:pPr marL="285750" lvl="0" indent="-188595" algn="l" rtl="0">
              <a:lnSpc>
                <a:spcPct val="90000"/>
              </a:lnSpc>
              <a:spcBef>
                <a:spcPts val="750"/>
              </a:spcBef>
              <a:spcAft>
                <a:spcPts val="0"/>
              </a:spcAft>
              <a:buClr>
                <a:schemeClr val="dk1"/>
              </a:buClr>
              <a:buSzPct val="100000"/>
              <a:buFont typeface="Arial"/>
              <a:buNone/>
            </a:pPr>
            <a:endParaRPr sz="1800">
              <a:latin typeface="Times New Roman"/>
              <a:ea typeface="Times New Roman"/>
              <a:cs typeface="Times New Roman"/>
              <a:sym typeface="Times New Roman"/>
            </a:endParaRPr>
          </a:p>
          <a:p>
            <a:pPr marL="285750" lvl="0" indent="-285750" algn="l" rtl="0">
              <a:lnSpc>
                <a:spcPct val="90000"/>
              </a:lnSpc>
              <a:spcBef>
                <a:spcPts val="750"/>
              </a:spcBef>
              <a:spcAft>
                <a:spcPts val="0"/>
              </a:spcAft>
              <a:buClr>
                <a:schemeClr val="dk1"/>
              </a:buClr>
              <a:buSzPct val="100000"/>
              <a:buFont typeface="Arial"/>
              <a:buChar char="•"/>
            </a:pPr>
            <a:r>
              <a:rPr lang="en-US" sz="1800">
                <a:latin typeface="Times New Roman"/>
                <a:ea typeface="Times New Roman"/>
                <a:cs typeface="Times New Roman"/>
                <a:sym typeface="Times New Roman"/>
              </a:rPr>
              <a:t>Optimization of the FLArE detector modular design and definition of technical requirements for conceptual design report.  </a:t>
            </a:r>
            <a:r>
              <a:rPr lang="en-US" sz="1600">
                <a:latin typeface="Times New Roman"/>
                <a:ea typeface="Times New Roman"/>
                <a:cs typeface="Times New Roman"/>
                <a:sym typeface="Times New Roman"/>
              </a:rPr>
              <a:t>Investigation of charge and light readout options for FLARE.</a:t>
            </a:r>
            <a:endParaRPr/>
          </a:p>
          <a:p>
            <a:pPr marL="285750" lvl="0" indent="-204787" algn="l" rtl="0">
              <a:lnSpc>
                <a:spcPct val="90000"/>
              </a:lnSpc>
              <a:spcBef>
                <a:spcPts val="750"/>
              </a:spcBef>
              <a:spcAft>
                <a:spcPts val="0"/>
              </a:spcAft>
              <a:buClr>
                <a:schemeClr val="dk1"/>
              </a:buClr>
              <a:buSzPct val="100000"/>
              <a:buFont typeface="Arial"/>
              <a:buNone/>
            </a:pPr>
            <a:endParaRPr sz="1500">
              <a:latin typeface="Times New Roman"/>
              <a:ea typeface="Times New Roman"/>
              <a:cs typeface="Times New Roman"/>
              <a:sym typeface="Times New Roman"/>
            </a:endParaRPr>
          </a:p>
          <a:p>
            <a:pPr marL="285750" lvl="0" indent="-285750" algn="l" rtl="0">
              <a:lnSpc>
                <a:spcPct val="90000"/>
              </a:lnSpc>
              <a:spcBef>
                <a:spcPts val="750"/>
              </a:spcBef>
              <a:spcAft>
                <a:spcPts val="0"/>
              </a:spcAft>
              <a:buClr>
                <a:schemeClr val="dk1"/>
              </a:buClr>
              <a:buSzPct val="100000"/>
              <a:buFont typeface="Arial"/>
              <a:buChar char="•"/>
            </a:pPr>
            <a:r>
              <a:rPr lang="en-US" sz="1800">
                <a:latin typeface="Times New Roman"/>
                <a:ea typeface="Times New Roman"/>
                <a:cs typeface="Times New Roman"/>
                <a:sym typeface="Times New Roman"/>
              </a:rPr>
              <a:t>Analysis of background rates from muon and other radiations. </a:t>
            </a:r>
            <a:endParaRPr/>
          </a:p>
          <a:p>
            <a:pPr marL="285750" lvl="0" indent="-188595" algn="l" rtl="0">
              <a:lnSpc>
                <a:spcPct val="90000"/>
              </a:lnSpc>
              <a:spcBef>
                <a:spcPts val="750"/>
              </a:spcBef>
              <a:spcAft>
                <a:spcPts val="0"/>
              </a:spcAft>
              <a:buClr>
                <a:schemeClr val="dk1"/>
              </a:buClr>
              <a:buSzPct val="100000"/>
              <a:buFont typeface="Arial"/>
              <a:buNone/>
            </a:pPr>
            <a:endParaRPr sz="1800">
              <a:latin typeface="Times New Roman"/>
              <a:ea typeface="Times New Roman"/>
              <a:cs typeface="Times New Roman"/>
              <a:sym typeface="Times New Roman"/>
            </a:endParaRPr>
          </a:p>
          <a:p>
            <a:pPr marL="285750" lvl="0" indent="-285750" algn="l" rtl="0">
              <a:lnSpc>
                <a:spcPct val="90000"/>
              </a:lnSpc>
              <a:spcBef>
                <a:spcPts val="750"/>
              </a:spcBef>
              <a:spcAft>
                <a:spcPts val="0"/>
              </a:spcAft>
              <a:buClr>
                <a:schemeClr val="dk1"/>
              </a:buClr>
              <a:buSzPct val="100000"/>
              <a:buFont typeface="Arial"/>
              <a:buChar char="•"/>
            </a:pPr>
            <a:r>
              <a:rPr lang="en-US" sz="1800">
                <a:latin typeface="Times New Roman"/>
                <a:ea typeface="Times New Roman"/>
                <a:cs typeface="Times New Roman"/>
                <a:sym typeface="Times New Roman"/>
              </a:rPr>
              <a:t>Analysis of trigger rates and timing.  </a:t>
            </a:r>
            <a:endParaRPr/>
          </a:p>
          <a:p>
            <a:pPr marL="285750" lvl="0" indent="-188595" algn="l" rtl="0">
              <a:lnSpc>
                <a:spcPct val="90000"/>
              </a:lnSpc>
              <a:spcBef>
                <a:spcPts val="750"/>
              </a:spcBef>
              <a:spcAft>
                <a:spcPts val="0"/>
              </a:spcAft>
              <a:buClr>
                <a:schemeClr val="dk1"/>
              </a:buClr>
              <a:buSzPct val="100000"/>
              <a:buFont typeface="Arial"/>
              <a:buNone/>
            </a:pPr>
            <a:endParaRPr sz="1800">
              <a:latin typeface="Times New Roman"/>
              <a:ea typeface="Times New Roman"/>
              <a:cs typeface="Times New Roman"/>
              <a:sym typeface="Times New Roman"/>
            </a:endParaRPr>
          </a:p>
          <a:p>
            <a:pPr marL="285750" lvl="0" indent="-285750" algn="l" rtl="0">
              <a:lnSpc>
                <a:spcPct val="90000"/>
              </a:lnSpc>
              <a:spcBef>
                <a:spcPts val="750"/>
              </a:spcBef>
              <a:spcAft>
                <a:spcPts val="0"/>
              </a:spcAft>
              <a:buClr>
                <a:schemeClr val="dk1"/>
              </a:buClr>
              <a:buSzPct val="100000"/>
              <a:buFont typeface="Arial"/>
              <a:buChar char="•"/>
            </a:pPr>
            <a:r>
              <a:rPr lang="en-US" sz="1800">
                <a:latin typeface="Times New Roman"/>
                <a:ea typeface="Times New Roman"/>
                <a:cs typeface="Times New Roman"/>
                <a:sym typeface="Times New Roman"/>
              </a:rPr>
              <a:t>Physics studies to evaluate complete neutrino event reconstruction and synergy with other detectors in the FPF. </a:t>
            </a:r>
            <a:r>
              <a:rPr lang="en-US" sz="1600">
                <a:latin typeface="Times New Roman"/>
                <a:ea typeface="Times New Roman"/>
                <a:cs typeface="Times New Roman"/>
                <a:sym typeface="Times New Roman"/>
              </a:rPr>
              <a:t>Muon reconstruction with FLArE and FASER2 spectrometers. </a:t>
            </a:r>
            <a:endParaRPr/>
          </a:p>
          <a:p>
            <a:pPr marL="0" lvl="0" indent="0" algn="l" rtl="0">
              <a:lnSpc>
                <a:spcPct val="90000"/>
              </a:lnSpc>
              <a:spcBef>
                <a:spcPts val="750"/>
              </a:spcBef>
              <a:spcAft>
                <a:spcPts val="0"/>
              </a:spcAft>
              <a:buClr>
                <a:schemeClr val="dk1"/>
              </a:buClr>
              <a:buSzPct val="100000"/>
              <a:buNone/>
            </a:pPr>
            <a:endParaRPr sz="1800">
              <a:latin typeface="Times New Roman"/>
              <a:ea typeface="Times New Roman"/>
              <a:cs typeface="Times New Roman"/>
              <a:sym typeface="Times New Roman"/>
            </a:endParaRPr>
          </a:p>
          <a:p>
            <a:pPr marL="285750" lvl="0" indent="-285750" algn="l" rtl="0">
              <a:lnSpc>
                <a:spcPct val="90000"/>
              </a:lnSpc>
              <a:spcBef>
                <a:spcPts val="750"/>
              </a:spcBef>
              <a:spcAft>
                <a:spcPts val="0"/>
              </a:spcAft>
              <a:buClr>
                <a:schemeClr val="dk1"/>
              </a:buClr>
              <a:buSzPct val="100000"/>
              <a:buFont typeface="Arial"/>
              <a:buChar char="•"/>
            </a:pPr>
            <a:r>
              <a:rPr lang="en-US" sz="1800">
                <a:latin typeface="Times New Roman"/>
                <a:ea typeface="Times New Roman"/>
                <a:cs typeface="Times New Roman"/>
                <a:sym typeface="Times New Roman"/>
              </a:rPr>
              <a:t>Physics studies for sensitivity to dark matter decay or scattering searches. </a:t>
            </a:r>
            <a:endParaRPr/>
          </a:p>
          <a:p>
            <a:pPr marL="171450" lvl="0" indent="-171450" algn="l" rtl="0">
              <a:lnSpc>
                <a:spcPct val="90000"/>
              </a:lnSpc>
              <a:spcBef>
                <a:spcPts val="750"/>
              </a:spcBef>
              <a:spcAft>
                <a:spcPts val="0"/>
              </a:spcAft>
              <a:buClr>
                <a:schemeClr val="dk1"/>
              </a:buClr>
              <a:buSzPct val="100000"/>
              <a:buFont typeface="Arial"/>
              <a:buNone/>
            </a:pPr>
            <a:endParaRPr sz="1800">
              <a:latin typeface="Times New Roman"/>
              <a:ea typeface="Times New Roman"/>
              <a:cs typeface="Times New Roman"/>
              <a:sym typeface="Times New Roman"/>
            </a:endParaRPr>
          </a:p>
          <a:p>
            <a:pPr marL="171450" lvl="0" indent="-171450" algn="l" rtl="0">
              <a:lnSpc>
                <a:spcPct val="90000"/>
              </a:lnSpc>
              <a:spcBef>
                <a:spcPts val="750"/>
              </a:spcBef>
              <a:spcAft>
                <a:spcPts val="0"/>
              </a:spcAft>
              <a:buClr>
                <a:schemeClr val="dk1"/>
              </a:buClr>
              <a:buSzPct val="100000"/>
              <a:buFont typeface="Arial"/>
              <a:buNone/>
            </a:pPr>
            <a:r>
              <a:rPr lang="en-US" sz="1800">
                <a:latin typeface="Times New Roman"/>
                <a:ea typeface="Times New Roman"/>
                <a:cs typeface="Times New Roman"/>
                <a:sym typeface="Times New Roman"/>
              </a:rPr>
              <a:t>Deliverables:  conceptual design report as part of the report for the LHC forward physics facility (FPF).  Technical notes on event reconstruction and detector design. Joint working group reports with other FPF working groups.  </a:t>
            </a:r>
            <a:endParaRPr/>
          </a:p>
        </p:txBody>
      </p:sp>
      <p:sp>
        <p:nvSpPr>
          <p:cNvPr id="166" name="Google Shape;166;p24"/>
          <p:cNvSpPr txBox="1">
            <a:spLocks noGrp="1"/>
          </p:cNvSpPr>
          <p:nvPr>
            <p:ph type="sldNum" idx="12"/>
          </p:nvPr>
        </p:nvSpPr>
        <p:spPr>
          <a:xfrm>
            <a:off x="8391010" y="6316596"/>
            <a:ext cx="324365" cy="365125"/>
          </a:xfrm>
          <a:prstGeom prst="rect">
            <a:avLst/>
          </a:prstGeom>
          <a:noFill/>
          <a:ln>
            <a:noFill/>
          </a:ln>
        </p:spPr>
        <p:txBody>
          <a:bodyPr spcFirstLastPara="1" wrap="square" lIns="0" tIns="0" rIns="45700" bIns="0" anchor="ctr" anchorCtr="0">
            <a:noAutofit/>
          </a:bodyPr>
          <a:lstStyle/>
          <a:p>
            <a:pPr marL="0" lvl="0" indent="0" algn="r" rtl="0">
              <a:spcBef>
                <a:spcPts val="0"/>
              </a:spcBef>
              <a:spcAft>
                <a:spcPts val="0"/>
              </a:spcAft>
              <a:buNone/>
            </a:pPr>
            <a:fld id="{00000000-1234-1234-1234-123412341234}" type="slidenum">
              <a:rPr lang="en-US"/>
              <a:t>9</a:t>
            </a:fld>
            <a:endParaRPr sz="750"/>
          </a:p>
        </p:txBody>
      </p:sp>
    </p:spTree>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1795</Words>
  <Application>Microsoft Macintosh PowerPoint</Application>
  <PresentationFormat>On-screen Show (4:3)</PresentationFormat>
  <Paragraphs>119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BNL</vt:lpstr>
      <vt:lpstr>Detector design for a far forward liquid argon TPC at the high luminosity LHC.  </vt:lpstr>
      <vt:lpstr>FY2025 NPP LDRD Type B Pre-Proposal </vt:lpstr>
      <vt:lpstr>FY2025 NPP LDRD Type B: Abstract </vt:lpstr>
      <vt:lpstr>FY2025 NPP LDRD Type B Proposal</vt:lpstr>
      <vt:lpstr>Physics</vt:lpstr>
      <vt:lpstr>Progress:  Forward physics facility (FPF) at the LHC and the Forward Liquid Argon detector (FLArE). </vt:lpstr>
      <vt:lpstr>Progress on experimental configuration. </vt:lpstr>
      <vt:lpstr>Progress on simulations and optimization </vt:lpstr>
      <vt:lpstr>Description of the LDRD: tasks</vt:lpstr>
      <vt:lpstr>Budget sheet for the LDRD</vt:lpstr>
      <vt:lpstr>Summary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Detector design for a far forward liquid argon TPC at the high luminosity LHC.  </dc:title>
  <cp:lastModifiedBy>Diwan, Milind</cp:lastModifiedBy>
  <cp:revision>1</cp:revision>
  <dcterms:modified xsi:type="dcterms:W3CDTF">2023-11-30T22:06:06Z</dcterms:modified>
</cp:coreProperties>
</file>