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1"/>
  </p:notesMasterIdLst>
  <p:sldIdLst>
    <p:sldId id="260" r:id="rId2"/>
    <p:sldId id="257" r:id="rId3"/>
    <p:sldId id="259" r:id="rId4"/>
    <p:sldId id="267" r:id="rId5"/>
    <p:sldId id="268" r:id="rId6"/>
    <p:sldId id="269" r:id="rId7"/>
    <p:sldId id="270" r:id="rId8"/>
    <p:sldId id="263" r:id="rId9"/>
    <p:sldId id="271"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0174F5-9460-41B8-8969-8E557C5C1A18}" v="41" dt="2023-12-06T13:44:00.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velace, Racquel" userId="8c03f2ec-962e-482a-a1bd-566ea813a79a" providerId="ADAL" clId="{D30174F5-9460-41B8-8969-8E557C5C1A18}"/>
    <pc:docChg chg="undo custSel addSld modSld">
      <pc:chgData name="Lovelace, Racquel" userId="8c03f2ec-962e-482a-a1bd-566ea813a79a" providerId="ADAL" clId="{D30174F5-9460-41B8-8969-8E557C5C1A18}" dt="2023-12-06T13:44:00.681" v="2495" actId="20577"/>
      <pc:docMkLst>
        <pc:docMk/>
      </pc:docMkLst>
      <pc:sldChg chg="modSp mod">
        <pc:chgData name="Lovelace, Racquel" userId="8c03f2ec-962e-482a-a1bd-566ea813a79a" providerId="ADAL" clId="{D30174F5-9460-41B8-8969-8E557C5C1A18}" dt="2023-12-06T13:44:00.681" v="2495" actId="20577"/>
        <pc:sldMkLst>
          <pc:docMk/>
          <pc:sldMk cId="3681362828" sldId="257"/>
        </pc:sldMkLst>
        <pc:spChg chg="mod">
          <ac:chgData name="Lovelace, Racquel" userId="8c03f2ec-962e-482a-a1bd-566ea813a79a" providerId="ADAL" clId="{D30174F5-9460-41B8-8969-8E557C5C1A18}" dt="2023-12-06T13:44:00.681" v="2495" actId="20577"/>
          <ac:spMkLst>
            <pc:docMk/>
            <pc:sldMk cId="3681362828" sldId="257"/>
            <ac:spMk id="7" creationId="{84BED499-6ED4-F54A-8BC4-75AB617CA064}"/>
          </ac:spMkLst>
        </pc:spChg>
      </pc:sldChg>
      <pc:sldChg chg="addSp delSp modSp mod">
        <pc:chgData name="Lovelace, Racquel" userId="8c03f2ec-962e-482a-a1bd-566ea813a79a" providerId="ADAL" clId="{D30174F5-9460-41B8-8969-8E557C5C1A18}" dt="2023-12-05T14:08:16.673" v="2038" actId="20577"/>
        <pc:sldMkLst>
          <pc:docMk/>
          <pc:sldMk cId="1689545284" sldId="259"/>
        </pc:sldMkLst>
        <pc:spChg chg="add del">
          <ac:chgData name="Lovelace, Racquel" userId="8c03f2ec-962e-482a-a1bd-566ea813a79a" providerId="ADAL" clId="{D30174F5-9460-41B8-8969-8E557C5C1A18}" dt="2023-12-01T22:03:38.571" v="293"/>
          <ac:spMkLst>
            <pc:docMk/>
            <pc:sldMk cId="1689545284" sldId="259"/>
            <ac:spMk id="4" creationId="{43343E46-FC37-0065-2B21-FD372C6DC0F8}"/>
          </ac:spMkLst>
        </pc:spChg>
        <pc:spChg chg="mod">
          <ac:chgData name="Lovelace, Racquel" userId="8c03f2ec-962e-482a-a1bd-566ea813a79a" providerId="ADAL" clId="{D30174F5-9460-41B8-8969-8E557C5C1A18}" dt="2023-12-05T14:08:16.673" v="2038" actId="20577"/>
          <ac:spMkLst>
            <pc:docMk/>
            <pc:sldMk cId="1689545284" sldId="259"/>
            <ac:spMk id="5" creationId="{BAE8C22F-A5D6-4E1D-8CA4-C31170E4F5D6}"/>
          </ac:spMkLst>
        </pc:spChg>
        <pc:spChg chg="add del">
          <ac:chgData name="Lovelace, Racquel" userId="8c03f2ec-962e-482a-a1bd-566ea813a79a" providerId="ADAL" clId="{D30174F5-9460-41B8-8969-8E557C5C1A18}" dt="2023-12-01T22:03:43.420" v="295"/>
          <ac:spMkLst>
            <pc:docMk/>
            <pc:sldMk cId="1689545284" sldId="259"/>
            <ac:spMk id="6" creationId="{0EA1E08B-8045-8CC2-4EDC-BD29C062BEDD}"/>
          </ac:spMkLst>
        </pc:spChg>
      </pc:sldChg>
      <pc:sldChg chg="modSp mod">
        <pc:chgData name="Lovelace, Racquel" userId="8c03f2ec-962e-482a-a1bd-566ea813a79a" providerId="ADAL" clId="{D30174F5-9460-41B8-8969-8E557C5C1A18}" dt="2023-12-05T12:26:43.162" v="1761" actId="20577"/>
        <pc:sldMkLst>
          <pc:docMk/>
          <pc:sldMk cId="2421414929" sldId="260"/>
        </pc:sldMkLst>
        <pc:spChg chg="mod">
          <ac:chgData name="Lovelace, Racquel" userId="8c03f2ec-962e-482a-a1bd-566ea813a79a" providerId="ADAL" clId="{D30174F5-9460-41B8-8969-8E557C5C1A18}" dt="2023-12-01T21:43:08.740" v="150" actId="404"/>
          <ac:spMkLst>
            <pc:docMk/>
            <pc:sldMk cId="2421414929" sldId="260"/>
            <ac:spMk id="2" creationId="{B05BF63D-F575-484A-BC46-59E485E57469}"/>
          </ac:spMkLst>
        </pc:spChg>
        <pc:spChg chg="mod">
          <ac:chgData name="Lovelace, Racquel" userId="8c03f2ec-962e-482a-a1bd-566ea813a79a" providerId="ADAL" clId="{D30174F5-9460-41B8-8969-8E557C5C1A18}" dt="2023-12-01T21:43:45.042" v="196" actId="20577"/>
          <ac:spMkLst>
            <pc:docMk/>
            <pc:sldMk cId="2421414929" sldId="260"/>
            <ac:spMk id="3" creationId="{7E5687CA-4DEE-1B47-B816-4C68BCCADAF6}"/>
          </ac:spMkLst>
        </pc:spChg>
        <pc:spChg chg="mod">
          <ac:chgData name="Lovelace, Racquel" userId="8c03f2ec-962e-482a-a1bd-566ea813a79a" providerId="ADAL" clId="{D30174F5-9460-41B8-8969-8E557C5C1A18}" dt="2023-12-05T12:26:43.162" v="1761" actId="20577"/>
          <ac:spMkLst>
            <pc:docMk/>
            <pc:sldMk cId="2421414929" sldId="260"/>
            <ac:spMk id="4" creationId="{6C607F09-5764-A242-ABEB-396D1B9BF174}"/>
          </ac:spMkLst>
        </pc:spChg>
        <pc:spChg chg="mod">
          <ac:chgData name="Lovelace, Racquel" userId="8c03f2ec-962e-482a-a1bd-566ea813a79a" providerId="ADAL" clId="{D30174F5-9460-41B8-8969-8E557C5C1A18}" dt="2023-12-01T21:42:44.531" v="109" actId="1035"/>
          <ac:spMkLst>
            <pc:docMk/>
            <pc:sldMk cId="2421414929" sldId="260"/>
            <ac:spMk id="5" creationId="{41728290-62C5-7751-2884-A69D7717BEE8}"/>
          </ac:spMkLst>
        </pc:spChg>
      </pc:sldChg>
      <pc:sldChg chg="addSp modSp mod modClrScheme chgLayout">
        <pc:chgData name="Lovelace, Racquel" userId="8c03f2ec-962e-482a-a1bd-566ea813a79a" providerId="ADAL" clId="{D30174F5-9460-41B8-8969-8E557C5C1A18}" dt="2023-12-05T14:56:01.529" v="2321" actId="20577"/>
        <pc:sldMkLst>
          <pc:docMk/>
          <pc:sldMk cId="348226403" sldId="263"/>
        </pc:sldMkLst>
        <pc:spChg chg="mod ord">
          <ac:chgData name="Lovelace, Racquel" userId="8c03f2ec-962e-482a-a1bd-566ea813a79a" providerId="ADAL" clId="{D30174F5-9460-41B8-8969-8E557C5C1A18}" dt="2023-12-05T14:49:21.274" v="2309" actId="700"/>
          <ac:spMkLst>
            <pc:docMk/>
            <pc:sldMk cId="348226403" sldId="263"/>
            <ac:spMk id="2" creationId="{2445C65E-208F-418D-BE98-EBFCD02C86F4}"/>
          </ac:spMkLst>
        </pc:spChg>
        <pc:spChg chg="mod ord">
          <ac:chgData name="Lovelace, Racquel" userId="8c03f2ec-962e-482a-a1bd-566ea813a79a" providerId="ADAL" clId="{D30174F5-9460-41B8-8969-8E557C5C1A18}" dt="2023-12-05T14:49:21.274" v="2309" actId="700"/>
          <ac:spMkLst>
            <pc:docMk/>
            <pc:sldMk cId="348226403" sldId="263"/>
            <ac:spMk id="3" creationId="{D569ADDA-D911-4B7F-8578-5ADD1E098B3F}"/>
          </ac:spMkLst>
        </pc:spChg>
        <pc:spChg chg="add mod ord">
          <ac:chgData name="Lovelace, Racquel" userId="8c03f2ec-962e-482a-a1bd-566ea813a79a" providerId="ADAL" clId="{D30174F5-9460-41B8-8969-8E557C5C1A18}" dt="2023-12-05T14:56:01.529" v="2321" actId="20577"/>
          <ac:spMkLst>
            <pc:docMk/>
            <pc:sldMk cId="348226403" sldId="263"/>
            <ac:spMk id="4" creationId="{99EC427F-3542-91A9-4B13-331387E7D1A6}"/>
          </ac:spMkLst>
        </pc:spChg>
      </pc:sldChg>
      <pc:sldChg chg="mod modShow">
        <pc:chgData name="Lovelace, Racquel" userId="8c03f2ec-962e-482a-a1bd-566ea813a79a" providerId="ADAL" clId="{D30174F5-9460-41B8-8969-8E557C5C1A18}" dt="2023-12-04T20:40:19.517" v="429" actId="729"/>
        <pc:sldMkLst>
          <pc:docMk/>
          <pc:sldMk cId="3658300326" sldId="267"/>
        </pc:sldMkLst>
      </pc:sldChg>
      <pc:sldChg chg="addSp delSp modSp new mod delAnim modAnim">
        <pc:chgData name="Lovelace, Racquel" userId="8c03f2ec-962e-482a-a1bd-566ea813a79a" providerId="ADAL" clId="{D30174F5-9460-41B8-8969-8E557C5C1A18}" dt="2023-12-06T13:26:04.128" v="2422" actId="1076"/>
        <pc:sldMkLst>
          <pc:docMk/>
          <pc:sldMk cId="2912888022" sldId="268"/>
        </pc:sldMkLst>
        <pc:spChg chg="mod">
          <ac:chgData name="Lovelace, Racquel" userId="8c03f2ec-962e-482a-a1bd-566ea813a79a" providerId="ADAL" clId="{D30174F5-9460-41B8-8969-8E557C5C1A18}" dt="2023-12-04T20:40:48.444" v="471" actId="20577"/>
          <ac:spMkLst>
            <pc:docMk/>
            <pc:sldMk cId="2912888022" sldId="268"/>
            <ac:spMk id="2" creationId="{63EC6A88-6309-57DA-B15F-193F9BECD7F9}"/>
          </ac:spMkLst>
        </pc:spChg>
        <pc:spChg chg="mod">
          <ac:chgData name="Lovelace, Racquel" userId="8c03f2ec-962e-482a-a1bd-566ea813a79a" providerId="ADAL" clId="{D30174F5-9460-41B8-8969-8E557C5C1A18}" dt="2023-12-06T13:22:52.686" v="2343" actId="403"/>
          <ac:spMkLst>
            <pc:docMk/>
            <pc:sldMk cId="2912888022" sldId="268"/>
            <ac:spMk id="3" creationId="{A2A63B35-5674-B0CA-72CC-0ADA2ECB6A14}"/>
          </ac:spMkLst>
        </pc:spChg>
        <pc:spChg chg="add mod">
          <ac:chgData name="Lovelace, Racquel" userId="8c03f2ec-962e-482a-a1bd-566ea813a79a" providerId="ADAL" clId="{D30174F5-9460-41B8-8969-8E557C5C1A18}" dt="2023-12-06T13:26:04.128" v="2422" actId="1076"/>
          <ac:spMkLst>
            <pc:docMk/>
            <pc:sldMk cId="2912888022" sldId="268"/>
            <ac:spMk id="11" creationId="{F7FB76EE-2825-A300-87A5-55AC9F23E7C5}"/>
          </ac:spMkLst>
        </pc:spChg>
        <pc:picChg chg="add mod">
          <ac:chgData name="Lovelace, Racquel" userId="8c03f2ec-962e-482a-a1bd-566ea813a79a" providerId="ADAL" clId="{D30174F5-9460-41B8-8969-8E557C5C1A18}" dt="2023-12-06T13:24:53.868" v="2391" actId="1038"/>
          <ac:picMkLst>
            <pc:docMk/>
            <pc:sldMk cId="2912888022" sldId="268"/>
            <ac:picMk id="5" creationId="{5ACE89B4-0FB1-ED56-D555-543BFFE5080A}"/>
          </ac:picMkLst>
        </pc:picChg>
        <pc:picChg chg="add mod">
          <ac:chgData name="Lovelace, Racquel" userId="8c03f2ec-962e-482a-a1bd-566ea813a79a" providerId="ADAL" clId="{D30174F5-9460-41B8-8969-8E557C5C1A18}" dt="2023-12-06T13:23:11.237" v="2360" actId="14100"/>
          <ac:picMkLst>
            <pc:docMk/>
            <pc:sldMk cId="2912888022" sldId="268"/>
            <ac:picMk id="6" creationId="{4E0FFEA5-93E8-B93A-C021-2119F7F57486}"/>
          </ac:picMkLst>
        </pc:picChg>
        <pc:picChg chg="add del mod">
          <ac:chgData name="Lovelace, Racquel" userId="8c03f2ec-962e-482a-a1bd-566ea813a79a" providerId="ADAL" clId="{D30174F5-9460-41B8-8969-8E557C5C1A18}" dt="2023-12-06T13:21:16.640" v="2323" actId="478"/>
          <ac:picMkLst>
            <pc:docMk/>
            <pc:sldMk cId="2912888022" sldId="268"/>
            <ac:picMk id="7" creationId="{2A1FC3A9-15E5-5878-AC48-DEC8F466DB06}"/>
          </ac:picMkLst>
        </pc:picChg>
        <pc:picChg chg="add del mod">
          <ac:chgData name="Lovelace, Racquel" userId="8c03f2ec-962e-482a-a1bd-566ea813a79a" providerId="ADAL" clId="{D30174F5-9460-41B8-8969-8E557C5C1A18}" dt="2023-12-06T13:21:17.343" v="2324" actId="478"/>
          <ac:picMkLst>
            <pc:docMk/>
            <pc:sldMk cId="2912888022" sldId="268"/>
            <ac:picMk id="8" creationId="{3DD6C888-C4DF-DBE8-4A2D-8BDEF7F5C687}"/>
          </ac:picMkLst>
        </pc:picChg>
        <pc:picChg chg="add mod">
          <ac:chgData name="Lovelace, Racquel" userId="8c03f2ec-962e-482a-a1bd-566ea813a79a" providerId="ADAL" clId="{D30174F5-9460-41B8-8969-8E557C5C1A18}" dt="2023-12-06T13:24:50.564" v="2386" actId="1038"/>
          <ac:picMkLst>
            <pc:docMk/>
            <pc:sldMk cId="2912888022" sldId="268"/>
            <ac:picMk id="9" creationId="{58347563-66CC-AB10-F0A0-557DDE8EA650}"/>
          </ac:picMkLst>
        </pc:picChg>
        <pc:picChg chg="add mod">
          <ac:chgData name="Lovelace, Racquel" userId="8c03f2ec-962e-482a-a1bd-566ea813a79a" providerId="ADAL" clId="{D30174F5-9460-41B8-8969-8E557C5C1A18}" dt="2023-12-06T13:24:15.883" v="2373" actId="14100"/>
          <ac:picMkLst>
            <pc:docMk/>
            <pc:sldMk cId="2912888022" sldId="268"/>
            <ac:picMk id="10" creationId="{0F697F54-0F4B-6380-59D1-9DA2142770F0}"/>
          </ac:picMkLst>
        </pc:picChg>
      </pc:sldChg>
      <pc:sldChg chg="addSp modSp new mod modNotesTx">
        <pc:chgData name="Lovelace, Racquel" userId="8c03f2ec-962e-482a-a1bd-566ea813a79a" providerId="ADAL" clId="{D30174F5-9460-41B8-8969-8E557C5C1A18}" dt="2023-12-06T13:35:36.871" v="2493" actId="20577"/>
        <pc:sldMkLst>
          <pc:docMk/>
          <pc:sldMk cId="697700538" sldId="269"/>
        </pc:sldMkLst>
        <pc:spChg chg="mod">
          <ac:chgData name="Lovelace, Racquel" userId="8c03f2ec-962e-482a-a1bd-566ea813a79a" providerId="ADAL" clId="{D30174F5-9460-41B8-8969-8E557C5C1A18}" dt="2023-12-04T20:48:57.573" v="930" actId="20577"/>
          <ac:spMkLst>
            <pc:docMk/>
            <pc:sldMk cId="697700538" sldId="269"/>
            <ac:spMk id="2" creationId="{908D82B6-D68C-5D3C-BD55-F37B89F1AEA9}"/>
          </ac:spMkLst>
        </pc:spChg>
        <pc:spChg chg="mod">
          <ac:chgData name="Lovelace, Racquel" userId="8c03f2ec-962e-482a-a1bd-566ea813a79a" providerId="ADAL" clId="{D30174F5-9460-41B8-8969-8E557C5C1A18}" dt="2023-12-05T13:59:15.135" v="1961" actId="404"/>
          <ac:spMkLst>
            <pc:docMk/>
            <pc:sldMk cId="697700538" sldId="269"/>
            <ac:spMk id="3" creationId="{1D58A912-02A8-B69C-BEE2-13FFA1A86762}"/>
          </ac:spMkLst>
        </pc:spChg>
        <pc:spChg chg="add mod">
          <ac:chgData name="Lovelace, Racquel" userId="8c03f2ec-962e-482a-a1bd-566ea813a79a" providerId="ADAL" clId="{D30174F5-9460-41B8-8969-8E557C5C1A18}" dt="2023-12-06T13:35:36.871" v="2493" actId="20577"/>
          <ac:spMkLst>
            <pc:docMk/>
            <pc:sldMk cId="697700538" sldId="269"/>
            <ac:spMk id="5" creationId="{24443B23-DF14-5396-A71E-20B006F39D7F}"/>
          </ac:spMkLst>
        </pc:spChg>
        <pc:picChg chg="add mod">
          <ac:chgData name="Lovelace, Racquel" userId="8c03f2ec-962e-482a-a1bd-566ea813a79a" providerId="ADAL" clId="{D30174F5-9460-41B8-8969-8E557C5C1A18}" dt="2023-12-05T14:04:27.720" v="2006" actId="1076"/>
          <ac:picMkLst>
            <pc:docMk/>
            <pc:sldMk cId="697700538" sldId="269"/>
            <ac:picMk id="1026" creationId="{A2CADCDF-52C6-310A-41BC-3637434E1AA9}"/>
          </ac:picMkLst>
        </pc:picChg>
      </pc:sldChg>
      <pc:sldChg chg="modSp new mod">
        <pc:chgData name="Lovelace, Racquel" userId="8c03f2ec-962e-482a-a1bd-566ea813a79a" providerId="ADAL" clId="{D30174F5-9460-41B8-8969-8E557C5C1A18}" dt="2023-12-05T14:44:44.372" v="2308" actId="20577"/>
        <pc:sldMkLst>
          <pc:docMk/>
          <pc:sldMk cId="2922860505" sldId="270"/>
        </pc:sldMkLst>
        <pc:spChg chg="mod">
          <ac:chgData name="Lovelace, Racquel" userId="8c03f2ec-962e-482a-a1bd-566ea813a79a" providerId="ADAL" clId="{D30174F5-9460-41B8-8969-8E557C5C1A18}" dt="2023-12-05T14:38:32.114" v="2085" actId="20577"/>
          <ac:spMkLst>
            <pc:docMk/>
            <pc:sldMk cId="2922860505" sldId="270"/>
            <ac:spMk id="2" creationId="{C82B85A1-889F-8AAE-1E6C-7F7C451A9BE6}"/>
          </ac:spMkLst>
        </pc:spChg>
        <pc:spChg chg="mod">
          <ac:chgData name="Lovelace, Racquel" userId="8c03f2ec-962e-482a-a1bd-566ea813a79a" providerId="ADAL" clId="{D30174F5-9460-41B8-8969-8E557C5C1A18}" dt="2023-12-05T14:44:44.372" v="2308" actId="20577"/>
          <ac:spMkLst>
            <pc:docMk/>
            <pc:sldMk cId="2922860505" sldId="270"/>
            <ac:spMk id="3" creationId="{4489694D-4A45-C4FE-EC92-64CFA0C207B1}"/>
          </ac:spMkLst>
        </pc:spChg>
      </pc:sldChg>
      <pc:sldChg chg="addSp modSp new mod modClrScheme chgLayout">
        <pc:chgData name="Lovelace, Racquel" userId="8c03f2ec-962e-482a-a1bd-566ea813a79a" providerId="ADAL" clId="{D30174F5-9460-41B8-8969-8E557C5C1A18}" dt="2023-12-05T14:39:19.294" v="2165" actId="20577"/>
        <pc:sldMkLst>
          <pc:docMk/>
          <pc:sldMk cId="3145422688" sldId="271"/>
        </pc:sldMkLst>
        <pc:spChg chg="mod ord">
          <ac:chgData name="Lovelace, Racquel" userId="8c03f2ec-962e-482a-a1bd-566ea813a79a" providerId="ADAL" clId="{D30174F5-9460-41B8-8969-8E557C5C1A18}" dt="2023-12-05T14:03:54.819" v="1998" actId="700"/>
          <ac:spMkLst>
            <pc:docMk/>
            <pc:sldMk cId="3145422688" sldId="271"/>
            <ac:spMk id="2" creationId="{AAC0548F-1A0A-2AC0-3F26-1B75EFA6DAC0}"/>
          </ac:spMkLst>
        </pc:spChg>
        <pc:spChg chg="mod ord">
          <ac:chgData name="Lovelace, Racquel" userId="8c03f2ec-962e-482a-a1bd-566ea813a79a" providerId="ADAL" clId="{D30174F5-9460-41B8-8969-8E557C5C1A18}" dt="2023-12-05T14:03:54.819" v="1998" actId="700"/>
          <ac:spMkLst>
            <pc:docMk/>
            <pc:sldMk cId="3145422688" sldId="271"/>
            <ac:spMk id="3" creationId="{3EF91A73-61E3-BB3A-43B5-61FF92931CE9}"/>
          </ac:spMkLst>
        </pc:spChg>
        <pc:spChg chg="add mod ord">
          <ac:chgData name="Lovelace, Racquel" userId="8c03f2ec-962e-482a-a1bd-566ea813a79a" providerId="ADAL" clId="{D30174F5-9460-41B8-8969-8E557C5C1A18}" dt="2023-12-05T14:39:19.294" v="2165" actId="20577"/>
          <ac:spMkLst>
            <pc:docMk/>
            <pc:sldMk cId="3145422688" sldId="271"/>
            <ac:spMk id="4" creationId="{87669FCE-1D4A-ECA8-5EC8-F1FDB07F2BC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2045152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161616"/>
                </a:solidFill>
                <a:effectLst/>
                <a:latin typeface="IBM Plex Sans" panose="020F0502020204030204" pitchFamily="34" charset="0"/>
              </a:rPr>
              <a:t>A standard computing system solves problems primarily using serial computing—it divides the workload into a sequence of tasks, and then executes the tasks one after the other on the same processor.</a:t>
            </a:r>
          </a:p>
          <a:p>
            <a:pPr algn="l" fontAlgn="base"/>
            <a:r>
              <a:rPr lang="en-US" b="0" i="0">
                <a:solidFill>
                  <a:srgbClr val="161616"/>
                </a:solidFill>
                <a:effectLst/>
                <a:latin typeface="IBM Plex Sans" panose="020F0502020204030204" pitchFamily="34" charset="0"/>
              </a:rPr>
              <a:t>In contrast, HPC leverages</a:t>
            </a:r>
          </a:p>
          <a:p>
            <a:pPr algn="l" fontAlgn="base">
              <a:buFont typeface="Arial" panose="020B0604020202020204" pitchFamily="34" charset="0"/>
              <a:buChar char="•"/>
            </a:pPr>
            <a:r>
              <a:rPr lang="en-US" b="1" i="0">
                <a:solidFill>
                  <a:srgbClr val="161616"/>
                </a:solidFill>
                <a:effectLst/>
                <a:latin typeface="inherit"/>
              </a:rPr>
              <a:t>Massively parallel computing</a:t>
            </a:r>
            <a:r>
              <a:rPr lang="en-US" b="0" i="0">
                <a:solidFill>
                  <a:srgbClr val="161616"/>
                </a:solidFill>
                <a:effectLst/>
                <a:latin typeface="inherit"/>
              </a:rPr>
              <a:t>. Parallel computing runs multiple tasks simultaneously on multiple computer servers or processors. Massively parallel computing is parallel computing using tens of thousands to millions of processors or processor cores.</a:t>
            </a:r>
            <a:br>
              <a:rPr lang="en-US" b="0" i="0">
                <a:solidFill>
                  <a:srgbClr val="161616"/>
                </a:solidFill>
                <a:effectLst/>
                <a:latin typeface="inherit"/>
              </a:rPr>
            </a:br>
            <a:br>
              <a:rPr lang="en-US" b="0" i="0">
                <a:solidFill>
                  <a:srgbClr val="161616"/>
                </a:solidFill>
                <a:effectLst/>
                <a:latin typeface="inherit"/>
              </a:rPr>
            </a:br>
            <a:endParaRPr lang="en-US" b="0" i="0">
              <a:solidFill>
                <a:srgbClr val="161616"/>
              </a:solidFill>
              <a:effectLst/>
              <a:latin typeface="inherit"/>
            </a:endParaRPr>
          </a:p>
          <a:p>
            <a:pPr algn="l" fontAlgn="base">
              <a:buFont typeface="Arial" panose="020B0604020202020204" pitchFamily="34" charset="0"/>
              <a:buChar char="•"/>
            </a:pPr>
            <a:r>
              <a:rPr lang="en-US" b="1" i="0">
                <a:solidFill>
                  <a:srgbClr val="161616"/>
                </a:solidFill>
                <a:effectLst/>
                <a:latin typeface="inherit"/>
              </a:rPr>
              <a:t>Computer clusters (also called HPC clusters)</a:t>
            </a:r>
            <a:r>
              <a:rPr lang="en-US" b="0" i="0">
                <a:solidFill>
                  <a:srgbClr val="161616"/>
                </a:solidFill>
                <a:effectLst/>
                <a:latin typeface="inherit"/>
              </a:rPr>
              <a:t>. An HPC cluster consists of multiple high-speed computer servers networked together, with a centralized scheduler that manages the parallel computing workload. The computers, called nodes, use either high-performance multi-core CPUs or, more likely today, GPUs (graphical processing units), which are well suited for rigorous mathematical calculations, machine learning models and graphics-intensive tasks. A single HPC cluster can include 100,000 or more nodes.</a:t>
            </a:r>
          </a:p>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6</a:t>
            </a:fld>
            <a:endParaRPr lang="en-US"/>
          </a:p>
        </p:txBody>
      </p:sp>
    </p:spTree>
    <p:extLst>
      <p:ext uri="{BB962C8B-B14F-4D97-AF65-F5344CB8AC3E}">
        <p14:creationId xmlns:p14="http://schemas.microsoft.com/office/powerpoint/2010/main" val="2348115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tretch>
            <a:fillRect/>
          </a:stretch>
        </p:blipFill>
        <p:spPr>
          <a:xfrm>
            <a:off x="5436664" y="5761050"/>
            <a:ext cx="3238500" cy="419100"/>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F63D-F575-484A-BC46-59E485E57469}"/>
              </a:ext>
            </a:extLst>
          </p:cNvPr>
          <p:cNvSpPr>
            <a:spLocks noGrp="1"/>
          </p:cNvSpPr>
          <p:nvPr>
            <p:ph type="ctrTitle"/>
          </p:nvPr>
        </p:nvSpPr>
        <p:spPr>
          <a:xfrm>
            <a:off x="696514" y="3027714"/>
            <a:ext cx="7750969" cy="994770"/>
          </a:xfrm>
        </p:spPr>
        <p:txBody>
          <a:bodyPr>
            <a:noAutofit/>
          </a:bodyPr>
          <a:lstStyle/>
          <a:p>
            <a:r>
              <a:rPr lang="en-US" sz="3200"/>
              <a:t>Use of high performance computing for finite element analysis of interaction region magnets</a:t>
            </a:r>
          </a:p>
        </p:txBody>
      </p:sp>
      <p:sp>
        <p:nvSpPr>
          <p:cNvPr id="3" name="Subtitle 2">
            <a:extLst>
              <a:ext uri="{FF2B5EF4-FFF2-40B4-BE49-F238E27FC236}">
                <a16:creationId xmlns:a16="http://schemas.microsoft.com/office/drawing/2014/main" id="{7E5687CA-4DEE-1B47-B816-4C68BCCADAF6}"/>
              </a:ext>
            </a:extLst>
          </p:cNvPr>
          <p:cNvSpPr>
            <a:spLocks noGrp="1"/>
          </p:cNvSpPr>
          <p:nvPr>
            <p:ph type="subTitle" idx="1"/>
          </p:nvPr>
        </p:nvSpPr>
        <p:spPr/>
        <p:txBody>
          <a:bodyPr/>
          <a:lstStyle/>
          <a:p>
            <a:r>
              <a:rPr lang="en-US"/>
              <a:t>6 December 2023</a:t>
            </a:r>
          </a:p>
        </p:txBody>
      </p:sp>
      <p:sp>
        <p:nvSpPr>
          <p:cNvPr id="4" name="Text Placeholder 3">
            <a:extLst>
              <a:ext uri="{FF2B5EF4-FFF2-40B4-BE49-F238E27FC236}">
                <a16:creationId xmlns:a16="http://schemas.microsoft.com/office/drawing/2014/main" id="{6C607F09-5764-A242-ABEB-396D1B9BF174}"/>
              </a:ext>
            </a:extLst>
          </p:cNvPr>
          <p:cNvSpPr>
            <a:spLocks noGrp="1"/>
          </p:cNvSpPr>
          <p:nvPr>
            <p:ph type="body" sz="quarter" idx="10"/>
          </p:nvPr>
        </p:nvSpPr>
        <p:spPr>
          <a:xfrm>
            <a:off x="696515" y="4884664"/>
            <a:ext cx="7750969" cy="642078"/>
          </a:xfrm>
        </p:spPr>
        <p:txBody>
          <a:bodyPr/>
          <a:lstStyle/>
          <a:p>
            <a:r>
              <a:rPr lang="en-US"/>
              <a:t>Racquel Lovelace</a:t>
            </a:r>
          </a:p>
        </p:txBody>
      </p:sp>
      <p:sp>
        <p:nvSpPr>
          <p:cNvPr id="5" name="Title 1">
            <a:extLst>
              <a:ext uri="{FF2B5EF4-FFF2-40B4-BE49-F238E27FC236}">
                <a16:creationId xmlns:a16="http://schemas.microsoft.com/office/drawing/2014/main" id="{41728290-62C5-7751-2884-A69D7717BEE8}"/>
              </a:ext>
            </a:extLst>
          </p:cNvPr>
          <p:cNvSpPr txBox="1">
            <a:spLocks/>
          </p:cNvSpPr>
          <p:nvPr/>
        </p:nvSpPr>
        <p:spPr>
          <a:xfrm>
            <a:off x="696515" y="2145445"/>
            <a:ext cx="8286750" cy="939746"/>
          </a:xfrm>
          <a:prstGeom prst="rect">
            <a:avLst/>
          </a:prstGeom>
        </p:spPr>
        <p:txBody>
          <a:bodyPr vert="horz" lIns="91440" tIns="45720" rIns="91440" bIns="45720" rtlCol="0" anchor="t" anchorCtr="0">
            <a:normAutofit fontScale="97500"/>
          </a:bodyPr>
          <a:lstStyle>
            <a:lvl1pPr algn="l" defTabSz="685800" rtl="0" eaLnBrk="1" latinLnBrk="0" hangingPunct="1">
              <a:lnSpc>
                <a:spcPct val="90000"/>
              </a:lnSpc>
              <a:spcBef>
                <a:spcPct val="0"/>
              </a:spcBef>
              <a:buNone/>
              <a:defRPr sz="4800" b="1" i="0" kern="1200">
                <a:solidFill>
                  <a:schemeClr val="tx1"/>
                </a:solidFill>
                <a:latin typeface="+mn-lt"/>
                <a:ea typeface="+mj-ea"/>
                <a:cs typeface="Arial" panose="020B0604020202020204" pitchFamily="34" charset="0"/>
              </a:defRPr>
            </a:lvl1pPr>
          </a:lstStyle>
          <a:p>
            <a:r>
              <a:rPr lang="en-US" sz="3100"/>
              <a:t>FY2025 NPP LDRD Type B Pre-Proposal</a:t>
            </a:r>
            <a:r>
              <a:rPr lang="en-US"/>
              <a:t>	</a:t>
            </a:r>
          </a:p>
        </p:txBody>
      </p:sp>
    </p:spTree>
    <p:extLst>
      <p:ext uri="{BB962C8B-B14F-4D97-AF65-F5344CB8AC3E}">
        <p14:creationId xmlns:p14="http://schemas.microsoft.com/office/powerpoint/2010/main" val="2421414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365127"/>
            <a:ext cx="8286750" cy="589614"/>
          </a:xfrm>
        </p:spPr>
        <p:txBody>
          <a:bodyPr>
            <a:normAutofit fontScale="90000"/>
          </a:bodyPr>
          <a:lstStyle/>
          <a:p>
            <a:r>
              <a:rPr lang="en-US"/>
              <a:t>FY2025 NPP LDRD Type B Pre-Proposal	</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1588656"/>
            <a:ext cx="8286750" cy="4444156"/>
          </a:xfrm>
        </p:spPr>
        <p:txBody>
          <a:bodyPr/>
          <a:lstStyle/>
          <a:p>
            <a:pPr marL="0" indent="0">
              <a:buNone/>
            </a:pPr>
            <a:r>
              <a:rPr lang="en-US" sz="1800">
                <a:solidFill>
                  <a:schemeClr val="accent1">
                    <a:lumMod val="50000"/>
                  </a:schemeClr>
                </a:solidFill>
              </a:rPr>
              <a:t>Proposal title: Use of high performance computing for finite element analysis of interaction region magnets</a:t>
            </a:r>
          </a:p>
          <a:p>
            <a:pPr marL="0" indent="0">
              <a:buNone/>
            </a:pPr>
            <a:endParaRPr lang="en-US" sz="1800">
              <a:solidFill>
                <a:schemeClr val="accent1">
                  <a:lumMod val="50000"/>
                </a:schemeClr>
              </a:solidFill>
            </a:endParaRPr>
          </a:p>
          <a:p>
            <a:pPr marL="0" indent="0">
              <a:buNone/>
            </a:pPr>
            <a:r>
              <a:rPr lang="en-US" sz="1800">
                <a:solidFill>
                  <a:schemeClr val="accent1">
                    <a:lumMod val="50000"/>
                  </a:schemeClr>
                </a:solidFill>
              </a:rPr>
              <a:t>Primary Investigator: Racquel Lovelace</a:t>
            </a:r>
          </a:p>
          <a:p>
            <a:pPr marL="0" indent="0">
              <a:buNone/>
            </a:pPr>
            <a:endParaRPr lang="en-US" sz="1800">
              <a:solidFill>
                <a:schemeClr val="accent1">
                  <a:lumMod val="50000"/>
                </a:schemeClr>
              </a:solidFill>
            </a:endParaRPr>
          </a:p>
          <a:p>
            <a:pPr marL="0" indent="0">
              <a:buNone/>
            </a:pPr>
            <a:r>
              <a:rPr lang="en-US" sz="1800">
                <a:solidFill>
                  <a:schemeClr val="accent1">
                    <a:lumMod val="50000"/>
                  </a:schemeClr>
                </a:solidFill>
              </a:rPr>
              <a:t>Other Investigators: Holger Witte, Peng Xu</a:t>
            </a:r>
          </a:p>
          <a:p>
            <a:pPr marL="0" indent="0">
              <a:buNone/>
            </a:pPr>
            <a:endParaRPr lang="en-US" sz="1800">
              <a:solidFill>
                <a:schemeClr val="accent1">
                  <a:lumMod val="50000"/>
                </a:schemeClr>
              </a:solidFill>
            </a:endParaRPr>
          </a:p>
          <a:p>
            <a:pPr marL="0" indent="0">
              <a:buNone/>
            </a:pPr>
            <a:r>
              <a:rPr lang="en-US" sz="1800">
                <a:solidFill>
                  <a:schemeClr val="accent1">
                    <a:lumMod val="50000"/>
                  </a:schemeClr>
                </a:solidFill>
              </a:rPr>
              <a:t>Indicate if this is a cross-directorate proposal: 	Yes _X_	No___</a:t>
            </a:r>
          </a:p>
          <a:p>
            <a:pPr marL="0" indent="0">
              <a:buNone/>
            </a:pPr>
            <a:endParaRPr lang="en-US" sz="1800">
              <a:solidFill>
                <a:schemeClr val="accent1">
                  <a:lumMod val="50000"/>
                </a:schemeClr>
              </a:solidFill>
            </a:endParaRPr>
          </a:p>
          <a:p>
            <a:pPr marL="0" indent="0">
              <a:buNone/>
            </a:pPr>
            <a:r>
              <a:rPr lang="en-US" sz="1800">
                <a:solidFill>
                  <a:schemeClr val="accent1">
                    <a:lumMod val="50000"/>
                  </a:schemeClr>
                </a:solidFill>
              </a:rPr>
              <a:t>If yes, identify other directorates/organizations: NSLS-II</a:t>
            </a:r>
          </a:p>
          <a:p>
            <a:pPr marL="0" indent="0">
              <a:buNone/>
            </a:pPr>
            <a:endParaRPr lang="en-US" sz="1800">
              <a:solidFill>
                <a:schemeClr val="accent1">
                  <a:lumMod val="50000"/>
                </a:schemeClr>
              </a:solidFill>
            </a:endParaRPr>
          </a:p>
          <a:p>
            <a:pPr marL="0" indent="0">
              <a:buNone/>
            </a:pPr>
            <a:r>
              <a:rPr lang="en-US" sz="1800">
                <a:solidFill>
                  <a:schemeClr val="accent1">
                    <a:lumMod val="50000"/>
                  </a:schemeClr>
                </a:solidFill>
              </a:rPr>
              <a:t>Proposal Term:  		From: October 2024		To: September 2025</a:t>
            </a:r>
          </a:p>
          <a:p>
            <a:pPr marL="685800" lvl="2" indent="0"/>
            <a:endParaRPr lang="en-US"/>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2</a:t>
            </a:fld>
            <a:endParaRPr lang="en-US"/>
          </a:p>
        </p:txBody>
      </p:sp>
    </p:spTree>
    <p:extLst>
      <p:ext uri="{BB962C8B-B14F-4D97-AF65-F5344CB8AC3E}">
        <p14:creationId xmlns:p14="http://schemas.microsoft.com/office/powerpoint/2010/main" val="3681362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6" y="0"/>
            <a:ext cx="8286750" cy="645459"/>
          </a:xfrm>
        </p:spPr>
        <p:txBody>
          <a:bodyPr>
            <a:normAutofit/>
          </a:bodyPr>
          <a:lstStyle/>
          <a:p>
            <a:r>
              <a:rPr lang="en-US" sz="3200"/>
              <a:t>FY2025 NPP LDRD Type B Pre-Proposal</a:t>
            </a:r>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4"/>
          </p:nvPr>
        </p:nvSpPr>
        <p:spPr/>
        <p:txBody>
          <a:bodyPr/>
          <a:lstStyle/>
          <a:p>
            <a:fld id="{933A556B-7C63-244D-9B7C-B0EA8042B330}" type="slidenum">
              <a:rPr lang="en-US" smtClean="0"/>
              <a:pPr/>
              <a:t>3</a:t>
            </a:fld>
            <a:endParaRPr lang="en-US" sz="750"/>
          </a:p>
        </p:txBody>
      </p:sp>
      <p:sp>
        <p:nvSpPr>
          <p:cNvPr id="5" name="TextBox 4">
            <a:extLst>
              <a:ext uri="{FF2B5EF4-FFF2-40B4-BE49-F238E27FC236}">
                <a16:creationId xmlns:a16="http://schemas.microsoft.com/office/drawing/2014/main" id="{BAE8C22F-A5D6-4E1D-8CA4-C31170E4F5D6}"/>
              </a:ext>
            </a:extLst>
          </p:cNvPr>
          <p:cNvSpPr txBox="1"/>
          <p:nvPr/>
        </p:nvSpPr>
        <p:spPr>
          <a:xfrm>
            <a:off x="428626" y="959595"/>
            <a:ext cx="8481961" cy="5755422"/>
          </a:xfrm>
          <a:prstGeom prst="rect">
            <a:avLst/>
          </a:prstGeom>
          <a:noFill/>
        </p:spPr>
        <p:txBody>
          <a:bodyPr wrap="square">
            <a:spAutoFit/>
          </a:bodyPr>
          <a:lstStyle/>
          <a:p>
            <a:r>
              <a:rPr lang="en-US" sz="1600"/>
              <a:t>Proposal title and brief abstract:</a:t>
            </a:r>
          </a:p>
          <a:p>
            <a:r>
              <a:rPr lang="en-US" sz="1600"/>
              <a:t>Use of high performance computing for finite element analysis of interaction region magnets</a:t>
            </a:r>
          </a:p>
          <a:p>
            <a:endParaRPr lang="en-US" sz="1600"/>
          </a:p>
          <a:p>
            <a:r>
              <a:rPr lang="en-US" sz="1600"/>
              <a:t>In this proposal we will mitigate risks of a novel superconducting cable winding pattern for interaction region (IR) magnets using High Performance Computing (HPC). Modern colliders, such as EIC, push the limits of conventional magnet technology. This drives the need for modern magnet technology approaches, which are more challenging to simulate and push limits of conventional computers. Using HPC allows us to perform simulations in sufficient detail for a key magnet technology called Canted Cosine Theta (CCT), which has planned uses in modern colliders such as EIC and FCC-</a:t>
            </a:r>
            <a:r>
              <a:rPr lang="en-US" sz="1600" err="1"/>
              <a:t>ee</a:t>
            </a:r>
            <a:r>
              <a:rPr lang="en-US" sz="1600"/>
              <a:t>. We will employ a standard commercial finite element program, COMSOL, which is commonly used for analyzing magnets. 3D simulations with coupled Multiphysics models are limited to RAM size in typical workstations, which will be overcome by HPC. This project aims to demonstrate the feasibility and practicality of this approach by successfully simulating one EIC IR magnet in a coupled Multiphysics 3D simulation. </a:t>
            </a:r>
          </a:p>
          <a:p>
            <a:endParaRPr lang="en-US" sz="1600"/>
          </a:p>
          <a:p>
            <a:r>
              <a:rPr lang="en-US" sz="1600"/>
              <a:t>Program: </a:t>
            </a:r>
            <a:r>
              <a:rPr lang="en-US" sz="1600">
                <a:solidFill>
                  <a:schemeClr val="accent1"/>
                </a:solidFill>
              </a:rPr>
              <a:t>NP</a:t>
            </a:r>
          </a:p>
          <a:p>
            <a:endParaRPr lang="en-US" sz="1600"/>
          </a:p>
          <a:p>
            <a:r>
              <a:rPr lang="en-US" sz="1600"/>
              <a:t>Return on Investment: </a:t>
            </a:r>
            <a:r>
              <a:rPr lang="en-US" sz="1600">
                <a:solidFill>
                  <a:schemeClr val="accent1"/>
                </a:solidFill>
              </a:rPr>
              <a:t>Reduce time spent to investigate risk for EIC IR magnet</a:t>
            </a:r>
          </a:p>
          <a:p>
            <a:endParaRPr lang="en-US" sz="1600">
              <a:solidFill>
                <a:srgbClr val="FF0000"/>
              </a:solidFill>
            </a:endParaRPr>
          </a:p>
          <a:p>
            <a:r>
              <a:rPr lang="en-US" sz="1600"/>
              <a:t>Broader impact on the activities at the laboratory: </a:t>
            </a:r>
            <a:r>
              <a:rPr lang="en-US" sz="1600">
                <a:solidFill>
                  <a:schemeClr val="accent1"/>
                </a:solidFill>
              </a:rPr>
              <a:t>Expand existing HPC cluster for future analyses of accelerator components</a:t>
            </a:r>
          </a:p>
          <a:p>
            <a:r>
              <a:rPr lang="en-US" sz="1600"/>
              <a:t>Total planned funding per year in FY25 and FY26: </a:t>
            </a:r>
            <a:r>
              <a:rPr lang="en-US" sz="1600">
                <a:solidFill>
                  <a:schemeClr val="accent1"/>
                </a:solidFill>
              </a:rPr>
              <a:t>$250k</a:t>
            </a:r>
          </a:p>
        </p:txBody>
      </p:sp>
    </p:spTree>
    <p:extLst>
      <p:ext uri="{BB962C8B-B14F-4D97-AF65-F5344CB8AC3E}">
        <p14:creationId xmlns:p14="http://schemas.microsoft.com/office/powerpoint/2010/main" val="168954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E0C88-97C0-46E6-B34F-75F9D2333625}"/>
              </a:ext>
            </a:extLst>
          </p:cNvPr>
          <p:cNvSpPr>
            <a:spLocks noGrp="1"/>
          </p:cNvSpPr>
          <p:nvPr>
            <p:ph type="title"/>
          </p:nvPr>
        </p:nvSpPr>
        <p:spPr>
          <a:xfrm>
            <a:off x="536201" y="101982"/>
            <a:ext cx="8286750" cy="762338"/>
          </a:xfrm>
        </p:spPr>
        <p:txBody>
          <a:bodyPr>
            <a:normAutofit/>
          </a:bodyPr>
          <a:lstStyle/>
          <a:p>
            <a:pPr algn="ctr"/>
            <a:r>
              <a:rPr lang="en-US"/>
              <a:t>Description of the LDRD</a:t>
            </a:r>
          </a:p>
        </p:txBody>
      </p:sp>
      <p:sp>
        <p:nvSpPr>
          <p:cNvPr id="3" name="Content Placeholder 2">
            <a:extLst>
              <a:ext uri="{FF2B5EF4-FFF2-40B4-BE49-F238E27FC236}">
                <a16:creationId xmlns:a16="http://schemas.microsoft.com/office/drawing/2014/main" id="{6FA51532-ED4B-4C01-A927-92B712F25865}"/>
              </a:ext>
            </a:extLst>
          </p:cNvPr>
          <p:cNvSpPr>
            <a:spLocks noGrp="1"/>
          </p:cNvSpPr>
          <p:nvPr>
            <p:ph idx="1"/>
          </p:nvPr>
        </p:nvSpPr>
        <p:spPr>
          <a:xfrm>
            <a:off x="428625" y="1533463"/>
            <a:ext cx="8286750" cy="4207185"/>
          </a:xfrm>
        </p:spPr>
        <p:txBody>
          <a:bodyPr/>
          <a:lstStyle/>
          <a:p>
            <a:r>
              <a:rPr lang="en-US"/>
              <a:t>Up to 3 slides: provide a summary of the scientific/technological concept of the proposed project including the motivation for the research and the approach that will be used to conduct the investigation, deliverables, personnel involved, required procurements, and related information</a:t>
            </a:r>
          </a:p>
        </p:txBody>
      </p:sp>
      <p:sp>
        <p:nvSpPr>
          <p:cNvPr id="4" name="Slide Number Placeholder 3">
            <a:extLst>
              <a:ext uri="{FF2B5EF4-FFF2-40B4-BE49-F238E27FC236}">
                <a16:creationId xmlns:a16="http://schemas.microsoft.com/office/drawing/2014/main" id="{9153297F-C5B2-4AF5-8468-8BFA4D4142F0}"/>
              </a:ext>
            </a:extLst>
          </p:cNvPr>
          <p:cNvSpPr>
            <a:spLocks noGrp="1"/>
          </p:cNvSpPr>
          <p:nvPr>
            <p:ph type="sldNum" sz="quarter" idx="4"/>
          </p:nvPr>
        </p:nvSpPr>
        <p:spPr/>
        <p:txBody>
          <a:bodyPr/>
          <a:lstStyle/>
          <a:p>
            <a:fld id="{933A556B-7C63-244D-9B7C-B0EA8042B330}" type="slidenum">
              <a:rPr lang="en-US" smtClean="0"/>
              <a:pPr/>
              <a:t>4</a:t>
            </a:fld>
            <a:endParaRPr lang="en-US" sz="750"/>
          </a:p>
        </p:txBody>
      </p:sp>
    </p:spTree>
    <p:extLst>
      <p:ext uri="{BB962C8B-B14F-4D97-AF65-F5344CB8AC3E}">
        <p14:creationId xmlns:p14="http://schemas.microsoft.com/office/powerpoint/2010/main" val="365830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C6A88-6309-57DA-B15F-193F9BECD7F9}"/>
              </a:ext>
            </a:extLst>
          </p:cNvPr>
          <p:cNvSpPr>
            <a:spLocks noGrp="1"/>
          </p:cNvSpPr>
          <p:nvPr>
            <p:ph type="title"/>
          </p:nvPr>
        </p:nvSpPr>
        <p:spPr/>
        <p:txBody>
          <a:bodyPr/>
          <a:lstStyle/>
          <a:p>
            <a:r>
              <a:rPr lang="en-US"/>
              <a:t>EIC IR Magnet Technology</a:t>
            </a:r>
          </a:p>
        </p:txBody>
      </p:sp>
      <p:sp>
        <p:nvSpPr>
          <p:cNvPr id="3" name="Content Placeholder 2">
            <a:extLst>
              <a:ext uri="{FF2B5EF4-FFF2-40B4-BE49-F238E27FC236}">
                <a16:creationId xmlns:a16="http://schemas.microsoft.com/office/drawing/2014/main" id="{A2A63B35-5674-B0CA-72CC-0ADA2ECB6A14}"/>
              </a:ext>
            </a:extLst>
          </p:cNvPr>
          <p:cNvSpPr>
            <a:spLocks noGrp="1"/>
          </p:cNvSpPr>
          <p:nvPr>
            <p:ph idx="1"/>
          </p:nvPr>
        </p:nvSpPr>
        <p:spPr/>
        <p:txBody>
          <a:bodyPr>
            <a:normAutofit/>
          </a:bodyPr>
          <a:lstStyle/>
          <a:p>
            <a:pPr marL="342900" indent="-342900">
              <a:buFont typeface="Arial" panose="020B0604020202020204" pitchFamily="34" charset="0"/>
              <a:buChar char="•"/>
            </a:pPr>
            <a:r>
              <a:rPr lang="en-US"/>
              <a:t>Severe space constraints in the interaction region</a:t>
            </a:r>
          </a:p>
          <a:p>
            <a:pPr marL="685800" lvl="1" indent="-342900"/>
            <a:r>
              <a:rPr lang="en-US"/>
              <a:t>Small crossing angle</a:t>
            </a:r>
          </a:p>
          <a:p>
            <a:pPr marL="685800" lvl="1" indent="-342900"/>
            <a:r>
              <a:rPr lang="en-US"/>
              <a:t>Beams close together</a:t>
            </a:r>
          </a:p>
          <a:p>
            <a:pPr marL="342900" indent="-342900">
              <a:buFont typeface="Arial" panose="020B0604020202020204" pitchFamily="34" charset="0"/>
              <a:buChar char="•"/>
            </a:pPr>
            <a:r>
              <a:rPr lang="en-US"/>
              <a:t>Tapered magnet</a:t>
            </a:r>
          </a:p>
          <a:p>
            <a:pPr marL="342900" indent="-342900">
              <a:buFont typeface="Arial" panose="020B0604020202020204" pitchFamily="34" charset="0"/>
              <a:buChar char="•"/>
            </a:pPr>
            <a:r>
              <a:rPr lang="en-US"/>
              <a:t>Challenge:</a:t>
            </a:r>
          </a:p>
          <a:p>
            <a:pPr marL="685800" lvl="1" indent="-342900"/>
            <a:r>
              <a:rPr lang="en-US"/>
              <a:t>Experimental results with scaled version</a:t>
            </a:r>
          </a:p>
          <a:p>
            <a:pPr marL="685800" lvl="1" indent="-342900"/>
            <a:r>
              <a:rPr lang="en-US"/>
              <a:t>Simulated results 2D only, does not capture the complexity of the winding</a:t>
            </a:r>
          </a:p>
        </p:txBody>
      </p:sp>
      <p:sp>
        <p:nvSpPr>
          <p:cNvPr id="4" name="Slide Number Placeholder 3">
            <a:extLst>
              <a:ext uri="{FF2B5EF4-FFF2-40B4-BE49-F238E27FC236}">
                <a16:creationId xmlns:a16="http://schemas.microsoft.com/office/drawing/2014/main" id="{6D058358-C346-73AA-BDB4-EF51B3B70687}"/>
              </a:ext>
            </a:extLst>
          </p:cNvPr>
          <p:cNvSpPr>
            <a:spLocks noGrp="1"/>
          </p:cNvSpPr>
          <p:nvPr>
            <p:ph type="sldNum" sz="quarter" idx="4"/>
          </p:nvPr>
        </p:nvSpPr>
        <p:spPr/>
        <p:txBody>
          <a:bodyPr/>
          <a:lstStyle/>
          <a:p>
            <a:fld id="{933A556B-7C63-244D-9B7C-B0EA8042B330}" type="slidenum">
              <a:rPr lang="en-US" smtClean="0"/>
              <a:pPr/>
              <a:t>5</a:t>
            </a:fld>
            <a:endParaRPr lang="en-US" sz="750"/>
          </a:p>
        </p:txBody>
      </p:sp>
      <p:pic>
        <p:nvPicPr>
          <p:cNvPr id="6" name="Picture 5">
            <a:extLst>
              <a:ext uri="{FF2B5EF4-FFF2-40B4-BE49-F238E27FC236}">
                <a16:creationId xmlns:a16="http://schemas.microsoft.com/office/drawing/2014/main" id="{4E0FFEA5-93E8-B93A-C021-2119F7F57486}"/>
              </a:ext>
            </a:extLst>
          </p:cNvPr>
          <p:cNvPicPr>
            <a:picLocks noChangeAspect="1"/>
          </p:cNvPicPr>
          <p:nvPr/>
        </p:nvPicPr>
        <p:blipFill>
          <a:blip r:embed="rId3"/>
          <a:stretch>
            <a:fillRect/>
          </a:stretch>
        </p:blipFill>
        <p:spPr>
          <a:xfrm>
            <a:off x="5760152" y="2222768"/>
            <a:ext cx="3383848" cy="1639620"/>
          </a:xfrm>
          <a:prstGeom prst="rect">
            <a:avLst/>
          </a:prstGeom>
        </p:spPr>
      </p:pic>
      <p:pic>
        <p:nvPicPr>
          <p:cNvPr id="5" name="Content Placeholder 9">
            <a:extLst>
              <a:ext uri="{FF2B5EF4-FFF2-40B4-BE49-F238E27FC236}">
                <a16:creationId xmlns:a16="http://schemas.microsoft.com/office/drawing/2014/main" id="{5ACE89B4-0FB1-ED56-D555-543BFFE5080A}"/>
              </a:ext>
            </a:extLst>
          </p:cNvPr>
          <p:cNvPicPr>
            <a:picLocks noChangeAspect="1"/>
          </p:cNvPicPr>
          <p:nvPr/>
        </p:nvPicPr>
        <p:blipFill>
          <a:blip r:embed="rId4"/>
          <a:stretch>
            <a:fillRect/>
          </a:stretch>
        </p:blipFill>
        <p:spPr>
          <a:xfrm>
            <a:off x="3226420" y="4657726"/>
            <a:ext cx="2932461" cy="1541007"/>
          </a:xfrm>
          <a:prstGeom prst="rect">
            <a:avLst/>
          </a:prstGeom>
        </p:spPr>
      </p:pic>
      <p:pic>
        <p:nvPicPr>
          <p:cNvPr id="9" name="Content Placeholder 7">
            <a:extLst>
              <a:ext uri="{FF2B5EF4-FFF2-40B4-BE49-F238E27FC236}">
                <a16:creationId xmlns:a16="http://schemas.microsoft.com/office/drawing/2014/main" id="{58347563-66CC-AB10-F0A0-557DDE8EA650}"/>
              </a:ext>
            </a:extLst>
          </p:cNvPr>
          <p:cNvPicPr>
            <a:picLocks noChangeAspect="1"/>
          </p:cNvPicPr>
          <p:nvPr/>
        </p:nvPicPr>
        <p:blipFill>
          <a:blip r:embed="rId5"/>
          <a:stretch>
            <a:fillRect/>
          </a:stretch>
        </p:blipFill>
        <p:spPr>
          <a:xfrm>
            <a:off x="6171580" y="4657726"/>
            <a:ext cx="2932458" cy="1541007"/>
          </a:xfrm>
          <a:prstGeom prst="rect">
            <a:avLst/>
          </a:prstGeom>
        </p:spPr>
      </p:pic>
      <p:pic>
        <p:nvPicPr>
          <p:cNvPr id="10" name="Content Placeholder 5">
            <a:extLst>
              <a:ext uri="{FF2B5EF4-FFF2-40B4-BE49-F238E27FC236}">
                <a16:creationId xmlns:a16="http://schemas.microsoft.com/office/drawing/2014/main" id="{0F697F54-0F4B-6380-59D1-9DA2142770F0}"/>
              </a:ext>
            </a:extLst>
          </p:cNvPr>
          <p:cNvPicPr>
            <a:picLocks noChangeAspect="1"/>
          </p:cNvPicPr>
          <p:nvPr/>
        </p:nvPicPr>
        <p:blipFill>
          <a:blip r:embed="rId6"/>
          <a:stretch>
            <a:fillRect/>
          </a:stretch>
        </p:blipFill>
        <p:spPr bwMode="auto">
          <a:xfrm>
            <a:off x="286990" y="4657726"/>
            <a:ext cx="2932460" cy="1533297"/>
          </a:xfrm>
          <a:prstGeom prst="rect">
            <a:avLst/>
          </a:prstGeom>
          <a:noFill/>
          <a:ln w="9525">
            <a:noFill/>
            <a:miter lim="800000"/>
            <a:headEnd/>
            <a:tailEnd/>
          </a:ln>
        </p:spPr>
      </p:pic>
      <p:sp>
        <p:nvSpPr>
          <p:cNvPr id="11" name="TextBox 10">
            <a:extLst>
              <a:ext uri="{FF2B5EF4-FFF2-40B4-BE49-F238E27FC236}">
                <a16:creationId xmlns:a16="http://schemas.microsoft.com/office/drawing/2014/main" id="{F7FB76EE-2825-A300-87A5-55AC9F23E7C5}"/>
              </a:ext>
            </a:extLst>
          </p:cNvPr>
          <p:cNvSpPr txBox="1"/>
          <p:nvPr/>
        </p:nvSpPr>
        <p:spPr>
          <a:xfrm>
            <a:off x="7452076" y="6198733"/>
            <a:ext cx="1752403" cy="246221"/>
          </a:xfrm>
          <a:prstGeom prst="rect">
            <a:avLst/>
          </a:prstGeom>
          <a:noFill/>
        </p:spPr>
        <p:txBody>
          <a:bodyPr wrap="none" rtlCol="0">
            <a:spAutoFit/>
          </a:bodyPr>
          <a:lstStyle/>
          <a:p>
            <a:r>
              <a:rPr lang="en-US" sz="1000">
                <a:solidFill>
                  <a:srgbClr val="3A7F59"/>
                </a:solidFill>
              </a:rPr>
              <a:t>Images courtesy of H. Witte</a:t>
            </a:r>
          </a:p>
        </p:txBody>
      </p:sp>
    </p:spTree>
    <p:extLst>
      <p:ext uri="{BB962C8B-B14F-4D97-AF65-F5344CB8AC3E}">
        <p14:creationId xmlns:p14="http://schemas.microsoft.com/office/powerpoint/2010/main" val="2912888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82B6-D68C-5D3C-BD55-F37B89F1AEA9}"/>
              </a:ext>
            </a:extLst>
          </p:cNvPr>
          <p:cNvSpPr>
            <a:spLocks noGrp="1"/>
          </p:cNvSpPr>
          <p:nvPr>
            <p:ph type="title"/>
          </p:nvPr>
        </p:nvSpPr>
        <p:spPr/>
        <p:txBody>
          <a:bodyPr/>
          <a:lstStyle/>
          <a:p>
            <a:r>
              <a:rPr lang="en-US"/>
              <a:t>High performance computing (HPC)</a:t>
            </a:r>
          </a:p>
        </p:txBody>
      </p:sp>
      <p:sp>
        <p:nvSpPr>
          <p:cNvPr id="3" name="Content Placeholder 2">
            <a:extLst>
              <a:ext uri="{FF2B5EF4-FFF2-40B4-BE49-F238E27FC236}">
                <a16:creationId xmlns:a16="http://schemas.microsoft.com/office/drawing/2014/main" id="{1D58A912-02A8-B69C-BEE2-13FFA1A86762}"/>
              </a:ext>
            </a:extLst>
          </p:cNvPr>
          <p:cNvSpPr>
            <a:spLocks noGrp="1"/>
          </p:cNvSpPr>
          <p:nvPr>
            <p:ph idx="1"/>
          </p:nvPr>
        </p:nvSpPr>
        <p:spPr>
          <a:xfrm>
            <a:off x="428625" y="1825626"/>
            <a:ext cx="8226644" cy="4207185"/>
          </a:xfrm>
        </p:spPr>
        <p:txBody>
          <a:bodyPr>
            <a:normAutofit/>
          </a:bodyPr>
          <a:lstStyle/>
          <a:p>
            <a:pPr marL="342900" indent="-342900">
              <a:buFont typeface="Arial" panose="020B0604020202020204" pitchFamily="34" charset="0"/>
              <a:buChar char="•"/>
            </a:pPr>
            <a:r>
              <a:rPr lang="en-US"/>
              <a:t>HPC clusters – collection of separate servers connected via a fast interconnect, performing tasks in parallel</a:t>
            </a:r>
          </a:p>
          <a:p>
            <a:pPr marL="342900" indent="-342900">
              <a:buFont typeface="Arial" panose="020B0604020202020204" pitchFamily="34" charset="0"/>
              <a:buChar char="•"/>
            </a:pPr>
            <a:r>
              <a:rPr lang="en-US"/>
              <a:t>Leverage in-house architecture	</a:t>
            </a:r>
          </a:p>
          <a:p>
            <a:pPr marL="685800" lvl="1" indent="-342900"/>
            <a:r>
              <a:rPr lang="en-US"/>
              <a:t>NSLS-II cluster (32 nodes, 5 owned by EIC)</a:t>
            </a:r>
          </a:p>
          <a:p>
            <a:pPr marL="342900" indent="-342900">
              <a:buFont typeface="Arial" panose="020B0604020202020204" pitchFamily="34" charset="0"/>
              <a:buChar char="•"/>
            </a:pPr>
            <a:r>
              <a:rPr lang="en-US"/>
              <a:t>COMSOL Multiphysics</a:t>
            </a:r>
          </a:p>
          <a:p>
            <a:pPr marL="685800" lvl="1" indent="-342900"/>
            <a:r>
              <a:rPr lang="en-US"/>
              <a:t>Coupled electromagnetic, thermal and structural simulation compared to experimental results</a:t>
            </a:r>
          </a:p>
          <a:p>
            <a:pPr marL="685800" lvl="1" indent="-342900"/>
            <a:endParaRPr lang="en-US"/>
          </a:p>
        </p:txBody>
      </p:sp>
      <p:sp>
        <p:nvSpPr>
          <p:cNvPr id="4" name="Slide Number Placeholder 3">
            <a:extLst>
              <a:ext uri="{FF2B5EF4-FFF2-40B4-BE49-F238E27FC236}">
                <a16:creationId xmlns:a16="http://schemas.microsoft.com/office/drawing/2014/main" id="{AE9B5D0F-8EAA-9E25-4FB0-694782A143A9}"/>
              </a:ext>
            </a:extLst>
          </p:cNvPr>
          <p:cNvSpPr>
            <a:spLocks noGrp="1"/>
          </p:cNvSpPr>
          <p:nvPr>
            <p:ph type="sldNum" sz="quarter" idx="4"/>
          </p:nvPr>
        </p:nvSpPr>
        <p:spPr/>
        <p:txBody>
          <a:bodyPr/>
          <a:lstStyle/>
          <a:p>
            <a:fld id="{933A556B-7C63-244D-9B7C-B0EA8042B330}" type="slidenum">
              <a:rPr lang="en-US" smtClean="0"/>
              <a:pPr/>
              <a:t>6</a:t>
            </a:fld>
            <a:endParaRPr lang="en-US" sz="750"/>
          </a:p>
        </p:txBody>
      </p:sp>
      <p:pic>
        <p:nvPicPr>
          <p:cNvPr id="1026" name="Picture 2">
            <a:extLst>
              <a:ext uri="{FF2B5EF4-FFF2-40B4-BE49-F238E27FC236}">
                <a16:creationId xmlns:a16="http://schemas.microsoft.com/office/drawing/2014/main" id="{A2CADCDF-52C6-310A-41BC-3637434E1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937" y="3831026"/>
            <a:ext cx="3365438" cy="27195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443B23-DF14-5396-A71E-20B006F39D7F}"/>
              </a:ext>
            </a:extLst>
          </p:cNvPr>
          <p:cNvSpPr txBox="1"/>
          <p:nvPr/>
        </p:nvSpPr>
        <p:spPr>
          <a:xfrm>
            <a:off x="5549462" y="6550572"/>
            <a:ext cx="2656490" cy="261610"/>
          </a:xfrm>
          <a:prstGeom prst="rect">
            <a:avLst/>
          </a:prstGeom>
          <a:noFill/>
        </p:spPr>
        <p:txBody>
          <a:bodyPr wrap="square" rtlCol="0">
            <a:spAutoFit/>
          </a:bodyPr>
          <a:lstStyle/>
          <a:p>
            <a:pPr algn="ctr"/>
            <a:r>
              <a:rPr lang="en-US" sz="1050"/>
              <a:t>HPC cluster example [2]</a:t>
            </a:r>
          </a:p>
        </p:txBody>
      </p:sp>
    </p:spTree>
    <p:extLst>
      <p:ext uri="{BB962C8B-B14F-4D97-AF65-F5344CB8AC3E}">
        <p14:creationId xmlns:p14="http://schemas.microsoft.com/office/powerpoint/2010/main" val="697700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B85A1-889F-8AAE-1E6C-7F7C451A9BE6}"/>
              </a:ext>
            </a:extLst>
          </p:cNvPr>
          <p:cNvSpPr>
            <a:spLocks noGrp="1"/>
          </p:cNvSpPr>
          <p:nvPr>
            <p:ph type="title"/>
          </p:nvPr>
        </p:nvSpPr>
        <p:spPr/>
        <p:txBody>
          <a:bodyPr/>
          <a:lstStyle/>
          <a:p>
            <a:r>
              <a:rPr lang="en-US"/>
              <a:t>Additional Information</a:t>
            </a:r>
          </a:p>
        </p:txBody>
      </p:sp>
      <p:sp>
        <p:nvSpPr>
          <p:cNvPr id="3" name="Content Placeholder 2">
            <a:extLst>
              <a:ext uri="{FF2B5EF4-FFF2-40B4-BE49-F238E27FC236}">
                <a16:creationId xmlns:a16="http://schemas.microsoft.com/office/drawing/2014/main" id="{4489694D-4A45-C4FE-EC92-64CFA0C207B1}"/>
              </a:ext>
            </a:extLst>
          </p:cNvPr>
          <p:cNvSpPr>
            <a:spLocks noGrp="1"/>
          </p:cNvSpPr>
          <p:nvPr>
            <p:ph idx="1"/>
          </p:nvPr>
        </p:nvSpPr>
        <p:spPr/>
        <p:txBody>
          <a:bodyPr>
            <a:normAutofit/>
          </a:bodyPr>
          <a:lstStyle/>
          <a:p>
            <a:pPr marL="342900" indent="-342900">
              <a:buFont typeface="Arial" panose="020B0604020202020204" pitchFamily="34" charset="0"/>
              <a:buChar char="•"/>
            </a:pPr>
            <a:r>
              <a:rPr lang="en-US"/>
              <a:t>Expected results</a:t>
            </a:r>
          </a:p>
          <a:p>
            <a:pPr marL="685800" lvl="1" indent="-342900"/>
            <a:r>
              <a:rPr lang="en-US"/>
              <a:t>Simulated 3D EIC IR magnet with CCT winding pattern in coupled simulation</a:t>
            </a:r>
          </a:p>
          <a:p>
            <a:pPr marL="685800" lvl="1" indent="-342900"/>
            <a:r>
              <a:rPr lang="en-US"/>
              <a:t>Expanded HPC architecture, make available for future magnet analyses</a:t>
            </a:r>
          </a:p>
          <a:p>
            <a:pPr marL="342900" indent="-342900">
              <a:buFont typeface="Arial" panose="020B0604020202020204" pitchFamily="34" charset="0"/>
              <a:buChar char="•"/>
            </a:pPr>
            <a:r>
              <a:rPr lang="en-US"/>
              <a:t>Personnel</a:t>
            </a:r>
          </a:p>
          <a:p>
            <a:pPr marL="685800" lvl="1" indent="-342900"/>
            <a:r>
              <a:rPr lang="en-US"/>
              <a:t>Racquel Lovelace – 0.25 FTE</a:t>
            </a:r>
          </a:p>
          <a:p>
            <a:pPr marL="685800" lvl="1" indent="-342900"/>
            <a:r>
              <a:rPr lang="en-US"/>
              <a:t>Holger Witte – 0.1 FTE</a:t>
            </a:r>
          </a:p>
          <a:p>
            <a:pPr marL="685800" lvl="1" indent="-342900"/>
            <a:r>
              <a:rPr lang="en-US"/>
              <a:t>Peng Xu – 0.1 FTE</a:t>
            </a:r>
          </a:p>
          <a:p>
            <a:pPr marL="685800" lvl="1" indent="-342900"/>
            <a:r>
              <a:rPr lang="en-US"/>
              <a:t>NSLS-II scientific staff – 0.1 FTE</a:t>
            </a:r>
          </a:p>
          <a:p>
            <a:pPr marL="342900" indent="-342900">
              <a:buFont typeface="Arial" panose="020B0604020202020204" pitchFamily="34" charset="0"/>
              <a:buChar char="•"/>
            </a:pPr>
            <a:r>
              <a:rPr lang="en-US"/>
              <a:t>Procurement</a:t>
            </a:r>
          </a:p>
          <a:p>
            <a:pPr marL="685800" lvl="1" indent="-342900"/>
            <a:r>
              <a:rPr lang="en-US"/>
              <a:t>Additional nodes</a:t>
            </a:r>
          </a:p>
        </p:txBody>
      </p:sp>
      <p:sp>
        <p:nvSpPr>
          <p:cNvPr id="4" name="Slide Number Placeholder 3">
            <a:extLst>
              <a:ext uri="{FF2B5EF4-FFF2-40B4-BE49-F238E27FC236}">
                <a16:creationId xmlns:a16="http://schemas.microsoft.com/office/drawing/2014/main" id="{FE5EB331-3B06-818A-8CA3-46015C58F888}"/>
              </a:ext>
            </a:extLst>
          </p:cNvPr>
          <p:cNvSpPr>
            <a:spLocks noGrp="1"/>
          </p:cNvSpPr>
          <p:nvPr>
            <p:ph type="sldNum" sz="quarter" idx="4"/>
          </p:nvPr>
        </p:nvSpPr>
        <p:spPr/>
        <p:txBody>
          <a:bodyPr/>
          <a:lstStyle/>
          <a:p>
            <a:fld id="{933A556B-7C63-244D-9B7C-B0EA8042B330}" type="slidenum">
              <a:rPr lang="en-US" smtClean="0"/>
              <a:pPr/>
              <a:t>7</a:t>
            </a:fld>
            <a:endParaRPr lang="en-US" sz="750"/>
          </a:p>
        </p:txBody>
      </p:sp>
    </p:spTree>
    <p:extLst>
      <p:ext uri="{BB962C8B-B14F-4D97-AF65-F5344CB8AC3E}">
        <p14:creationId xmlns:p14="http://schemas.microsoft.com/office/powerpoint/2010/main" val="2922860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5C65E-208F-418D-BE98-EBFCD02C86F4}"/>
              </a:ext>
            </a:extLst>
          </p:cNvPr>
          <p:cNvSpPr>
            <a:spLocks noGrp="1"/>
          </p:cNvSpPr>
          <p:nvPr>
            <p:ph type="title"/>
          </p:nvPr>
        </p:nvSpPr>
        <p:spPr/>
        <p:txBody>
          <a:bodyPr/>
          <a:lstStyle/>
          <a:p>
            <a:pPr algn="ctr"/>
            <a:r>
              <a:rPr lang="en-US"/>
              <a:t>Summary Slide</a:t>
            </a:r>
          </a:p>
        </p:txBody>
      </p:sp>
      <p:sp>
        <p:nvSpPr>
          <p:cNvPr id="4" name="Content Placeholder 3">
            <a:extLst>
              <a:ext uri="{FF2B5EF4-FFF2-40B4-BE49-F238E27FC236}">
                <a16:creationId xmlns:a16="http://schemas.microsoft.com/office/drawing/2014/main" id="{99EC427F-3542-91A9-4B13-331387E7D1A6}"/>
              </a:ext>
            </a:extLst>
          </p:cNvPr>
          <p:cNvSpPr>
            <a:spLocks noGrp="1"/>
          </p:cNvSpPr>
          <p:nvPr>
            <p:ph idx="1"/>
          </p:nvPr>
        </p:nvSpPr>
        <p:spPr/>
        <p:txBody>
          <a:bodyPr>
            <a:normAutofit/>
          </a:bodyPr>
          <a:lstStyle/>
          <a:p>
            <a:pPr marL="0" indent="0" algn="ctr"/>
            <a:r>
              <a:rPr lang="en-US" sz="2800">
                <a:latin typeface="Calibri" panose="020F0502020204030204" pitchFamily="34" charset="0"/>
                <a:ea typeface="Calibri" panose="020F0502020204030204" pitchFamily="34" charset="0"/>
                <a:cs typeface="Times New Roman" panose="02020603050405020304" pitchFamily="18" charset="0"/>
              </a:rPr>
              <a:t>R</a:t>
            </a:r>
            <a:r>
              <a:rPr lang="en-US" sz="2800">
                <a:effectLst/>
                <a:latin typeface="Calibri" panose="020F0502020204030204" pitchFamily="34" charset="0"/>
                <a:ea typeface="Calibri" panose="020F0502020204030204" pitchFamily="34" charset="0"/>
                <a:cs typeface="Times New Roman" panose="02020603050405020304" pitchFamily="18" charset="0"/>
              </a:rPr>
              <a:t>isks associated with EIC IR magnets, that employ a tapered design with the CCT winding pattern, can be reduced by simulating a complete 3D model of the magnet with coupled Multiphysics of electromagnetic, thermal and structural. Multiphysics simulations of complex geometries are limited by memory in typical workstations. This issue can be overcome with the use of in-house high performance computing cluster architecture.</a:t>
            </a:r>
            <a:endParaRPr lang="en-US" sz="3600"/>
          </a:p>
        </p:txBody>
      </p:sp>
      <p:sp>
        <p:nvSpPr>
          <p:cNvPr id="3" name="Slide Number Placeholder 2">
            <a:extLst>
              <a:ext uri="{FF2B5EF4-FFF2-40B4-BE49-F238E27FC236}">
                <a16:creationId xmlns:a16="http://schemas.microsoft.com/office/drawing/2014/main" id="{D569ADDA-D911-4B7F-8578-5ADD1E098B3F}"/>
              </a:ext>
            </a:extLst>
          </p:cNvPr>
          <p:cNvSpPr>
            <a:spLocks noGrp="1"/>
          </p:cNvSpPr>
          <p:nvPr>
            <p:ph type="sldNum" sz="quarter" idx="4"/>
          </p:nvPr>
        </p:nvSpPr>
        <p:spPr/>
        <p:txBody>
          <a:bodyPr/>
          <a:lstStyle/>
          <a:p>
            <a:fld id="{933A556B-7C63-244D-9B7C-B0EA8042B330}" type="slidenum">
              <a:rPr lang="en-US" smtClean="0"/>
              <a:pPr/>
              <a:t>8</a:t>
            </a:fld>
            <a:endParaRPr lang="en-US" sz="750"/>
          </a:p>
        </p:txBody>
      </p:sp>
    </p:spTree>
    <p:extLst>
      <p:ext uri="{BB962C8B-B14F-4D97-AF65-F5344CB8AC3E}">
        <p14:creationId xmlns:p14="http://schemas.microsoft.com/office/powerpoint/2010/main" val="348226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0548F-1A0A-2AC0-3F26-1B75EFA6DAC0}"/>
              </a:ext>
            </a:extLst>
          </p:cNvPr>
          <p:cNvSpPr>
            <a:spLocks noGrp="1"/>
          </p:cNvSpPr>
          <p:nvPr>
            <p:ph type="title"/>
          </p:nvPr>
        </p:nvSpPr>
        <p:spPr/>
        <p:txBody>
          <a:bodyPr/>
          <a:lstStyle/>
          <a:p>
            <a:r>
              <a:rPr lang="en-US"/>
              <a:t>References</a:t>
            </a:r>
          </a:p>
        </p:txBody>
      </p:sp>
      <p:sp>
        <p:nvSpPr>
          <p:cNvPr id="4" name="Content Placeholder 3">
            <a:extLst>
              <a:ext uri="{FF2B5EF4-FFF2-40B4-BE49-F238E27FC236}">
                <a16:creationId xmlns:a16="http://schemas.microsoft.com/office/drawing/2014/main" id="{87669FCE-1D4A-ECA8-5EC8-F1FDB07F2BCF}"/>
              </a:ext>
            </a:extLst>
          </p:cNvPr>
          <p:cNvSpPr>
            <a:spLocks noGrp="1"/>
          </p:cNvSpPr>
          <p:nvPr>
            <p:ph idx="1"/>
          </p:nvPr>
        </p:nvSpPr>
        <p:spPr/>
        <p:txBody>
          <a:bodyPr/>
          <a:lstStyle/>
          <a:p>
            <a:pPr marL="457200" indent="-457200">
              <a:buFont typeface="+mj-lt"/>
              <a:buAutoNum type="arabicPeriod"/>
            </a:pPr>
            <a:r>
              <a:rPr lang="en-US"/>
              <a:t>LDRD Type B FY2022: Direct Wind High Field Performance and Harmonic Study</a:t>
            </a:r>
          </a:p>
          <a:p>
            <a:pPr marL="457200" indent="-457200">
              <a:buFont typeface="+mj-lt"/>
              <a:buAutoNum type="arabicPeriod"/>
            </a:pPr>
            <a:r>
              <a:rPr lang="en-US" i="1">
                <a:effectLst/>
              </a:rPr>
              <a:t>HPC cluster</a:t>
            </a:r>
            <a:r>
              <a:rPr lang="en-US">
                <a:effectLst/>
              </a:rPr>
              <a:t>. (n.d.). HPC Center. Retrieved December 5, 2023, from https://hpc.rtu.lv/hpc/?lang=en. </a:t>
            </a:r>
          </a:p>
          <a:p>
            <a:pPr marL="457200" indent="-457200">
              <a:buFont typeface="+mj-lt"/>
              <a:buAutoNum type="arabicPeriod"/>
            </a:pPr>
            <a:endParaRPr lang="en-US"/>
          </a:p>
        </p:txBody>
      </p:sp>
      <p:sp>
        <p:nvSpPr>
          <p:cNvPr id="3" name="Slide Number Placeholder 2">
            <a:extLst>
              <a:ext uri="{FF2B5EF4-FFF2-40B4-BE49-F238E27FC236}">
                <a16:creationId xmlns:a16="http://schemas.microsoft.com/office/drawing/2014/main" id="{3EF91A73-61E3-BB3A-43B5-61FF92931CE9}"/>
              </a:ext>
            </a:extLst>
          </p:cNvPr>
          <p:cNvSpPr>
            <a:spLocks noGrp="1"/>
          </p:cNvSpPr>
          <p:nvPr>
            <p:ph type="sldNum" sz="quarter" idx="4"/>
          </p:nvPr>
        </p:nvSpPr>
        <p:spPr/>
        <p:txBody>
          <a:bodyPr/>
          <a:lstStyle/>
          <a:p>
            <a:fld id="{933A556B-7C63-244D-9B7C-B0EA8042B330}" type="slidenum">
              <a:rPr lang="en-US" smtClean="0"/>
              <a:pPr/>
              <a:t>9</a:t>
            </a:fld>
            <a:endParaRPr lang="en-US" sz="750"/>
          </a:p>
        </p:txBody>
      </p:sp>
    </p:spTree>
    <p:extLst>
      <p:ext uri="{BB962C8B-B14F-4D97-AF65-F5344CB8AC3E}">
        <p14:creationId xmlns:p14="http://schemas.microsoft.com/office/powerpoint/2010/main" val="3145422688"/>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Standard_Compressed_060121" id="{81931DB4-BE11-AC4C-8733-C612231D0574}" vid="{9DFA2559-1B1D-A844-9731-917E9F0BD7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bnl_ppt_template_2021_standard_compressed</Template>
  <Application>Microsoft Office PowerPoint</Application>
  <PresentationFormat>On-screen Show (4:3)</PresentationFormat>
  <Slides>9</Slides>
  <Notes>2</Notes>
  <HiddenSlides>1</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BNL</vt:lpstr>
      <vt:lpstr>Use of high performance computing for finite element analysis of interaction region magnets</vt:lpstr>
      <vt:lpstr>FY2025 NPP LDRD Type B Pre-Proposal </vt:lpstr>
      <vt:lpstr>FY2025 NPP LDRD Type B Pre-Proposal</vt:lpstr>
      <vt:lpstr>Description of the LDRD</vt:lpstr>
      <vt:lpstr>EIC IR Magnet Technology</vt:lpstr>
      <vt:lpstr>High performance computing (HPC)</vt:lpstr>
      <vt:lpstr>Additional Information</vt:lpstr>
      <vt:lpstr>Summary Slide</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Capasso, Frances</dc:creator>
  <cp:keywords/>
  <dc:description/>
  <cp:revision>1</cp:revision>
  <dcterms:created xsi:type="dcterms:W3CDTF">2022-02-16T00:10:48Z</dcterms:created>
  <dcterms:modified xsi:type="dcterms:W3CDTF">2023-12-06T13:44:47Z</dcterms:modified>
  <cp:category/>
</cp:coreProperties>
</file>