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80" r:id="rId5"/>
    <p:sldMasterId id="2147483706" r:id="rId6"/>
    <p:sldMasterId id="2147483735" r:id="rId7"/>
    <p:sldMasterId id="2147483739" r:id="rId8"/>
    <p:sldMasterId id="2147483741" r:id="rId9"/>
    <p:sldMasterId id="2147483743" r:id="rId10"/>
    <p:sldMasterId id="2147483758" r:id="rId11"/>
    <p:sldMasterId id="2147483770" r:id="rId12"/>
    <p:sldMasterId id="2147483806" r:id="rId13"/>
    <p:sldMasterId id="2147483812" r:id="rId14"/>
    <p:sldMasterId id="2147483824" r:id="rId15"/>
    <p:sldMasterId id="2147483842" r:id="rId16"/>
    <p:sldMasterId id="2147483854" r:id="rId17"/>
  </p:sldMasterIdLst>
  <p:notesMasterIdLst>
    <p:notesMasterId r:id="rId58"/>
  </p:notesMasterIdLst>
  <p:sldIdLst>
    <p:sldId id="256" r:id="rId18"/>
    <p:sldId id="342" r:id="rId19"/>
    <p:sldId id="322" r:id="rId20"/>
    <p:sldId id="323" r:id="rId21"/>
    <p:sldId id="324" r:id="rId22"/>
    <p:sldId id="282" r:id="rId23"/>
    <p:sldId id="258" r:id="rId24"/>
    <p:sldId id="287" r:id="rId25"/>
    <p:sldId id="353" r:id="rId26"/>
    <p:sldId id="355" r:id="rId27"/>
    <p:sldId id="278" r:id="rId28"/>
    <p:sldId id="275" r:id="rId29"/>
    <p:sldId id="344" r:id="rId30"/>
    <p:sldId id="264" r:id="rId31"/>
    <p:sldId id="267" r:id="rId32"/>
    <p:sldId id="266" r:id="rId33"/>
    <p:sldId id="359" r:id="rId34"/>
    <p:sldId id="374" r:id="rId35"/>
    <p:sldId id="365" r:id="rId36"/>
    <p:sldId id="367" r:id="rId37"/>
    <p:sldId id="372" r:id="rId38"/>
    <p:sldId id="345" r:id="rId39"/>
    <p:sldId id="326" r:id="rId40"/>
    <p:sldId id="358" r:id="rId41"/>
    <p:sldId id="286" r:id="rId42"/>
    <p:sldId id="368" r:id="rId43"/>
    <p:sldId id="362" r:id="rId44"/>
    <p:sldId id="279" r:id="rId45"/>
    <p:sldId id="349" r:id="rId46"/>
    <p:sldId id="281" r:id="rId47"/>
    <p:sldId id="363" r:id="rId48"/>
    <p:sldId id="371" r:id="rId49"/>
    <p:sldId id="269" r:id="rId50"/>
    <p:sldId id="296" r:id="rId51"/>
    <p:sldId id="369" r:id="rId52"/>
    <p:sldId id="370" r:id="rId53"/>
    <p:sldId id="261" r:id="rId54"/>
    <p:sldId id="262" r:id="rId55"/>
    <p:sldId id="375" r:id="rId56"/>
    <p:sldId id="299" r:id="rId57"/>
  </p:sldIdLst>
  <p:sldSz cx="12192000" cy="6858000"/>
  <p:notesSz cx="6858000" cy="9144000"/>
  <p:defaultText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64" d="100"/>
          <a:sy n="64" d="100"/>
        </p:scale>
        <p:origin x="291" y="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5835B-DFB3-4B3D-BC21-8A42E3D27D4F}" type="datetimeFigureOut">
              <a:rPr lang="en-US" smtClean="0"/>
              <a:t>4/8/2024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75E242-F0FB-469B-8C93-95C00726BF2E}" type="slidenum">
              <a:rPr lang="en-US" smtClean="0"/>
              <a:t>‹#›</a:t>
            </a:fld>
            <a:endParaRPr lang="en-US"/>
          </a:p>
        </p:txBody>
      </p:sp>
    </p:spTree>
    <p:extLst>
      <p:ext uri="{BB962C8B-B14F-4D97-AF65-F5344CB8AC3E}">
        <p14:creationId xmlns:p14="http://schemas.microsoft.com/office/powerpoint/2010/main" val="27718974"/>
      </p:ext>
    </p:extLst>
  </p:cSld>
  <p:clrMap bg1="lt1" tx1="dk1" bg2="lt2" tx2="dk2" accent1="accent1" accent2="accent2" accent3="accent3" accent4="accent4" accent5="accent5" accent6="accent6" hlink="hlink" folHlink="folHlink"/>
  <p:notesStyle>
    <a:lvl1pPr marL="0" algn="l" defTabSz="914348" rtl="0" eaLnBrk="1" latinLnBrk="0" hangingPunct="1">
      <a:defRPr sz="1200" kern="1200">
        <a:solidFill>
          <a:schemeClr val="tx1"/>
        </a:solidFill>
        <a:latin typeface="+mn-lt"/>
        <a:ea typeface="+mn-ea"/>
        <a:cs typeface="+mn-cs"/>
      </a:defRPr>
    </a:lvl1pPr>
    <a:lvl2pPr marL="457174" algn="l" defTabSz="914348" rtl="0" eaLnBrk="1" latinLnBrk="0" hangingPunct="1">
      <a:defRPr sz="1200" kern="1200">
        <a:solidFill>
          <a:schemeClr val="tx1"/>
        </a:solidFill>
        <a:latin typeface="+mn-lt"/>
        <a:ea typeface="+mn-ea"/>
        <a:cs typeface="+mn-cs"/>
      </a:defRPr>
    </a:lvl2pPr>
    <a:lvl3pPr marL="914348" algn="l" defTabSz="914348" rtl="0" eaLnBrk="1" latinLnBrk="0" hangingPunct="1">
      <a:defRPr sz="1200" kern="1200">
        <a:solidFill>
          <a:schemeClr val="tx1"/>
        </a:solidFill>
        <a:latin typeface="+mn-lt"/>
        <a:ea typeface="+mn-ea"/>
        <a:cs typeface="+mn-cs"/>
      </a:defRPr>
    </a:lvl3pPr>
    <a:lvl4pPr marL="1371524" algn="l" defTabSz="914348" rtl="0" eaLnBrk="1" latinLnBrk="0" hangingPunct="1">
      <a:defRPr sz="1200" kern="1200">
        <a:solidFill>
          <a:schemeClr val="tx1"/>
        </a:solidFill>
        <a:latin typeface="+mn-lt"/>
        <a:ea typeface="+mn-ea"/>
        <a:cs typeface="+mn-cs"/>
      </a:defRPr>
    </a:lvl4pPr>
    <a:lvl5pPr marL="1828698" algn="l" defTabSz="914348" rtl="0" eaLnBrk="1" latinLnBrk="0" hangingPunct="1">
      <a:defRPr sz="1200" kern="1200">
        <a:solidFill>
          <a:schemeClr val="tx1"/>
        </a:solidFill>
        <a:latin typeface="+mn-lt"/>
        <a:ea typeface="+mn-ea"/>
        <a:cs typeface="+mn-cs"/>
      </a:defRPr>
    </a:lvl5pPr>
    <a:lvl6pPr marL="2285872" algn="l" defTabSz="914348" rtl="0" eaLnBrk="1" latinLnBrk="0" hangingPunct="1">
      <a:defRPr sz="1200" kern="1200">
        <a:solidFill>
          <a:schemeClr val="tx1"/>
        </a:solidFill>
        <a:latin typeface="+mn-lt"/>
        <a:ea typeface="+mn-ea"/>
        <a:cs typeface="+mn-cs"/>
      </a:defRPr>
    </a:lvl6pPr>
    <a:lvl7pPr marL="2743046" algn="l" defTabSz="914348" rtl="0" eaLnBrk="1" latinLnBrk="0" hangingPunct="1">
      <a:defRPr sz="1200" kern="1200">
        <a:solidFill>
          <a:schemeClr val="tx1"/>
        </a:solidFill>
        <a:latin typeface="+mn-lt"/>
        <a:ea typeface="+mn-ea"/>
        <a:cs typeface="+mn-cs"/>
      </a:defRPr>
    </a:lvl7pPr>
    <a:lvl8pPr marL="3200221" algn="l" defTabSz="914348" rtl="0" eaLnBrk="1" latinLnBrk="0" hangingPunct="1">
      <a:defRPr sz="1200" kern="1200">
        <a:solidFill>
          <a:schemeClr val="tx1"/>
        </a:solidFill>
        <a:latin typeface="+mn-lt"/>
        <a:ea typeface="+mn-ea"/>
        <a:cs typeface="+mn-cs"/>
      </a:defRPr>
    </a:lvl8pPr>
    <a:lvl9pPr marL="3657396" algn="l" defTabSz="9143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4b892c735b_3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4b892c735b_3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solidFill>
                  <a:schemeClr val="dk1"/>
                </a:solidFill>
              </a:rPr>
              <a:t>Detector design dictated by physics goals → high energy EM final states.</a:t>
            </a:r>
            <a:endParaRPr>
              <a:solidFill>
                <a:schemeClr val="dk1"/>
              </a:solidFill>
            </a:endParaRPr>
          </a:p>
          <a:p>
            <a:pPr marL="457200" lvl="0" indent="-317500" algn="l" rtl="0">
              <a:spcBef>
                <a:spcPts val="0"/>
              </a:spcBef>
              <a:spcAft>
                <a:spcPts val="0"/>
              </a:spcAft>
              <a:buSzPts val="1400"/>
              <a:buAutoNum type="arabicPeriod"/>
            </a:pPr>
            <a:r>
              <a:rPr lang="en">
                <a:solidFill>
                  <a:schemeClr val="dk1"/>
                </a:solidFill>
              </a:rPr>
              <a:t>Liquid argon chosen for radiation hardness and speed.</a:t>
            </a:r>
            <a:endParaRPr>
              <a:solidFill>
                <a:schemeClr val="dk1"/>
              </a:solidFill>
            </a:endParaRPr>
          </a:p>
          <a:p>
            <a:pPr marL="457200" lvl="0" indent="-317500" algn="l" rtl="0">
              <a:spcBef>
                <a:spcPts val="0"/>
              </a:spcBef>
              <a:spcAft>
                <a:spcPts val="0"/>
              </a:spcAft>
              <a:buSzPts val="1400"/>
              <a:buAutoNum type="arabicPeriod"/>
            </a:pPr>
            <a:r>
              <a:rPr lang="en"/>
              <a:t>Fast shaping can reduce pileup effects, but requires low inductance from detector to preamps.</a:t>
            </a:r>
            <a:endParaRPr/>
          </a:p>
          <a:p>
            <a:pPr marL="457200" lvl="0" indent="-317500" algn="l" rtl="0">
              <a:spcBef>
                <a:spcPts val="0"/>
              </a:spcBef>
              <a:spcAft>
                <a:spcPts val="0"/>
              </a:spcAft>
              <a:buSzPts val="1400"/>
              <a:buAutoNum type="arabicPeriod"/>
            </a:pPr>
            <a:r>
              <a:rPr lang="en"/>
              <a:t>Accordion geometry reduces interconnects, and allows this fast rise time even for high granularity.</a:t>
            </a:r>
            <a:endParaRPr/>
          </a:p>
          <a:p>
            <a:pPr marL="457200" lvl="0" indent="-317500" algn="l" rtl="0">
              <a:spcBef>
                <a:spcPts val="0"/>
              </a:spcBef>
              <a:spcAft>
                <a:spcPts val="0"/>
              </a:spcAft>
              <a:buSzPts val="1400"/>
              <a:buAutoNum type="arabicPeriod"/>
            </a:pPr>
            <a:r>
              <a:rPr lang="en"/>
              <a:t>Hermetic coverage in φ with minimum modulation in response.</a:t>
            </a:r>
            <a:endParaRPr/>
          </a:p>
          <a:p>
            <a:pPr marL="457200" lvl="0" indent="-317500" algn="l" rtl="0">
              <a:spcBef>
                <a:spcPts val="0"/>
              </a:spcBef>
              <a:spcAft>
                <a:spcPts val="0"/>
              </a:spcAft>
              <a:buSzPts val="1400"/>
              <a:buAutoNum type="arabicPeriod"/>
            </a:pPr>
            <a:r>
              <a:rPr lang="en"/>
              <a:t>Accordion structure chosen to ensure azimuthal uniformity (no cracks).</a:t>
            </a:r>
            <a:endParaRPr/>
          </a:p>
          <a:p>
            <a:pPr marL="457200" lvl="0" indent="-317500" algn="l" rtl="0">
              <a:spcBef>
                <a:spcPts val="0"/>
              </a:spcBef>
              <a:spcAft>
                <a:spcPts val="0"/>
              </a:spcAft>
              <a:buClr>
                <a:schemeClr val="dk1"/>
              </a:buClr>
              <a:buSzPts val="1400"/>
              <a:buAutoNum type="arabicPeriod"/>
            </a:pPr>
            <a:r>
              <a:rPr lang="en">
                <a:solidFill>
                  <a:schemeClr val="dk1"/>
                </a:solidFill>
              </a:rPr>
              <a:t>Calorimeter pointing alone reduces vertex uncertainty from beam spot spread of ~ 5-6 cm to ~ 1.5 cm and is robust against pile-up, good enough to make contribution to mass resolution from angular term negligible.</a:t>
            </a:r>
            <a:endParaRPr>
              <a:solidFill>
                <a:schemeClr val="dk1"/>
              </a:solidFill>
            </a:endParaRPr>
          </a:p>
          <a:p>
            <a:pPr marL="457200" lvl="0" indent="-317500" algn="l" rtl="0">
              <a:spcBef>
                <a:spcPts val="0"/>
              </a:spcBef>
              <a:spcAft>
                <a:spcPts val="0"/>
              </a:spcAft>
              <a:buSzPts val="1400"/>
              <a:buAutoNum type="arabicPeriod"/>
            </a:pPr>
            <a:r>
              <a:rPr lang="en"/>
              <a:t>Cell-to-cell uniformity ensured by mechanical precision and electronics calibration for small constant term.</a:t>
            </a:r>
            <a:endParaRPr/>
          </a:p>
          <a:p>
            <a:pPr marL="457200" lvl="0" indent="-317500" algn="l" rtl="0">
              <a:spcBef>
                <a:spcPts val="0"/>
              </a:spcBef>
              <a:spcAft>
                <a:spcPts val="0"/>
              </a:spcAft>
              <a:buSzPts val="1400"/>
              <a:buAutoNum type="arabicPeriod"/>
            </a:pPr>
            <a:r>
              <a:rPr lang="en"/>
              <a:t>Fine strip layer to allow efficient pi0 rejection or high rr purity.</a:t>
            </a:r>
            <a:endParaRPr/>
          </a:p>
          <a:p>
            <a:pPr marL="457200" lvl="0" indent="-317500" algn="l" rtl="0">
              <a:spcBef>
                <a:spcPts val="0"/>
              </a:spcBef>
              <a:spcAft>
                <a:spcPts val="0"/>
              </a:spcAft>
              <a:buSzPts val="1400"/>
              <a:buAutoNum type="arabicPeriod"/>
            </a:pPr>
            <a:r>
              <a:rPr lang="en"/>
              <a:t>EM calorimeter has longitudinal (and lateral) segmentation.</a:t>
            </a:r>
            <a:endParaRPr/>
          </a:p>
          <a:p>
            <a:pPr marL="457200" lvl="0" indent="-317500" algn="l" rtl="0">
              <a:spcBef>
                <a:spcPts val="0"/>
              </a:spcBef>
              <a:spcAft>
                <a:spcPts val="0"/>
              </a:spcAft>
              <a:buSzPts val="1400"/>
              <a:buAutoNum type="arabicPeriod"/>
            </a:pPr>
            <a:r>
              <a:rPr lang="en"/>
              <a:t>Trigger tower has sum of 60 cells longitudinal and lateral, coherent noise &lt; 5%. Trigger is the place to be improved in Phase-I and HL-LHC upgrade.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E3C6F0-603A-48C0-AD64-E22170DABCCA}"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4c369b7c06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4c369b7c06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AutoNum type="arabicPeriod"/>
            </a:pPr>
            <a:r>
              <a:rPr lang="en">
                <a:solidFill>
                  <a:schemeClr val="dk1"/>
                </a:solidFill>
              </a:rPr>
              <a:t>System design of large scale complex system with digitization on detector to work with cryogenic and other service systems in cryostat as Faraday Cage.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3a29645f9_26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33a29645f9_26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DFCDAC-DB54-461F-9580-D84D986F3478}" type="slidenum">
              <a:rPr lang="en-US" smtClean="0"/>
              <a:t>33</a:t>
            </a:fld>
            <a:endParaRPr lang="en-US"/>
          </a:p>
        </p:txBody>
      </p:sp>
    </p:spTree>
    <p:extLst>
      <p:ext uri="{BB962C8B-B14F-4D97-AF65-F5344CB8AC3E}">
        <p14:creationId xmlns:p14="http://schemas.microsoft.com/office/powerpoint/2010/main" val="1565095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33a29645f9_26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33a29645f9_26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APA assemblies are stacked together with height of 12 meters like a 4 story building.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386cb1a9ef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386cb1a9ef_1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1386cb1a9ef_1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19a863c804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19a863c804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g119a863c804_0_2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496d89b1ae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496d89b1ae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AutoNum type="arabicPeriod"/>
            </a:pPr>
            <a:r>
              <a:rPr lang="en">
                <a:solidFill>
                  <a:schemeClr val="dk1"/>
                </a:solidFill>
              </a:rPr>
              <a:t>I started to work on LAr readout system development and integration since 2000</a:t>
            </a:r>
            <a:endParaRPr>
              <a:solidFill>
                <a:schemeClr val="dk1"/>
              </a:solidFill>
            </a:endParaRPr>
          </a:p>
          <a:p>
            <a:pPr marL="457200" lvl="0" indent="-317500" algn="l" rtl="0">
              <a:spcBef>
                <a:spcPts val="0"/>
              </a:spcBef>
              <a:spcAft>
                <a:spcPts val="0"/>
              </a:spcAft>
              <a:buSzPts val="1400"/>
              <a:buAutoNum type="arabicPeriod"/>
            </a:pPr>
            <a:r>
              <a:rPr lang="en"/>
              <a:t>All items highlighted in blue are what I have been involved, with focus on system integration test.</a:t>
            </a:r>
            <a:endParaRPr/>
          </a:p>
          <a:p>
            <a:pPr marL="457200" lvl="0" indent="-317500" algn="l" rtl="0">
              <a:spcBef>
                <a:spcPts val="0"/>
              </a:spcBef>
              <a:spcAft>
                <a:spcPts val="0"/>
              </a:spcAft>
              <a:buSzPts val="1400"/>
              <a:buAutoNum type="arabicPeriod"/>
            </a:pPr>
            <a:r>
              <a:rPr lang="en"/>
              <a:t>Front end crate serves as an extension of cryostat as Faraday Cage.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96d89b1ae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96d89b1ae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ATLAS higgs paper shows analysis on H -&gt; gg; H -&gt; ZZ -&gt; 4l and H -&gt; WW -&gt; lvlv, LAr calorimeter is the principle subsystem for Higgs measurement, contributes to all of them except H - &gt; ZZ -&gt; 4u channels.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4b892c735b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4b892c735b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AutoNum type="arabicPeriod"/>
            </a:pPr>
            <a:r>
              <a:rPr lang="en"/>
              <a:t>Temperature stability is 5 mK, while homogeneity is ~50mK (https://twiki.cern.ch/twiki/bin/view/AtlasPublic/LArCaloPublicResultsDetStatus#Liquid_argon_temperature_stabili).</a:t>
            </a:r>
            <a:endParaRPr/>
          </a:p>
          <a:p>
            <a:pPr marL="457200" lvl="0" indent="-317500" algn="l" rtl="0">
              <a:spcBef>
                <a:spcPts val="0"/>
              </a:spcBef>
              <a:spcAft>
                <a:spcPts val="0"/>
              </a:spcAft>
              <a:buClr>
                <a:srgbClr val="000000"/>
              </a:buClr>
              <a:buSzPts val="1400"/>
              <a:buAutoNum type="arabicPeriod"/>
            </a:pPr>
            <a:r>
              <a:rPr lang="en"/>
              <a:t>BNL and Orsay (LAL) designed the EM calorimeter. Saclay was involved in construction.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DFCDAC-DB54-461F-9580-D84D986F3478}" type="slidenum">
              <a:rPr lang="en-US" smtClean="0"/>
              <a:t>18</a:t>
            </a:fld>
            <a:endParaRPr lang="en-US"/>
          </a:p>
        </p:txBody>
      </p:sp>
    </p:spTree>
    <p:extLst>
      <p:ext uri="{BB962C8B-B14F-4D97-AF65-F5344CB8AC3E}">
        <p14:creationId xmlns:p14="http://schemas.microsoft.com/office/powerpoint/2010/main" val="156509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84433B-07AD-4114-9CE0-BFAEFDA8AB82}"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defRPr/>
            </a:pPr>
            <a:fld id="{AA811702-84DC-4C6C-9B12-49B121D7E692}" type="slidenum">
              <a:rPr lang="en-US" sz="1300">
                <a:solidFill>
                  <a:prstClr val="black"/>
                </a:solidFill>
              </a:rPr>
              <a:pPr defTabSz="914400" fontAlgn="base">
                <a:spcBef>
                  <a:spcPct val="0"/>
                </a:spcBef>
                <a:spcAft>
                  <a:spcPct val="0"/>
                </a:spcAft>
                <a:defRPr/>
              </a:pPr>
              <a:t>21</a:t>
            </a:fld>
            <a:endParaRPr lang="en-US" sz="13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4b892c735b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4b892c735b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Gain measurements of the TPC cold electronics channels taken over time, with red and blue colored bands representing the RMS variation of the corrected channel gain in the induction and collection planes, respectively. </a:t>
            </a:r>
            <a:endParaRPr/>
          </a:p>
          <a:p>
            <a:pPr marL="457200" lvl="0" indent="-317500" algn="l" rtl="0">
              <a:spcBef>
                <a:spcPts val="0"/>
              </a:spcBef>
              <a:spcAft>
                <a:spcPts val="0"/>
              </a:spcAft>
              <a:buSzPts val="1400"/>
              <a:buAutoNum type="arabicPeriod"/>
            </a:pPr>
            <a:r>
              <a:rPr lang="en"/>
              <a:t>The average discrepancy in channel gain measurements between calibration data runs is less than 0.2% and is significantly smaller than the variation in channel gain</a:t>
            </a:r>
            <a:endParaRPr/>
          </a:p>
          <a:p>
            <a:pPr marL="457200" lvl="0" indent="0" algn="l" rtl="0">
              <a:spcBef>
                <a:spcPts val="0"/>
              </a:spcBef>
              <a:spcAft>
                <a:spcPts val="0"/>
              </a:spcAft>
              <a:buNone/>
            </a:pPr>
            <a:r>
              <a:rPr lang="en"/>
              <a:t>within the induction and collection wire planes.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c369b7c06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4c369b7c06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AutoNum type="arabicPeriod"/>
            </a:pPr>
            <a:r>
              <a:rPr lang="en">
                <a:solidFill>
                  <a:schemeClr val="dk1"/>
                </a:solidFill>
              </a:rPr>
              <a:t>DUNE with warm electronics, noise would swamp the signals</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ENC: equivalent noise charge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7.jp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7.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BA7B9A-EE4A-4D99-B955-ECFF060EB1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60104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TLAS Title">
  <p:cSld name="ATLAS Title">
    <p:spTree>
      <p:nvGrpSpPr>
        <p:cNvPr id="1" name="Shape 20"/>
        <p:cNvGrpSpPr/>
        <p:nvPr/>
      </p:nvGrpSpPr>
      <p:grpSpPr>
        <a:xfrm>
          <a:off x="0" y="0"/>
          <a:ext cx="0" cy="0"/>
          <a:chOff x="0" y="0"/>
          <a:chExt cx="0" cy="0"/>
        </a:xfrm>
      </p:grpSpPr>
      <p:grpSp>
        <p:nvGrpSpPr>
          <p:cNvPr id="21" name="Google Shape;21;p3"/>
          <p:cNvGrpSpPr/>
          <p:nvPr/>
        </p:nvGrpSpPr>
        <p:grpSpPr>
          <a:xfrm>
            <a:off x="5" y="-57629"/>
            <a:ext cx="12192483" cy="6915396"/>
            <a:chOff x="0" y="-57631"/>
            <a:chExt cx="12189000" cy="6915600"/>
          </a:xfrm>
        </p:grpSpPr>
        <p:pic>
          <p:nvPicPr>
            <p:cNvPr id="22" name="Google Shape;22;p3"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23" name="Google Shape;23;p3"/>
            <p:cNvSpPr txBox="1"/>
            <p:nvPr/>
          </p:nvSpPr>
          <p:spPr>
            <a:xfrm>
              <a:off x="206250" y="5553075"/>
              <a:ext cx="11823900" cy="1090200"/>
            </a:xfrm>
            <a:prstGeom prst="rect">
              <a:avLst/>
            </a:prstGeom>
            <a:solidFill>
              <a:srgbClr val="FFFFFF"/>
            </a:solidFill>
            <a:ln>
              <a:noFill/>
            </a:ln>
          </p:spPr>
          <p:txBody>
            <a:bodyPr spcFirstLastPara="1" wrap="square" lIns="98625" tIns="98625" rIns="98625" bIns="98625" anchor="t" anchorCtr="0">
              <a:noAutofit/>
            </a:bodyPr>
            <a:lstStyle/>
            <a:p>
              <a:pPr marL="0" lvl="0" indent="0" algn="l" rtl="0">
                <a:spcBef>
                  <a:spcPts val="0"/>
                </a:spcBef>
                <a:spcAft>
                  <a:spcPts val="0"/>
                </a:spcAft>
                <a:buNone/>
              </a:pPr>
              <a:endParaRPr sz="1300">
                <a:solidFill>
                  <a:srgbClr val="6FA8DC"/>
                </a:solidFill>
              </a:endParaRPr>
            </a:p>
          </p:txBody>
        </p:sp>
      </p:grpSp>
      <p:sp>
        <p:nvSpPr>
          <p:cNvPr id="24" name="Google Shape;24;p3"/>
          <p:cNvSpPr txBox="1">
            <a:spLocks noGrp="1"/>
          </p:cNvSpPr>
          <p:nvPr>
            <p:ph type="ctrTitle"/>
          </p:nvPr>
        </p:nvSpPr>
        <p:spPr>
          <a:xfrm>
            <a:off x="415637" y="294936"/>
            <a:ext cx="11360857" cy="1945853"/>
          </a:xfrm>
          <a:prstGeom prst="rect">
            <a:avLst/>
          </a:prstGeom>
          <a:noFill/>
        </p:spPr>
        <p:txBody>
          <a:bodyPr spcFirstLastPara="1" wrap="square" lIns="131443" tIns="131443" rIns="131443" bIns="131443" anchor="ctr" anchorCtr="0"/>
          <a:lstStyle>
            <a:lvl1pPr lvl="0" algn="ctr" rtl="0">
              <a:spcBef>
                <a:spcPts val="0"/>
              </a:spcBef>
              <a:spcAft>
                <a:spcPts val="0"/>
              </a:spcAft>
              <a:buSzPts val="6000"/>
              <a:buNone/>
              <a:defRPr sz="5300"/>
            </a:lvl1pPr>
            <a:lvl2pPr lvl="1" algn="ctr" rtl="0">
              <a:spcBef>
                <a:spcPts val="0"/>
              </a:spcBef>
              <a:spcAft>
                <a:spcPts val="0"/>
              </a:spcAft>
              <a:buSzPts val="7500"/>
              <a:buNone/>
              <a:defRPr sz="6600"/>
            </a:lvl2pPr>
            <a:lvl3pPr lvl="2" algn="ctr" rtl="0">
              <a:spcBef>
                <a:spcPts val="0"/>
              </a:spcBef>
              <a:spcAft>
                <a:spcPts val="0"/>
              </a:spcAft>
              <a:buSzPts val="7500"/>
              <a:buNone/>
              <a:defRPr sz="6600"/>
            </a:lvl3pPr>
            <a:lvl4pPr lvl="3" algn="ctr" rtl="0">
              <a:spcBef>
                <a:spcPts val="0"/>
              </a:spcBef>
              <a:spcAft>
                <a:spcPts val="0"/>
              </a:spcAft>
              <a:buSzPts val="7500"/>
              <a:buNone/>
              <a:defRPr sz="6600"/>
            </a:lvl4pPr>
            <a:lvl5pPr lvl="4" algn="ctr" rtl="0">
              <a:spcBef>
                <a:spcPts val="0"/>
              </a:spcBef>
              <a:spcAft>
                <a:spcPts val="0"/>
              </a:spcAft>
              <a:buSzPts val="7500"/>
              <a:buNone/>
              <a:defRPr sz="6600"/>
            </a:lvl5pPr>
            <a:lvl6pPr lvl="5" algn="ctr" rtl="0">
              <a:spcBef>
                <a:spcPts val="0"/>
              </a:spcBef>
              <a:spcAft>
                <a:spcPts val="0"/>
              </a:spcAft>
              <a:buSzPts val="7500"/>
              <a:buNone/>
              <a:defRPr sz="6600"/>
            </a:lvl6pPr>
            <a:lvl7pPr lvl="6" algn="ctr" rtl="0">
              <a:spcBef>
                <a:spcPts val="0"/>
              </a:spcBef>
              <a:spcAft>
                <a:spcPts val="0"/>
              </a:spcAft>
              <a:buSzPts val="7500"/>
              <a:buNone/>
              <a:defRPr sz="6600"/>
            </a:lvl7pPr>
            <a:lvl8pPr lvl="7" algn="ctr" rtl="0">
              <a:spcBef>
                <a:spcPts val="0"/>
              </a:spcBef>
              <a:spcAft>
                <a:spcPts val="0"/>
              </a:spcAft>
              <a:buSzPts val="7500"/>
              <a:buNone/>
              <a:defRPr sz="6600"/>
            </a:lvl8pPr>
            <a:lvl9pPr lvl="8" algn="ctr" rtl="0">
              <a:spcBef>
                <a:spcPts val="0"/>
              </a:spcBef>
              <a:spcAft>
                <a:spcPts val="0"/>
              </a:spcAft>
              <a:buSzPts val="7500"/>
              <a:buNone/>
              <a:defRPr sz="6600"/>
            </a:lvl9pPr>
          </a:lstStyle>
          <a:p>
            <a:endParaRPr/>
          </a:p>
        </p:txBody>
      </p:sp>
      <p:sp>
        <p:nvSpPr>
          <p:cNvPr id="25" name="Google Shape;25;p3"/>
          <p:cNvSpPr txBox="1">
            <a:spLocks noGrp="1"/>
          </p:cNvSpPr>
          <p:nvPr>
            <p:ph type="subTitle" idx="1"/>
          </p:nvPr>
        </p:nvSpPr>
        <p:spPr>
          <a:xfrm>
            <a:off x="3957531" y="1794011"/>
            <a:ext cx="4666857" cy="4785353"/>
          </a:xfrm>
          <a:prstGeom prst="rect">
            <a:avLst/>
          </a:prstGeom>
          <a:noFill/>
        </p:spPr>
        <p:txBody>
          <a:bodyPr spcFirstLastPara="1" wrap="square" lIns="131443" tIns="131443" rIns="131443" bIns="131443" anchor="ctr" anchorCtr="0"/>
          <a:lstStyle>
            <a:lvl1pPr lvl="0" algn="ctr" rtl="0">
              <a:lnSpc>
                <a:spcPct val="100000"/>
              </a:lnSpc>
              <a:spcBef>
                <a:spcPts val="0"/>
              </a:spcBef>
              <a:spcAft>
                <a:spcPts val="0"/>
              </a:spcAft>
              <a:buSzPts val="3600"/>
              <a:buNone/>
              <a:defRPr sz="3100"/>
            </a:lvl1pPr>
            <a:lvl2pPr lvl="1" algn="ctr" rtl="0">
              <a:lnSpc>
                <a:spcPct val="100000"/>
              </a:lnSpc>
              <a:spcBef>
                <a:spcPts val="0"/>
              </a:spcBef>
              <a:spcAft>
                <a:spcPts val="0"/>
              </a:spcAft>
              <a:buSzPts val="4000"/>
              <a:buNone/>
              <a:defRPr sz="3500"/>
            </a:lvl2pPr>
            <a:lvl3pPr lvl="2" algn="ctr" rtl="0">
              <a:lnSpc>
                <a:spcPct val="100000"/>
              </a:lnSpc>
              <a:spcBef>
                <a:spcPts val="0"/>
              </a:spcBef>
              <a:spcAft>
                <a:spcPts val="0"/>
              </a:spcAft>
              <a:buSzPts val="4000"/>
              <a:buNone/>
              <a:defRPr sz="3500"/>
            </a:lvl3pPr>
            <a:lvl4pPr lvl="3" algn="ctr" rtl="0">
              <a:lnSpc>
                <a:spcPct val="100000"/>
              </a:lnSpc>
              <a:spcBef>
                <a:spcPts val="0"/>
              </a:spcBef>
              <a:spcAft>
                <a:spcPts val="0"/>
              </a:spcAft>
              <a:buSzPts val="4000"/>
              <a:buNone/>
              <a:defRPr sz="3500"/>
            </a:lvl4pPr>
            <a:lvl5pPr lvl="4" algn="ctr" rtl="0">
              <a:lnSpc>
                <a:spcPct val="100000"/>
              </a:lnSpc>
              <a:spcBef>
                <a:spcPts val="0"/>
              </a:spcBef>
              <a:spcAft>
                <a:spcPts val="0"/>
              </a:spcAft>
              <a:buSzPts val="4000"/>
              <a:buNone/>
              <a:defRPr sz="3500"/>
            </a:lvl5pPr>
            <a:lvl6pPr lvl="5" algn="ctr" rtl="0">
              <a:lnSpc>
                <a:spcPct val="100000"/>
              </a:lnSpc>
              <a:spcBef>
                <a:spcPts val="0"/>
              </a:spcBef>
              <a:spcAft>
                <a:spcPts val="0"/>
              </a:spcAft>
              <a:buSzPts val="4000"/>
              <a:buNone/>
              <a:defRPr sz="3500"/>
            </a:lvl6pPr>
            <a:lvl7pPr lvl="6" algn="ctr" rtl="0">
              <a:lnSpc>
                <a:spcPct val="100000"/>
              </a:lnSpc>
              <a:spcBef>
                <a:spcPts val="0"/>
              </a:spcBef>
              <a:spcAft>
                <a:spcPts val="0"/>
              </a:spcAft>
              <a:buSzPts val="4000"/>
              <a:buNone/>
              <a:defRPr sz="3500"/>
            </a:lvl7pPr>
            <a:lvl8pPr lvl="7" algn="ctr" rtl="0">
              <a:lnSpc>
                <a:spcPct val="100000"/>
              </a:lnSpc>
              <a:spcBef>
                <a:spcPts val="0"/>
              </a:spcBef>
              <a:spcAft>
                <a:spcPts val="0"/>
              </a:spcAft>
              <a:buSzPts val="4000"/>
              <a:buNone/>
              <a:defRPr sz="3500"/>
            </a:lvl8pPr>
            <a:lvl9pPr lvl="8" algn="ctr" rtl="0">
              <a:lnSpc>
                <a:spcPct val="100000"/>
              </a:lnSpc>
              <a:spcBef>
                <a:spcPts val="0"/>
              </a:spcBef>
              <a:spcAft>
                <a:spcPts val="0"/>
              </a:spcAft>
              <a:buSzPts val="4000"/>
              <a:buNone/>
              <a:defRPr sz="3500"/>
            </a:lvl9pPr>
          </a:lstStyle>
          <a:p>
            <a:endParaRPr/>
          </a:p>
        </p:txBody>
      </p:sp>
      <p:pic>
        <p:nvPicPr>
          <p:cNvPr id="26" name="Google Shape;26;p3" descr="atlas-red-big-72dpi.png"/>
          <p:cNvPicPr preferRelativeResize="0"/>
          <p:nvPr/>
        </p:nvPicPr>
        <p:blipFill>
          <a:blip r:embed="rId3">
            <a:alphaModFix/>
          </a:blip>
          <a:stretch>
            <a:fillRect/>
          </a:stretch>
        </p:blipFill>
        <p:spPr>
          <a:xfrm>
            <a:off x="749745" y="2655719"/>
            <a:ext cx="2475721" cy="3329527"/>
          </a:xfrm>
          <a:prstGeom prst="rect">
            <a:avLst/>
          </a:prstGeom>
          <a:noFill/>
          <a:ln>
            <a:noFill/>
          </a:ln>
        </p:spPr>
      </p:pic>
      <p:pic>
        <p:nvPicPr>
          <p:cNvPr id="27" name="Google Shape;27;p3"/>
          <p:cNvPicPr preferRelativeResize="0"/>
          <p:nvPr/>
        </p:nvPicPr>
        <p:blipFill>
          <a:blip r:embed="rId4">
            <a:alphaModFix/>
          </a:blip>
          <a:stretch>
            <a:fillRect/>
          </a:stretch>
        </p:blipFill>
        <p:spPr>
          <a:xfrm>
            <a:off x="9783159" y="5965737"/>
            <a:ext cx="2135007" cy="724276"/>
          </a:xfrm>
          <a:prstGeom prst="rect">
            <a:avLst/>
          </a:prstGeom>
          <a:noFill/>
          <a:ln>
            <a:noFill/>
          </a:ln>
        </p:spPr>
      </p:pic>
      <p:sp>
        <p:nvSpPr>
          <p:cNvPr id="28" name="Google Shape;28;p3"/>
          <p:cNvSpPr txBox="1">
            <a:spLocks noGrp="1"/>
          </p:cNvSpPr>
          <p:nvPr>
            <p:ph type="sldNum" idx="12"/>
          </p:nvPr>
        </p:nvSpPr>
        <p:spPr>
          <a:xfrm>
            <a:off x="11409057" y="6333134"/>
            <a:ext cx="731715" cy="524912"/>
          </a:xfrm>
          <a:prstGeom prst="rect">
            <a:avLst/>
          </a:prstGeom>
        </p:spPr>
        <p:txBody>
          <a:bodyPr spcFirstLastPara="1" wrap="square" lIns="98619" tIns="98619" rIns="98619" bIns="98619" anchor="ctr" anchorCtr="0">
            <a:noAutofit/>
          </a:bodyPr>
          <a:lstStyle>
            <a:lvl1pPr lvl="0" algn="r">
              <a:buNone/>
              <a:defRPr sz="1500">
                <a:solidFill>
                  <a:schemeClr val="dk1"/>
                </a:solidFill>
                <a:latin typeface="Libre Franklin"/>
                <a:ea typeface="Libre Franklin"/>
                <a:cs typeface="Libre Franklin"/>
                <a:sym typeface="Libre Franklin"/>
              </a:defRPr>
            </a:lvl1pPr>
            <a:lvl2pPr lvl="1" algn="r">
              <a:buNone/>
              <a:defRPr sz="1500">
                <a:solidFill>
                  <a:schemeClr val="dk1"/>
                </a:solidFill>
                <a:latin typeface="Libre Franklin"/>
                <a:ea typeface="Libre Franklin"/>
                <a:cs typeface="Libre Franklin"/>
                <a:sym typeface="Libre Franklin"/>
              </a:defRPr>
            </a:lvl2pPr>
            <a:lvl3pPr lvl="2" algn="r">
              <a:buNone/>
              <a:defRPr sz="1500">
                <a:solidFill>
                  <a:schemeClr val="dk1"/>
                </a:solidFill>
                <a:latin typeface="Libre Franklin"/>
                <a:ea typeface="Libre Franklin"/>
                <a:cs typeface="Libre Franklin"/>
                <a:sym typeface="Libre Franklin"/>
              </a:defRPr>
            </a:lvl3pPr>
            <a:lvl4pPr lvl="3" algn="r">
              <a:buNone/>
              <a:defRPr sz="1500">
                <a:solidFill>
                  <a:schemeClr val="dk1"/>
                </a:solidFill>
                <a:latin typeface="Libre Franklin"/>
                <a:ea typeface="Libre Franklin"/>
                <a:cs typeface="Libre Franklin"/>
                <a:sym typeface="Libre Franklin"/>
              </a:defRPr>
            </a:lvl4pPr>
            <a:lvl5pPr lvl="4" algn="r">
              <a:buNone/>
              <a:defRPr sz="1500">
                <a:solidFill>
                  <a:schemeClr val="dk1"/>
                </a:solidFill>
                <a:latin typeface="Libre Franklin"/>
                <a:ea typeface="Libre Franklin"/>
                <a:cs typeface="Libre Franklin"/>
                <a:sym typeface="Libre Franklin"/>
              </a:defRPr>
            </a:lvl5pPr>
            <a:lvl6pPr lvl="5" algn="r">
              <a:buNone/>
              <a:defRPr sz="1500">
                <a:solidFill>
                  <a:schemeClr val="dk1"/>
                </a:solidFill>
                <a:latin typeface="Libre Franklin"/>
                <a:ea typeface="Libre Franklin"/>
                <a:cs typeface="Libre Franklin"/>
                <a:sym typeface="Libre Franklin"/>
              </a:defRPr>
            </a:lvl6pPr>
            <a:lvl7pPr lvl="6" algn="r">
              <a:buNone/>
              <a:defRPr sz="1500">
                <a:solidFill>
                  <a:schemeClr val="dk1"/>
                </a:solidFill>
                <a:latin typeface="Libre Franklin"/>
                <a:ea typeface="Libre Franklin"/>
                <a:cs typeface="Libre Franklin"/>
                <a:sym typeface="Libre Franklin"/>
              </a:defRPr>
            </a:lvl7pPr>
            <a:lvl8pPr lvl="7" algn="r">
              <a:buNone/>
              <a:defRPr sz="1500">
                <a:solidFill>
                  <a:schemeClr val="dk1"/>
                </a:solidFill>
                <a:latin typeface="Libre Franklin"/>
                <a:ea typeface="Libre Franklin"/>
                <a:cs typeface="Libre Franklin"/>
                <a:sym typeface="Libre Franklin"/>
              </a:defRPr>
            </a:lvl8pPr>
            <a:lvl9pPr lvl="8" algn="r">
              <a:buNone/>
              <a:defRPr sz="1500">
                <a:solidFill>
                  <a:schemeClr val="dk1"/>
                </a:solidFill>
                <a:latin typeface="Libre Franklin"/>
                <a:ea typeface="Libre Franklin"/>
                <a:cs typeface="Libre Franklin"/>
                <a:sym typeface="Libre Frankli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8073026"/>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NL Title">
  <p:cSld name="BNL Title">
    <p:spTree>
      <p:nvGrpSpPr>
        <p:cNvPr id="1" name="Shape 415"/>
        <p:cNvGrpSpPr/>
        <p:nvPr/>
      </p:nvGrpSpPr>
      <p:grpSpPr>
        <a:xfrm>
          <a:off x="0" y="0"/>
          <a:ext cx="0" cy="0"/>
          <a:chOff x="0" y="0"/>
          <a:chExt cx="0" cy="0"/>
        </a:xfrm>
      </p:grpSpPr>
      <p:pic>
        <p:nvPicPr>
          <p:cNvPr id="416" name="Google Shape;416;p71" descr="BNLppt_BG_Title_NewDOElogo_OffSci14-01 copy.jpg"/>
          <p:cNvPicPr preferRelativeResize="0"/>
          <p:nvPr/>
        </p:nvPicPr>
        <p:blipFill rotWithShape="1">
          <a:blip r:embed="rId2">
            <a:alphaModFix/>
          </a:blip>
          <a:srcRect l="2912"/>
          <a:stretch/>
        </p:blipFill>
        <p:spPr>
          <a:xfrm>
            <a:off x="-153682" y="-127000"/>
            <a:ext cx="12447715" cy="7010206"/>
          </a:xfrm>
          <a:prstGeom prst="rect">
            <a:avLst/>
          </a:prstGeom>
          <a:noFill/>
          <a:ln>
            <a:noFill/>
          </a:ln>
        </p:spPr>
      </p:pic>
      <p:sp>
        <p:nvSpPr>
          <p:cNvPr id="417" name="Google Shape;417;p71"/>
          <p:cNvSpPr txBox="1">
            <a:spLocks noGrp="1"/>
          </p:cNvSpPr>
          <p:nvPr>
            <p:ph type="ctrTitle"/>
          </p:nvPr>
        </p:nvSpPr>
        <p:spPr>
          <a:xfrm>
            <a:off x="415615" y="466943"/>
            <a:ext cx="6786287" cy="3262765"/>
          </a:xfrm>
          <a:prstGeom prst="rect">
            <a:avLst/>
          </a:prstGeom>
        </p:spPr>
        <p:txBody>
          <a:bodyPr spcFirstLastPara="1" wrap="square" lIns="117612" tIns="117612" rIns="117612" bIns="117612" anchor="ctr" anchorCtr="0">
            <a:noAutofit/>
          </a:bodyPr>
          <a:lstStyle>
            <a:lvl1pPr lvl="0" algn="r" rtl="0">
              <a:spcBef>
                <a:spcPts val="0"/>
              </a:spcBef>
              <a:spcAft>
                <a:spcPts val="0"/>
              </a:spcAft>
              <a:buClr>
                <a:srgbClr val="FFFFFF"/>
              </a:buClr>
              <a:buSzPts val="5800"/>
              <a:buNone/>
              <a:defRPr sz="5400">
                <a:solidFill>
                  <a:srgbClr val="FFFFFF"/>
                </a:solidFill>
              </a:defRPr>
            </a:lvl1pPr>
            <a:lvl2pPr lvl="1" algn="ctr" rtl="0">
              <a:spcBef>
                <a:spcPts val="0"/>
              </a:spcBef>
              <a:spcAft>
                <a:spcPts val="0"/>
              </a:spcAft>
              <a:buSzPts val="7200"/>
              <a:buNone/>
              <a:defRPr sz="6700"/>
            </a:lvl2pPr>
            <a:lvl3pPr lvl="2" algn="ctr" rtl="0">
              <a:spcBef>
                <a:spcPts val="0"/>
              </a:spcBef>
              <a:spcAft>
                <a:spcPts val="0"/>
              </a:spcAft>
              <a:buSzPts val="7200"/>
              <a:buNone/>
              <a:defRPr sz="6700"/>
            </a:lvl3pPr>
            <a:lvl4pPr lvl="3" algn="ctr" rtl="0">
              <a:spcBef>
                <a:spcPts val="0"/>
              </a:spcBef>
              <a:spcAft>
                <a:spcPts val="0"/>
              </a:spcAft>
              <a:buSzPts val="7200"/>
              <a:buNone/>
              <a:defRPr sz="6700"/>
            </a:lvl4pPr>
            <a:lvl5pPr lvl="4" algn="ctr" rtl="0">
              <a:spcBef>
                <a:spcPts val="0"/>
              </a:spcBef>
              <a:spcAft>
                <a:spcPts val="0"/>
              </a:spcAft>
              <a:buSzPts val="7200"/>
              <a:buNone/>
              <a:defRPr sz="6700"/>
            </a:lvl5pPr>
            <a:lvl6pPr lvl="5" algn="ctr" rtl="0">
              <a:spcBef>
                <a:spcPts val="0"/>
              </a:spcBef>
              <a:spcAft>
                <a:spcPts val="0"/>
              </a:spcAft>
              <a:buSzPts val="7200"/>
              <a:buNone/>
              <a:defRPr sz="6700"/>
            </a:lvl6pPr>
            <a:lvl7pPr lvl="6" algn="ctr" rtl="0">
              <a:spcBef>
                <a:spcPts val="0"/>
              </a:spcBef>
              <a:spcAft>
                <a:spcPts val="0"/>
              </a:spcAft>
              <a:buSzPts val="7200"/>
              <a:buNone/>
              <a:defRPr sz="6700"/>
            </a:lvl7pPr>
            <a:lvl8pPr lvl="7" algn="ctr" rtl="0">
              <a:spcBef>
                <a:spcPts val="0"/>
              </a:spcBef>
              <a:spcAft>
                <a:spcPts val="0"/>
              </a:spcAft>
              <a:buSzPts val="7200"/>
              <a:buNone/>
              <a:defRPr sz="6700"/>
            </a:lvl8pPr>
            <a:lvl9pPr lvl="8" algn="ctr" rtl="0">
              <a:spcBef>
                <a:spcPts val="0"/>
              </a:spcBef>
              <a:spcAft>
                <a:spcPts val="0"/>
              </a:spcAft>
              <a:buSzPts val="7200"/>
              <a:buNone/>
              <a:defRPr sz="6700"/>
            </a:lvl9pPr>
          </a:lstStyle>
          <a:p>
            <a:endParaRPr/>
          </a:p>
        </p:txBody>
      </p:sp>
      <p:sp>
        <p:nvSpPr>
          <p:cNvPr id="418" name="Google Shape;418;p71"/>
          <p:cNvSpPr txBox="1">
            <a:spLocks noGrp="1"/>
          </p:cNvSpPr>
          <p:nvPr>
            <p:ph type="subTitle" idx="1"/>
          </p:nvPr>
        </p:nvSpPr>
        <p:spPr>
          <a:xfrm>
            <a:off x="415616" y="3778842"/>
            <a:ext cx="6724857" cy="1056971"/>
          </a:xfrm>
          <a:prstGeom prst="rect">
            <a:avLst/>
          </a:prstGeom>
        </p:spPr>
        <p:txBody>
          <a:bodyPr spcFirstLastPara="1" wrap="square" lIns="117612" tIns="117612" rIns="117612" bIns="117612" anchor="t" anchorCtr="0">
            <a:noAutofit/>
          </a:bodyPr>
          <a:lstStyle>
            <a:lvl1pPr lvl="0" algn="r" rtl="0">
              <a:lnSpc>
                <a:spcPct val="100000"/>
              </a:lnSpc>
              <a:spcBef>
                <a:spcPts val="0"/>
              </a:spcBef>
              <a:spcAft>
                <a:spcPts val="0"/>
              </a:spcAft>
              <a:buClr>
                <a:srgbClr val="FFFFFF"/>
              </a:buClr>
              <a:buSzPts val="3500"/>
              <a:buNone/>
              <a:defRPr sz="3200">
                <a:solidFill>
                  <a:srgbClr val="FFFFFF"/>
                </a:solidFill>
              </a:defRPr>
            </a:lvl1pPr>
            <a:lvl2pPr lvl="1" algn="ctr" rtl="0">
              <a:lnSpc>
                <a:spcPct val="100000"/>
              </a:lnSpc>
              <a:spcBef>
                <a:spcPts val="0"/>
              </a:spcBef>
              <a:spcAft>
                <a:spcPts val="0"/>
              </a:spcAft>
              <a:buSzPts val="3900"/>
              <a:buNone/>
              <a:defRPr sz="3600"/>
            </a:lvl2pPr>
            <a:lvl3pPr lvl="2" algn="ctr" rtl="0">
              <a:lnSpc>
                <a:spcPct val="100000"/>
              </a:lnSpc>
              <a:spcBef>
                <a:spcPts val="0"/>
              </a:spcBef>
              <a:spcAft>
                <a:spcPts val="0"/>
              </a:spcAft>
              <a:buSzPts val="3900"/>
              <a:buNone/>
              <a:defRPr sz="3600"/>
            </a:lvl3pPr>
            <a:lvl4pPr lvl="3" algn="ctr" rtl="0">
              <a:lnSpc>
                <a:spcPct val="100000"/>
              </a:lnSpc>
              <a:spcBef>
                <a:spcPts val="0"/>
              </a:spcBef>
              <a:spcAft>
                <a:spcPts val="0"/>
              </a:spcAft>
              <a:buSzPts val="3900"/>
              <a:buNone/>
              <a:defRPr sz="3600"/>
            </a:lvl4pPr>
            <a:lvl5pPr lvl="4" algn="ctr" rtl="0">
              <a:lnSpc>
                <a:spcPct val="100000"/>
              </a:lnSpc>
              <a:spcBef>
                <a:spcPts val="0"/>
              </a:spcBef>
              <a:spcAft>
                <a:spcPts val="0"/>
              </a:spcAft>
              <a:buSzPts val="3900"/>
              <a:buNone/>
              <a:defRPr sz="3600"/>
            </a:lvl5pPr>
            <a:lvl6pPr lvl="5" algn="ctr" rtl="0">
              <a:lnSpc>
                <a:spcPct val="100000"/>
              </a:lnSpc>
              <a:spcBef>
                <a:spcPts val="0"/>
              </a:spcBef>
              <a:spcAft>
                <a:spcPts val="0"/>
              </a:spcAft>
              <a:buSzPts val="3900"/>
              <a:buNone/>
              <a:defRPr sz="3600"/>
            </a:lvl6pPr>
            <a:lvl7pPr lvl="6" algn="ctr" rtl="0">
              <a:lnSpc>
                <a:spcPct val="100000"/>
              </a:lnSpc>
              <a:spcBef>
                <a:spcPts val="0"/>
              </a:spcBef>
              <a:spcAft>
                <a:spcPts val="0"/>
              </a:spcAft>
              <a:buSzPts val="3900"/>
              <a:buNone/>
              <a:defRPr sz="3600"/>
            </a:lvl7pPr>
            <a:lvl8pPr lvl="7" algn="ctr" rtl="0">
              <a:lnSpc>
                <a:spcPct val="100000"/>
              </a:lnSpc>
              <a:spcBef>
                <a:spcPts val="0"/>
              </a:spcBef>
              <a:spcAft>
                <a:spcPts val="0"/>
              </a:spcAft>
              <a:buSzPts val="3900"/>
              <a:buNone/>
              <a:defRPr sz="3600"/>
            </a:lvl8pPr>
            <a:lvl9pPr lvl="8" algn="ctr" rtl="0">
              <a:lnSpc>
                <a:spcPct val="100000"/>
              </a:lnSpc>
              <a:spcBef>
                <a:spcPts val="0"/>
              </a:spcBef>
              <a:spcAft>
                <a:spcPts val="0"/>
              </a:spcAft>
              <a:buSzPts val="3900"/>
              <a:buNone/>
              <a:defRPr sz="3600"/>
            </a:lvl9pPr>
          </a:lstStyle>
          <a:p>
            <a:endParaRPr/>
          </a:p>
        </p:txBody>
      </p:sp>
    </p:spTree>
    <p:extLst>
      <p:ext uri="{BB962C8B-B14F-4D97-AF65-F5344CB8AC3E}">
        <p14:creationId xmlns:p14="http://schemas.microsoft.com/office/powerpoint/2010/main" val="986996520"/>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Generic Section" type="secHead">
  <p:cSld name="Generic Section">
    <p:spTree>
      <p:nvGrpSpPr>
        <p:cNvPr id="1" name="Shape 419"/>
        <p:cNvGrpSpPr/>
        <p:nvPr/>
      </p:nvGrpSpPr>
      <p:grpSpPr>
        <a:xfrm>
          <a:off x="0" y="0"/>
          <a:ext cx="0" cy="0"/>
          <a:chOff x="0" y="0"/>
          <a:chExt cx="0" cy="0"/>
        </a:xfrm>
      </p:grpSpPr>
      <p:sp>
        <p:nvSpPr>
          <p:cNvPr id="420" name="Google Shape;420;p72"/>
          <p:cNvSpPr txBox="1">
            <a:spLocks noGrp="1"/>
          </p:cNvSpPr>
          <p:nvPr>
            <p:ph type="title"/>
          </p:nvPr>
        </p:nvSpPr>
        <p:spPr>
          <a:xfrm>
            <a:off x="415612" y="2867818"/>
            <a:ext cx="11360857" cy="1122353"/>
          </a:xfrm>
          <a:prstGeom prst="rect">
            <a:avLst/>
          </a:prstGeom>
        </p:spPr>
        <p:txBody>
          <a:bodyPr spcFirstLastPara="1" wrap="square" lIns="117612" tIns="117612" rIns="117612" bIns="117612" anchor="ctr" anchorCtr="0">
            <a:noAutofit/>
          </a:bodyPr>
          <a:lstStyle>
            <a:lvl1pPr lvl="0" algn="ctr" rtl="0">
              <a:spcBef>
                <a:spcPts val="0"/>
              </a:spcBef>
              <a:spcAft>
                <a:spcPts val="0"/>
              </a:spcAft>
              <a:buSzPts val="3500"/>
              <a:buNone/>
              <a:defRPr sz="3200"/>
            </a:lvl1pPr>
            <a:lvl2pPr lvl="1" algn="ctr" rtl="0">
              <a:spcBef>
                <a:spcPts val="0"/>
              </a:spcBef>
              <a:spcAft>
                <a:spcPts val="0"/>
              </a:spcAft>
              <a:buSzPts val="5000"/>
              <a:buNone/>
              <a:defRPr sz="4600"/>
            </a:lvl2pPr>
            <a:lvl3pPr lvl="2" algn="ctr" rtl="0">
              <a:spcBef>
                <a:spcPts val="0"/>
              </a:spcBef>
              <a:spcAft>
                <a:spcPts val="0"/>
              </a:spcAft>
              <a:buSzPts val="5000"/>
              <a:buNone/>
              <a:defRPr sz="4600"/>
            </a:lvl3pPr>
            <a:lvl4pPr lvl="3" algn="ctr" rtl="0">
              <a:spcBef>
                <a:spcPts val="0"/>
              </a:spcBef>
              <a:spcAft>
                <a:spcPts val="0"/>
              </a:spcAft>
              <a:buSzPts val="5000"/>
              <a:buNone/>
              <a:defRPr sz="4600"/>
            </a:lvl4pPr>
            <a:lvl5pPr lvl="4" algn="ctr" rtl="0">
              <a:spcBef>
                <a:spcPts val="0"/>
              </a:spcBef>
              <a:spcAft>
                <a:spcPts val="0"/>
              </a:spcAft>
              <a:buSzPts val="5000"/>
              <a:buNone/>
              <a:defRPr sz="4600"/>
            </a:lvl5pPr>
            <a:lvl6pPr lvl="5" algn="ctr" rtl="0">
              <a:spcBef>
                <a:spcPts val="0"/>
              </a:spcBef>
              <a:spcAft>
                <a:spcPts val="0"/>
              </a:spcAft>
              <a:buSzPts val="5000"/>
              <a:buNone/>
              <a:defRPr sz="4600"/>
            </a:lvl6pPr>
            <a:lvl7pPr lvl="6" algn="ctr" rtl="0">
              <a:spcBef>
                <a:spcPts val="0"/>
              </a:spcBef>
              <a:spcAft>
                <a:spcPts val="0"/>
              </a:spcAft>
              <a:buSzPts val="5000"/>
              <a:buNone/>
              <a:defRPr sz="4600"/>
            </a:lvl7pPr>
            <a:lvl8pPr lvl="7" algn="ctr" rtl="0">
              <a:spcBef>
                <a:spcPts val="0"/>
              </a:spcBef>
              <a:spcAft>
                <a:spcPts val="0"/>
              </a:spcAft>
              <a:buSzPts val="5000"/>
              <a:buNone/>
              <a:defRPr sz="4600"/>
            </a:lvl8pPr>
            <a:lvl9pPr lvl="8" algn="ctr" rtl="0">
              <a:spcBef>
                <a:spcPts val="0"/>
              </a:spcBef>
              <a:spcAft>
                <a:spcPts val="0"/>
              </a:spcAft>
              <a:buSzPts val="5000"/>
              <a:buNone/>
              <a:defRPr sz="4600"/>
            </a:lvl9pPr>
          </a:lstStyle>
          <a:p>
            <a:endParaRPr/>
          </a:p>
        </p:txBody>
      </p:sp>
      <p:sp>
        <p:nvSpPr>
          <p:cNvPr id="421" name="Google Shape;421;p72"/>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8541955"/>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NL Section">
  <p:cSld name="BNL Section">
    <p:spTree>
      <p:nvGrpSpPr>
        <p:cNvPr id="1" name="Shape 422"/>
        <p:cNvGrpSpPr/>
        <p:nvPr/>
      </p:nvGrpSpPr>
      <p:grpSpPr>
        <a:xfrm>
          <a:off x="0" y="0"/>
          <a:ext cx="0" cy="0"/>
          <a:chOff x="0" y="0"/>
          <a:chExt cx="0" cy="0"/>
        </a:xfrm>
      </p:grpSpPr>
      <p:pic>
        <p:nvPicPr>
          <p:cNvPr id="423" name="Google Shape;423;p73" descr="ppt_BG_BodySlide_BNL_blue_C14-01.jpg"/>
          <p:cNvPicPr preferRelativeResize="0"/>
          <p:nvPr/>
        </p:nvPicPr>
        <p:blipFill rotWithShape="1">
          <a:blip r:embed="rId2">
            <a:alphaModFix/>
          </a:blip>
          <a:srcRect/>
          <a:stretch/>
        </p:blipFill>
        <p:spPr>
          <a:xfrm>
            <a:off x="10841" y="0"/>
            <a:ext cx="12181143" cy="6858000"/>
          </a:xfrm>
          <a:prstGeom prst="rect">
            <a:avLst/>
          </a:prstGeom>
          <a:noFill/>
          <a:ln>
            <a:noFill/>
          </a:ln>
        </p:spPr>
      </p:pic>
      <p:sp>
        <p:nvSpPr>
          <p:cNvPr id="424" name="Google Shape;424;p73"/>
          <p:cNvSpPr txBox="1">
            <a:spLocks noGrp="1"/>
          </p:cNvSpPr>
          <p:nvPr>
            <p:ph type="title"/>
          </p:nvPr>
        </p:nvSpPr>
        <p:spPr>
          <a:xfrm>
            <a:off x="415612" y="2867818"/>
            <a:ext cx="11360857" cy="1122353"/>
          </a:xfrm>
          <a:prstGeom prst="rect">
            <a:avLst/>
          </a:prstGeom>
        </p:spPr>
        <p:txBody>
          <a:bodyPr spcFirstLastPara="1" wrap="square" lIns="117612" tIns="117612" rIns="117612" bIns="117612" anchor="ctr" anchorCtr="0">
            <a:noAutofit/>
          </a:bodyPr>
          <a:lstStyle>
            <a:lvl1pPr lvl="0" algn="ctr" rtl="0">
              <a:spcBef>
                <a:spcPts val="0"/>
              </a:spcBef>
              <a:spcAft>
                <a:spcPts val="0"/>
              </a:spcAft>
              <a:buSzPts val="3500"/>
              <a:buNone/>
              <a:defRPr sz="3200"/>
            </a:lvl1pPr>
            <a:lvl2pPr lvl="1" algn="ctr" rtl="0">
              <a:spcBef>
                <a:spcPts val="0"/>
              </a:spcBef>
              <a:spcAft>
                <a:spcPts val="0"/>
              </a:spcAft>
              <a:buSzPts val="5000"/>
              <a:buNone/>
              <a:defRPr sz="4600"/>
            </a:lvl2pPr>
            <a:lvl3pPr lvl="2" algn="ctr" rtl="0">
              <a:spcBef>
                <a:spcPts val="0"/>
              </a:spcBef>
              <a:spcAft>
                <a:spcPts val="0"/>
              </a:spcAft>
              <a:buSzPts val="5000"/>
              <a:buNone/>
              <a:defRPr sz="4600"/>
            </a:lvl3pPr>
            <a:lvl4pPr lvl="3" algn="ctr" rtl="0">
              <a:spcBef>
                <a:spcPts val="0"/>
              </a:spcBef>
              <a:spcAft>
                <a:spcPts val="0"/>
              </a:spcAft>
              <a:buSzPts val="5000"/>
              <a:buNone/>
              <a:defRPr sz="4600"/>
            </a:lvl4pPr>
            <a:lvl5pPr lvl="4" algn="ctr" rtl="0">
              <a:spcBef>
                <a:spcPts val="0"/>
              </a:spcBef>
              <a:spcAft>
                <a:spcPts val="0"/>
              </a:spcAft>
              <a:buSzPts val="5000"/>
              <a:buNone/>
              <a:defRPr sz="4600"/>
            </a:lvl5pPr>
            <a:lvl6pPr lvl="5" algn="ctr" rtl="0">
              <a:spcBef>
                <a:spcPts val="0"/>
              </a:spcBef>
              <a:spcAft>
                <a:spcPts val="0"/>
              </a:spcAft>
              <a:buSzPts val="5000"/>
              <a:buNone/>
              <a:defRPr sz="4600"/>
            </a:lvl6pPr>
            <a:lvl7pPr lvl="6" algn="ctr" rtl="0">
              <a:spcBef>
                <a:spcPts val="0"/>
              </a:spcBef>
              <a:spcAft>
                <a:spcPts val="0"/>
              </a:spcAft>
              <a:buSzPts val="5000"/>
              <a:buNone/>
              <a:defRPr sz="4600"/>
            </a:lvl7pPr>
            <a:lvl8pPr lvl="7" algn="ctr" rtl="0">
              <a:spcBef>
                <a:spcPts val="0"/>
              </a:spcBef>
              <a:spcAft>
                <a:spcPts val="0"/>
              </a:spcAft>
              <a:buSzPts val="5000"/>
              <a:buNone/>
              <a:defRPr sz="4600"/>
            </a:lvl8pPr>
            <a:lvl9pPr lvl="8" algn="ctr" rtl="0">
              <a:spcBef>
                <a:spcPts val="0"/>
              </a:spcBef>
              <a:spcAft>
                <a:spcPts val="0"/>
              </a:spcAft>
              <a:buSzPts val="5000"/>
              <a:buNone/>
              <a:defRPr sz="4600"/>
            </a:lvl9pPr>
          </a:lstStyle>
          <a:p>
            <a:endParaRPr/>
          </a:p>
        </p:txBody>
      </p:sp>
      <p:sp>
        <p:nvSpPr>
          <p:cNvPr id="425" name="Google Shape;425;p73"/>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3381010"/>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Generic Slide" type="tx">
  <p:cSld name="Generic Slide">
    <p:spTree>
      <p:nvGrpSpPr>
        <p:cNvPr id="1" name="Shape 426"/>
        <p:cNvGrpSpPr/>
        <p:nvPr/>
      </p:nvGrpSpPr>
      <p:grpSpPr>
        <a:xfrm>
          <a:off x="0" y="0"/>
          <a:ext cx="0" cy="0"/>
          <a:chOff x="0" y="0"/>
          <a:chExt cx="0" cy="0"/>
        </a:xfrm>
      </p:grpSpPr>
      <p:sp>
        <p:nvSpPr>
          <p:cNvPr id="427" name="Google Shape;427;p74"/>
          <p:cNvSpPr txBox="1">
            <a:spLocks noGrp="1"/>
          </p:cNvSpPr>
          <p:nvPr>
            <p:ph type="title"/>
          </p:nvPr>
        </p:nvSpPr>
        <p:spPr>
          <a:xfrm>
            <a:off x="212413" y="86850"/>
            <a:ext cx="11787143" cy="763676"/>
          </a:xfrm>
          <a:prstGeom prst="rect">
            <a:avLst/>
          </a:prstGeom>
        </p:spPr>
        <p:txBody>
          <a:bodyPr spcFirstLastPara="1" wrap="square" lIns="117612" tIns="117612" rIns="117612" bIns="117612" anchor="ctr" anchorCtr="0">
            <a:noAutofit/>
          </a:bodyPr>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28" name="Google Shape;428;p74"/>
          <p:cNvSpPr txBox="1">
            <a:spLocks noGrp="1"/>
          </p:cNvSpPr>
          <p:nvPr>
            <p:ph type="body" idx="1"/>
          </p:nvPr>
        </p:nvSpPr>
        <p:spPr>
          <a:xfrm>
            <a:off x="212413" y="871380"/>
            <a:ext cx="11787143" cy="5342824"/>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29" name="Google Shape;429;p74"/>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4922915"/>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NL Slide">
  <p:cSld name="BNL Slide">
    <p:spTree>
      <p:nvGrpSpPr>
        <p:cNvPr id="1" name="Shape 430"/>
        <p:cNvGrpSpPr/>
        <p:nvPr/>
      </p:nvGrpSpPr>
      <p:grpSpPr>
        <a:xfrm>
          <a:off x="0" y="0"/>
          <a:ext cx="0" cy="0"/>
          <a:chOff x="0" y="0"/>
          <a:chExt cx="0" cy="0"/>
        </a:xfrm>
      </p:grpSpPr>
      <p:pic>
        <p:nvPicPr>
          <p:cNvPr id="431" name="Google Shape;431;p75" descr="ppt_BG_BodySlide_BNL_blue_C14-01.jpg"/>
          <p:cNvPicPr preferRelativeResize="0"/>
          <p:nvPr/>
        </p:nvPicPr>
        <p:blipFill rotWithShape="1">
          <a:blip r:embed="rId2">
            <a:alphaModFix/>
          </a:blip>
          <a:srcRect/>
          <a:stretch/>
        </p:blipFill>
        <p:spPr>
          <a:xfrm>
            <a:off x="10841" y="0"/>
            <a:ext cx="12181143" cy="6858000"/>
          </a:xfrm>
          <a:prstGeom prst="rect">
            <a:avLst/>
          </a:prstGeom>
          <a:noFill/>
          <a:ln>
            <a:noFill/>
          </a:ln>
        </p:spPr>
      </p:pic>
      <p:sp>
        <p:nvSpPr>
          <p:cNvPr id="432" name="Google Shape;432;p75"/>
          <p:cNvSpPr txBox="1">
            <a:spLocks noGrp="1"/>
          </p:cNvSpPr>
          <p:nvPr>
            <p:ph type="title"/>
          </p:nvPr>
        </p:nvSpPr>
        <p:spPr>
          <a:xfrm>
            <a:off x="212413" y="86850"/>
            <a:ext cx="11787143" cy="763676"/>
          </a:xfrm>
          <a:prstGeom prst="rect">
            <a:avLst/>
          </a:prstGeom>
        </p:spPr>
        <p:txBody>
          <a:bodyPr spcFirstLastPara="1" wrap="square" lIns="117612" tIns="117612" rIns="117612" bIns="117612" anchor="ctr" anchorCtr="0">
            <a:noAutofit/>
          </a:bodyPr>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33" name="Google Shape;433;p75"/>
          <p:cNvSpPr txBox="1">
            <a:spLocks noGrp="1"/>
          </p:cNvSpPr>
          <p:nvPr>
            <p:ph type="body" idx="1"/>
          </p:nvPr>
        </p:nvSpPr>
        <p:spPr>
          <a:xfrm>
            <a:off x="212413" y="871380"/>
            <a:ext cx="11787143" cy="5342824"/>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34" name="Google Shape;434;p75"/>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1794572"/>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NL2 Slide">
  <p:cSld name="BNL2 Slide">
    <p:spTree>
      <p:nvGrpSpPr>
        <p:cNvPr id="1" name="Shape 435"/>
        <p:cNvGrpSpPr/>
        <p:nvPr/>
      </p:nvGrpSpPr>
      <p:grpSpPr>
        <a:xfrm>
          <a:off x="0" y="0"/>
          <a:ext cx="0" cy="0"/>
          <a:chOff x="0" y="0"/>
          <a:chExt cx="0" cy="0"/>
        </a:xfrm>
      </p:grpSpPr>
      <p:pic>
        <p:nvPicPr>
          <p:cNvPr id="436" name="Google Shape;436;p76" descr="ppt_BG_BodySlide_BNL_blue_NO_GRAPHIC.jpg"/>
          <p:cNvPicPr preferRelativeResize="0"/>
          <p:nvPr/>
        </p:nvPicPr>
        <p:blipFill rotWithShape="1">
          <a:blip r:embed="rId2">
            <a:alphaModFix/>
          </a:blip>
          <a:srcRect t="24368"/>
          <a:stretch/>
        </p:blipFill>
        <p:spPr>
          <a:xfrm>
            <a:off x="0" y="-57631"/>
            <a:ext cx="12192000" cy="6915706"/>
          </a:xfrm>
          <a:prstGeom prst="rect">
            <a:avLst/>
          </a:prstGeom>
          <a:noFill/>
          <a:ln>
            <a:noFill/>
          </a:ln>
        </p:spPr>
      </p:pic>
      <p:sp>
        <p:nvSpPr>
          <p:cNvPr id="437" name="Google Shape;437;p76"/>
          <p:cNvSpPr txBox="1">
            <a:spLocks noGrp="1"/>
          </p:cNvSpPr>
          <p:nvPr>
            <p:ph type="title"/>
          </p:nvPr>
        </p:nvSpPr>
        <p:spPr>
          <a:xfrm>
            <a:off x="212413" y="86850"/>
            <a:ext cx="11787143" cy="763676"/>
          </a:xfrm>
          <a:prstGeom prst="rect">
            <a:avLst/>
          </a:prstGeom>
        </p:spPr>
        <p:txBody>
          <a:bodyPr spcFirstLastPara="1" wrap="square" lIns="117612" tIns="117612" rIns="117612" bIns="117612" anchor="ctr" anchorCtr="0">
            <a:noAutofit/>
          </a:bodyPr>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38" name="Google Shape;438;p76"/>
          <p:cNvSpPr txBox="1">
            <a:spLocks noGrp="1"/>
          </p:cNvSpPr>
          <p:nvPr>
            <p:ph type="body" idx="1"/>
          </p:nvPr>
        </p:nvSpPr>
        <p:spPr>
          <a:xfrm>
            <a:off x="212413" y="871380"/>
            <a:ext cx="11787143" cy="5342824"/>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39" name="Google Shape;439;p76"/>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0295100"/>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Generic Columns" type="twoColTx">
  <p:cSld name="Generic Columns">
    <p:spTree>
      <p:nvGrpSpPr>
        <p:cNvPr id="1" name="Shape 440"/>
        <p:cNvGrpSpPr/>
        <p:nvPr/>
      </p:nvGrpSpPr>
      <p:grpSpPr>
        <a:xfrm>
          <a:off x="0" y="0"/>
          <a:ext cx="0" cy="0"/>
          <a:chOff x="0" y="0"/>
          <a:chExt cx="0" cy="0"/>
        </a:xfrm>
      </p:grpSpPr>
      <p:sp>
        <p:nvSpPr>
          <p:cNvPr id="441" name="Google Shape;441;p77"/>
          <p:cNvSpPr txBox="1">
            <a:spLocks noGrp="1"/>
          </p:cNvSpPr>
          <p:nvPr>
            <p:ph type="title"/>
          </p:nvPr>
        </p:nvSpPr>
        <p:spPr>
          <a:xfrm>
            <a:off x="212413" y="86850"/>
            <a:ext cx="11787143" cy="763676"/>
          </a:xfrm>
          <a:prstGeom prst="rect">
            <a:avLst/>
          </a:prstGeom>
        </p:spPr>
        <p:txBody>
          <a:bodyPr spcFirstLastPara="1" wrap="square" lIns="117612" tIns="117612" rIns="117612" bIns="117612" anchor="ctr" anchorCtr="0">
            <a:noAutofit/>
          </a:bodyPr>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42" name="Google Shape;442;p77"/>
          <p:cNvSpPr txBox="1">
            <a:spLocks noGrp="1"/>
          </p:cNvSpPr>
          <p:nvPr>
            <p:ph type="body" idx="1"/>
          </p:nvPr>
        </p:nvSpPr>
        <p:spPr>
          <a:xfrm>
            <a:off x="415612" y="850409"/>
            <a:ext cx="5333143" cy="5241176"/>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43" name="Google Shape;443;p77"/>
          <p:cNvSpPr txBox="1">
            <a:spLocks noGrp="1"/>
          </p:cNvSpPr>
          <p:nvPr>
            <p:ph type="body" idx="2"/>
          </p:nvPr>
        </p:nvSpPr>
        <p:spPr>
          <a:xfrm>
            <a:off x="6443213" y="993334"/>
            <a:ext cx="5333143" cy="5098235"/>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44" name="Google Shape;444;p77"/>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8125438"/>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NL2 Columns">
  <p:cSld name="BNL2 Columns">
    <p:spTree>
      <p:nvGrpSpPr>
        <p:cNvPr id="1" name="Shape 445"/>
        <p:cNvGrpSpPr/>
        <p:nvPr/>
      </p:nvGrpSpPr>
      <p:grpSpPr>
        <a:xfrm>
          <a:off x="0" y="0"/>
          <a:ext cx="0" cy="0"/>
          <a:chOff x="0" y="0"/>
          <a:chExt cx="0" cy="0"/>
        </a:xfrm>
      </p:grpSpPr>
      <p:pic>
        <p:nvPicPr>
          <p:cNvPr id="446" name="Google Shape;446;p78" descr="ppt_BG_BodySlide_BNL_blue_NO_GRAPHIC.jpg"/>
          <p:cNvPicPr preferRelativeResize="0"/>
          <p:nvPr/>
        </p:nvPicPr>
        <p:blipFill rotWithShape="1">
          <a:blip r:embed="rId2">
            <a:alphaModFix/>
          </a:blip>
          <a:srcRect t="24368"/>
          <a:stretch/>
        </p:blipFill>
        <p:spPr>
          <a:xfrm>
            <a:off x="0" y="-57631"/>
            <a:ext cx="12192000" cy="6915706"/>
          </a:xfrm>
          <a:prstGeom prst="rect">
            <a:avLst/>
          </a:prstGeom>
          <a:noFill/>
          <a:ln>
            <a:noFill/>
          </a:ln>
        </p:spPr>
      </p:pic>
      <p:sp>
        <p:nvSpPr>
          <p:cNvPr id="447" name="Google Shape;447;p78"/>
          <p:cNvSpPr txBox="1">
            <a:spLocks noGrp="1"/>
          </p:cNvSpPr>
          <p:nvPr>
            <p:ph type="title"/>
          </p:nvPr>
        </p:nvSpPr>
        <p:spPr>
          <a:xfrm>
            <a:off x="212413" y="86850"/>
            <a:ext cx="11787143" cy="763676"/>
          </a:xfrm>
          <a:prstGeom prst="rect">
            <a:avLst/>
          </a:prstGeom>
        </p:spPr>
        <p:txBody>
          <a:bodyPr spcFirstLastPara="1" wrap="square" lIns="117612" tIns="117612" rIns="117612" bIns="117612" anchor="ctr" anchorCtr="0">
            <a:noAutofit/>
          </a:bodyPr>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48" name="Google Shape;448;p78"/>
          <p:cNvSpPr txBox="1">
            <a:spLocks noGrp="1"/>
          </p:cNvSpPr>
          <p:nvPr>
            <p:ph type="body" idx="1"/>
          </p:nvPr>
        </p:nvSpPr>
        <p:spPr>
          <a:xfrm>
            <a:off x="415607" y="850523"/>
            <a:ext cx="5333143" cy="5241176"/>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49" name="Google Shape;449;p78"/>
          <p:cNvSpPr txBox="1">
            <a:spLocks noGrp="1"/>
          </p:cNvSpPr>
          <p:nvPr>
            <p:ph type="body" idx="2"/>
          </p:nvPr>
        </p:nvSpPr>
        <p:spPr>
          <a:xfrm>
            <a:off x="6443202" y="850412"/>
            <a:ext cx="5333143" cy="5241176"/>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50" name="Google Shape;450;p78"/>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5749636"/>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NL Columns">
  <p:cSld name="BNL Columns">
    <p:spTree>
      <p:nvGrpSpPr>
        <p:cNvPr id="1" name="Shape 451"/>
        <p:cNvGrpSpPr/>
        <p:nvPr/>
      </p:nvGrpSpPr>
      <p:grpSpPr>
        <a:xfrm>
          <a:off x="0" y="0"/>
          <a:ext cx="0" cy="0"/>
          <a:chOff x="0" y="0"/>
          <a:chExt cx="0" cy="0"/>
        </a:xfrm>
      </p:grpSpPr>
      <p:pic>
        <p:nvPicPr>
          <p:cNvPr id="452" name="Google Shape;452;p79" descr="ppt_BG_BodySlide_BNL_blue_C14-01.jpg"/>
          <p:cNvPicPr preferRelativeResize="0"/>
          <p:nvPr/>
        </p:nvPicPr>
        <p:blipFill rotWithShape="1">
          <a:blip r:embed="rId2">
            <a:alphaModFix/>
          </a:blip>
          <a:srcRect/>
          <a:stretch/>
        </p:blipFill>
        <p:spPr>
          <a:xfrm>
            <a:off x="10841" y="0"/>
            <a:ext cx="12181143" cy="6858000"/>
          </a:xfrm>
          <a:prstGeom prst="rect">
            <a:avLst/>
          </a:prstGeom>
          <a:noFill/>
          <a:ln>
            <a:noFill/>
          </a:ln>
        </p:spPr>
      </p:pic>
      <p:sp>
        <p:nvSpPr>
          <p:cNvPr id="453" name="Google Shape;453;p79"/>
          <p:cNvSpPr txBox="1">
            <a:spLocks noGrp="1"/>
          </p:cNvSpPr>
          <p:nvPr>
            <p:ph type="title"/>
          </p:nvPr>
        </p:nvSpPr>
        <p:spPr>
          <a:xfrm>
            <a:off x="212413" y="86850"/>
            <a:ext cx="11787143" cy="763676"/>
          </a:xfrm>
          <a:prstGeom prst="rect">
            <a:avLst/>
          </a:prstGeom>
        </p:spPr>
        <p:txBody>
          <a:bodyPr spcFirstLastPara="1" wrap="square" lIns="117612" tIns="117612" rIns="117612" bIns="117612" anchor="ctr" anchorCtr="0">
            <a:noAutofit/>
          </a:bodyPr>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54" name="Google Shape;454;p79"/>
          <p:cNvSpPr txBox="1">
            <a:spLocks noGrp="1"/>
          </p:cNvSpPr>
          <p:nvPr>
            <p:ph type="body" idx="1"/>
          </p:nvPr>
        </p:nvSpPr>
        <p:spPr>
          <a:xfrm>
            <a:off x="415607" y="850523"/>
            <a:ext cx="5333143" cy="5241176"/>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55" name="Google Shape;455;p79"/>
          <p:cNvSpPr txBox="1">
            <a:spLocks noGrp="1"/>
          </p:cNvSpPr>
          <p:nvPr>
            <p:ph type="body" idx="2"/>
          </p:nvPr>
        </p:nvSpPr>
        <p:spPr>
          <a:xfrm>
            <a:off x="6443202" y="850523"/>
            <a:ext cx="5333143" cy="5241176"/>
          </a:xfrm>
          <a:prstGeom prst="rect">
            <a:avLst/>
          </a:prstGeom>
        </p:spPr>
        <p:txBody>
          <a:bodyPr spcFirstLastPara="1" wrap="square" lIns="117612" tIns="117612" rIns="117612" bIns="117612" anchor="t" anchorCtr="0">
            <a:noAutofit/>
          </a:bodyPr>
          <a:lstStyle>
            <a:lvl1pPr marL="423321" lvl="0" indent="-352768" rtl="0">
              <a:spcBef>
                <a:spcPts val="0"/>
              </a:spcBef>
              <a:spcAft>
                <a:spcPts val="0"/>
              </a:spcAft>
              <a:buSzPts val="2400"/>
              <a:buChar char="●"/>
              <a:defRPr/>
            </a:lvl1pPr>
            <a:lvl2pPr marL="846643" lvl="1" indent="-317491" rtl="0">
              <a:spcBef>
                <a:spcPts val="0"/>
              </a:spcBef>
              <a:spcAft>
                <a:spcPts val="0"/>
              </a:spcAft>
              <a:buSzPts val="1800"/>
              <a:buChar char="○"/>
              <a:defRPr/>
            </a:lvl2pPr>
            <a:lvl3pPr marL="1269964" lvl="2" indent="-293973" rtl="0">
              <a:spcBef>
                <a:spcPts val="0"/>
              </a:spcBef>
              <a:spcAft>
                <a:spcPts val="0"/>
              </a:spcAft>
              <a:buSzPts val="1400"/>
              <a:buChar char="■"/>
              <a:defRPr/>
            </a:lvl3pPr>
            <a:lvl4pPr marL="1693286" lvl="3" indent="-276335" rtl="0">
              <a:spcBef>
                <a:spcPts val="0"/>
              </a:spcBef>
              <a:spcAft>
                <a:spcPts val="0"/>
              </a:spcAft>
              <a:buSzPts val="1100"/>
              <a:buChar char="●"/>
              <a:defRPr/>
            </a:lvl4pPr>
            <a:lvl5pPr marL="2116607" lvl="4" indent="-276335" rtl="0">
              <a:spcBef>
                <a:spcPts val="0"/>
              </a:spcBef>
              <a:spcAft>
                <a:spcPts val="0"/>
              </a:spcAft>
              <a:buSzPts val="1100"/>
              <a:buChar char="○"/>
              <a:defRPr/>
            </a:lvl5pPr>
            <a:lvl6pPr marL="2539929" lvl="5" indent="-276335" rtl="0">
              <a:spcBef>
                <a:spcPts val="0"/>
              </a:spcBef>
              <a:spcAft>
                <a:spcPts val="0"/>
              </a:spcAft>
              <a:buSzPts val="1100"/>
              <a:buChar char="■"/>
              <a:defRPr/>
            </a:lvl6pPr>
            <a:lvl7pPr marL="2963250" lvl="6" indent="-276335" rtl="0">
              <a:spcBef>
                <a:spcPts val="0"/>
              </a:spcBef>
              <a:spcAft>
                <a:spcPts val="0"/>
              </a:spcAft>
              <a:buSzPts val="1100"/>
              <a:buChar char="●"/>
              <a:defRPr/>
            </a:lvl7pPr>
            <a:lvl8pPr marL="3386572" lvl="7" indent="-276335" rtl="0">
              <a:spcBef>
                <a:spcPts val="0"/>
              </a:spcBef>
              <a:spcAft>
                <a:spcPts val="0"/>
              </a:spcAft>
              <a:buSzPts val="1100"/>
              <a:buChar char="○"/>
              <a:defRPr/>
            </a:lvl8pPr>
            <a:lvl9pPr marL="3809893" lvl="8" indent="-276335" rtl="0">
              <a:spcBef>
                <a:spcPts val="0"/>
              </a:spcBef>
              <a:spcAft>
                <a:spcPts val="0"/>
              </a:spcAft>
              <a:buSzPts val="1100"/>
              <a:buChar char="■"/>
              <a:defRPr/>
            </a:lvl9pPr>
          </a:lstStyle>
          <a:p>
            <a:endParaRPr/>
          </a:p>
        </p:txBody>
      </p:sp>
      <p:sp>
        <p:nvSpPr>
          <p:cNvPr id="456" name="Google Shape;456;p79"/>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0900408"/>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Generic Blank" type="blank">
  <p:cSld name="Generic Blank">
    <p:spTree>
      <p:nvGrpSpPr>
        <p:cNvPr id="1" name="Shape 457"/>
        <p:cNvGrpSpPr/>
        <p:nvPr/>
      </p:nvGrpSpPr>
      <p:grpSpPr>
        <a:xfrm>
          <a:off x="0" y="0"/>
          <a:ext cx="0" cy="0"/>
          <a:chOff x="0" y="0"/>
          <a:chExt cx="0" cy="0"/>
        </a:xfrm>
      </p:grpSpPr>
      <p:sp>
        <p:nvSpPr>
          <p:cNvPr id="458" name="Google Shape;458;p80"/>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307891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NL0 Title">
  <p:cSld name="BNL0 Title">
    <p:spTree>
      <p:nvGrpSpPr>
        <p:cNvPr id="1" name="Shape 29"/>
        <p:cNvGrpSpPr/>
        <p:nvPr/>
      </p:nvGrpSpPr>
      <p:grpSpPr>
        <a:xfrm>
          <a:off x="0" y="0"/>
          <a:ext cx="0" cy="0"/>
          <a:chOff x="0" y="0"/>
          <a:chExt cx="0" cy="0"/>
        </a:xfrm>
      </p:grpSpPr>
      <p:pic>
        <p:nvPicPr>
          <p:cNvPr id="30" name="Google Shape;30;p4" descr="BNLppt_BG_Title_NewDOElogo_OffSci14-01 copy.jpg"/>
          <p:cNvPicPr preferRelativeResize="0"/>
          <p:nvPr/>
        </p:nvPicPr>
        <p:blipFill rotWithShape="1">
          <a:blip r:embed="rId2">
            <a:alphaModFix/>
          </a:blip>
          <a:srcRect l="2912"/>
          <a:stretch/>
        </p:blipFill>
        <p:spPr>
          <a:xfrm>
            <a:off x="-153670" y="-127000"/>
            <a:ext cx="12447715" cy="7010206"/>
          </a:xfrm>
          <a:prstGeom prst="rect">
            <a:avLst/>
          </a:prstGeom>
          <a:noFill/>
          <a:ln>
            <a:noFill/>
          </a:ln>
        </p:spPr>
      </p:pic>
      <p:sp>
        <p:nvSpPr>
          <p:cNvPr id="31" name="Google Shape;31;p4"/>
          <p:cNvSpPr txBox="1">
            <a:spLocks noGrp="1"/>
          </p:cNvSpPr>
          <p:nvPr>
            <p:ph type="ctrTitle"/>
          </p:nvPr>
        </p:nvSpPr>
        <p:spPr>
          <a:xfrm>
            <a:off x="415649" y="466957"/>
            <a:ext cx="6786287" cy="3262765"/>
          </a:xfrm>
          <a:prstGeom prst="rect">
            <a:avLst/>
          </a:prstGeom>
        </p:spPr>
        <p:txBody>
          <a:bodyPr spcFirstLastPara="1" wrap="square" lIns="131443" tIns="131443" rIns="131443" bIns="131443" anchor="ctr" anchorCtr="0"/>
          <a:lstStyle>
            <a:lvl1pPr lvl="0" algn="r" rtl="0">
              <a:spcBef>
                <a:spcPts val="0"/>
              </a:spcBef>
              <a:spcAft>
                <a:spcPts val="0"/>
              </a:spcAft>
              <a:buClr>
                <a:srgbClr val="FFFFFF"/>
              </a:buClr>
              <a:buSzPts val="6000"/>
              <a:buNone/>
              <a:defRPr sz="5300">
                <a:solidFill>
                  <a:srgbClr val="FFFFFF"/>
                </a:solidFill>
              </a:defRPr>
            </a:lvl1pPr>
            <a:lvl2pPr lvl="1" algn="ctr" rtl="0">
              <a:spcBef>
                <a:spcPts val="0"/>
              </a:spcBef>
              <a:spcAft>
                <a:spcPts val="0"/>
              </a:spcAft>
              <a:buSzPts val="7500"/>
              <a:buNone/>
              <a:defRPr sz="6600"/>
            </a:lvl2pPr>
            <a:lvl3pPr lvl="2" algn="ctr" rtl="0">
              <a:spcBef>
                <a:spcPts val="0"/>
              </a:spcBef>
              <a:spcAft>
                <a:spcPts val="0"/>
              </a:spcAft>
              <a:buSzPts val="7500"/>
              <a:buNone/>
              <a:defRPr sz="6600"/>
            </a:lvl3pPr>
            <a:lvl4pPr lvl="3" algn="ctr" rtl="0">
              <a:spcBef>
                <a:spcPts val="0"/>
              </a:spcBef>
              <a:spcAft>
                <a:spcPts val="0"/>
              </a:spcAft>
              <a:buSzPts val="7500"/>
              <a:buNone/>
              <a:defRPr sz="6600"/>
            </a:lvl4pPr>
            <a:lvl5pPr lvl="4" algn="ctr" rtl="0">
              <a:spcBef>
                <a:spcPts val="0"/>
              </a:spcBef>
              <a:spcAft>
                <a:spcPts val="0"/>
              </a:spcAft>
              <a:buSzPts val="7500"/>
              <a:buNone/>
              <a:defRPr sz="6600"/>
            </a:lvl5pPr>
            <a:lvl6pPr lvl="5" algn="ctr" rtl="0">
              <a:spcBef>
                <a:spcPts val="0"/>
              </a:spcBef>
              <a:spcAft>
                <a:spcPts val="0"/>
              </a:spcAft>
              <a:buSzPts val="7500"/>
              <a:buNone/>
              <a:defRPr sz="6600"/>
            </a:lvl6pPr>
            <a:lvl7pPr lvl="6" algn="ctr" rtl="0">
              <a:spcBef>
                <a:spcPts val="0"/>
              </a:spcBef>
              <a:spcAft>
                <a:spcPts val="0"/>
              </a:spcAft>
              <a:buSzPts val="7500"/>
              <a:buNone/>
              <a:defRPr sz="6600"/>
            </a:lvl7pPr>
            <a:lvl8pPr lvl="7" algn="ctr" rtl="0">
              <a:spcBef>
                <a:spcPts val="0"/>
              </a:spcBef>
              <a:spcAft>
                <a:spcPts val="0"/>
              </a:spcAft>
              <a:buSzPts val="7500"/>
              <a:buNone/>
              <a:defRPr sz="6600"/>
            </a:lvl8pPr>
            <a:lvl9pPr lvl="8" algn="ctr" rtl="0">
              <a:spcBef>
                <a:spcPts val="0"/>
              </a:spcBef>
              <a:spcAft>
                <a:spcPts val="0"/>
              </a:spcAft>
              <a:buSzPts val="7500"/>
              <a:buNone/>
              <a:defRPr sz="6600"/>
            </a:lvl9pPr>
          </a:lstStyle>
          <a:p>
            <a:endParaRPr/>
          </a:p>
        </p:txBody>
      </p:sp>
      <p:sp>
        <p:nvSpPr>
          <p:cNvPr id="32" name="Google Shape;32;p4"/>
          <p:cNvSpPr txBox="1">
            <a:spLocks noGrp="1"/>
          </p:cNvSpPr>
          <p:nvPr>
            <p:ph type="subTitle" idx="1"/>
          </p:nvPr>
        </p:nvSpPr>
        <p:spPr>
          <a:xfrm>
            <a:off x="415643" y="3778864"/>
            <a:ext cx="6724857" cy="1056971"/>
          </a:xfrm>
          <a:prstGeom prst="rect">
            <a:avLst/>
          </a:prstGeom>
        </p:spPr>
        <p:txBody>
          <a:bodyPr spcFirstLastPara="1" wrap="square" lIns="131443" tIns="131443" rIns="131443" bIns="131443" anchor="t" anchorCtr="0"/>
          <a:lstStyle>
            <a:lvl1pPr lvl="0" algn="r" rtl="0">
              <a:lnSpc>
                <a:spcPct val="100000"/>
              </a:lnSpc>
              <a:spcBef>
                <a:spcPts val="0"/>
              </a:spcBef>
              <a:spcAft>
                <a:spcPts val="0"/>
              </a:spcAft>
              <a:buClr>
                <a:srgbClr val="FFFFFF"/>
              </a:buClr>
              <a:buSzPts val="3600"/>
              <a:buNone/>
              <a:defRPr sz="3100">
                <a:solidFill>
                  <a:srgbClr val="FFFFFF"/>
                </a:solidFill>
              </a:defRPr>
            </a:lvl1pPr>
            <a:lvl2pPr lvl="1" algn="ctr" rtl="0">
              <a:lnSpc>
                <a:spcPct val="100000"/>
              </a:lnSpc>
              <a:spcBef>
                <a:spcPts val="0"/>
              </a:spcBef>
              <a:spcAft>
                <a:spcPts val="0"/>
              </a:spcAft>
              <a:buSzPts val="4000"/>
              <a:buNone/>
              <a:defRPr sz="3500"/>
            </a:lvl2pPr>
            <a:lvl3pPr lvl="2" algn="ctr" rtl="0">
              <a:lnSpc>
                <a:spcPct val="100000"/>
              </a:lnSpc>
              <a:spcBef>
                <a:spcPts val="0"/>
              </a:spcBef>
              <a:spcAft>
                <a:spcPts val="0"/>
              </a:spcAft>
              <a:buSzPts val="4000"/>
              <a:buNone/>
              <a:defRPr sz="3500"/>
            </a:lvl3pPr>
            <a:lvl4pPr lvl="3" algn="ctr" rtl="0">
              <a:lnSpc>
                <a:spcPct val="100000"/>
              </a:lnSpc>
              <a:spcBef>
                <a:spcPts val="0"/>
              </a:spcBef>
              <a:spcAft>
                <a:spcPts val="0"/>
              </a:spcAft>
              <a:buSzPts val="4000"/>
              <a:buNone/>
              <a:defRPr sz="3500"/>
            </a:lvl4pPr>
            <a:lvl5pPr lvl="4" algn="ctr" rtl="0">
              <a:lnSpc>
                <a:spcPct val="100000"/>
              </a:lnSpc>
              <a:spcBef>
                <a:spcPts val="0"/>
              </a:spcBef>
              <a:spcAft>
                <a:spcPts val="0"/>
              </a:spcAft>
              <a:buSzPts val="4000"/>
              <a:buNone/>
              <a:defRPr sz="3500"/>
            </a:lvl5pPr>
            <a:lvl6pPr lvl="5" algn="ctr" rtl="0">
              <a:lnSpc>
                <a:spcPct val="100000"/>
              </a:lnSpc>
              <a:spcBef>
                <a:spcPts val="0"/>
              </a:spcBef>
              <a:spcAft>
                <a:spcPts val="0"/>
              </a:spcAft>
              <a:buSzPts val="4000"/>
              <a:buNone/>
              <a:defRPr sz="3500"/>
            </a:lvl6pPr>
            <a:lvl7pPr lvl="6" algn="ctr" rtl="0">
              <a:lnSpc>
                <a:spcPct val="100000"/>
              </a:lnSpc>
              <a:spcBef>
                <a:spcPts val="0"/>
              </a:spcBef>
              <a:spcAft>
                <a:spcPts val="0"/>
              </a:spcAft>
              <a:buSzPts val="4000"/>
              <a:buNone/>
              <a:defRPr sz="3500"/>
            </a:lvl7pPr>
            <a:lvl8pPr lvl="7" algn="ctr" rtl="0">
              <a:lnSpc>
                <a:spcPct val="100000"/>
              </a:lnSpc>
              <a:spcBef>
                <a:spcPts val="0"/>
              </a:spcBef>
              <a:spcAft>
                <a:spcPts val="0"/>
              </a:spcAft>
              <a:buSzPts val="4000"/>
              <a:buNone/>
              <a:defRPr sz="3500"/>
            </a:lvl8pPr>
            <a:lvl9pPr lvl="8" algn="ctr" rtl="0">
              <a:lnSpc>
                <a:spcPct val="100000"/>
              </a:lnSpc>
              <a:spcBef>
                <a:spcPts val="0"/>
              </a:spcBef>
              <a:spcAft>
                <a:spcPts val="0"/>
              </a:spcAft>
              <a:buSzPts val="4000"/>
              <a:buNone/>
              <a:defRPr sz="3500"/>
            </a:lvl9pPr>
          </a:lstStyle>
          <a:p>
            <a:endParaRPr/>
          </a:p>
        </p:txBody>
      </p:sp>
      <p:sp>
        <p:nvSpPr>
          <p:cNvPr id="33" name="Google Shape;33;p4"/>
          <p:cNvSpPr txBox="1">
            <a:spLocks noGrp="1"/>
          </p:cNvSpPr>
          <p:nvPr>
            <p:ph type="sldNum" idx="12"/>
          </p:nvPr>
        </p:nvSpPr>
        <p:spPr>
          <a:xfrm>
            <a:off x="11409057" y="6333134"/>
            <a:ext cx="731715" cy="524912"/>
          </a:xfrm>
          <a:prstGeom prst="rect">
            <a:avLst/>
          </a:prstGeom>
        </p:spPr>
        <p:txBody>
          <a:bodyPr spcFirstLastPara="1" wrap="square" lIns="98619" tIns="98619" rIns="98619" bIns="98619" anchor="ctr" anchorCtr="0">
            <a:noAutofit/>
          </a:bodyPr>
          <a:lstStyle>
            <a:lvl1pPr lvl="0" algn="r">
              <a:buNone/>
              <a:defRPr sz="1500">
                <a:solidFill>
                  <a:schemeClr val="dk1"/>
                </a:solidFill>
                <a:latin typeface="Libre Franklin"/>
                <a:ea typeface="Libre Franklin"/>
                <a:cs typeface="Libre Franklin"/>
                <a:sym typeface="Libre Franklin"/>
              </a:defRPr>
            </a:lvl1pPr>
            <a:lvl2pPr lvl="1" algn="r">
              <a:buNone/>
              <a:defRPr sz="1500">
                <a:solidFill>
                  <a:schemeClr val="dk1"/>
                </a:solidFill>
                <a:latin typeface="Libre Franklin"/>
                <a:ea typeface="Libre Franklin"/>
                <a:cs typeface="Libre Franklin"/>
                <a:sym typeface="Libre Franklin"/>
              </a:defRPr>
            </a:lvl2pPr>
            <a:lvl3pPr lvl="2" algn="r">
              <a:buNone/>
              <a:defRPr sz="1500">
                <a:solidFill>
                  <a:schemeClr val="dk1"/>
                </a:solidFill>
                <a:latin typeface="Libre Franklin"/>
                <a:ea typeface="Libre Franklin"/>
                <a:cs typeface="Libre Franklin"/>
                <a:sym typeface="Libre Franklin"/>
              </a:defRPr>
            </a:lvl3pPr>
            <a:lvl4pPr lvl="3" algn="r">
              <a:buNone/>
              <a:defRPr sz="1500">
                <a:solidFill>
                  <a:schemeClr val="dk1"/>
                </a:solidFill>
                <a:latin typeface="Libre Franklin"/>
                <a:ea typeface="Libre Franklin"/>
                <a:cs typeface="Libre Franklin"/>
                <a:sym typeface="Libre Franklin"/>
              </a:defRPr>
            </a:lvl4pPr>
            <a:lvl5pPr lvl="4" algn="r">
              <a:buNone/>
              <a:defRPr sz="1500">
                <a:solidFill>
                  <a:schemeClr val="dk1"/>
                </a:solidFill>
                <a:latin typeface="Libre Franklin"/>
                <a:ea typeface="Libre Franklin"/>
                <a:cs typeface="Libre Franklin"/>
                <a:sym typeface="Libre Franklin"/>
              </a:defRPr>
            </a:lvl5pPr>
            <a:lvl6pPr lvl="5" algn="r">
              <a:buNone/>
              <a:defRPr sz="1500">
                <a:solidFill>
                  <a:schemeClr val="dk1"/>
                </a:solidFill>
                <a:latin typeface="Libre Franklin"/>
                <a:ea typeface="Libre Franklin"/>
                <a:cs typeface="Libre Franklin"/>
                <a:sym typeface="Libre Franklin"/>
              </a:defRPr>
            </a:lvl6pPr>
            <a:lvl7pPr lvl="6" algn="r">
              <a:buNone/>
              <a:defRPr sz="1500">
                <a:solidFill>
                  <a:schemeClr val="dk1"/>
                </a:solidFill>
                <a:latin typeface="Libre Franklin"/>
                <a:ea typeface="Libre Franklin"/>
                <a:cs typeface="Libre Franklin"/>
                <a:sym typeface="Libre Franklin"/>
              </a:defRPr>
            </a:lvl7pPr>
            <a:lvl8pPr lvl="7" algn="r">
              <a:buNone/>
              <a:defRPr sz="1500">
                <a:solidFill>
                  <a:schemeClr val="dk1"/>
                </a:solidFill>
                <a:latin typeface="Libre Franklin"/>
                <a:ea typeface="Libre Franklin"/>
                <a:cs typeface="Libre Franklin"/>
                <a:sym typeface="Libre Franklin"/>
              </a:defRPr>
            </a:lvl8pPr>
            <a:lvl9pPr lvl="8" algn="r">
              <a:buNone/>
              <a:defRPr sz="1500">
                <a:solidFill>
                  <a:schemeClr val="dk1"/>
                </a:solidFill>
                <a:latin typeface="Libre Franklin"/>
                <a:ea typeface="Libre Franklin"/>
                <a:cs typeface="Libre Franklin"/>
                <a:sym typeface="Libre Frankli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8832695"/>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Generic Backup">
  <p:cSld name="Generic Backup">
    <p:spTree>
      <p:nvGrpSpPr>
        <p:cNvPr id="1" name="Shape 459"/>
        <p:cNvGrpSpPr/>
        <p:nvPr/>
      </p:nvGrpSpPr>
      <p:grpSpPr>
        <a:xfrm>
          <a:off x="0" y="0"/>
          <a:ext cx="0" cy="0"/>
          <a:chOff x="0" y="0"/>
          <a:chExt cx="0" cy="0"/>
        </a:xfrm>
      </p:grpSpPr>
      <p:sp>
        <p:nvSpPr>
          <p:cNvPr id="460" name="Google Shape;460;p81"/>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61" name="Google Shape;461;p81"/>
          <p:cNvSpPr txBox="1">
            <a:spLocks noGrp="1"/>
          </p:cNvSpPr>
          <p:nvPr>
            <p:ph type="sldNum" idx="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62" name="Google Shape;462;p81" descr="al-ross-atlas-sitting-at-bar-with-his-globe-along-side-him-on-the-counter-new-yorker-cartoon.jpg"/>
          <p:cNvPicPr preferRelativeResize="0"/>
          <p:nvPr/>
        </p:nvPicPr>
        <p:blipFill>
          <a:blip r:embed="rId2">
            <a:alphaModFix/>
          </a:blip>
          <a:stretch>
            <a:fillRect/>
          </a:stretch>
        </p:blipFill>
        <p:spPr>
          <a:xfrm>
            <a:off x="1888295" y="389078"/>
            <a:ext cx="7021308" cy="4882221"/>
          </a:xfrm>
          <a:prstGeom prst="rect">
            <a:avLst/>
          </a:prstGeom>
          <a:noFill/>
          <a:ln>
            <a:noFill/>
          </a:ln>
        </p:spPr>
      </p:pic>
      <p:sp>
        <p:nvSpPr>
          <p:cNvPr id="463" name="Google Shape;463;p81"/>
          <p:cNvSpPr txBox="1"/>
          <p:nvPr/>
        </p:nvSpPr>
        <p:spPr>
          <a:xfrm>
            <a:off x="523143" y="530368"/>
            <a:ext cx="5604857" cy="1122353"/>
          </a:xfrm>
          <a:prstGeom prst="rect">
            <a:avLst/>
          </a:prstGeom>
          <a:noFill/>
          <a:ln>
            <a:noFill/>
          </a:ln>
        </p:spPr>
        <p:txBody>
          <a:bodyPr spcFirstLastPara="1" wrap="square" lIns="113400" tIns="113400" rIns="113400" bIns="113400" anchor="ctr" anchorCtr="0">
            <a:noAutofit/>
          </a:bodyPr>
          <a:lstStyle/>
          <a:p>
            <a:pPr algn="ctr" defTabSz="914400">
              <a:buClr>
                <a:srgbClr val="000000"/>
              </a:buClr>
              <a:buFont typeface="Arial"/>
              <a:buNone/>
            </a:pPr>
            <a:r>
              <a:rPr lang="en" sz="4500" b="1" kern="0">
                <a:solidFill>
                  <a:srgbClr val="434343"/>
                </a:solidFill>
                <a:latin typeface="Libre Franklin"/>
                <a:ea typeface="Libre Franklin"/>
                <a:cs typeface="Libre Franklin"/>
                <a:sym typeface="Libre Franklin"/>
              </a:rPr>
              <a:t>Questions?</a:t>
            </a:r>
            <a:endParaRPr sz="4500" b="1" kern="0">
              <a:solidFill>
                <a:srgbClr val="434343"/>
              </a:solidFill>
              <a:latin typeface="Libre Franklin"/>
              <a:ea typeface="Libre Franklin"/>
              <a:cs typeface="Libre Franklin"/>
              <a:sym typeface="Libre Franklin"/>
            </a:endParaRPr>
          </a:p>
        </p:txBody>
      </p:sp>
      <p:sp>
        <p:nvSpPr>
          <p:cNvPr id="464" name="Google Shape;464;p81"/>
          <p:cNvSpPr txBox="1"/>
          <p:nvPr/>
        </p:nvSpPr>
        <p:spPr>
          <a:xfrm>
            <a:off x="9042629" y="43"/>
            <a:ext cx="3042857" cy="394941"/>
          </a:xfrm>
          <a:prstGeom prst="rect">
            <a:avLst/>
          </a:prstGeom>
          <a:noFill/>
          <a:ln>
            <a:noFill/>
          </a:ln>
        </p:spPr>
        <p:txBody>
          <a:bodyPr spcFirstLastPara="1" wrap="square" lIns="88238" tIns="88238" rIns="88238" bIns="88238" anchor="t" anchorCtr="0">
            <a:noAutofit/>
          </a:bodyPr>
          <a:lstStyle/>
          <a:p>
            <a:pPr algn="r" defTabSz="914400">
              <a:buClr>
                <a:srgbClr val="000000"/>
              </a:buClr>
              <a:buFont typeface="Arial"/>
              <a:buNone/>
            </a:pPr>
            <a:r>
              <a:rPr lang="en" sz="1300" i="1" kern="0">
                <a:solidFill>
                  <a:srgbClr val="6FA8DC"/>
                </a:solidFill>
                <a:cs typeface="Arial"/>
                <a:sym typeface="Arial"/>
              </a:rPr>
              <a:t>Al Ross, New Yorker</a:t>
            </a:r>
            <a:endParaRPr sz="1300" i="1" kern="0">
              <a:solidFill>
                <a:srgbClr val="6FA8DC"/>
              </a:solidFill>
              <a:cs typeface="Arial"/>
              <a:sym typeface="Arial"/>
            </a:endParaRPr>
          </a:p>
          <a:p>
            <a:pPr algn="r" defTabSz="914400">
              <a:buClr>
                <a:srgbClr val="000000"/>
              </a:buClr>
              <a:buFont typeface="Arial"/>
              <a:buNone/>
            </a:pPr>
            <a:r>
              <a:rPr lang="en" sz="1300" i="1" kern="0">
                <a:solidFill>
                  <a:srgbClr val="6FA8DC"/>
                </a:solidFill>
                <a:cs typeface="Arial"/>
                <a:sym typeface="Arial"/>
              </a:rPr>
              <a:t>June 22, 1992</a:t>
            </a:r>
            <a:endParaRPr sz="1300" i="1" kern="0">
              <a:solidFill>
                <a:srgbClr val="6FA8DC"/>
              </a:solidFill>
              <a:cs typeface="Arial"/>
              <a:sym typeface="Arial"/>
            </a:endParaRPr>
          </a:p>
        </p:txBody>
      </p:sp>
    </p:spTree>
    <p:extLst>
      <p:ext uri="{BB962C8B-B14F-4D97-AF65-F5344CB8AC3E}">
        <p14:creationId xmlns:p14="http://schemas.microsoft.com/office/powerpoint/2010/main" val="3785316444"/>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65"/>
        <p:cNvGrpSpPr/>
        <p:nvPr/>
      </p:nvGrpSpPr>
      <p:grpSpPr>
        <a:xfrm>
          <a:off x="0" y="0"/>
          <a:ext cx="0" cy="0"/>
          <a:chOff x="0" y="0"/>
          <a:chExt cx="0" cy="0"/>
        </a:xfrm>
      </p:grpSpPr>
      <p:sp>
        <p:nvSpPr>
          <p:cNvPr id="466" name="Google Shape;466;p82"/>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467" name="Google Shape;467;p82"/>
          <p:cNvGrpSpPr/>
          <p:nvPr/>
        </p:nvGrpSpPr>
        <p:grpSpPr>
          <a:xfrm>
            <a:off x="1" y="-57629"/>
            <a:ext cx="12192483" cy="6915396"/>
            <a:chOff x="0" y="-57631"/>
            <a:chExt cx="12189000" cy="6915600"/>
          </a:xfrm>
        </p:grpSpPr>
        <p:pic>
          <p:nvPicPr>
            <p:cNvPr id="468" name="Google Shape;468;p82"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469" name="Google Shape;469;p82"/>
            <p:cNvSpPr txBox="1"/>
            <p:nvPr/>
          </p:nvSpPr>
          <p:spPr>
            <a:xfrm>
              <a:off x="206250" y="5553075"/>
              <a:ext cx="11823900" cy="1090200"/>
            </a:xfrm>
            <a:prstGeom prst="rect">
              <a:avLst/>
            </a:prstGeom>
            <a:solidFill>
              <a:srgbClr val="FFFFFF"/>
            </a:solidFill>
            <a:ln>
              <a:noFill/>
            </a:ln>
          </p:spPr>
          <p:txBody>
            <a:bodyPr spcFirstLastPara="1" wrap="square" lIns="95300" tIns="95300" rIns="95300" bIns="95300" anchor="t" anchorCtr="0">
              <a:noAutofit/>
            </a:bodyPr>
            <a:lstStyle/>
            <a:p>
              <a:pPr defTabSz="914400">
                <a:buClr>
                  <a:srgbClr val="000000"/>
                </a:buClr>
                <a:buFont typeface="Arial"/>
                <a:buNone/>
              </a:pPr>
              <a:endParaRPr sz="1300" kern="0">
                <a:solidFill>
                  <a:srgbClr val="6FA8DC"/>
                </a:solidFill>
                <a:cs typeface="Arial"/>
                <a:sym typeface="Arial"/>
              </a:endParaRPr>
            </a:p>
          </p:txBody>
        </p:sp>
      </p:grpSp>
    </p:spTree>
    <p:extLst>
      <p:ext uri="{BB962C8B-B14F-4D97-AF65-F5344CB8AC3E}">
        <p14:creationId xmlns:p14="http://schemas.microsoft.com/office/powerpoint/2010/main" val="2152612103"/>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NL Blank">
  <p:cSld name="BNL Blank">
    <p:spTree>
      <p:nvGrpSpPr>
        <p:cNvPr id="1" name="Shape 470"/>
        <p:cNvGrpSpPr/>
        <p:nvPr/>
      </p:nvGrpSpPr>
      <p:grpSpPr>
        <a:xfrm>
          <a:off x="0" y="0"/>
          <a:ext cx="0" cy="0"/>
          <a:chOff x="0" y="0"/>
          <a:chExt cx="0" cy="0"/>
        </a:xfrm>
      </p:grpSpPr>
      <p:sp>
        <p:nvSpPr>
          <p:cNvPr id="471" name="Google Shape;471;p83"/>
          <p:cNvSpPr txBox="1">
            <a:spLocks noGrp="1"/>
          </p:cNvSpPr>
          <p:nvPr>
            <p:ph type="sldNum" idx="12"/>
          </p:nvPr>
        </p:nvSpPr>
        <p:spPr>
          <a:xfrm>
            <a:off x="10548725" y="6394570"/>
            <a:ext cx="731715" cy="524912"/>
          </a:xfrm>
          <a:prstGeom prst="rect">
            <a:avLst/>
          </a:prstGeom>
        </p:spPr>
        <p:txBody>
          <a:bodyPr spcFirstLastPara="1" wrap="square" lIns="88238" tIns="88238" rIns="88238" bIns="8823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0313325"/>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2"/>
        <p:cNvGrpSpPr/>
        <p:nvPr/>
      </p:nvGrpSpPr>
      <p:grpSpPr>
        <a:xfrm>
          <a:off x="0" y="0"/>
          <a:ext cx="0" cy="0"/>
          <a:chOff x="0" y="0"/>
          <a:chExt cx="0" cy="0"/>
        </a:xfrm>
      </p:grpSpPr>
      <p:sp>
        <p:nvSpPr>
          <p:cNvPr id="473" name="Google Shape;473;p84"/>
          <p:cNvSpPr txBox="1">
            <a:spLocks noGrp="1"/>
          </p:cNvSpPr>
          <p:nvPr>
            <p:ph type="title"/>
          </p:nvPr>
        </p:nvSpPr>
        <p:spPr>
          <a:xfrm>
            <a:off x="609612" y="274656"/>
            <a:ext cx="10972857" cy="1143265"/>
          </a:xfrm>
          <a:prstGeom prst="rect">
            <a:avLst/>
          </a:prstGeom>
          <a:noFill/>
          <a:ln>
            <a:noFill/>
          </a:ln>
        </p:spPr>
        <p:txBody>
          <a:bodyPr spcFirstLastPara="1" wrap="square" lIns="117612" tIns="117612" rIns="117612" bIns="117612" anchor="ctr" anchorCtr="0">
            <a:noAutofit/>
          </a:bodyPr>
          <a:lstStyle>
            <a:lvl1pPr marL="0" marR="0" lvl="0" indent="0" algn="ctr" rtl="0">
              <a:spcBef>
                <a:spcPts val="0"/>
              </a:spcBef>
              <a:spcAft>
                <a:spcPts val="0"/>
              </a:spcAft>
              <a:buClr>
                <a:schemeClr val="dk1"/>
              </a:buClr>
              <a:buSzPts val="3500"/>
              <a:buFont typeface="Calibri"/>
              <a:buNone/>
              <a:defRPr sz="5100" b="0" i="0" u="none" strike="noStrike" cap="none">
                <a:solidFill>
                  <a:schemeClr val="dk1"/>
                </a:solidFill>
                <a:latin typeface="Calibri"/>
                <a:ea typeface="Calibri"/>
                <a:cs typeface="Calibri"/>
                <a:sym typeface="Calibri"/>
              </a:defRPr>
            </a:lvl1pPr>
            <a:lvl2pPr lvl="1" indent="0" rtl="0">
              <a:spcBef>
                <a:spcPts val="0"/>
              </a:spcBef>
              <a:spcAft>
                <a:spcPts val="0"/>
              </a:spcAft>
              <a:buSzPts val="3900"/>
              <a:buNone/>
              <a:defRPr sz="2200"/>
            </a:lvl2pPr>
            <a:lvl3pPr lvl="2" indent="0" rtl="0">
              <a:spcBef>
                <a:spcPts val="0"/>
              </a:spcBef>
              <a:spcAft>
                <a:spcPts val="0"/>
              </a:spcAft>
              <a:buSzPts val="3900"/>
              <a:buNone/>
              <a:defRPr sz="2200"/>
            </a:lvl3pPr>
            <a:lvl4pPr lvl="3" indent="0" rtl="0">
              <a:spcBef>
                <a:spcPts val="0"/>
              </a:spcBef>
              <a:spcAft>
                <a:spcPts val="0"/>
              </a:spcAft>
              <a:buSzPts val="3900"/>
              <a:buNone/>
              <a:defRPr sz="2200"/>
            </a:lvl4pPr>
            <a:lvl5pPr lvl="4" indent="0" rtl="0">
              <a:spcBef>
                <a:spcPts val="0"/>
              </a:spcBef>
              <a:spcAft>
                <a:spcPts val="0"/>
              </a:spcAft>
              <a:buSzPts val="3900"/>
              <a:buNone/>
              <a:defRPr sz="2200"/>
            </a:lvl5pPr>
            <a:lvl6pPr lvl="5" indent="0" rtl="0">
              <a:spcBef>
                <a:spcPts val="0"/>
              </a:spcBef>
              <a:spcAft>
                <a:spcPts val="0"/>
              </a:spcAft>
              <a:buSzPts val="3900"/>
              <a:buNone/>
              <a:defRPr sz="2200"/>
            </a:lvl6pPr>
            <a:lvl7pPr lvl="6" indent="0" rtl="0">
              <a:spcBef>
                <a:spcPts val="0"/>
              </a:spcBef>
              <a:spcAft>
                <a:spcPts val="0"/>
              </a:spcAft>
              <a:buSzPts val="3900"/>
              <a:buNone/>
              <a:defRPr sz="2200"/>
            </a:lvl7pPr>
            <a:lvl8pPr lvl="7" indent="0" rtl="0">
              <a:spcBef>
                <a:spcPts val="0"/>
              </a:spcBef>
              <a:spcAft>
                <a:spcPts val="0"/>
              </a:spcAft>
              <a:buSzPts val="3900"/>
              <a:buNone/>
              <a:defRPr sz="2200"/>
            </a:lvl8pPr>
            <a:lvl9pPr lvl="8" indent="0" rtl="0">
              <a:spcBef>
                <a:spcPts val="0"/>
              </a:spcBef>
              <a:spcAft>
                <a:spcPts val="0"/>
              </a:spcAft>
              <a:buSzPts val="3900"/>
              <a:buNone/>
              <a:defRPr sz="2200"/>
            </a:lvl9pPr>
          </a:lstStyle>
          <a:p>
            <a:endParaRPr/>
          </a:p>
        </p:txBody>
      </p:sp>
      <p:sp>
        <p:nvSpPr>
          <p:cNvPr id="474" name="Google Shape;474;p84"/>
          <p:cNvSpPr txBox="1">
            <a:spLocks noGrp="1"/>
          </p:cNvSpPr>
          <p:nvPr>
            <p:ph type="body" idx="1"/>
          </p:nvPr>
        </p:nvSpPr>
        <p:spPr>
          <a:xfrm>
            <a:off x="609612" y="1600200"/>
            <a:ext cx="10972857" cy="4526206"/>
          </a:xfrm>
          <a:prstGeom prst="rect">
            <a:avLst/>
          </a:prstGeom>
          <a:noFill/>
          <a:ln>
            <a:noFill/>
          </a:ln>
        </p:spPr>
        <p:txBody>
          <a:bodyPr spcFirstLastPara="1" wrap="square" lIns="117612" tIns="117612" rIns="117612" bIns="117612" anchor="t" anchorCtr="0">
            <a:noAutofit/>
          </a:bodyPr>
          <a:lstStyle>
            <a:lvl1pPr marL="423321" marR="0" lvl="0" indent="-446839" algn="l" rtl="0">
              <a:spcBef>
                <a:spcPts val="741"/>
              </a:spcBef>
              <a:spcAft>
                <a:spcPts val="0"/>
              </a:spcAft>
              <a:buClr>
                <a:schemeClr val="dk1"/>
              </a:buClr>
              <a:buSzPts val="4000"/>
              <a:buFont typeface="Arial"/>
              <a:buChar char="•"/>
              <a:defRPr sz="3700" b="0" i="0" u="none" strike="noStrike" cap="none">
                <a:solidFill>
                  <a:schemeClr val="dk1"/>
                </a:solidFill>
                <a:latin typeface="Calibri"/>
                <a:ea typeface="Calibri"/>
                <a:cs typeface="Calibri"/>
                <a:sym typeface="Calibri"/>
              </a:defRPr>
            </a:lvl1pPr>
            <a:lvl2pPr marL="846643" marR="0" lvl="1" indent="-423321" algn="l" rtl="0">
              <a:spcBef>
                <a:spcPts val="648"/>
              </a:spcBef>
              <a:spcAft>
                <a:spcPts val="0"/>
              </a:spcAft>
              <a:buClr>
                <a:schemeClr val="dk1"/>
              </a:buClr>
              <a:buSzPts val="3600"/>
              <a:buFont typeface="Arial"/>
              <a:buChar char="–"/>
              <a:defRPr sz="3300" b="0" i="0" u="none" strike="noStrike" cap="none">
                <a:solidFill>
                  <a:schemeClr val="dk1"/>
                </a:solidFill>
                <a:latin typeface="Calibri"/>
                <a:ea typeface="Calibri"/>
                <a:cs typeface="Calibri"/>
                <a:sym typeface="Calibri"/>
              </a:defRPr>
            </a:lvl2pPr>
            <a:lvl3pPr marL="1269964" marR="0" lvl="2" indent="-393924" algn="l" rtl="0">
              <a:spcBef>
                <a:spcPts val="556"/>
              </a:spcBef>
              <a:spcAft>
                <a:spcPts val="0"/>
              </a:spcAft>
              <a:buClr>
                <a:schemeClr val="dk1"/>
              </a:buClr>
              <a:buSzPts val="3100"/>
              <a:buFont typeface="Arial"/>
              <a:buChar char="•"/>
              <a:defRPr sz="2900" b="0" i="0" u="none" strike="noStrike" cap="none">
                <a:solidFill>
                  <a:schemeClr val="dk1"/>
                </a:solidFill>
                <a:latin typeface="Calibri"/>
                <a:ea typeface="Calibri"/>
                <a:cs typeface="Calibri"/>
                <a:sym typeface="Calibri"/>
              </a:defRPr>
            </a:lvl3pPr>
            <a:lvl4pPr marL="1693286" marR="0" lvl="3" indent="-358647" algn="l" rtl="0">
              <a:spcBef>
                <a:spcPts val="370"/>
              </a:spcBef>
              <a:spcAft>
                <a:spcPts val="0"/>
              </a:spcAft>
              <a:buClr>
                <a:schemeClr val="dk1"/>
              </a:buClr>
              <a:buSzPts val="2500"/>
              <a:buFont typeface="Arial"/>
              <a:buChar char="–"/>
              <a:defRPr sz="2300" b="0" i="0" u="none" strike="noStrike" cap="none">
                <a:solidFill>
                  <a:schemeClr val="dk1"/>
                </a:solidFill>
                <a:latin typeface="Calibri"/>
                <a:ea typeface="Calibri"/>
                <a:cs typeface="Calibri"/>
                <a:sym typeface="Calibri"/>
              </a:defRPr>
            </a:lvl4pPr>
            <a:lvl5pPr marL="2116607" marR="0" lvl="4" indent="-358647" algn="l" rtl="0">
              <a:spcBef>
                <a:spcPts val="370"/>
              </a:spcBef>
              <a:spcAft>
                <a:spcPts val="0"/>
              </a:spcAft>
              <a:buClr>
                <a:schemeClr val="dk1"/>
              </a:buClr>
              <a:buSzPts val="2500"/>
              <a:buFont typeface="Arial"/>
              <a:buChar char="»"/>
              <a:defRPr sz="2300" b="0" i="0" u="none" strike="noStrike" cap="none">
                <a:solidFill>
                  <a:schemeClr val="dk1"/>
                </a:solidFill>
                <a:latin typeface="Calibri"/>
                <a:ea typeface="Calibri"/>
                <a:cs typeface="Calibri"/>
                <a:sym typeface="Calibri"/>
              </a:defRPr>
            </a:lvl5pPr>
            <a:lvl6pPr marL="2539929" marR="0" lvl="5" indent="-358647" algn="l" rtl="0">
              <a:spcBef>
                <a:spcPts val="370"/>
              </a:spcBef>
              <a:spcAft>
                <a:spcPts val="0"/>
              </a:spcAft>
              <a:buClr>
                <a:schemeClr val="dk1"/>
              </a:buClr>
              <a:buSzPts val="2500"/>
              <a:buFont typeface="Arial"/>
              <a:buChar char="•"/>
              <a:defRPr sz="2300" b="0" i="0" u="none" strike="noStrike" cap="none">
                <a:solidFill>
                  <a:schemeClr val="dk1"/>
                </a:solidFill>
                <a:latin typeface="Calibri"/>
                <a:ea typeface="Calibri"/>
                <a:cs typeface="Calibri"/>
                <a:sym typeface="Calibri"/>
              </a:defRPr>
            </a:lvl6pPr>
            <a:lvl7pPr marL="2963250" marR="0" lvl="6" indent="-358647" algn="l" rtl="0">
              <a:spcBef>
                <a:spcPts val="370"/>
              </a:spcBef>
              <a:spcAft>
                <a:spcPts val="0"/>
              </a:spcAft>
              <a:buClr>
                <a:schemeClr val="dk1"/>
              </a:buClr>
              <a:buSzPts val="2500"/>
              <a:buFont typeface="Arial"/>
              <a:buChar char="•"/>
              <a:defRPr sz="2300" b="0" i="0" u="none" strike="noStrike" cap="none">
                <a:solidFill>
                  <a:schemeClr val="dk1"/>
                </a:solidFill>
                <a:latin typeface="Calibri"/>
                <a:ea typeface="Calibri"/>
                <a:cs typeface="Calibri"/>
                <a:sym typeface="Calibri"/>
              </a:defRPr>
            </a:lvl7pPr>
            <a:lvl8pPr marL="3386572" marR="0" lvl="7" indent="-358647" algn="l" rtl="0">
              <a:spcBef>
                <a:spcPts val="370"/>
              </a:spcBef>
              <a:spcAft>
                <a:spcPts val="0"/>
              </a:spcAft>
              <a:buClr>
                <a:schemeClr val="dk1"/>
              </a:buClr>
              <a:buSzPts val="2500"/>
              <a:buFont typeface="Arial"/>
              <a:buChar char="•"/>
              <a:defRPr sz="2300" b="0" i="0" u="none" strike="noStrike" cap="none">
                <a:solidFill>
                  <a:schemeClr val="dk1"/>
                </a:solidFill>
                <a:latin typeface="Calibri"/>
                <a:ea typeface="Calibri"/>
                <a:cs typeface="Calibri"/>
                <a:sym typeface="Calibri"/>
              </a:defRPr>
            </a:lvl8pPr>
            <a:lvl9pPr marL="3809893" marR="0" lvl="8" indent="-358647" algn="l" rtl="0">
              <a:spcBef>
                <a:spcPts val="370"/>
              </a:spcBef>
              <a:spcAft>
                <a:spcPts val="0"/>
              </a:spcAft>
              <a:buClr>
                <a:schemeClr val="dk1"/>
              </a:buClr>
              <a:buSzPts val="25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475" name="Google Shape;475;p84"/>
          <p:cNvSpPr txBox="1">
            <a:spLocks noGrp="1"/>
          </p:cNvSpPr>
          <p:nvPr>
            <p:ph type="dt" idx="10"/>
          </p:nvPr>
        </p:nvSpPr>
        <p:spPr>
          <a:xfrm>
            <a:off x="609611" y="6356368"/>
            <a:ext cx="2844857" cy="365029"/>
          </a:xfrm>
          <a:prstGeom prst="rect">
            <a:avLst/>
          </a:prstGeom>
          <a:noFill/>
          <a:ln>
            <a:noFill/>
          </a:ln>
        </p:spPr>
        <p:txBody>
          <a:bodyPr spcFirstLastPara="1" wrap="square" lIns="81780" tIns="81780" rIns="81780" bIns="81780" anchor="ctr" anchorCtr="0">
            <a:noAutofit/>
          </a:bodyPr>
          <a:lstStyle>
            <a:lvl1pPr marL="0" marR="0" lvl="0" indent="0" algn="l" rtl="0">
              <a:spcBef>
                <a:spcPts val="0"/>
              </a:spcBef>
              <a:spcAft>
                <a:spcPts val="0"/>
              </a:spcAft>
              <a:buSzPts val="1400"/>
              <a:buNone/>
              <a:defRPr sz="1400">
                <a:solidFill>
                  <a:srgbClr val="888888"/>
                </a:solidFill>
                <a:latin typeface="Calibri"/>
                <a:ea typeface="Calibri"/>
                <a:cs typeface="Calibri"/>
                <a:sym typeface="Calibri"/>
              </a:defRPr>
            </a:lvl1pPr>
            <a:lvl2pPr marL="540911" marR="0" lvl="1"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2pPr>
            <a:lvl3pPr marL="1058304" marR="0" lvl="2"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3pPr>
            <a:lvl4pPr marL="1610973" marR="0" lvl="3"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4pPr>
            <a:lvl5pPr marL="2151884" marR="0" lvl="4"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5pPr>
            <a:lvl6pPr marL="2669277" marR="0" lvl="5"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6pPr>
            <a:lvl7pPr marL="3210188" marR="0" lvl="6"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7pPr>
            <a:lvl8pPr marL="3751099" marR="0" lvl="7"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8pPr>
            <a:lvl9pPr marL="4292009" marR="0" lvl="8"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476" name="Google Shape;476;p84"/>
          <p:cNvSpPr txBox="1">
            <a:spLocks noGrp="1"/>
          </p:cNvSpPr>
          <p:nvPr>
            <p:ph type="ftr" idx="11"/>
          </p:nvPr>
        </p:nvSpPr>
        <p:spPr>
          <a:xfrm>
            <a:off x="4165612" y="6356368"/>
            <a:ext cx="3860857" cy="365029"/>
          </a:xfrm>
          <a:prstGeom prst="rect">
            <a:avLst/>
          </a:prstGeom>
          <a:noFill/>
          <a:ln>
            <a:noFill/>
          </a:ln>
        </p:spPr>
        <p:txBody>
          <a:bodyPr spcFirstLastPara="1" wrap="square" lIns="81780" tIns="81780" rIns="81780" bIns="81780" anchor="ctr" anchorCtr="0">
            <a:noAutofit/>
          </a:bodyPr>
          <a:lstStyle>
            <a:lvl1pPr marL="0" marR="0" lvl="0" indent="0" algn="ctr" rtl="0">
              <a:spcBef>
                <a:spcPts val="0"/>
              </a:spcBef>
              <a:spcAft>
                <a:spcPts val="0"/>
              </a:spcAft>
              <a:buSzPts val="1400"/>
              <a:buNone/>
              <a:defRPr sz="1400">
                <a:solidFill>
                  <a:srgbClr val="888888"/>
                </a:solidFill>
                <a:latin typeface="Calibri"/>
                <a:ea typeface="Calibri"/>
                <a:cs typeface="Calibri"/>
                <a:sym typeface="Calibri"/>
              </a:defRPr>
            </a:lvl1pPr>
            <a:lvl2pPr marL="540911" marR="0" lvl="1"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2pPr>
            <a:lvl3pPr marL="1058304" marR="0" lvl="2"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3pPr>
            <a:lvl4pPr marL="1610973" marR="0" lvl="3"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4pPr>
            <a:lvl5pPr marL="2151884" marR="0" lvl="4"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5pPr>
            <a:lvl6pPr marL="2669277" marR="0" lvl="5"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6pPr>
            <a:lvl7pPr marL="3210188" marR="0" lvl="6"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7pPr>
            <a:lvl8pPr marL="3751099" marR="0" lvl="7"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8pPr>
            <a:lvl9pPr marL="4292009" marR="0" lvl="8" indent="0" algn="l" rtl="0">
              <a:spcBef>
                <a:spcPts val="0"/>
              </a:spcBef>
              <a:spcAft>
                <a:spcPts val="0"/>
              </a:spcAft>
              <a:buSzPts val="1400"/>
              <a:buNone/>
              <a:defRPr sz="22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477" name="Google Shape;477;p84"/>
          <p:cNvSpPr txBox="1">
            <a:spLocks noGrp="1"/>
          </p:cNvSpPr>
          <p:nvPr>
            <p:ph type="sldNum" idx="12"/>
          </p:nvPr>
        </p:nvSpPr>
        <p:spPr>
          <a:xfrm>
            <a:off x="8737612" y="6356368"/>
            <a:ext cx="2844857" cy="365029"/>
          </a:xfrm>
          <a:prstGeom prst="rect">
            <a:avLst/>
          </a:prstGeom>
          <a:noFill/>
          <a:ln>
            <a:noFill/>
          </a:ln>
        </p:spPr>
        <p:txBody>
          <a:bodyPr spcFirstLastPara="1" wrap="square" lIns="107242" tIns="53610" rIns="107242" bIns="53610" anchor="ctr" anchorCtr="0">
            <a:noAutofit/>
          </a:bodyPr>
          <a:lstStyle>
            <a:lvl1pPr marL="0" marR="0" lvl="0" indent="0" algn="r" rtl="0">
              <a:spcBef>
                <a:spcPts val="0"/>
              </a:spcBef>
              <a:buNone/>
              <a:defRPr sz="1400">
                <a:solidFill>
                  <a:srgbClr val="888888"/>
                </a:solidFill>
                <a:latin typeface="Calibri"/>
                <a:ea typeface="Calibri"/>
                <a:cs typeface="Calibri"/>
                <a:sym typeface="Calibri"/>
              </a:defRPr>
            </a:lvl1pPr>
            <a:lvl2pPr marL="0" marR="0" lvl="1" indent="0" algn="r" rtl="0">
              <a:spcBef>
                <a:spcPts val="0"/>
              </a:spcBef>
              <a:buNone/>
              <a:defRPr sz="1400">
                <a:solidFill>
                  <a:srgbClr val="888888"/>
                </a:solidFill>
                <a:latin typeface="Calibri"/>
                <a:ea typeface="Calibri"/>
                <a:cs typeface="Calibri"/>
                <a:sym typeface="Calibri"/>
              </a:defRPr>
            </a:lvl2pPr>
            <a:lvl3pPr marL="0" marR="0" lvl="2" indent="0" algn="r" rtl="0">
              <a:spcBef>
                <a:spcPts val="0"/>
              </a:spcBef>
              <a:buNone/>
              <a:defRPr sz="1400">
                <a:solidFill>
                  <a:srgbClr val="888888"/>
                </a:solidFill>
                <a:latin typeface="Calibri"/>
                <a:ea typeface="Calibri"/>
                <a:cs typeface="Calibri"/>
                <a:sym typeface="Calibri"/>
              </a:defRPr>
            </a:lvl3pPr>
            <a:lvl4pPr marL="0" marR="0" lvl="3" indent="0" algn="r" rtl="0">
              <a:spcBef>
                <a:spcPts val="0"/>
              </a:spcBef>
              <a:buNone/>
              <a:defRPr sz="1400">
                <a:solidFill>
                  <a:srgbClr val="888888"/>
                </a:solidFill>
                <a:latin typeface="Calibri"/>
                <a:ea typeface="Calibri"/>
                <a:cs typeface="Calibri"/>
                <a:sym typeface="Calibri"/>
              </a:defRPr>
            </a:lvl4pPr>
            <a:lvl5pPr marL="0" marR="0" lvl="4" indent="0" algn="r" rtl="0">
              <a:spcBef>
                <a:spcPts val="0"/>
              </a:spcBef>
              <a:buNone/>
              <a:defRPr sz="1400">
                <a:solidFill>
                  <a:srgbClr val="888888"/>
                </a:solidFill>
                <a:latin typeface="Calibri"/>
                <a:ea typeface="Calibri"/>
                <a:cs typeface="Calibri"/>
                <a:sym typeface="Calibri"/>
              </a:defRPr>
            </a:lvl5pPr>
            <a:lvl6pPr marL="0" marR="0" lvl="5" indent="0" algn="r" rtl="0">
              <a:spcBef>
                <a:spcPts val="0"/>
              </a:spcBef>
              <a:buNone/>
              <a:defRPr sz="1400">
                <a:solidFill>
                  <a:srgbClr val="888888"/>
                </a:solidFill>
                <a:latin typeface="Calibri"/>
                <a:ea typeface="Calibri"/>
                <a:cs typeface="Calibri"/>
                <a:sym typeface="Calibri"/>
              </a:defRPr>
            </a:lvl6pPr>
            <a:lvl7pPr marL="0" marR="0" lvl="6" indent="0" algn="r" rtl="0">
              <a:spcBef>
                <a:spcPts val="0"/>
              </a:spcBef>
              <a:buNone/>
              <a:defRPr sz="1400">
                <a:solidFill>
                  <a:srgbClr val="888888"/>
                </a:solidFill>
                <a:latin typeface="Calibri"/>
                <a:ea typeface="Calibri"/>
                <a:cs typeface="Calibri"/>
                <a:sym typeface="Calibri"/>
              </a:defRPr>
            </a:lvl7pPr>
            <a:lvl8pPr marL="0" marR="0" lvl="7" indent="0" algn="r" rtl="0">
              <a:spcBef>
                <a:spcPts val="0"/>
              </a:spcBef>
              <a:buNone/>
              <a:defRPr sz="1400">
                <a:solidFill>
                  <a:srgbClr val="888888"/>
                </a:solidFill>
                <a:latin typeface="Calibri"/>
                <a:ea typeface="Calibri"/>
                <a:cs typeface="Calibri"/>
                <a:sym typeface="Calibri"/>
              </a:defRPr>
            </a:lvl8pPr>
            <a:lvl9pPr marL="0" marR="0" lvl="8" indent="0" algn="r" rtl="0">
              <a:spcBef>
                <a:spcPts val="0"/>
              </a:spcBef>
              <a:buNone/>
              <a:defRPr sz="14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6472969"/>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GDG main">
  <p:cSld name="GDG main">
    <p:spTree>
      <p:nvGrpSpPr>
        <p:cNvPr id="1" name="Shape 478"/>
        <p:cNvGrpSpPr/>
        <p:nvPr/>
      </p:nvGrpSpPr>
      <p:grpSpPr>
        <a:xfrm>
          <a:off x="0" y="0"/>
          <a:ext cx="0" cy="0"/>
          <a:chOff x="0" y="0"/>
          <a:chExt cx="0" cy="0"/>
        </a:xfrm>
      </p:grpSpPr>
      <p:sp>
        <p:nvSpPr>
          <p:cNvPr id="479" name="Google Shape;479;p85"/>
          <p:cNvSpPr txBox="1">
            <a:spLocks noGrp="1"/>
          </p:cNvSpPr>
          <p:nvPr>
            <p:ph type="sldNum" idx="12"/>
          </p:nvPr>
        </p:nvSpPr>
        <p:spPr>
          <a:xfrm>
            <a:off x="9277364" y="6461143"/>
            <a:ext cx="2844857" cy="365029"/>
          </a:xfrm>
          <a:prstGeom prst="rect">
            <a:avLst/>
          </a:prstGeom>
          <a:noFill/>
          <a:ln>
            <a:noFill/>
          </a:ln>
        </p:spPr>
        <p:txBody>
          <a:bodyPr spcFirstLastPara="1" wrap="square" lIns="107242" tIns="53610" rIns="107242" bIns="53610" anchor="b" anchorCtr="0">
            <a:noAutofit/>
          </a:bodyPr>
          <a:lstStyle>
            <a:lvl1pPr marL="0" marR="0" lvl="0" indent="0" algn="l" rtl="0">
              <a:spcBef>
                <a:spcPts val="0"/>
              </a:spcBef>
              <a:spcAft>
                <a:spcPts val="0"/>
              </a:spcAft>
              <a:buNone/>
              <a:defRPr sz="1700" b="0">
                <a:solidFill>
                  <a:srgbClr val="042B7F"/>
                </a:solidFill>
                <a:latin typeface="Arial"/>
                <a:ea typeface="Arial"/>
                <a:cs typeface="Arial"/>
                <a:sym typeface="Arial"/>
              </a:defRPr>
            </a:lvl1pPr>
            <a:lvl2pPr marL="0" marR="0" lvl="1" indent="0" algn="l" rtl="0">
              <a:spcBef>
                <a:spcPts val="0"/>
              </a:spcBef>
              <a:spcAft>
                <a:spcPts val="0"/>
              </a:spcAft>
              <a:buNone/>
              <a:defRPr sz="1700" b="0">
                <a:solidFill>
                  <a:srgbClr val="042B7F"/>
                </a:solidFill>
                <a:latin typeface="Arial"/>
                <a:ea typeface="Arial"/>
                <a:cs typeface="Arial"/>
                <a:sym typeface="Arial"/>
              </a:defRPr>
            </a:lvl2pPr>
            <a:lvl3pPr marL="0" marR="0" lvl="2" indent="0" algn="l" rtl="0">
              <a:spcBef>
                <a:spcPts val="0"/>
              </a:spcBef>
              <a:spcAft>
                <a:spcPts val="0"/>
              </a:spcAft>
              <a:buNone/>
              <a:defRPr sz="1700" b="0">
                <a:solidFill>
                  <a:srgbClr val="042B7F"/>
                </a:solidFill>
                <a:latin typeface="Arial"/>
                <a:ea typeface="Arial"/>
                <a:cs typeface="Arial"/>
                <a:sym typeface="Arial"/>
              </a:defRPr>
            </a:lvl3pPr>
            <a:lvl4pPr marL="0" marR="0" lvl="3" indent="0" algn="l" rtl="0">
              <a:spcBef>
                <a:spcPts val="0"/>
              </a:spcBef>
              <a:spcAft>
                <a:spcPts val="0"/>
              </a:spcAft>
              <a:buNone/>
              <a:defRPr sz="1700" b="0">
                <a:solidFill>
                  <a:srgbClr val="042B7F"/>
                </a:solidFill>
                <a:latin typeface="Arial"/>
                <a:ea typeface="Arial"/>
                <a:cs typeface="Arial"/>
                <a:sym typeface="Arial"/>
              </a:defRPr>
            </a:lvl4pPr>
            <a:lvl5pPr marL="0" marR="0" lvl="4" indent="0" algn="l" rtl="0">
              <a:spcBef>
                <a:spcPts val="0"/>
              </a:spcBef>
              <a:spcAft>
                <a:spcPts val="0"/>
              </a:spcAft>
              <a:buNone/>
              <a:defRPr sz="1700" b="0">
                <a:solidFill>
                  <a:srgbClr val="042B7F"/>
                </a:solidFill>
                <a:latin typeface="Arial"/>
                <a:ea typeface="Arial"/>
                <a:cs typeface="Arial"/>
                <a:sym typeface="Arial"/>
              </a:defRPr>
            </a:lvl5pPr>
            <a:lvl6pPr marL="0" marR="0" lvl="5" indent="0" algn="l" rtl="0">
              <a:spcBef>
                <a:spcPts val="0"/>
              </a:spcBef>
              <a:spcAft>
                <a:spcPts val="0"/>
              </a:spcAft>
              <a:buNone/>
              <a:defRPr sz="1700" b="0">
                <a:solidFill>
                  <a:srgbClr val="042B7F"/>
                </a:solidFill>
                <a:latin typeface="Arial"/>
                <a:ea typeface="Arial"/>
                <a:cs typeface="Arial"/>
                <a:sym typeface="Arial"/>
              </a:defRPr>
            </a:lvl6pPr>
            <a:lvl7pPr marL="0" marR="0" lvl="6" indent="0" algn="l" rtl="0">
              <a:spcBef>
                <a:spcPts val="0"/>
              </a:spcBef>
              <a:spcAft>
                <a:spcPts val="0"/>
              </a:spcAft>
              <a:buNone/>
              <a:defRPr sz="1700" b="0">
                <a:solidFill>
                  <a:srgbClr val="042B7F"/>
                </a:solidFill>
                <a:latin typeface="Arial"/>
                <a:ea typeface="Arial"/>
                <a:cs typeface="Arial"/>
                <a:sym typeface="Arial"/>
              </a:defRPr>
            </a:lvl7pPr>
            <a:lvl8pPr marL="0" marR="0" lvl="7" indent="0" algn="l" rtl="0">
              <a:spcBef>
                <a:spcPts val="0"/>
              </a:spcBef>
              <a:spcAft>
                <a:spcPts val="0"/>
              </a:spcAft>
              <a:buNone/>
              <a:defRPr sz="1700" b="0">
                <a:solidFill>
                  <a:srgbClr val="042B7F"/>
                </a:solidFill>
                <a:latin typeface="Arial"/>
                <a:ea typeface="Arial"/>
                <a:cs typeface="Arial"/>
                <a:sym typeface="Arial"/>
              </a:defRPr>
            </a:lvl8pPr>
            <a:lvl9pPr marL="0" marR="0" lvl="8" indent="0" algn="l" rtl="0">
              <a:spcBef>
                <a:spcPts val="0"/>
              </a:spcBef>
              <a:spcAft>
                <a:spcPts val="0"/>
              </a:spcAft>
              <a:buNone/>
              <a:defRPr sz="1700" b="0">
                <a:solidFill>
                  <a:srgbClr val="042B7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6669955"/>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480"/>
        <p:cNvGrpSpPr/>
        <p:nvPr/>
      </p:nvGrpSpPr>
      <p:grpSpPr>
        <a:xfrm>
          <a:off x="0" y="0"/>
          <a:ext cx="0" cy="0"/>
          <a:chOff x="0" y="0"/>
          <a:chExt cx="0" cy="0"/>
        </a:xfrm>
      </p:grpSpPr>
      <p:sp>
        <p:nvSpPr>
          <p:cNvPr id="481" name="Google Shape;481;p86"/>
          <p:cNvSpPr txBox="1">
            <a:spLocks noGrp="1"/>
          </p:cNvSpPr>
          <p:nvPr>
            <p:ph type="dt" idx="10"/>
          </p:nvPr>
        </p:nvSpPr>
        <p:spPr>
          <a:xfrm>
            <a:off x="2641600" y="6223018"/>
            <a:ext cx="1524000" cy="457147"/>
          </a:xfrm>
          <a:prstGeom prst="rect">
            <a:avLst/>
          </a:prstGeom>
          <a:noFill/>
          <a:ln>
            <a:noFill/>
          </a:ln>
        </p:spPr>
        <p:txBody>
          <a:bodyPr spcFirstLastPara="1" wrap="square" lIns="107242" tIns="107242" rIns="107242" bIns="107242" anchor="b" anchorCtr="0">
            <a:noAutofit/>
          </a:bodyPr>
          <a:lstStyle>
            <a:lvl1pPr marL="0" marR="0" lvl="0" indent="0" algn="l" rtl="0">
              <a:spcBef>
                <a:spcPts val="0"/>
              </a:spcBef>
              <a:spcAft>
                <a:spcPts val="0"/>
              </a:spcAft>
              <a:buSzPts val="1800"/>
              <a:buNone/>
              <a:defRPr sz="1700" b="0">
                <a:solidFill>
                  <a:schemeClr val="accent1"/>
                </a:solidFill>
                <a:latin typeface="Arial"/>
                <a:ea typeface="Arial"/>
                <a:cs typeface="Arial"/>
                <a:sym typeface="Arial"/>
              </a:defRPr>
            </a:lvl1pPr>
            <a:lvl2pPr marL="540911" marR="0" lvl="1"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2pPr>
            <a:lvl3pPr marL="1058304" marR="0" lvl="2"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3pPr>
            <a:lvl4pPr marL="1610973" marR="0" lvl="3"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4pPr>
            <a:lvl5pPr marL="2151884" marR="0" lvl="4"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5pPr>
            <a:lvl6pPr marL="2669277" marR="0" lvl="5"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6pPr>
            <a:lvl7pPr marL="3210188" marR="0" lvl="6"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7pPr>
            <a:lvl8pPr marL="3751099" marR="0" lvl="7"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8pPr>
            <a:lvl9pPr marL="4292009" marR="0" lvl="8"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solidFill>
                <a:srgbClr val="FFAB40"/>
              </a:solidFill>
            </a:endParaRPr>
          </a:p>
        </p:txBody>
      </p:sp>
      <p:sp>
        <p:nvSpPr>
          <p:cNvPr id="482" name="Google Shape;482;p86"/>
          <p:cNvSpPr txBox="1">
            <a:spLocks noGrp="1"/>
          </p:cNvSpPr>
          <p:nvPr>
            <p:ph type="ftr" idx="11"/>
          </p:nvPr>
        </p:nvSpPr>
        <p:spPr>
          <a:xfrm>
            <a:off x="4140208" y="6235718"/>
            <a:ext cx="4013143" cy="457147"/>
          </a:xfrm>
          <a:prstGeom prst="rect">
            <a:avLst/>
          </a:prstGeom>
          <a:noFill/>
          <a:ln>
            <a:noFill/>
          </a:ln>
        </p:spPr>
        <p:txBody>
          <a:bodyPr spcFirstLastPara="1" wrap="square" lIns="107242" tIns="107242" rIns="107242" bIns="107242" anchor="b" anchorCtr="0">
            <a:noAutofit/>
          </a:bodyPr>
          <a:lstStyle>
            <a:lvl1pPr marL="0" marR="0" lvl="0" indent="0" algn="ctr" rtl="0">
              <a:spcBef>
                <a:spcPts val="0"/>
              </a:spcBef>
              <a:spcAft>
                <a:spcPts val="0"/>
              </a:spcAft>
              <a:buSzPts val="1800"/>
              <a:buNone/>
              <a:defRPr sz="1700" b="0">
                <a:solidFill>
                  <a:schemeClr val="dk1"/>
                </a:solidFill>
                <a:latin typeface="Arial"/>
                <a:ea typeface="Arial"/>
                <a:cs typeface="Arial"/>
                <a:sym typeface="Arial"/>
              </a:defRPr>
            </a:lvl1pPr>
            <a:lvl2pPr marL="540911" marR="0" lvl="1"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2pPr>
            <a:lvl3pPr marL="1058304" marR="0" lvl="2"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3pPr>
            <a:lvl4pPr marL="1610973" marR="0" lvl="3"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4pPr>
            <a:lvl5pPr marL="2151884" marR="0" lvl="4"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5pPr>
            <a:lvl6pPr marL="2669277" marR="0" lvl="5"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6pPr>
            <a:lvl7pPr marL="3210188" marR="0" lvl="6"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7pPr>
            <a:lvl8pPr marL="3751099" marR="0" lvl="7"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8pPr>
            <a:lvl9pPr marL="4292009" marR="0" lvl="8" indent="0" algn="l" rtl="0">
              <a:spcBef>
                <a:spcPts val="0"/>
              </a:spcBef>
              <a:spcAft>
                <a:spcPts val="0"/>
              </a:spcAft>
              <a:buSzPts val="1800"/>
              <a:buNone/>
              <a:defRPr sz="2200" b="1"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solidFill>
                <a:srgbClr val="000000"/>
              </a:solidFill>
            </a:endParaRPr>
          </a:p>
        </p:txBody>
      </p:sp>
      <p:sp>
        <p:nvSpPr>
          <p:cNvPr id="483" name="Google Shape;483;p86"/>
          <p:cNvSpPr txBox="1">
            <a:spLocks noGrp="1"/>
          </p:cNvSpPr>
          <p:nvPr>
            <p:ph type="sldNum" idx="12"/>
          </p:nvPr>
        </p:nvSpPr>
        <p:spPr>
          <a:xfrm>
            <a:off x="12" y="6400818"/>
            <a:ext cx="1320857" cy="457147"/>
          </a:xfrm>
          <a:prstGeom prst="rect">
            <a:avLst/>
          </a:prstGeom>
          <a:noFill/>
          <a:ln>
            <a:noFill/>
          </a:ln>
        </p:spPr>
        <p:txBody>
          <a:bodyPr spcFirstLastPara="1" wrap="square" lIns="107242" tIns="53610" rIns="107242" bIns="53610" anchor="b" anchorCtr="0">
            <a:noAutofit/>
          </a:bodyPr>
          <a:lstStyle>
            <a:lvl1pPr marL="0" marR="0" lvl="0" indent="0" algn="l" rtl="0">
              <a:spcBef>
                <a:spcPts val="0"/>
              </a:spcBef>
              <a:spcAft>
                <a:spcPts val="0"/>
              </a:spcAft>
              <a:buNone/>
              <a:defRPr sz="1700" b="0">
                <a:solidFill>
                  <a:srgbClr val="042B7F"/>
                </a:solidFill>
                <a:latin typeface="Arial"/>
                <a:ea typeface="Arial"/>
                <a:cs typeface="Arial"/>
                <a:sym typeface="Arial"/>
              </a:defRPr>
            </a:lvl1pPr>
            <a:lvl2pPr marL="0" marR="0" lvl="1" indent="0" algn="l" rtl="0">
              <a:spcBef>
                <a:spcPts val="0"/>
              </a:spcBef>
              <a:spcAft>
                <a:spcPts val="0"/>
              </a:spcAft>
              <a:buNone/>
              <a:defRPr sz="1700" b="0">
                <a:solidFill>
                  <a:srgbClr val="042B7F"/>
                </a:solidFill>
                <a:latin typeface="Arial"/>
                <a:ea typeface="Arial"/>
                <a:cs typeface="Arial"/>
                <a:sym typeface="Arial"/>
              </a:defRPr>
            </a:lvl2pPr>
            <a:lvl3pPr marL="0" marR="0" lvl="2" indent="0" algn="l" rtl="0">
              <a:spcBef>
                <a:spcPts val="0"/>
              </a:spcBef>
              <a:spcAft>
                <a:spcPts val="0"/>
              </a:spcAft>
              <a:buNone/>
              <a:defRPr sz="1700" b="0">
                <a:solidFill>
                  <a:srgbClr val="042B7F"/>
                </a:solidFill>
                <a:latin typeface="Arial"/>
                <a:ea typeface="Arial"/>
                <a:cs typeface="Arial"/>
                <a:sym typeface="Arial"/>
              </a:defRPr>
            </a:lvl3pPr>
            <a:lvl4pPr marL="0" marR="0" lvl="3" indent="0" algn="l" rtl="0">
              <a:spcBef>
                <a:spcPts val="0"/>
              </a:spcBef>
              <a:spcAft>
                <a:spcPts val="0"/>
              </a:spcAft>
              <a:buNone/>
              <a:defRPr sz="1700" b="0">
                <a:solidFill>
                  <a:srgbClr val="042B7F"/>
                </a:solidFill>
                <a:latin typeface="Arial"/>
                <a:ea typeface="Arial"/>
                <a:cs typeface="Arial"/>
                <a:sym typeface="Arial"/>
              </a:defRPr>
            </a:lvl4pPr>
            <a:lvl5pPr marL="0" marR="0" lvl="4" indent="0" algn="l" rtl="0">
              <a:spcBef>
                <a:spcPts val="0"/>
              </a:spcBef>
              <a:spcAft>
                <a:spcPts val="0"/>
              </a:spcAft>
              <a:buNone/>
              <a:defRPr sz="1700" b="0">
                <a:solidFill>
                  <a:srgbClr val="042B7F"/>
                </a:solidFill>
                <a:latin typeface="Arial"/>
                <a:ea typeface="Arial"/>
                <a:cs typeface="Arial"/>
                <a:sym typeface="Arial"/>
              </a:defRPr>
            </a:lvl5pPr>
            <a:lvl6pPr marL="0" marR="0" lvl="5" indent="0" algn="l" rtl="0">
              <a:spcBef>
                <a:spcPts val="0"/>
              </a:spcBef>
              <a:spcAft>
                <a:spcPts val="0"/>
              </a:spcAft>
              <a:buNone/>
              <a:defRPr sz="1700" b="0">
                <a:solidFill>
                  <a:srgbClr val="042B7F"/>
                </a:solidFill>
                <a:latin typeface="Arial"/>
                <a:ea typeface="Arial"/>
                <a:cs typeface="Arial"/>
                <a:sym typeface="Arial"/>
              </a:defRPr>
            </a:lvl6pPr>
            <a:lvl7pPr marL="0" marR="0" lvl="6" indent="0" algn="l" rtl="0">
              <a:spcBef>
                <a:spcPts val="0"/>
              </a:spcBef>
              <a:spcAft>
                <a:spcPts val="0"/>
              </a:spcAft>
              <a:buNone/>
              <a:defRPr sz="1700" b="0">
                <a:solidFill>
                  <a:srgbClr val="042B7F"/>
                </a:solidFill>
                <a:latin typeface="Arial"/>
                <a:ea typeface="Arial"/>
                <a:cs typeface="Arial"/>
                <a:sym typeface="Arial"/>
              </a:defRPr>
            </a:lvl7pPr>
            <a:lvl8pPr marL="0" marR="0" lvl="7" indent="0" algn="l" rtl="0">
              <a:spcBef>
                <a:spcPts val="0"/>
              </a:spcBef>
              <a:spcAft>
                <a:spcPts val="0"/>
              </a:spcAft>
              <a:buNone/>
              <a:defRPr sz="1700" b="0">
                <a:solidFill>
                  <a:srgbClr val="042B7F"/>
                </a:solidFill>
                <a:latin typeface="Arial"/>
                <a:ea typeface="Arial"/>
                <a:cs typeface="Arial"/>
                <a:sym typeface="Arial"/>
              </a:defRPr>
            </a:lvl8pPr>
            <a:lvl9pPr marL="0" marR="0" lvl="8" indent="0" algn="l" rtl="0">
              <a:spcBef>
                <a:spcPts val="0"/>
              </a:spcBef>
              <a:spcAft>
                <a:spcPts val="0"/>
              </a:spcAft>
              <a:buNone/>
              <a:defRPr sz="1700" b="0">
                <a:solidFill>
                  <a:srgbClr val="042B7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7487330"/>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4"/>
        <p:cNvGrpSpPr/>
        <p:nvPr/>
      </p:nvGrpSpPr>
      <p:grpSpPr>
        <a:xfrm>
          <a:off x="0" y="0"/>
          <a:ext cx="0" cy="0"/>
          <a:chOff x="0" y="0"/>
          <a:chExt cx="0" cy="0"/>
        </a:xfrm>
      </p:grpSpPr>
      <p:sp>
        <p:nvSpPr>
          <p:cNvPr id="485" name="Google Shape;485;p87"/>
          <p:cNvSpPr txBox="1">
            <a:spLocks noGrp="1"/>
          </p:cNvSpPr>
          <p:nvPr>
            <p:ph type="title"/>
          </p:nvPr>
        </p:nvSpPr>
        <p:spPr>
          <a:xfrm>
            <a:off x="508000" y="304818"/>
            <a:ext cx="11176000" cy="1090853"/>
          </a:xfrm>
          <a:prstGeom prst="rect">
            <a:avLst/>
          </a:prstGeom>
          <a:noFill/>
          <a:ln>
            <a:noFill/>
          </a:ln>
        </p:spPr>
        <p:txBody>
          <a:bodyPr spcFirstLastPara="1" wrap="square" lIns="107242" tIns="107242" rIns="107242" bIns="107242" anchor="ctr" anchorCtr="0">
            <a:noAutofit/>
          </a:bodyPr>
          <a:lstStyle>
            <a:lvl1pPr marL="0" marR="0" lvl="0"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1pPr>
            <a:lvl2pPr marL="0" marR="0" lvl="1"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2pPr>
            <a:lvl3pPr marL="0" marR="0" lvl="2"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3pPr>
            <a:lvl4pPr marL="0" marR="0" lvl="3"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4pPr>
            <a:lvl5pPr marL="0" marR="0" lvl="4"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5pPr>
            <a:lvl6pPr marL="540911" marR="0" lvl="5"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6pPr>
            <a:lvl7pPr marL="1058304" marR="0" lvl="6"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7pPr>
            <a:lvl8pPr marL="1610973" marR="0" lvl="7"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8pPr>
            <a:lvl9pPr marL="2151884" marR="0" lvl="8" indent="0" algn="l" rtl="0">
              <a:lnSpc>
                <a:spcPct val="80000"/>
              </a:lnSpc>
              <a:spcBef>
                <a:spcPts val="0"/>
              </a:spcBef>
              <a:spcAft>
                <a:spcPts val="0"/>
              </a:spcAft>
              <a:buSzPts val="1800"/>
              <a:buNone/>
              <a:defRPr sz="4300" b="1" i="0" u="none" strike="noStrike" cap="none">
                <a:solidFill>
                  <a:srgbClr val="042B7F"/>
                </a:solidFill>
                <a:latin typeface="Arial"/>
                <a:ea typeface="Arial"/>
                <a:cs typeface="Arial"/>
                <a:sym typeface="Arial"/>
              </a:defRPr>
            </a:lvl9pPr>
          </a:lstStyle>
          <a:p>
            <a:endParaRPr/>
          </a:p>
        </p:txBody>
      </p:sp>
      <p:sp>
        <p:nvSpPr>
          <p:cNvPr id="486" name="Google Shape;486;p87"/>
          <p:cNvSpPr txBox="1">
            <a:spLocks noGrp="1"/>
          </p:cNvSpPr>
          <p:nvPr>
            <p:ph type="dt" idx="10"/>
          </p:nvPr>
        </p:nvSpPr>
        <p:spPr>
          <a:xfrm>
            <a:off x="2743200" y="6223018"/>
            <a:ext cx="1524000" cy="457147"/>
          </a:xfrm>
          <a:prstGeom prst="rect">
            <a:avLst/>
          </a:prstGeom>
          <a:noFill/>
          <a:ln>
            <a:noFill/>
          </a:ln>
        </p:spPr>
        <p:txBody>
          <a:bodyPr spcFirstLastPara="1" wrap="square" lIns="107242" tIns="107242" rIns="107242" bIns="107242" anchor="b" anchorCtr="0">
            <a:noAutofit/>
          </a:bodyPr>
          <a:lstStyle>
            <a:lvl1pPr marL="0" marR="0" lvl="0" indent="0" algn="l" rtl="0">
              <a:spcBef>
                <a:spcPts val="0"/>
              </a:spcBef>
              <a:spcAft>
                <a:spcPts val="0"/>
              </a:spcAft>
              <a:buSzPts val="1800"/>
              <a:buNone/>
              <a:defRPr sz="1700" b="0" i="0" u="none" strike="noStrike" cap="none">
                <a:solidFill>
                  <a:schemeClr val="accent1"/>
                </a:solidFill>
                <a:latin typeface="Arial"/>
                <a:ea typeface="Arial"/>
                <a:cs typeface="Arial"/>
                <a:sym typeface="Arial"/>
              </a:defRPr>
            </a:lvl1pPr>
            <a:lvl2pPr marL="540911" marR="0" lvl="1"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2pPr>
            <a:lvl3pPr marL="1058304" marR="0" lvl="2"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3pPr>
            <a:lvl4pPr marL="1610973" marR="0" lvl="3"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4pPr>
            <a:lvl5pPr marL="2151884" marR="0" lvl="4"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5pPr>
            <a:lvl6pPr marL="2669277" marR="0" lvl="5"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6pPr>
            <a:lvl7pPr marL="3210188" marR="0" lvl="6"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7pPr>
            <a:lvl8pPr marL="3751099" marR="0" lvl="7"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8pPr>
            <a:lvl9pPr marL="4292009" marR="0" lvl="8"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9pPr>
          </a:lstStyle>
          <a:p>
            <a:pPr defTabSz="914400">
              <a:buClr>
                <a:srgbClr val="000000"/>
              </a:buClr>
              <a:buFont typeface="Arial"/>
              <a:buNone/>
            </a:pPr>
            <a:endParaRPr kern="0">
              <a:solidFill>
                <a:srgbClr val="FFAB40"/>
              </a:solidFill>
            </a:endParaRPr>
          </a:p>
        </p:txBody>
      </p:sp>
      <p:sp>
        <p:nvSpPr>
          <p:cNvPr id="487" name="Google Shape;487;p87"/>
          <p:cNvSpPr txBox="1">
            <a:spLocks noGrp="1"/>
          </p:cNvSpPr>
          <p:nvPr>
            <p:ph type="ftr" idx="11"/>
          </p:nvPr>
        </p:nvSpPr>
        <p:spPr>
          <a:xfrm>
            <a:off x="4241812" y="6235718"/>
            <a:ext cx="4013143" cy="457147"/>
          </a:xfrm>
          <a:prstGeom prst="rect">
            <a:avLst/>
          </a:prstGeom>
          <a:noFill/>
          <a:ln>
            <a:noFill/>
          </a:ln>
        </p:spPr>
        <p:txBody>
          <a:bodyPr spcFirstLastPara="1" wrap="square" lIns="107242" tIns="107242" rIns="107242" bIns="107242" anchor="b" anchorCtr="0">
            <a:noAutofit/>
          </a:bodyPr>
          <a:lstStyle>
            <a:lvl1pPr marL="0" marR="0" lvl="0" indent="0" algn="ctr" rtl="0">
              <a:spcBef>
                <a:spcPts val="0"/>
              </a:spcBef>
              <a:spcAft>
                <a:spcPts val="0"/>
              </a:spcAft>
              <a:buSzPts val="1800"/>
              <a:buNone/>
              <a:defRPr sz="1700" b="0" i="0" u="none" strike="noStrike" cap="none">
                <a:solidFill>
                  <a:schemeClr val="dk1"/>
                </a:solidFill>
                <a:latin typeface="Arial"/>
                <a:ea typeface="Arial"/>
                <a:cs typeface="Arial"/>
                <a:sym typeface="Arial"/>
              </a:defRPr>
            </a:lvl1pPr>
            <a:lvl2pPr marL="540911" marR="0" lvl="1"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2pPr>
            <a:lvl3pPr marL="1058304" marR="0" lvl="2"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3pPr>
            <a:lvl4pPr marL="1610973" marR="0" lvl="3"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4pPr>
            <a:lvl5pPr marL="2151884" marR="0" lvl="4"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5pPr>
            <a:lvl6pPr marL="2669277" marR="0" lvl="5"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6pPr>
            <a:lvl7pPr marL="3210188" marR="0" lvl="6"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7pPr>
            <a:lvl8pPr marL="3751099" marR="0" lvl="7"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8pPr>
            <a:lvl9pPr marL="4292009" marR="0" lvl="8" indent="0" algn="l" rtl="0">
              <a:spcBef>
                <a:spcPts val="0"/>
              </a:spcBef>
              <a:spcAft>
                <a:spcPts val="0"/>
              </a:spcAft>
              <a:buSzPts val="1800"/>
              <a:buNone/>
              <a:defRPr sz="3300" b="0" i="0" u="none" strike="noStrike" cap="none">
                <a:solidFill>
                  <a:schemeClr val="dk1"/>
                </a:solidFill>
                <a:latin typeface="Arial"/>
                <a:ea typeface="Arial"/>
                <a:cs typeface="Arial"/>
                <a:sym typeface="Arial"/>
              </a:defRPr>
            </a:lvl9pPr>
          </a:lstStyle>
          <a:p>
            <a:pPr defTabSz="914400">
              <a:buClr>
                <a:srgbClr val="000000"/>
              </a:buClr>
              <a:buFont typeface="Arial"/>
              <a:buNone/>
            </a:pPr>
            <a:endParaRPr kern="0">
              <a:solidFill>
                <a:srgbClr val="000000"/>
              </a:solidFill>
            </a:endParaRPr>
          </a:p>
        </p:txBody>
      </p:sp>
      <p:sp>
        <p:nvSpPr>
          <p:cNvPr id="488" name="Google Shape;488;p87"/>
          <p:cNvSpPr txBox="1">
            <a:spLocks noGrp="1"/>
          </p:cNvSpPr>
          <p:nvPr>
            <p:ph type="sldNum" idx="12"/>
          </p:nvPr>
        </p:nvSpPr>
        <p:spPr>
          <a:xfrm>
            <a:off x="8432812" y="6235718"/>
            <a:ext cx="1320857" cy="457147"/>
          </a:xfrm>
          <a:prstGeom prst="rect">
            <a:avLst/>
          </a:prstGeom>
          <a:noFill/>
          <a:ln>
            <a:noFill/>
          </a:ln>
        </p:spPr>
        <p:txBody>
          <a:bodyPr spcFirstLastPara="1" wrap="square" lIns="107242" tIns="53610" rIns="107242" bIns="53610" anchor="b" anchorCtr="0">
            <a:noAutofit/>
          </a:bodyPr>
          <a:lstStyle>
            <a:lvl1pPr marL="0" marR="0" lvl="0" indent="0" algn="l" rtl="0">
              <a:spcBef>
                <a:spcPts val="0"/>
              </a:spcBef>
              <a:spcAft>
                <a:spcPts val="0"/>
              </a:spcAft>
              <a:buNone/>
              <a:defRPr sz="1700" b="0" i="0" u="none" strike="noStrike" cap="none">
                <a:solidFill>
                  <a:srgbClr val="042B7F"/>
                </a:solidFill>
                <a:latin typeface="Arial"/>
                <a:ea typeface="Arial"/>
                <a:cs typeface="Arial"/>
                <a:sym typeface="Arial"/>
              </a:defRPr>
            </a:lvl1pPr>
            <a:lvl2pPr marL="0" marR="0" lvl="1" indent="0" algn="l" rtl="0">
              <a:spcBef>
                <a:spcPts val="0"/>
              </a:spcBef>
              <a:spcAft>
                <a:spcPts val="0"/>
              </a:spcAft>
              <a:buNone/>
              <a:defRPr sz="1700" b="0" i="0" u="none" strike="noStrike" cap="none">
                <a:solidFill>
                  <a:srgbClr val="042B7F"/>
                </a:solidFill>
                <a:latin typeface="Arial"/>
                <a:ea typeface="Arial"/>
                <a:cs typeface="Arial"/>
                <a:sym typeface="Arial"/>
              </a:defRPr>
            </a:lvl2pPr>
            <a:lvl3pPr marL="0" marR="0" lvl="2" indent="0" algn="l" rtl="0">
              <a:spcBef>
                <a:spcPts val="0"/>
              </a:spcBef>
              <a:spcAft>
                <a:spcPts val="0"/>
              </a:spcAft>
              <a:buNone/>
              <a:defRPr sz="1700" b="0" i="0" u="none" strike="noStrike" cap="none">
                <a:solidFill>
                  <a:srgbClr val="042B7F"/>
                </a:solidFill>
                <a:latin typeface="Arial"/>
                <a:ea typeface="Arial"/>
                <a:cs typeface="Arial"/>
                <a:sym typeface="Arial"/>
              </a:defRPr>
            </a:lvl3pPr>
            <a:lvl4pPr marL="0" marR="0" lvl="3" indent="0" algn="l" rtl="0">
              <a:spcBef>
                <a:spcPts val="0"/>
              </a:spcBef>
              <a:spcAft>
                <a:spcPts val="0"/>
              </a:spcAft>
              <a:buNone/>
              <a:defRPr sz="1700" b="0" i="0" u="none" strike="noStrike" cap="none">
                <a:solidFill>
                  <a:srgbClr val="042B7F"/>
                </a:solidFill>
                <a:latin typeface="Arial"/>
                <a:ea typeface="Arial"/>
                <a:cs typeface="Arial"/>
                <a:sym typeface="Arial"/>
              </a:defRPr>
            </a:lvl4pPr>
            <a:lvl5pPr marL="0" marR="0" lvl="4" indent="0" algn="l" rtl="0">
              <a:spcBef>
                <a:spcPts val="0"/>
              </a:spcBef>
              <a:spcAft>
                <a:spcPts val="0"/>
              </a:spcAft>
              <a:buNone/>
              <a:defRPr sz="1700" b="0" i="0" u="none" strike="noStrike" cap="none">
                <a:solidFill>
                  <a:srgbClr val="042B7F"/>
                </a:solidFill>
                <a:latin typeface="Arial"/>
                <a:ea typeface="Arial"/>
                <a:cs typeface="Arial"/>
                <a:sym typeface="Arial"/>
              </a:defRPr>
            </a:lvl5pPr>
            <a:lvl6pPr marL="0" marR="0" lvl="5" indent="0" algn="l" rtl="0">
              <a:spcBef>
                <a:spcPts val="0"/>
              </a:spcBef>
              <a:spcAft>
                <a:spcPts val="0"/>
              </a:spcAft>
              <a:buNone/>
              <a:defRPr sz="1700" b="0" i="0" u="none" strike="noStrike" cap="none">
                <a:solidFill>
                  <a:srgbClr val="042B7F"/>
                </a:solidFill>
                <a:latin typeface="Arial"/>
                <a:ea typeface="Arial"/>
                <a:cs typeface="Arial"/>
                <a:sym typeface="Arial"/>
              </a:defRPr>
            </a:lvl6pPr>
            <a:lvl7pPr marL="0" marR="0" lvl="6" indent="0" algn="l" rtl="0">
              <a:spcBef>
                <a:spcPts val="0"/>
              </a:spcBef>
              <a:spcAft>
                <a:spcPts val="0"/>
              </a:spcAft>
              <a:buNone/>
              <a:defRPr sz="1700" b="0" i="0" u="none" strike="noStrike" cap="none">
                <a:solidFill>
                  <a:srgbClr val="042B7F"/>
                </a:solidFill>
                <a:latin typeface="Arial"/>
                <a:ea typeface="Arial"/>
                <a:cs typeface="Arial"/>
                <a:sym typeface="Arial"/>
              </a:defRPr>
            </a:lvl7pPr>
            <a:lvl8pPr marL="0" marR="0" lvl="7" indent="0" algn="l" rtl="0">
              <a:spcBef>
                <a:spcPts val="0"/>
              </a:spcBef>
              <a:spcAft>
                <a:spcPts val="0"/>
              </a:spcAft>
              <a:buNone/>
              <a:defRPr sz="1700" b="0" i="0" u="none" strike="noStrike" cap="none">
                <a:solidFill>
                  <a:srgbClr val="042B7F"/>
                </a:solidFill>
                <a:latin typeface="Arial"/>
                <a:ea typeface="Arial"/>
                <a:cs typeface="Arial"/>
                <a:sym typeface="Arial"/>
              </a:defRPr>
            </a:lvl8pPr>
            <a:lvl9pPr marL="0" marR="0" lvl="8" indent="0" algn="l" rtl="0">
              <a:spcBef>
                <a:spcPts val="0"/>
              </a:spcBef>
              <a:spcAft>
                <a:spcPts val="0"/>
              </a:spcAft>
              <a:buNone/>
              <a:defRPr sz="1700" b="0" i="0" u="none" strike="noStrike" cap="none">
                <a:solidFill>
                  <a:srgbClr val="042B7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5462311"/>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88"/>
          <p:cNvSpPr txBox="1">
            <a:spLocks noGrp="1"/>
          </p:cNvSpPr>
          <p:nvPr>
            <p:ph type="title"/>
          </p:nvPr>
        </p:nvSpPr>
        <p:spPr>
          <a:xfrm>
            <a:off x="1013894" y="96837"/>
            <a:ext cx="10238287" cy="719206"/>
          </a:xfrm>
          <a:prstGeom prst="rect">
            <a:avLst/>
          </a:prstGeom>
          <a:noFill/>
          <a:ln>
            <a:noFill/>
          </a:ln>
        </p:spPr>
        <p:txBody>
          <a:bodyPr spcFirstLastPara="1" wrap="square" lIns="107242" tIns="107242" rIns="107242" bIns="107242" anchor="ctr" anchorCtr="0">
            <a:noAutofit/>
          </a:bodyPr>
          <a:lstStyle>
            <a:lvl1pPr marL="0" marR="0" lvl="0"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1pPr>
            <a:lvl2pPr marL="0" marR="0" lvl="1"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2pPr>
            <a:lvl3pPr marL="0" marR="0" lvl="2"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3pPr>
            <a:lvl4pPr marL="0" marR="0" lvl="3"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4pPr>
            <a:lvl5pPr marL="0" marR="0" lvl="4"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5pPr>
            <a:lvl6pPr marL="540911" marR="0" lvl="5" indent="0" algn="ctr" rtl="0">
              <a:spcBef>
                <a:spcPts val="0"/>
              </a:spcBef>
              <a:spcAft>
                <a:spcPts val="0"/>
              </a:spcAft>
              <a:buSzPts val="1800"/>
              <a:buNone/>
              <a:defRPr sz="3100" b="0" i="0" u="none" strike="noStrike" cap="none">
                <a:solidFill>
                  <a:srgbClr val="FFFFFF"/>
                </a:solidFill>
                <a:latin typeface="Arial"/>
                <a:ea typeface="Arial"/>
                <a:cs typeface="Arial"/>
                <a:sym typeface="Arial"/>
              </a:defRPr>
            </a:lvl6pPr>
            <a:lvl7pPr marL="1058304" marR="0" lvl="6" indent="0" algn="ctr" rtl="0">
              <a:spcBef>
                <a:spcPts val="0"/>
              </a:spcBef>
              <a:spcAft>
                <a:spcPts val="0"/>
              </a:spcAft>
              <a:buSzPts val="1800"/>
              <a:buNone/>
              <a:defRPr sz="3100" b="0" i="0" u="none" strike="noStrike" cap="none">
                <a:solidFill>
                  <a:srgbClr val="FFFFFF"/>
                </a:solidFill>
                <a:latin typeface="Arial"/>
                <a:ea typeface="Arial"/>
                <a:cs typeface="Arial"/>
                <a:sym typeface="Arial"/>
              </a:defRPr>
            </a:lvl7pPr>
            <a:lvl8pPr marL="1610973" marR="0" lvl="7" indent="0" algn="ctr" rtl="0">
              <a:spcBef>
                <a:spcPts val="0"/>
              </a:spcBef>
              <a:spcAft>
                <a:spcPts val="0"/>
              </a:spcAft>
              <a:buSzPts val="1800"/>
              <a:buNone/>
              <a:defRPr sz="3100" b="0" i="0" u="none" strike="noStrike" cap="none">
                <a:solidFill>
                  <a:srgbClr val="FFFFFF"/>
                </a:solidFill>
                <a:latin typeface="Arial"/>
                <a:ea typeface="Arial"/>
                <a:cs typeface="Arial"/>
                <a:sym typeface="Arial"/>
              </a:defRPr>
            </a:lvl8pPr>
            <a:lvl9pPr marL="2151884" marR="0" lvl="8" indent="0" algn="ctr" rtl="0">
              <a:spcBef>
                <a:spcPts val="0"/>
              </a:spcBef>
              <a:spcAft>
                <a:spcPts val="0"/>
              </a:spcAft>
              <a:buSzPts val="1800"/>
              <a:buNone/>
              <a:defRPr sz="3100" b="0" i="0" u="none" strike="noStrike" cap="none">
                <a:solidFill>
                  <a:srgbClr val="FFFFFF"/>
                </a:solidFill>
                <a:latin typeface="Arial"/>
                <a:ea typeface="Arial"/>
                <a:cs typeface="Arial"/>
                <a:sym typeface="Arial"/>
              </a:defRPr>
            </a:lvl9pPr>
          </a:lstStyle>
          <a:p>
            <a:endParaRPr/>
          </a:p>
        </p:txBody>
      </p:sp>
      <p:sp>
        <p:nvSpPr>
          <p:cNvPr id="491" name="Google Shape;491;p88"/>
          <p:cNvSpPr txBox="1">
            <a:spLocks noGrp="1"/>
          </p:cNvSpPr>
          <p:nvPr>
            <p:ph type="body" idx="1"/>
          </p:nvPr>
        </p:nvSpPr>
        <p:spPr>
          <a:xfrm>
            <a:off x="609612" y="1600207"/>
            <a:ext cx="5384857" cy="4525941"/>
          </a:xfrm>
          <a:prstGeom prst="rect">
            <a:avLst/>
          </a:prstGeom>
          <a:noFill/>
          <a:ln>
            <a:noFill/>
          </a:ln>
        </p:spPr>
        <p:txBody>
          <a:bodyPr spcFirstLastPara="1" wrap="square" lIns="107242" tIns="107242" rIns="107242" bIns="107242" anchor="t" anchorCtr="0">
            <a:noAutofit/>
          </a:bodyPr>
          <a:lstStyle>
            <a:lvl1pPr marL="423321" marR="0" lvl="0" indent="-352768" algn="l" rtl="0">
              <a:spcBef>
                <a:spcPts val="648"/>
              </a:spcBef>
              <a:spcAft>
                <a:spcPts val="0"/>
              </a:spcAft>
              <a:buClr>
                <a:srgbClr val="0000FF"/>
              </a:buClr>
              <a:buSzPts val="2400"/>
              <a:buFont typeface="Helvetica Neue"/>
              <a:buChar char="•"/>
              <a:defRPr sz="3300" b="0" i="0" u="none" strike="noStrike" cap="none">
                <a:solidFill>
                  <a:srgbClr val="0000FF"/>
                </a:solidFill>
                <a:latin typeface="Helvetica Neue"/>
                <a:ea typeface="Helvetica Neue"/>
                <a:cs typeface="Helvetica Neue"/>
                <a:sym typeface="Helvetica Neue"/>
              </a:defRPr>
            </a:lvl1pPr>
            <a:lvl2pPr marL="846643" marR="0" lvl="1" indent="-323371" algn="l" rtl="0">
              <a:spcBef>
                <a:spcPts val="556"/>
              </a:spcBef>
              <a:spcAft>
                <a:spcPts val="0"/>
              </a:spcAft>
              <a:buClr>
                <a:schemeClr val="dk1"/>
              </a:buClr>
              <a:buSzPts val="1900"/>
              <a:buFont typeface="Helvetica Neue"/>
              <a:buChar char="•"/>
              <a:defRPr sz="2900" b="0" i="0" u="none" strike="noStrike" cap="none">
                <a:solidFill>
                  <a:schemeClr val="dk1"/>
                </a:solidFill>
                <a:latin typeface="Helvetica Neue"/>
                <a:ea typeface="Helvetica Neue"/>
                <a:cs typeface="Helvetica Neue"/>
                <a:sym typeface="Helvetica Neue"/>
              </a:defRPr>
            </a:lvl2pPr>
            <a:lvl3pPr marL="1269964" marR="0" lvl="2" indent="-311612" algn="l" rtl="0">
              <a:spcBef>
                <a:spcPts val="370"/>
              </a:spcBef>
              <a:spcAft>
                <a:spcPts val="0"/>
              </a:spcAft>
              <a:buClr>
                <a:schemeClr val="dk1"/>
              </a:buClr>
              <a:buSzPts val="1700"/>
              <a:buFont typeface="Helvetica Neue"/>
              <a:buChar char="•"/>
              <a:defRPr sz="2300" b="0" i="1" u="none" strike="noStrike" cap="none">
                <a:solidFill>
                  <a:schemeClr val="dk1"/>
                </a:solidFill>
                <a:latin typeface="Helvetica Neue"/>
                <a:ea typeface="Helvetica Neue"/>
                <a:cs typeface="Helvetica Neue"/>
                <a:sym typeface="Helvetica Neue"/>
              </a:defRPr>
            </a:lvl3pPr>
            <a:lvl4pPr marL="1693286" marR="0" lvl="3" indent="-293973" algn="l" rtl="0">
              <a:spcBef>
                <a:spcPts val="370"/>
              </a:spcBef>
              <a:spcAft>
                <a:spcPts val="0"/>
              </a:spcAft>
              <a:buClr>
                <a:schemeClr val="dk1"/>
              </a:buClr>
              <a:buSzPts val="1400"/>
              <a:buFont typeface="Helvetica Neue"/>
              <a:buChar char="•"/>
              <a:defRPr sz="2200" b="0" i="0" u="none" strike="noStrike" cap="none">
                <a:solidFill>
                  <a:schemeClr val="dk1"/>
                </a:solidFill>
                <a:latin typeface="Helvetica Neue"/>
                <a:ea typeface="Helvetica Neue"/>
                <a:cs typeface="Helvetica Neue"/>
                <a:sym typeface="Helvetica Neue"/>
              </a:defRPr>
            </a:lvl4pPr>
            <a:lvl5pPr marL="2116607" marR="0" lvl="4" indent="-352768" algn="l" rtl="0">
              <a:spcBef>
                <a:spcPts val="370"/>
              </a:spcBef>
              <a:spcAft>
                <a:spcPts val="0"/>
              </a:spcAft>
              <a:buClr>
                <a:schemeClr val="dk1"/>
              </a:buClr>
              <a:buSzPts val="2400"/>
              <a:buFont typeface="Helvetica Neue"/>
              <a:buChar char="»"/>
              <a:defRPr sz="2200" b="0" i="0" u="none" strike="noStrike" cap="none">
                <a:solidFill>
                  <a:schemeClr val="dk1"/>
                </a:solidFill>
                <a:latin typeface="Helvetica Neue"/>
                <a:ea typeface="Helvetica Neue"/>
                <a:cs typeface="Helvetica Neue"/>
                <a:sym typeface="Helvetica Neue"/>
              </a:defRPr>
            </a:lvl5pPr>
            <a:lvl6pPr marL="2539929" marR="0" lvl="5" indent="-352768" algn="l" rtl="0">
              <a:spcBef>
                <a:spcPts val="370"/>
              </a:spcBef>
              <a:spcAft>
                <a:spcPts val="0"/>
              </a:spcAft>
              <a:buClr>
                <a:schemeClr val="dk1"/>
              </a:buClr>
              <a:buSzPts val="2400"/>
              <a:buFont typeface="Book Antiqua"/>
              <a:buChar char="»"/>
              <a:defRPr sz="2200" b="0" i="0" u="none" strike="noStrike" cap="none">
                <a:solidFill>
                  <a:schemeClr val="dk1"/>
                </a:solidFill>
                <a:latin typeface="Book Antiqua"/>
                <a:ea typeface="Book Antiqua"/>
                <a:cs typeface="Book Antiqua"/>
                <a:sym typeface="Book Antiqua"/>
              </a:defRPr>
            </a:lvl6pPr>
            <a:lvl7pPr marL="2963250" marR="0" lvl="6" indent="-352768" algn="l" rtl="0">
              <a:spcBef>
                <a:spcPts val="370"/>
              </a:spcBef>
              <a:spcAft>
                <a:spcPts val="0"/>
              </a:spcAft>
              <a:buClr>
                <a:schemeClr val="dk1"/>
              </a:buClr>
              <a:buSzPts val="2400"/>
              <a:buFont typeface="Book Antiqua"/>
              <a:buChar char="»"/>
              <a:defRPr sz="2200" b="0" i="0" u="none" strike="noStrike" cap="none">
                <a:solidFill>
                  <a:schemeClr val="dk1"/>
                </a:solidFill>
                <a:latin typeface="Book Antiqua"/>
                <a:ea typeface="Book Antiqua"/>
                <a:cs typeface="Book Antiqua"/>
                <a:sym typeface="Book Antiqua"/>
              </a:defRPr>
            </a:lvl7pPr>
            <a:lvl8pPr marL="3386572" marR="0" lvl="7" indent="-352768" algn="l" rtl="0">
              <a:spcBef>
                <a:spcPts val="370"/>
              </a:spcBef>
              <a:spcAft>
                <a:spcPts val="0"/>
              </a:spcAft>
              <a:buClr>
                <a:schemeClr val="dk1"/>
              </a:buClr>
              <a:buSzPts val="2400"/>
              <a:buFont typeface="Book Antiqua"/>
              <a:buChar char="»"/>
              <a:defRPr sz="2200" b="0" i="0" u="none" strike="noStrike" cap="none">
                <a:solidFill>
                  <a:schemeClr val="dk1"/>
                </a:solidFill>
                <a:latin typeface="Book Antiqua"/>
                <a:ea typeface="Book Antiqua"/>
                <a:cs typeface="Book Antiqua"/>
                <a:sym typeface="Book Antiqua"/>
              </a:defRPr>
            </a:lvl8pPr>
            <a:lvl9pPr marL="3809893" marR="0" lvl="8" indent="-352768" algn="l" rtl="0">
              <a:spcBef>
                <a:spcPts val="370"/>
              </a:spcBef>
              <a:spcAft>
                <a:spcPts val="0"/>
              </a:spcAft>
              <a:buClr>
                <a:schemeClr val="dk1"/>
              </a:buClr>
              <a:buSzPts val="2400"/>
              <a:buFont typeface="Book Antiqua"/>
              <a:buChar char="»"/>
              <a:defRPr sz="2200" b="0" i="0" u="none" strike="noStrike" cap="none">
                <a:solidFill>
                  <a:schemeClr val="dk1"/>
                </a:solidFill>
                <a:latin typeface="Book Antiqua"/>
                <a:ea typeface="Book Antiqua"/>
                <a:cs typeface="Book Antiqua"/>
                <a:sym typeface="Book Antiqua"/>
              </a:defRPr>
            </a:lvl9pPr>
          </a:lstStyle>
          <a:p>
            <a:endParaRPr/>
          </a:p>
        </p:txBody>
      </p:sp>
      <p:sp>
        <p:nvSpPr>
          <p:cNvPr id="492" name="Google Shape;492;p88"/>
          <p:cNvSpPr txBox="1">
            <a:spLocks noGrp="1"/>
          </p:cNvSpPr>
          <p:nvPr>
            <p:ph type="body" idx="2"/>
          </p:nvPr>
        </p:nvSpPr>
        <p:spPr>
          <a:xfrm>
            <a:off x="6197612" y="1600207"/>
            <a:ext cx="5384857" cy="4525941"/>
          </a:xfrm>
          <a:prstGeom prst="rect">
            <a:avLst/>
          </a:prstGeom>
          <a:noFill/>
          <a:ln>
            <a:noFill/>
          </a:ln>
        </p:spPr>
        <p:txBody>
          <a:bodyPr spcFirstLastPara="1" wrap="square" lIns="107242" tIns="107242" rIns="107242" bIns="107242" anchor="t" anchorCtr="0">
            <a:noAutofit/>
          </a:bodyPr>
          <a:lstStyle>
            <a:lvl1pPr marL="423321" marR="0" lvl="0" indent="-352768" algn="l" rtl="0">
              <a:spcBef>
                <a:spcPts val="648"/>
              </a:spcBef>
              <a:spcAft>
                <a:spcPts val="0"/>
              </a:spcAft>
              <a:buClr>
                <a:srgbClr val="0000FF"/>
              </a:buClr>
              <a:buSzPts val="2400"/>
              <a:buFont typeface="Helvetica Neue"/>
              <a:buChar char="•"/>
              <a:defRPr sz="3300" b="0" i="0" u="none" strike="noStrike" cap="none">
                <a:solidFill>
                  <a:srgbClr val="0000FF"/>
                </a:solidFill>
                <a:latin typeface="Helvetica Neue"/>
                <a:ea typeface="Helvetica Neue"/>
                <a:cs typeface="Helvetica Neue"/>
                <a:sym typeface="Helvetica Neue"/>
              </a:defRPr>
            </a:lvl1pPr>
            <a:lvl2pPr marL="846643" marR="0" lvl="1" indent="-323371" algn="l" rtl="0">
              <a:spcBef>
                <a:spcPts val="556"/>
              </a:spcBef>
              <a:spcAft>
                <a:spcPts val="0"/>
              </a:spcAft>
              <a:buClr>
                <a:schemeClr val="dk1"/>
              </a:buClr>
              <a:buSzPts val="1900"/>
              <a:buFont typeface="Helvetica Neue"/>
              <a:buChar char="•"/>
              <a:defRPr sz="2900" b="0" i="0" u="none" strike="noStrike" cap="none">
                <a:solidFill>
                  <a:schemeClr val="dk1"/>
                </a:solidFill>
                <a:latin typeface="Helvetica Neue"/>
                <a:ea typeface="Helvetica Neue"/>
                <a:cs typeface="Helvetica Neue"/>
                <a:sym typeface="Helvetica Neue"/>
              </a:defRPr>
            </a:lvl2pPr>
            <a:lvl3pPr marL="1269964" marR="0" lvl="2" indent="-311612" algn="l" rtl="0">
              <a:spcBef>
                <a:spcPts val="370"/>
              </a:spcBef>
              <a:spcAft>
                <a:spcPts val="0"/>
              </a:spcAft>
              <a:buClr>
                <a:schemeClr val="dk1"/>
              </a:buClr>
              <a:buSzPts val="1700"/>
              <a:buFont typeface="Helvetica Neue"/>
              <a:buChar char="•"/>
              <a:defRPr sz="2300" b="0" i="1" u="none" strike="noStrike" cap="none">
                <a:solidFill>
                  <a:schemeClr val="dk1"/>
                </a:solidFill>
                <a:latin typeface="Helvetica Neue"/>
                <a:ea typeface="Helvetica Neue"/>
                <a:cs typeface="Helvetica Neue"/>
                <a:sym typeface="Helvetica Neue"/>
              </a:defRPr>
            </a:lvl3pPr>
            <a:lvl4pPr marL="1693286" marR="0" lvl="3" indent="-293973" algn="l" rtl="0">
              <a:spcBef>
                <a:spcPts val="370"/>
              </a:spcBef>
              <a:spcAft>
                <a:spcPts val="0"/>
              </a:spcAft>
              <a:buClr>
                <a:schemeClr val="dk1"/>
              </a:buClr>
              <a:buSzPts val="1400"/>
              <a:buFont typeface="Helvetica Neue"/>
              <a:buChar char="•"/>
              <a:defRPr sz="2200" b="0" i="0" u="none" strike="noStrike" cap="none">
                <a:solidFill>
                  <a:schemeClr val="dk1"/>
                </a:solidFill>
                <a:latin typeface="Helvetica Neue"/>
                <a:ea typeface="Helvetica Neue"/>
                <a:cs typeface="Helvetica Neue"/>
                <a:sym typeface="Helvetica Neue"/>
              </a:defRPr>
            </a:lvl4pPr>
            <a:lvl5pPr marL="2116607" marR="0" lvl="4" indent="-352768" algn="l" rtl="0">
              <a:spcBef>
                <a:spcPts val="370"/>
              </a:spcBef>
              <a:spcAft>
                <a:spcPts val="0"/>
              </a:spcAft>
              <a:buClr>
                <a:schemeClr val="dk1"/>
              </a:buClr>
              <a:buSzPts val="2400"/>
              <a:buFont typeface="Helvetica Neue"/>
              <a:buChar char="»"/>
              <a:defRPr sz="2200" b="0" i="0" u="none" strike="noStrike" cap="none">
                <a:solidFill>
                  <a:schemeClr val="dk1"/>
                </a:solidFill>
                <a:latin typeface="Helvetica Neue"/>
                <a:ea typeface="Helvetica Neue"/>
                <a:cs typeface="Helvetica Neue"/>
                <a:sym typeface="Helvetica Neue"/>
              </a:defRPr>
            </a:lvl5pPr>
            <a:lvl6pPr marL="2539929" marR="0" lvl="5" indent="-352768" algn="l" rtl="0">
              <a:spcBef>
                <a:spcPts val="370"/>
              </a:spcBef>
              <a:spcAft>
                <a:spcPts val="0"/>
              </a:spcAft>
              <a:buClr>
                <a:schemeClr val="dk1"/>
              </a:buClr>
              <a:buSzPts val="2400"/>
              <a:buFont typeface="Book Antiqua"/>
              <a:buChar char="»"/>
              <a:defRPr sz="2200" b="0" i="0" u="none" strike="noStrike" cap="none">
                <a:solidFill>
                  <a:schemeClr val="dk1"/>
                </a:solidFill>
                <a:latin typeface="Book Antiqua"/>
                <a:ea typeface="Book Antiqua"/>
                <a:cs typeface="Book Antiqua"/>
                <a:sym typeface="Book Antiqua"/>
              </a:defRPr>
            </a:lvl6pPr>
            <a:lvl7pPr marL="2963250" marR="0" lvl="6" indent="-352768" algn="l" rtl="0">
              <a:spcBef>
                <a:spcPts val="370"/>
              </a:spcBef>
              <a:spcAft>
                <a:spcPts val="0"/>
              </a:spcAft>
              <a:buClr>
                <a:schemeClr val="dk1"/>
              </a:buClr>
              <a:buSzPts val="2400"/>
              <a:buFont typeface="Book Antiqua"/>
              <a:buChar char="»"/>
              <a:defRPr sz="2200" b="0" i="0" u="none" strike="noStrike" cap="none">
                <a:solidFill>
                  <a:schemeClr val="dk1"/>
                </a:solidFill>
                <a:latin typeface="Book Antiqua"/>
                <a:ea typeface="Book Antiqua"/>
                <a:cs typeface="Book Antiqua"/>
                <a:sym typeface="Book Antiqua"/>
              </a:defRPr>
            </a:lvl7pPr>
            <a:lvl8pPr marL="3386572" marR="0" lvl="7" indent="-352768" algn="l" rtl="0">
              <a:spcBef>
                <a:spcPts val="370"/>
              </a:spcBef>
              <a:spcAft>
                <a:spcPts val="0"/>
              </a:spcAft>
              <a:buClr>
                <a:schemeClr val="dk1"/>
              </a:buClr>
              <a:buSzPts val="2400"/>
              <a:buFont typeface="Book Antiqua"/>
              <a:buChar char="»"/>
              <a:defRPr sz="2200" b="0" i="0" u="none" strike="noStrike" cap="none">
                <a:solidFill>
                  <a:schemeClr val="dk1"/>
                </a:solidFill>
                <a:latin typeface="Book Antiqua"/>
                <a:ea typeface="Book Antiqua"/>
                <a:cs typeface="Book Antiqua"/>
                <a:sym typeface="Book Antiqua"/>
              </a:defRPr>
            </a:lvl8pPr>
            <a:lvl9pPr marL="3809893" marR="0" lvl="8" indent="-352768" algn="l" rtl="0">
              <a:spcBef>
                <a:spcPts val="370"/>
              </a:spcBef>
              <a:spcAft>
                <a:spcPts val="0"/>
              </a:spcAft>
              <a:buClr>
                <a:schemeClr val="dk1"/>
              </a:buClr>
              <a:buSzPts val="2400"/>
              <a:buFont typeface="Book Antiqua"/>
              <a:buChar char="»"/>
              <a:defRPr sz="2200" b="0" i="0" u="none" strike="noStrike" cap="none">
                <a:solidFill>
                  <a:schemeClr val="dk1"/>
                </a:solidFill>
                <a:latin typeface="Book Antiqua"/>
                <a:ea typeface="Book Antiqua"/>
                <a:cs typeface="Book Antiqua"/>
                <a:sym typeface="Book Antiqua"/>
              </a:defRPr>
            </a:lvl9pPr>
          </a:lstStyle>
          <a:p>
            <a:endParaRPr/>
          </a:p>
        </p:txBody>
      </p:sp>
      <p:sp>
        <p:nvSpPr>
          <p:cNvPr id="493" name="Google Shape;493;p88"/>
          <p:cNvSpPr txBox="1">
            <a:spLocks noGrp="1"/>
          </p:cNvSpPr>
          <p:nvPr>
            <p:ph type="dt" idx="10"/>
          </p:nvPr>
        </p:nvSpPr>
        <p:spPr>
          <a:xfrm>
            <a:off x="609611" y="6356368"/>
            <a:ext cx="2844857" cy="365029"/>
          </a:xfrm>
          <a:prstGeom prst="rect">
            <a:avLst/>
          </a:prstGeom>
          <a:noFill/>
          <a:ln>
            <a:noFill/>
          </a:ln>
        </p:spPr>
        <p:txBody>
          <a:bodyPr spcFirstLastPara="1" wrap="square" lIns="107242" tIns="107242" rIns="107242" bIns="107242" anchor="t" anchorCtr="0">
            <a:noAutofit/>
          </a:bodyPr>
          <a:lstStyle>
            <a:lvl1pPr marL="0" marR="0" lvl="0" indent="0" algn="ctr" rtl="0">
              <a:lnSpc>
                <a:spcPct val="100000"/>
              </a:lnSpc>
              <a:spcBef>
                <a:spcPts val="0"/>
              </a:spcBef>
              <a:spcAft>
                <a:spcPts val="0"/>
              </a:spcAft>
              <a:buSzPts val="1800"/>
              <a:buNone/>
              <a:defRPr sz="2900" b="1" i="0" u="none">
                <a:solidFill>
                  <a:schemeClr val="dk1"/>
                </a:solidFill>
                <a:latin typeface="Times New Roman"/>
                <a:ea typeface="Times New Roman"/>
                <a:cs typeface="Times New Roman"/>
                <a:sym typeface="Times New Roman"/>
              </a:defRPr>
            </a:lvl1pPr>
            <a:lvl2pPr marL="540911" marR="0" lvl="1"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2pPr>
            <a:lvl3pPr marL="1058304" marR="0" lvl="2"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3pPr>
            <a:lvl4pPr marL="1610973" marR="0" lvl="3"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4pPr>
            <a:lvl5pPr marL="2151884" marR="0" lvl="4"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5pPr>
            <a:lvl6pPr marL="2669277" marR="0" lvl="5"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6pPr>
            <a:lvl7pPr marL="3751099" marR="0" lvl="6"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7pPr>
            <a:lvl8pPr marL="5362072" marR="0" lvl="7"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8pPr>
            <a:lvl9pPr marL="7513956" marR="0" lvl="8"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9pPr>
          </a:lstStyle>
          <a:p>
            <a:pPr defTabSz="914400">
              <a:buClr>
                <a:srgbClr val="000000"/>
              </a:buClr>
              <a:buFont typeface="Arial"/>
              <a:buNone/>
            </a:pPr>
            <a:endParaRPr kern="0">
              <a:solidFill>
                <a:srgbClr val="000000"/>
              </a:solidFill>
            </a:endParaRPr>
          </a:p>
        </p:txBody>
      </p:sp>
      <p:sp>
        <p:nvSpPr>
          <p:cNvPr id="494" name="Google Shape;494;p88"/>
          <p:cNvSpPr txBox="1">
            <a:spLocks noGrp="1"/>
          </p:cNvSpPr>
          <p:nvPr>
            <p:ph type="ftr" idx="11"/>
          </p:nvPr>
        </p:nvSpPr>
        <p:spPr>
          <a:xfrm>
            <a:off x="4165612" y="6356368"/>
            <a:ext cx="3860857" cy="365029"/>
          </a:xfrm>
          <a:prstGeom prst="rect">
            <a:avLst/>
          </a:prstGeom>
          <a:noFill/>
          <a:ln>
            <a:noFill/>
          </a:ln>
        </p:spPr>
        <p:txBody>
          <a:bodyPr spcFirstLastPara="1" wrap="square" lIns="107242" tIns="107242" rIns="107242" bIns="107242" anchor="t" anchorCtr="0">
            <a:noAutofit/>
          </a:bodyPr>
          <a:lstStyle>
            <a:lvl1pPr marL="0" marR="0" lvl="0" indent="0" algn="ctr" rtl="0">
              <a:lnSpc>
                <a:spcPct val="100000"/>
              </a:lnSpc>
              <a:spcBef>
                <a:spcPts val="0"/>
              </a:spcBef>
              <a:spcAft>
                <a:spcPts val="0"/>
              </a:spcAft>
              <a:buSzPts val="1800"/>
              <a:buNone/>
              <a:defRPr sz="2900" b="1" i="0" u="none">
                <a:solidFill>
                  <a:schemeClr val="dk1"/>
                </a:solidFill>
                <a:latin typeface="Times New Roman"/>
                <a:ea typeface="Times New Roman"/>
                <a:cs typeface="Times New Roman"/>
                <a:sym typeface="Times New Roman"/>
              </a:defRPr>
            </a:lvl1pPr>
            <a:lvl2pPr marL="540911" marR="0" lvl="1"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2pPr>
            <a:lvl3pPr marL="1058304" marR="0" lvl="2"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3pPr>
            <a:lvl4pPr marL="1610973" marR="0" lvl="3"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4pPr>
            <a:lvl5pPr marL="2151884" marR="0" lvl="4"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5pPr>
            <a:lvl6pPr marL="2669277" marR="0" lvl="5"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6pPr>
            <a:lvl7pPr marL="3751099" marR="0" lvl="6"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7pPr>
            <a:lvl8pPr marL="5362072" marR="0" lvl="7"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8pPr>
            <a:lvl9pPr marL="7513956" marR="0" lvl="8" indent="0" algn="ctr" rtl="0">
              <a:lnSpc>
                <a:spcPct val="100000"/>
              </a:lnSpc>
              <a:spcBef>
                <a:spcPts val="0"/>
              </a:spcBef>
              <a:spcAft>
                <a:spcPts val="0"/>
              </a:spcAft>
              <a:buSzPts val="1800"/>
              <a:buNone/>
              <a:defRPr sz="2900" b="1" i="0" u="none" strike="noStrike" cap="none">
                <a:solidFill>
                  <a:schemeClr val="dk1"/>
                </a:solidFill>
                <a:latin typeface="Times New Roman"/>
                <a:ea typeface="Times New Roman"/>
                <a:cs typeface="Times New Roman"/>
                <a:sym typeface="Times New Roman"/>
              </a:defRPr>
            </a:lvl9pPr>
          </a:lstStyle>
          <a:p>
            <a:pPr defTabSz="914400">
              <a:buClr>
                <a:srgbClr val="000000"/>
              </a:buClr>
              <a:buFont typeface="Arial"/>
              <a:buNone/>
            </a:pPr>
            <a:endParaRPr kern="0">
              <a:solidFill>
                <a:srgbClr val="000000"/>
              </a:solidFill>
            </a:endParaRPr>
          </a:p>
        </p:txBody>
      </p:sp>
      <p:sp>
        <p:nvSpPr>
          <p:cNvPr id="495" name="Google Shape;495;p88"/>
          <p:cNvSpPr txBox="1">
            <a:spLocks noGrp="1"/>
          </p:cNvSpPr>
          <p:nvPr>
            <p:ph type="sldNum" idx="12"/>
          </p:nvPr>
        </p:nvSpPr>
        <p:spPr>
          <a:xfrm>
            <a:off x="8737612" y="6356368"/>
            <a:ext cx="2844857" cy="365029"/>
          </a:xfrm>
          <a:prstGeom prst="rect">
            <a:avLst/>
          </a:prstGeom>
          <a:noFill/>
          <a:ln>
            <a:noFill/>
          </a:ln>
        </p:spPr>
        <p:txBody>
          <a:bodyPr spcFirstLastPara="1" wrap="square" lIns="107242" tIns="53610" rIns="107242" bIns="53610" anchor="t" anchorCtr="0">
            <a:noAutofit/>
          </a:bodyPr>
          <a:lstStyle>
            <a:lvl1pPr marL="0" marR="0" lvl="0"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1pPr>
            <a:lvl2pPr marL="0" marR="0" lvl="1"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2pPr>
            <a:lvl3pPr marL="0" marR="0" lvl="2"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3pPr>
            <a:lvl4pPr marL="0" marR="0" lvl="3"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4pPr>
            <a:lvl5pPr marL="0" marR="0" lvl="4"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5pPr>
            <a:lvl6pPr marL="0" marR="0" lvl="5"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6pPr>
            <a:lvl7pPr marL="0" marR="0" lvl="6"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7pPr>
            <a:lvl8pPr marL="0" marR="0" lvl="7"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8pPr>
            <a:lvl9pPr marL="0" marR="0" lvl="8" indent="0" algn="ctr" rtl="0">
              <a:lnSpc>
                <a:spcPct val="100000"/>
              </a:lnSpc>
              <a:spcBef>
                <a:spcPts val="0"/>
              </a:spcBef>
              <a:spcAft>
                <a:spcPts val="0"/>
              </a:spcAft>
              <a:buClr>
                <a:schemeClr val="dk1"/>
              </a:buClr>
              <a:buFont typeface="Times New Roman"/>
              <a:buNone/>
              <a:defRPr sz="2900" b="1" i="0" u="none">
                <a:solidFill>
                  <a:schemeClr val="dk1"/>
                </a:solidFill>
                <a:latin typeface="Times New Roman"/>
                <a:ea typeface="Times New Roman"/>
                <a:cs typeface="Times New Roman"/>
                <a:sym typeface="Times New Roman"/>
              </a:defRPr>
            </a:lvl9pPr>
          </a:lstStyle>
          <a:p>
            <a:pPr>
              <a:buClr>
                <a:srgbClr val="000000"/>
              </a:buClr>
            </a:pPr>
            <a:fld id="{00000000-1234-1234-1234-123412341234}" type="slidenum">
              <a:rPr lang="en" smtClean="0">
                <a:solidFill>
                  <a:srgbClr val="000000"/>
                </a:solidFill>
              </a:rPr>
              <a:pPr>
                <a:buClr>
                  <a:srgbClr val="000000"/>
                </a:buClr>
              </a:pPr>
              <a:t>‹#›</a:t>
            </a:fld>
            <a:endParaRPr lang="en" sz="1700" i="1">
              <a:solidFill>
                <a:srgbClr val="6FA8DC"/>
              </a:solidFill>
              <a:latin typeface="Arial"/>
              <a:ea typeface="Arial"/>
              <a:cs typeface="Arial"/>
              <a:sym typeface="Arial"/>
            </a:endParaRPr>
          </a:p>
        </p:txBody>
      </p:sp>
    </p:spTree>
    <p:extLst>
      <p:ext uri="{BB962C8B-B14F-4D97-AF65-F5344CB8AC3E}">
        <p14:creationId xmlns:p14="http://schemas.microsoft.com/office/powerpoint/2010/main" val="592603167"/>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96"/>
        <p:cNvGrpSpPr/>
        <p:nvPr/>
      </p:nvGrpSpPr>
      <p:grpSpPr>
        <a:xfrm>
          <a:off x="0" y="0"/>
          <a:ext cx="0" cy="0"/>
          <a:chOff x="0" y="0"/>
          <a:chExt cx="0" cy="0"/>
        </a:xfrm>
      </p:grpSpPr>
      <p:sp>
        <p:nvSpPr>
          <p:cNvPr id="497" name="Google Shape;497;p89"/>
          <p:cNvSpPr txBox="1">
            <a:spLocks noGrp="1"/>
          </p:cNvSpPr>
          <p:nvPr>
            <p:ph type="ctrTitle"/>
          </p:nvPr>
        </p:nvSpPr>
        <p:spPr>
          <a:xfrm>
            <a:off x="914413" y="609600"/>
            <a:ext cx="10363143" cy="1469912"/>
          </a:xfrm>
          <a:prstGeom prst="rect">
            <a:avLst/>
          </a:prstGeom>
          <a:noFill/>
          <a:ln>
            <a:noFill/>
          </a:ln>
        </p:spPr>
        <p:txBody>
          <a:bodyPr spcFirstLastPara="1" wrap="square" lIns="107242" tIns="107242" rIns="107242" bIns="107242" anchor="ctr" anchorCtr="0">
            <a:noAutofit/>
          </a:bodyPr>
          <a:lstStyle>
            <a:lvl1pPr marL="0" marR="0" lvl="0" indent="0" algn="ctr" rtl="0">
              <a:spcBef>
                <a:spcPts val="0"/>
              </a:spcBef>
              <a:spcAft>
                <a:spcPts val="0"/>
              </a:spcAft>
              <a:buSzPts val="1800"/>
              <a:buNone/>
              <a:defRPr sz="3700" b="1" i="0" u="none" strike="noStrike" cap="none">
                <a:solidFill>
                  <a:srgbClr val="FF0000"/>
                </a:solidFill>
                <a:latin typeface="Helvetica Neue"/>
                <a:ea typeface="Helvetica Neue"/>
                <a:cs typeface="Helvetica Neue"/>
                <a:sym typeface="Helvetica Neue"/>
              </a:defRPr>
            </a:lvl1pPr>
            <a:lvl2pPr marL="0" marR="0" lvl="1"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2pPr>
            <a:lvl3pPr marL="0" marR="0" lvl="2"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3pPr>
            <a:lvl4pPr marL="0" marR="0" lvl="3"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4pPr>
            <a:lvl5pPr marL="0" marR="0" lvl="4" indent="0" algn="ctr" rtl="0">
              <a:spcBef>
                <a:spcPts val="0"/>
              </a:spcBef>
              <a:spcAft>
                <a:spcPts val="0"/>
              </a:spcAft>
              <a:buSzPts val="1800"/>
              <a:buNone/>
              <a:defRPr sz="2900" b="1" i="0" u="none" strike="noStrike" cap="none">
                <a:solidFill>
                  <a:srgbClr val="FF0000"/>
                </a:solidFill>
                <a:latin typeface="Helvetica Neue"/>
                <a:ea typeface="Helvetica Neue"/>
                <a:cs typeface="Helvetica Neue"/>
                <a:sym typeface="Helvetica Neue"/>
              </a:defRPr>
            </a:lvl5pPr>
            <a:lvl6pPr marL="540911" marR="0" lvl="5" indent="0" algn="ctr" rtl="0">
              <a:spcBef>
                <a:spcPts val="0"/>
              </a:spcBef>
              <a:spcAft>
                <a:spcPts val="0"/>
              </a:spcAft>
              <a:buSzPts val="1800"/>
              <a:buNone/>
              <a:defRPr sz="3100" b="0" i="0" u="none" strike="noStrike" cap="none">
                <a:solidFill>
                  <a:srgbClr val="FFFFFF"/>
                </a:solidFill>
                <a:latin typeface="Arial"/>
                <a:ea typeface="Arial"/>
                <a:cs typeface="Arial"/>
                <a:sym typeface="Arial"/>
              </a:defRPr>
            </a:lvl6pPr>
            <a:lvl7pPr marL="1058304" marR="0" lvl="6" indent="0" algn="ctr" rtl="0">
              <a:spcBef>
                <a:spcPts val="0"/>
              </a:spcBef>
              <a:spcAft>
                <a:spcPts val="0"/>
              </a:spcAft>
              <a:buSzPts val="1800"/>
              <a:buNone/>
              <a:defRPr sz="3100" b="0" i="0" u="none" strike="noStrike" cap="none">
                <a:solidFill>
                  <a:srgbClr val="FFFFFF"/>
                </a:solidFill>
                <a:latin typeface="Arial"/>
                <a:ea typeface="Arial"/>
                <a:cs typeface="Arial"/>
                <a:sym typeface="Arial"/>
              </a:defRPr>
            </a:lvl7pPr>
            <a:lvl8pPr marL="1610973" marR="0" lvl="7" indent="0" algn="ctr" rtl="0">
              <a:spcBef>
                <a:spcPts val="0"/>
              </a:spcBef>
              <a:spcAft>
                <a:spcPts val="0"/>
              </a:spcAft>
              <a:buSzPts val="1800"/>
              <a:buNone/>
              <a:defRPr sz="3100" b="0" i="0" u="none" strike="noStrike" cap="none">
                <a:solidFill>
                  <a:srgbClr val="FFFFFF"/>
                </a:solidFill>
                <a:latin typeface="Arial"/>
                <a:ea typeface="Arial"/>
                <a:cs typeface="Arial"/>
                <a:sym typeface="Arial"/>
              </a:defRPr>
            </a:lvl8pPr>
            <a:lvl9pPr marL="2151884" marR="0" lvl="8" indent="0" algn="ctr" rtl="0">
              <a:spcBef>
                <a:spcPts val="0"/>
              </a:spcBef>
              <a:spcAft>
                <a:spcPts val="0"/>
              </a:spcAft>
              <a:buSzPts val="1800"/>
              <a:buNone/>
              <a:defRPr sz="3100" b="0" i="0" u="none" strike="noStrike" cap="none">
                <a:solidFill>
                  <a:srgbClr val="FFFFFF"/>
                </a:solidFill>
                <a:latin typeface="Arial"/>
                <a:ea typeface="Arial"/>
                <a:cs typeface="Arial"/>
                <a:sym typeface="Arial"/>
              </a:defRPr>
            </a:lvl9pPr>
          </a:lstStyle>
          <a:p>
            <a:endParaRPr/>
          </a:p>
        </p:txBody>
      </p:sp>
      <p:sp>
        <p:nvSpPr>
          <p:cNvPr id="498" name="Google Shape;498;p89"/>
          <p:cNvSpPr txBox="1">
            <a:spLocks noGrp="1"/>
          </p:cNvSpPr>
          <p:nvPr>
            <p:ph type="body" idx="1"/>
          </p:nvPr>
        </p:nvSpPr>
        <p:spPr>
          <a:xfrm>
            <a:off x="406413" y="2286005"/>
            <a:ext cx="11379143" cy="3105265"/>
          </a:xfrm>
          <a:prstGeom prst="rect">
            <a:avLst/>
          </a:prstGeom>
          <a:noFill/>
          <a:ln>
            <a:noFill/>
          </a:ln>
        </p:spPr>
        <p:txBody>
          <a:bodyPr spcFirstLastPara="1" wrap="square" lIns="107242" tIns="107242" rIns="107242" bIns="107242" anchor="t" anchorCtr="0">
            <a:noAutofit/>
          </a:bodyPr>
          <a:lstStyle>
            <a:lvl1pPr marL="423321" marR="0" lvl="0" indent="-311612" algn="l" rtl="0">
              <a:spcBef>
                <a:spcPts val="370"/>
              </a:spcBef>
              <a:spcAft>
                <a:spcPts val="0"/>
              </a:spcAft>
              <a:buClr>
                <a:srgbClr val="0000FF"/>
              </a:buClr>
              <a:buSzPts val="1700"/>
              <a:buFont typeface="Helvetica Neue"/>
              <a:buChar char="•"/>
              <a:defRPr sz="2300" b="0" i="0" u="none" strike="noStrike" cap="none">
                <a:solidFill>
                  <a:srgbClr val="0000FF"/>
                </a:solidFill>
                <a:latin typeface="Helvetica Neue"/>
                <a:ea typeface="Helvetica Neue"/>
                <a:cs typeface="Helvetica Neue"/>
                <a:sym typeface="Helvetica Neue"/>
              </a:defRPr>
            </a:lvl1pPr>
            <a:lvl2pPr marL="846643" marR="0" lvl="1" indent="-293973" algn="l" rtl="0">
              <a:spcBef>
                <a:spcPts val="370"/>
              </a:spcBef>
              <a:spcAft>
                <a:spcPts val="0"/>
              </a:spcAft>
              <a:buClr>
                <a:schemeClr val="dk1"/>
              </a:buClr>
              <a:buSzPts val="1400"/>
              <a:buFont typeface="Helvetica Neue"/>
              <a:buChar char="•"/>
              <a:defRPr sz="2200" b="0" i="0" u="none" strike="noStrike" cap="none">
                <a:solidFill>
                  <a:schemeClr val="dk1"/>
                </a:solidFill>
                <a:latin typeface="Helvetica Neue"/>
                <a:ea typeface="Helvetica Neue"/>
                <a:cs typeface="Helvetica Neue"/>
                <a:sym typeface="Helvetica Neue"/>
              </a:defRPr>
            </a:lvl2pPr>
            <a:lvl3pPr marL="1269964" marR="0" lvl="2" indent="-293973" algn="l" rtl="0">
              <a:spcBef>
                <a:spcPts val="370"/>
              </a:spcBef>
              <a:spcAft>
                <a:spcPts val="0"/>
              </a:spcAft>
              <a:buClr>
                <a:schemeClr val="dk1"/>
              </a:buClr>
              <a:buSzPts val="1400"/>
              <a:buFont typeface="Helvetica Neue"/>
              <a:buChar char="•"/>
              <a:defRPr sz="1900" b="0" i="1" u="none" strike="noStrike" cap="none">
                <a:solidFill>
                  <a:schemeClr val="dk1"/>
                </a:solidFill>
                <a:latin typeface="Helvetica Neue"/>
                <a:ea typeface="Helvetica Neue"/>
                <a:cs typeface="Helvetica Neue"/>
                <a:sym typeface="Helvetica Neue"/>
              </a:defRPr>
            </a:lvl3pPr>
            <a:lvl4pPr marL="1693286" marR="0" lvl="3" indent="-276335" algn="l" rtl="0">
              <a:spcBef>
                <a:spcPts val="370"/>
              </a:spcBef>
              <a:spcAft>
                <a:spcPts val="0"/>
              </a:spcAft>
              <a:buClr>
                <a:schemeClr val="dk1"/>
              </a:buClr>
              <a:buSzPts val="1100"/>
              <a:buFont typeface="Helvetica Neue"/>
              <a:buChar char="•"/>
              <a:defRPr sz="1700" b="0" i="0" u="none" strike="noStrike" cap="none">
                <a:solidFill>
                  <a:schemeClr val="dk1"/>
                </a:solidFill>
                <a:latin typeface="Helvetica Neue"/>
                <a:ea typeface="Helvetica Neue"/>
                <a:cs typeface="Helvetica Neue"/>
                <a:sym typeface="Helvetica Neue"/>
              </a:defRPr>
            </a:lvl4pPr>
            <a:lvl5pPr marL="2116607" marR="0" lvl="4" indent="-317491" algn="l" rtl="0">
              <a:spcBef>
                <a:spcPts val="370"/>
              </a:spcBef>
              <a:spcAft>
                <a:spcPts val="0"/>
              </a:spcAft>
              <a:buClr>
                <a:schemeClr val="dk1"/>
              </a:buClr>
              <a:buSzPts val="1800"/>
              <a:buFont typeface="Helvetica Neue"/>
              <a:buChar char="»"/>
              <a:defRPr sz="1700" b="0" i="0" u="none" strike="noStrike" cap="none">
                <a:solidFill>
                  <a:schemeClr val="dk1"/>
                </a:solidFill>
                <a:latin typeface="Helvetica Neue"/>
                <a:ea typeface="Helvetica Neue"/>
                <a:cs typeface="Helvetica Neue"/>
                <a:sym typeface="Helvetica Neue"/>
              </a:defRPr>
            </a:lvl5pPr>
            <a:lvl6pPr marL="2539929" marR="0" lvl="5" indent="-335130" algn="l" rtl="0">
              <a:spcBef>
                <a:spcPts val="370"/>
              </a:spcBef>
              <a:spcAft>
                <a:spcPts val="0"/>
              </a:spcAft>
              <a:buClr>
                <a:schemeClr val="dk1"/>
              </a:buClr>
              <a:buSzPts val="2100"/>
              <a:buFont typeface="Book Antiqua"/>
              <a:buChar char="»"/>
              <a:defRPr sz="1900" b="0" i="0" u="none" strike="noStrike" cap="none">
                <a:solidFill>
                  <a:schemeClr val="dk1"/>
                </a:solidFill>
                <a:latin typeface="Book Antiqua"/>
                <a:ea typeface="Book Antiqua"/>
                <a:cs typeface="Book Antiqua"/>
                <a:sym typeface="Book Antiqua"/>
              </a:defRPr>
            </a:lvl6pPr>
            <a:lvl7pPr marL="2963250" marR="0" lvl="6" indent="-335130" algn="l" rtl="0">
              <a:spcBef>
                <a:spcPts val="370"/>
              </a:spcBef>
              <a:spcAft>
                <a:spcPts val="0"/>
              </a:spcAft>
              <a:buClr>
                <a:schemeClr val="dk1"/>
              </a:buClr>
              <a:buSzPts val="2100"/>
              <a:buFont typeface="Book Antiqua"/>
              <a:buChar char="»"/>
              <a:defRPr sz="1900" b="0" i="0" u="none" strike="noStrike" cap="none">
                <a:solidFill>
                  <a:schemeClr val="dk1"/>
                </a:solidFill>
                <a:latin typeface="Book Antiqua"/>
                <a:ea typeface="Book Antiqua"/>
                <a:cs typeface="Book Antiqua"/>
                <a:sym typeface="Book Antiqua"/>
              </a:defRPr>
            </a:lvl7pPr>
            <a:lvl8pPr marL="3386572" marR="0" lvl="7" indent="-335130" algn="l" rtl="0">
              <a:spcBef>
                <a:spcPts val="370"/>
              </a:spcBef>
              <a:spcAft>
                <a:spcPts val="0"/>
              </a:spcAft>
              <a:buClr>
                <a:schemeClr val="dk1"/>
              </a:buClr>
              <a:buSzPts val="2100"/>
              <a:buFont typeface="Book Antiqua"/>
              <a:buChar char="»"/>
              <a:defRPr sz="1900" b="0" i="0" u="none" strike="noStrike" cap="none">
                <a:solidFill>
                  <a:schemeClr val="dk1"/>
                </a:solidFill>
                <a:latin typeface="Book Antiqua"/>
                <a:ea typeface="Book Antiqua"/>
                <a:cs typeface="Book Antiqua"/>
                <a:sym typeface="Book Antiqua"/>
              </a:defRPr>
            </a:lvl8pPr>
            <a:lvl9pPr marL="3809893" marR="0" lvl="8" indent="-335130" algn="l" rtl="0">
              <a:spcBef>
                <a:spcPts val="370"/>
              </a:spcBef>
              <a:spcAft>
                <a:spcPts val="0"/>
              </a:spcAft>
              <a:buClr>
                <a:schemeClr val="dk1"/>
              </a:buClr>
              <a:buSzPts val="2100"/>
              <a:buFont typeface="Book Antiqua"/>
              <a:buChar char="»"/>
              <a:defRPr sz="1900" b="0" i="0" u="none" strike="noStrike" cap="none">
                <a:solidFill>
                  <a:schemeClr val="dk1"/>
                </a:solidFill>
                <a:latin typeface="Book Antiqua"/>
                <a:ea typeface="Book Antiqua"/>
                <a:cs typeface="Book Antiqua"/>
                <a:sym typeface="Book Antiqua"/>
              </a:defRPr>
            </a:lvl9pPr>
          </a:lstStyle>
          <a:p>
            <a:endParaRPr/>
          </a:p>
        </p:txBody>
      </p:sp>
    </p:spTree>
    <p:extLst>
      <p:ext uri="{BB962C8B-B14F-4D97-AF65-F5344CB8AC3E}">
        <p14:creationId xmlns:p14="http://schemas.microsoft.com/office/powerpoint/2010/main" val="44858100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eneric Section" type="secHead">
  <p:cSld name="Generic Section">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415637" y="2867836"/>
            <a:ext cx="11360857" cy="1122353"/>
          </a:xfrm>
          <a:prstGeom prst="rect">
            <a:avLst/>
          </a:prstGeom>
        </p:spPr>
        <p:txBody>
          <a:bodyPr spcFirstLastPara="1" wrap="square" lIns="131443" tIns="131443" rIns="131443" bIns="131443" anchor="ctr" anchorCtr="0"/>
          <a:lstStyle>
            <a:lvl1pPr lvl="0" algn="ctr" rtl="0">
              <a:spcBef>
                <a:spcPts val="0"/>
              </a:spcBef>
              <a:spcAft>
                <a:spcPts val="0"/>
              </a:spcAft>
              <a:buSzPts val="3600"/>
              <a:buNone/>
              <a:defRPr sz="3100"/>
            </a:lvl1pPr>
            <a:lvl2pPr lvl="1" algn="ctr" rtl="0">
              <a:spcBef>
                <a:spcPts val="0"/>
              </a:spcBef>
              <a:spcAft>
                <a:spcPts val="0"/>
              </a:spcAft>
              <a:buSzPts val="5100"/>
              <a:buNone/>
              <a:defRPr sz="4500"/>
            </a:lvl2pPr>
            <a:lvl3pPr lvl="2" algn="ctr" rtl="0">
              <a:spcBef>
                <a:spcPts val="0"/>
              </a:spcBef>
              <a:spcAft>
                <a:spcPts val="0"/>
              </a:spcAft>
              <a:buSzPts val="5100"/>
              <a:buNone/>
              <a:defRPr sz="4500"/>
            </a:lvl3pPr>
            <a:lvl4pPr lvl="3" algn="ctr" rtl="0">
              <a:spcBef>
                <a:spcPts val="0"/>
              </a:spcBef>
              <a:spcAft>
                <a:spcPts val="0"/>
              </a:spcAft>
              <a:buSzPts val="5100"/>
              <a:buNone/>
              <a:defRPr sz="4500"/>
            </a:lvl4pPr>
            <a:lvl5pPr lvl="4" algn="ctr" rtl="0">
              <a:spcBef>
                <a:spcPts val="0"/>
              </a:spcBef>
              <a:spcAft>
                <a:spcPts val="0"/>
              </a:spcAft>
              <a:buSzPts val="5100"/>
              <a:buNone/>
              <a:defRPr sz="4500"/>
            </a:lvl5pPr>
            <a:lvl6pPr lvl="5" algn="ctr" rtl="0">
              <a:spcBef>
                <a:spcPts val="0"/>
              </a:spcBef>
              <a:spcAft>
                <a:spcPts val="0"/>
              </a:spcAft>
              <a:buSzPts val="5100"/>
              <a:buNone/>
              <a:defRPr sz="4500"/>
            </a:lvl6pPr>
            <a:lvl7pPr lvl="6" algn="ctr" rtl="0">
              <a:spcBef>
                <a:spcPts val="0"/>
              </a:spcBef>
              <a:spcAft>
                <a:spcPts val="0"/>
              </a:spcAft>
              <a:buSzPts val="5100"/>
              <a:buNone/>
              <a:defRPr sz="4500"/>
            </a:lvl7pPr>
            <a:lvl8pPr lvl="7" algn="ctr" rtl="0">
              <a:spcBef>
                <a:spcPts val="0"/>
              </a:spcBef>
              <a:spcAft>
                <a:spcPts val="0"/>
              </a:spcAft>
              <a:buSzPts val="5100"/>
              <a:buNone/>
              <a:defRPr sz="4500"/>
            </a:lvl8pPr>
            <a:lvl9pPr lvl="8" algn="ctr" rtl="0">
              <a:spcBef>
                <a:spcPts val="0"/>
              </a:spcBef>
              <a:spcAft>
                <a:spcPts val="0"/>
              </a:spcAft>
              <a:buSzPts val="5100"/>
              <a:buNone/>
              <a:defRPr sz="4500"/>
            </a:lvl9pPr>
          </a:lstStyle>
          <a:p>
            <a:endParaRPr/>
          </a:p>
        </p:txBody>
      </p:sp>
      <p:sp>
        <p:nvSpPr>
          <p:cNvPr id="36" name="Google Shape;36;p5"/>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781108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NL0 Section">
  <p:cSld name="BNL0 Section">
    <p:spTree>
      <p:nvGrpSpPr>
        <p:cNvPr id="1" name="Shape 37"/>
        <p:cNvGrpSpPr/>
        <p:nvPr/>
      </p:nvGrpSpPr>
      <p:grpSpPr>
        <a:xfrm>
          <a:off x="0" y="0"/>
          <a:ext cx="0" cy="0"/>
          <a:chOff x="0" y="0"/>
          <a:chExt cx="0" cy="0"/>
        </a:xfrm>
      </p:grpSpPr>
      <p:pic>
        <p:nvPicPr>
          <p:cNvPr id="38" name="Google Shape;38;p6" descr="ppt_BG_BodySlide_BNL_blue_C14-01.jpg"/>
          <p:cNvPicPr preferRelativeResize="0"/>
          <p:nvPr/>
        </p:nvPicPr>
        <p:blipFill rotWithShape="1">
          <a:blip r:embed="rId2">
            <a:alphaModFix/>
          </a:blip>
          <a:srcRect/>
          <a:stretch/>
        </p:blipFill>
        <p:spPr>
          <a:xfrm>
            <a:off x="10878" y="0"/>
            <a:ext cx="12181143" cy="6858000"/>
          </a:xfrm>
          <a:prstGeom prst="rect">
            <a:avLst/>
          </a:prstGeom>
          <a:noFill/>
          <a:ln>
            <a:noFill/>
          </a:ln>
        </p:spPr>
      </p:pic>
      <p:sp>
        <p:nvSpPr>
          <p:cNvPr id="39" name="Google Shape;39;p6"/>
          <p:cNvSpPr txBox="1">
            <a:spLocks noGrp="1"/>
          </p:cNvSpPr>
          <p:nvPr>
            <p:ph type="title"/>
          </p:nvPr>
        </p:nvSpPr>
        <p:spPr>
          <a:xfrm>
            <a:off x="415637" y="2867836"/>
            <a:ext cx="11360857" cy="1122353"/>
          </a:xfrm>
          <a:prstGeom prst="rect">
            <a:avLst/>
          </a:prstGeom>
        </p:spPr>
        <p:txBody>
          <a:bodyPr spcFirstLastPara="1" wrap="square" lIns="131443" tIns="131443" rIns="131443" bIns="131443" anchor="ctr" anchorCtr="0"/>
          <a:lstStyle>
            <a:lvl1pPr lvl="0" algn="ctr" rtl="0">
              <a:spcBef>
                <a:spcPts val="0"/>
              </a:spcBef>
              <a:spcAft>
                <a:spcPts val="0"/>
              </a:spcAft>
              <a:buSzPts val="3600"/>
              <a:buNone/>
              <a:defRPr sz="3100"/>
            </a:lvl1pPr>
            <a:lvl2pPr lvl="1" algn="ctr" rtl="0">
              <a:spcBef>
                <a:spcPts val="0"/>
              </a:spcBef>
              <a:spcAft>
                <a:spcPts val="0"/>
              </a:spcAft>
              <a:buSzPts val="5100"/>
              <a:buNone/>
              <a:defRPr sz="4500"/>
            </a:lvl2pPr>
            <a:lvl3pPr lvl="2" algn="ctr" rtl="0">
              <a:spcBef>
                <a:spcPts val="0"/>
              </a:spcBef>
              <a:spcAft>
                <a:spcPts val="0"/>
              </a:spcAft>
              <a:buSzPts val="5100"/>
              <a:buNone/>
              <a:defRPr sz="4500"/>
            </a:lvl3pPr>
            <a:lvl4pPr lvl="3" algn="ctr" rtl="0">
              <a:spcBef>
                <a:spcPts val="0"/>
              </a:spcBef>
              <a:spcAft>
                <a:spcPts val="0"/>
              </a:spcAft>
              <a:buSzPts val="5100"/>
              <a:buNone/>
              <a:defRPr sz="4500"/>
            </a:lvl4pPr>
            <a:lvl5pPr lvl="4" algn="ctr" rtl="0">
              <a:spcBef>
                <a:spcPts val="0"/>
              </a:spcBef>
              <a:spcAft>
                <a:spcPts val="0"/>
              </a:spcAft>
              <a:buSzPts val="5100"/>
              <a:buNone/>
              <a:defRPr sz="4500"/>
            </a:lvl5pPr>
            <a:lvl6pPr lvl="5" algn="ctr" rtl="0">
              <a:spcBef>
                <a:spcPts val="0"/>
              </a:spcBef>
              <a:spcAft>
                <a:spcPts val="0"/>
              </a:spcAft>
              <a:buSzPts val="5100"/>
              <a:buNone/>
              <a:defRPr sz="4500"/>
            </a:lvl6pPr>
            <a:lvl7pPr lvl="6" algn="ctr" rtl="0">
              <a:spcBef>
                <a:spcPts val="0"/>
              </a:spcBef>
              <a:spcAft>
                <a:spcPts val="0"/>
              </a:spcAft>
              <a:buSzPts val="5100"/>
              <a:buNone/>
              <a:defRPr sz="4500"/>
            </a:lvl7pPr>
            <a:lvl8pPr lvl="7" algn="ctr" rtl="0">
              <a:spcBef>
                <a:spcPts val="0"/>
              </a:spcBef>
              <a:spcAft>
                <a:spcPts val="0"/>
              </a:spcAft>
              <a:buSzPts val="5100"/>
              <a:buNone/>
              <a:defRPr sz="4500"/>
            </a:lvl8pPr>
            <a:lvl9pPr lvl="8" algn="ctr" rtl="0">
              <a:spcBef>
                <a:spcPts val="0"/>
              </a:spcBef>
              <a:spcAft>
                <a:spcPts val="0"/>
              </a:spcAft>
              <a:buSzPts val="5100"/>
              <a:buNone/>
              <a:defRPr sz="4500"/>
            </a:lvl9pPr>
          </a:lstStyle>
          <a:p>
            <a:endParaRPr/>
          </a:p>
        </p:txBody>
      </p:sp>
      <p:sp>
        <p:nvSpPr>
          <p:cNvPr id="40" name="Google Shape;40;p6"/>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454271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eneric Slide" type="tx">
  <p:cSld name="Generic Slide">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212416" y="86850"/>
            <a:ext cx="11787143" cy="763676"/>
          </a:xfrm>
          <a:prstGeom prst="rect">
            <a:avLst/>
          </a:prstGeom>
        </p:spPr>
        <p:txBody>
          <a:bodyPr spcFirstLastPara="1" wrap="square" lIns="131443" tIns="131443" rIns="131443" bIns="131443" anchor="ctr" anchorCtr="0"/>
          <a:lstStyle>
            <a:lvl1pPr lvl="0">
              <a:spcBef>
                <a:spcPts val="0"/>
              </a:spcBef>
              <a:spcAft>
                <a:spcPts val="0"/>
              </a:spcAft>
              <a:buSzPts val="36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43" name="Google Shape;43;p7"/>
          <p:cNvSpPr txBox="1">
            <a:spLocks noGrp="1"/>
          </p:cNvSpPr>
          <p:nvPr>
            <p:ph type="body" idx="1"/>
          </p:nvPr>
        </p:nvSpPr>
        <p:spPr>
          <a:xfrm>
            <a:off x="212416" y="871382"/>
            <a:ext cx="11787143" cy="5342824"/>
          </a:xfrm>
          <a:prstGeom prst="rect">
            <a:avLst/>
          </a:prstGeom>
        </p:spPr>
        <p:txBody>
          <a:bodyPr spcFirstLastPara="1" wrap="square" lIns="131443" tIns="131443" rIns="131443" bIns="131443" anchor="t" anchorCtr="0"/>
          <a:lstStyle>
            <a:lvl1pPr marL="403411" lvl="0" indent="-336176">
              <a:spcBef>
                <a:spcPts val="0"/>
              </a:spcBef>
              <a:spcAft>
                <a:spcPts val="0"/>
              </a:spcAft>
              <a:buSzPts val="2400"/>
              <a:buChar char="●"/>
              <a:defRPr/>
            </a:lvl1pPr>
            <a:lvl2pPr marL="806822" lvl="1" indent="-302558">
              <a:spcBef>
                <a:spcPts val="0"/>
              </a:spcBef>
              <a:spcAft>
                <a:spcPts val="0"/>
              </a:spcAft>
              <a:buSzPts val="1800"/>
              <a:buChar char="○"/>
              <a:defRPr/>
            </a:lvl2pPr>
            <a:lvl3pPr marL="1210232" lvl="2" indent="-280146">
              <a:spcBef>
                <a:spcPts val="0"/>
              </a:spcBef>
              <a:spcAft>
                <a:spcPts val="0"/>
              </a:spcAft>
              <a:buSzPts val="1400"/>
              <a:buChar char="■"/>
              <a:defRPr/>
            </a:lvl3pPr>
            <a:lvl4pPr marL="1613643" lvl="3" indent="-268941">
              <a:spcBef>
                <a:spcPts val="0"/>
              </a:spcBef>
              <a:spcAft>
                <a:spcPts val="0"/>
              </a:spcAft>
              <a:buSzPts val="1200"/>
              <a:buChar char="●"/>
              <a:defRPr/>
            </a:lvl4pPr>
            <a:lvl5pPr marL="2017053" lvl="4" indent="-268941">
              <a:spcBef>
                <a:spcPts val="0"/>
              </a:spcBef>
              <a:spcAft>
                <a:spcPts val="0"/>
              </a:spcAft>
              <a:buSzPts val="1200"/>
              <a:buChar char="○"/>
              <a:defRPr/>
            </a:lvl5pPr>
            <a:lvl6pPr marL="2420465" lvl="5" indent="-268941">
              <a:spcBef>
                <a:spcPts val="0"/>
              </a:spcBef>
              <a:spcAft>
                <a:spcPts val="0"/>
              </a:spcAft>
              <a:buSzPts val="1200"/>
              <a:buChar char="■"/>
              <a:defRPr/>
            </a:lvl6pPr>
            <a:lvl7pPr marL="2823875" lvl="6" indent="-268941">
              <a:spcBef>
                <a:spcPts val="0"/>
              </a:spcBef>
              <a:spcAft>
                <a:spcPts val="0"/>
              </a:spcAft>
              <a:buSzPts val="1200"/>
              <a:buChar char="●"/>
              <a:defRPr/>
            </a:lvl7pPr>
            <a:lvl8pPr marL="3227285" lvl="7" indent="-268941">
              <a:spcBef>
                <a:spcPts val="0"/>
              </a:spcBef>
              <a:spcAft>
                <a:spcPts val="0"/>
              </a:spcAft>
              <a:buSzPts val="1200"/>
              <a:buChar char="○"/>
              <a:defRPr/>
            </a:lvl8pPr>
            <a:lvl9pPr marL="3630696" lvl="8" indent="-268941">
              <a:spcBef>
                <a:spcPts val="0"/>
              </a:spcBef>
              <a:spcAft>
                <a:spcPts val="0"/>
              </a:spcAft>
              <a:buSzPts val="1200"/>
              <a:buChar char="■"/>
              <a:defRPr/>
            </a:lvl9pPr>
          </a:lstStyle>
          <a:p>
            <a:endParaRPr/>
          </a:p>
        </p:txBody>
      </p:sp>
      <p:sp>
        <p:nvSpPr>
          <p:cNvPr id="44" name="Google Shape;44;p7"/>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43357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NL0 Slide">
  <p:cSld name="BNL0 Slide">
    <p:spTree>
      <p:nvGrpSpPr>
        <p:cNvPr id="1" name="Shape 45"/>
        <p:cNvGrpSpPr/>
        <p:nvPr/>
      </p:nvGrpSpPr>
      <p:grpSpPr>
        <a:xfrm>
          <a:off x="0" y="0"/>
          <a:ext cx="0" cy="0"/>
          <a:chOff x="0" y="0"/>
          <a:chExt cx="0" cy="0"/>
        </a:xfrm>
      </p:grpSpPr>
      <p:pic>
        <p:nvPicPr>
          <p:cNvPr id="46" name="Google Shape;46;p8" descr="ppt_BG_BodySlide_BNL_blue_C14-01.jpg"/>
          <p:cNvPicPr preferRelativeResize="0"/>
          <p:nvPr/>
        </p:nvPicPr>
        <p:blipFill rotWithShape="1">
          <a:blip r:embed="rId2">
            <a:alphaModFix/>
          </a:blip>
          <a:srcRect/>
          <a:stretch/>
        </p:blipFill>
        <p:spPr>
          <a:xfrm>
            <a:off x="10878" y="0"/>
            <a:ext cx="12181143" cy="6858000"/>
          </a:xfrm>
          <a:prstGeom prst="rect">
            <a:avLst/>
          </a:prstGeom>
          <a:noFill/>
          <a:ln>
            <a:noFill/>
          </a:ln>
        </p:spPr>
      </p:pic>
      <p:sp>
        <p:nvSpPr>
          <p:cNvPr id="47" name="Google Shape;47;p8"/>
          <p:cNvSpPr txBox="1">
            <a:spLocks noGrp="1"/>
          </p:cNvSpPr>
          <p:nvPr>
            <p:ph type="title"/>
          </p:nvPr>
        </p:nvSpPr>
        <p:spPr>
          <a:xfrm>
            <a:off x="212416" y="86850"/>
            <a:ext cx="11787143" cy="763676"/>
          </a:xfrm>
          <a:prstGeom prst="rect">
            <a:avLst/>
          </a:prstGeom>
        </p:spPr>
        <p:txBody>
          <a:bodyPr spcFirstLastPara="1" wrap="square" lIns="131443" tIns="131443" rIns="131443" bIns="131443" anchor="ctr" anchorCtr="0"/>
          <a:lstStyle>
            <a:lvl1pPr lvl="0" rtl="0">
              <a:spcBef>
                <a:spcPts val="0"/>
              </a:spcBef>
              <a:spcAft>
                <a:spcPts val="0"/>
              </a:spcAft>
              <a:buSzPts val="36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8" name="Google Shape;48;p8"/>
          <p:cNvSpPr txBox="1">
            <a:spLocks noGrp="1"/>
          </p:cNvSpPr>
          <p:nvPr>
            <p:ph type="body" idx="1"/>
          </p:nvPr>
        </p:nvSpPr>
        <p:spPr>
          <a:xfrm>
            <a:off x="212416" y="871382"/>
            <a:ext cx="11787143" cy="5342824"/>
          </a:xfrm>
          <a:prstGeom prst="rect">
            <a:avLst/>
          </a:prstGeom>
        </p:spPr>
        <p:txBody>
          <a:bodyPr spcFirstLastPara="1" wrap="square" lIns="131443" tIns="131443" rIns="131443" bIns="131443"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8941" rtl="0">
              <a:spcBef>
                <a:spcPts val="0"/>
              </a:spcBef>
              <a:spcAft>
                <a:spcPts val="0"/>
              </a:spcAft>
              <a:buSzPts val="1200"/>
              <a:buChar char="●"/>
              <a:defRPr/>
            </a:lvl4pPr>
            <a:lvl5pPr marL="2017053" lvl="4" indent="-268941" rtl="0">
              <a:spcBef>
                <a:spcPts val="0"/>
              </a:spcBef>
              <a:spcAft>
                <a:spcPts val="0"/>
              </a:spcAft>
              <a:buSzPts val="1200"/>
              <a:buChar char="○"/>
              <a:defRPr/>
            </a:lvl5pPr>
            <a:lvl6pPr marL="2420465" lvl="5" indent="-268941" rtl="0">
              <a:spcBef>
                <a:spcPts val="0"/>
              </a:spcBef>
              <a:spcAft>
                <a:spcPts val="0"/>
              </a:spcAft>
              <a:buSzPts val="1200"/>
              <a:buChar char="■"/>
              <a:defRPr/>
            </a:lvl6pPr>
            <a:lvl7pPr marL="2823875" lvl="6" indent="-268941" rtl="0">
              <a:spcBef>
                <a:spcPts val="0"/>
              </a:spcBef>
              <a:spcAft>
                <a:spcPts val="0"/>
              </a:spcAft>
              <a:buSzPts val="1200"/>
              <a:buChar char="●"/>
              <a:defRPr/>
            </a:lvl7pPr>
            <a:lvl8pPr marL="3227285" lvl="7" indent="-268941" rtl="0">
              <a:spcBef>
                <a:spcPts val="0"/>
              </a:spcBef>
              <a:spcAft>
                <a:spcPts val="0"/>
              </a:spcAft>
              <a:buSzPts val="1200"/>
              <a:buChar char="○"/>
              <a:defRPr/>
            </a:lvl8pPr>
            <a:lvl9pPr marL="3630696" lvl="8" indent="-268941" rtl="0">
              <a:spcBef>
                <a:spcPts val="0"/>
              </a:spcBef>
              <a:spcAft>
                <a:spcPts val="0"/>
              </a:spcAft>
              <a:buSzPts val="1200"/>
              <a:buChar char="■"/>
              <a:defRPr/>
            </a:lvl9pPr>
          </a:lstStyle>
          <a:p>
            <a:endParaRPr/>
          </a:p>
        </p:txBody>
      </p:sp>
      <p:sp>
        <p:nvSpPr>
          <p:cNvPr id="49" name="Google Shape;49;p8"/>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739786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NL2 Slide">
  <p:cSld name="BNL2 Slide">
    <p:spTree>
      <p:nvGrpSpPr>
        <p:cNvPr id="1" name="Shape 50"/>
        <p:cNvGrpSpPr/>
        <p:nvPr/>
      </p:nvGrpSpPr>
      <p:grpSpPr>
        <a:xfrm>
          <a:off x="0" y="0"/>
          <a:ext cx="0" cy="0"/>
          <a:chOff x="0" y="0"/>
          <a:chExt cx="0" cy="0"/>
        </a:xfrm>
      </p:grpSpPr>
      <p:pic>
        <p:nvPicPr>
          <p:cNvPr id="51" name="Google Shape;51;p9" descr="ppt_BG_BodySlide_BNL_blue_NO_GRAPHIC.jpg"/>
          <p:cNvPicPr preferRelativeResize="0"/>
          <p:nvPr/>
        </p:nvPicPr>
        <p:blipFill rotWithShape="1">
          <a:blip r:embed="rId2">
            <a:alphaModFix/>
          </a:blip>
          <a:srcRect t="24368"/>
          <a:stretch/>
        </p:blipFill>
        <p:spPr>
          <a:xfrm>
            <a:off x="0" y="-57631"/>
            <a:ext cx="12192000" cy="6915706"/>
          </a:xfrm>
          <a:prstGeom prst="rect">
            <a:avLst/>
          </a:prstGeom>
          <a:noFill/>
          <a:ln>
            <a:noFill/>
          </a:ln>
        </p:spPr>
      </p:pic>
      <p:sp>
        <p:nvSpPr>
          <p:cNvPr id="52" name="Google Shape;52;p9"/>
          <p:cNvSpPr txBox="1">
            <a:spLocks noGrp="1"/>
          </p:cNvSpPr>
          <p:nvPr>
            <p:ph type="title"/>
          </p:nvPr>
        </p:nvSpPr>
        <p:spPr>
          <a:xfrm>
            <a:off x="212416" y="86850"/>
            <a:ext cx="11787143" cy="763676"/>
          </a:xfrm>
          <a:prstGeom prst="rect">
            <a:avLst/>
          </a:prstGeom>
        </p:spPr>
        <p:txBody>
          <a:bodyPr spcFirstLastPara="1" wrap="square" lIns="131443" tIns="131443" rIns="131443" bIns="131443" anchor="ctr" anchorCtr="0"/>
          <a:lstStyle>
            <a:lvl1pPr lvl="0" rtl="0">
              <a:spcBef>
                <a:spcPts val="0"/>
              </a:spcBef>
              <a:spcAft>
                <a:spcPts val="0"/>
              </a:spcAft>
              <a:buSzPts val="36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3" name="Google Shape;53;p9"/>
          <p:cNvSpPr txBox="1">
            <a:spLocks noGrp="1"/>
          </p:cNvSpPr>
          <p:nvPr>
            <p:ph type="body" idx="1"/>
          </p:nvPr>
        </p:nvSpPr>
        <p:spPr>
          <a:xfrm>
            <a:off x="212416" y="871382"/>
            <a:ext cx="11787143" cy="5342824"/>
          </a:xfrm>
          <a:prstGeom prst="rect">
            <a:avLst/>
          </a:prstGeom>
        </p:spPr>
        <p:txBody>
          <a:bodyPr spcFirstLastPara="1" wrap="square" lIns="131443" tIns="131443" rIns="131443" bIns="131443"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8941" rtl="0">
              <a:spcBef>
                <a:spcPts val="0"/>
              </a:spcBef>
              <a:spcAft>
                <a:spcPts val="0"/>
              </a:spcAft>
              <a:buSzPts val="1200"/>
              <a:buChar char="●"/>
              <a:defRPr/>
            </a:lvl4pPr>
            <a:lvl5pPr marL="2017053" lvl="4" indent="-268941" rtl="0">
              <a:spcBef>
                <a:spcPts val="0"/>
              </a:spcBef>
              <a:spcAft>
                <a:spcPts val="0"/>
              </a:spcAft>
              <a:buSzPts val="1200"/>
              <a:buChar char="○"/>
              <a:defRPr/>
            </a:lvl5pPr>
            <a:lvl6pPr marL="2420465" lvl="5" indent="-268941" rtl="0">
              <a:spcBef>
                <a:spcPts val="0"/>
              </a:spcBef>
              <a:spcAft>
                <a:spcPts val="0"/>
              </a:spcAft>
              <a:buSzPts val="1200"/>
              <a:buChar char="■"/>
              <a:defRPr/>
            </a:lvl6pPr>
            <a:lvl7pPr marL="2823875" lvl="6" indent="-268941" rtl="0">
              <a:spcBef>
                <a:spcPts val="0"/>
              </a:spcBef>
              <a:spcAft>
                <a:spcPts val="0"/>
              </a:spcAft>
              <a:buSzPts val="1200"/>
              <a:buChar char="●"/>
              <a:defRPr/>
            </a:lvl7pPr>
            <a:lvl8pPr marL="3227285" lvl="7" indent="-268941" rtl="0">
              <a:spcBef>
                <a:spcPts val="0"/>
              </a:spcBef>
              <a:spcAft>
                <a:spcPts val="0"/>
              </a:spcAft>
              <a:buSzPts val="1200"/>
              <a:buChar char="○"/>
              <a:defRPr/>
            </a:lvl8pPr>
            <a:lvl9pPr marL="3630696" lvl="8" indent="-268941" rtl="0">
              <a:spcBef>
                <a:spcPts val="0"/>
              </a:spcBef>
              <a:spcAft>
                <a:spcPts val="0"/>
              </a:spcAft>
              <a:buSzPts val="1200"/>
              <a:buChar char="■"/>
              <a:defRPr/>
            </a:lvl9pPr>
          </a:lstStyle>
          <a:p>
            <a:endParaRPr/>
          </a:p>
        </p:txBody>
      </p:sp>
      <p:sp>
        <p:nvSpPr>
          <p:cNvPr id="54" name="Google Shape;54;p9"/>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312504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eneric Columns" type="twoColTx">
  <p:cSld name="Generic Columns">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212416" y="86850"/>
            <a:ext cx="11787143" cy="763676"/>
          </a:xfrm>
          <a:prstGeom prst="rect">
            <a:avLst/>
          </a:prstGeom>
        </p:spPr>
        <p:txBody>
          <a:bodyPr spcFirstLastPara="1" wrap="square" lIns="131443" tIns="131443" rIns="131443" bIns="131443" anchor="ctr" anchorCtr="0"/>
          <a:lstStyle>
            <a:lvl1pPr lvl="0">
              <a:spcBef>
                <a:spcPts val="0"/>
              </a:spcBef>
              <a:spcAft>
                <a:spcPts val="0"/>
              </a:spcAft>
              <a:buSzPts val="36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57" name="Google Shape;57;p10"/>
          <p:cNvSpPr txBox="1">
            <a:spLocks noGrp="1"/>
          </p:cNvSpPr>
          <p:nvPr>
            <p:ph type="body" idx="1"/>
          </p:nvPr>
        </p:nvSpPr>
        <p:spPr>
          <a:xfrm>
            <a:off x="415612" y="850409"/>
            <a:ext cx="5333143" cy="5241176"/>
          </a:xfrm>
          <a:prstGeom prst="rect">
            <a:avLst/>
          </a:prstGeom>
        </p:spPr>
        <p:txBody>
          <a:bodyPr spcFirstLastPara="1" wrap="square" lIns="131443" tIns="131443" rIns="131443" bIns="131443" anchor="t" anchorCtr="0"/>
          <a:lstStyle>
            <a:lvl1pPr marL="403411" lvl="0" indent="-336176">
              <a:spcBef>
                <a:spcPts val="0"/>
              </a:spcBef>
              <a:spcAft>
                <a:spcPts val="0"/>
              </a:spcAft>
              <a:buSzPts val="2400"/>
              <a:buChar char="●"/>
              <a:defRPr/>
            </a:lvl1pPr>
            <a:lvl2pPr marL="806822" lvl="1" indent="-302558">
              <a:spcBef>
                <a:spcPts val="0"/>
              </a:spcBef>
              <a:spcAft>
                <a:spcPts val="0"/>
              </a:spcAft>
              <a:buSzPts val="1800"/>
              <a:buChar char="○"/>
              <a:defRPr/>
            </a:lvl2pPr>
            <a:lvl3pPr marL="1210232" lvl="2" indent="-280146">
              <a:spcBef>
                <a:spcPts val="0"/>
              </a:spcBef>
              <a:spcAft>
                <a:spcPts val="0"/>
              </a:spcAft>
              <a:buSzPts val="1400"/>
              <a:buChar char="■"/>
              <a:defRPr/>
            </a:lvl3pPr>
            <a:lvl4pPr marL="1613643" lvl="3" indent="-268941">
              <a:spcBef>
                <a:spcPts val="0"/>
              </a:spcBef>
              <a:spcAft>
                <a:spcPts val="0"/>
              </a:spcAft>
              <a:buSzPts val="1200"/>
              <a:buChar char="●"/>
              <a:defRPr/>
            </a:lvl4pPr>
            <a:lvl5pPr marL="2017053" lvl="4" indent="-268941">
              <a:spcBef>
                <a:spcPts val="0"/>
              </a:spcBef>
              <a:spcAft>
                <a:spcPts val="0"/>
              </a:spcAft>
              <a:buSzPts val="1200"/>
              <a:buChar char="○"/>
              <a:defRPr/>
            </a:lvl5pPr>
            <a:lvl6pPr marL="2420465" lvl="5" indent="-268941">
              <a:spcBef>
                <a:spcPts val="0"/>
              </a:spcBef>
              <a:spcAft>
                <a:spcPts val="0"/>
              </a:spcAft>
              <a:buSzPts val="1200"/>
              <a:buChar char="■"/>
              <a:defRPr/>
            </a:lvl6pPr>
            <a:lvl7pPr marL="2823875" lvl="6" indent="-268941">
              <a:spcBef>
                <a:spcPts val="0"/>
              </a:spcBef>
              <a:spcAft>
                <a:spcPts val="0"/>
              </a:spcAft>
              <a:buSzPts val="1200"/>
              <a:buChar char="●"/>
              <a:defRPr/>
            </a:lvl7pPr>
            <a:lvl8pPr marL="3227285" lvl="7" indent="-268941">
              <a:spcBef>
                <a:spcPts val="0"/>
              </a:spcBef>
              <a:spcAft>
                <a:spcPts val="0"/>
              </a:spcAft>
              <a:buSzPts val="1200"/>
              <a:buChar char="○"/>
              <a:defRPr/>
            </a:lvl8pPr>
            <a:lvl9pPr marL="3630696" lvl="8" indent="-268941">
              <a:spcBef>
                <a:spcPts val="0"/>
              </a:spcBef>
              <a:spcAft>
                <a:spcPts val="0"/>
              </a:spcAft>
              <a:buSzPts val="1200"/>
              <a:buChar char="■"/>
              <a:defRPr/>
            </a:lvl9pPr>
          </a:lstStyle>
          <a:p>
            <a:endParaRPr/>
          </a:p>
        </p:txBody>
      </p:sp>
      <p:sp>
        <p:nvSpPr>
          <p:cNvPr id="58" name="Google Shape;58;p10"/>
          <p:cNvSpPr txBox="1">
            <a:spLocks noGrp="1"/>
          </p:cNvSpPr>
          <p:nvPr>
            <p:ph type="body" idx="2"/>
          </p:nvPr>
        </p:nvSpPr>
        <p:spPr>
          <a:xfrm>
            <a:off x="6443259" y="993335"/>
            <a:ext cx="5333143" cy="5098235"/>
          </a:xfrm>
          <a:prstGeom prst="rect">
            <a:avLst/>
          </a:prstGeom>
        </p:spPr>
        <p:txBody>
          <a:bodyPr spcFirstLastPara="1" wrap="square" lIns="131443" tIns="131443" rIns="131443" bIns="131443" anchor="t" anchorCtr="0"/>
          <a:lstStyle>
            <a:lvl1pPr marL="403411" lvl="0" indent="-336176">
              <a:spcBef>
                <a:spcPts val="0"/>
              </a:spcBef>
              <a:spcAft>
                <a:spcPts val="0"/>
              </a:spcAft>
              <a:buSzPts val="2400"/>
              <a:buChar char="●"/>
              <a:defRPr/>
            </a:lvl1pPr>
            <a:lvl2pPr marL="806822" lvl="1" indent="-302558">
              <a:spcBef>
                <a:spcPts val="0"/>
              </a:spcBef>
              <a:spcAft>
                <a:spcPts val="0"/>
              </a:spcAft>
              <a:buSzPts val="1800"/>
              <a:buChar char="○"/>
              <a:defRPr/>
            </a:lvl2pPr>
            <a:lvl3pPr marL="1210232" lvl="2" indent="-280146">
              <a:spcBef>
                <a:spcPts val="0"/>
              </a:spcBef>
              <a:spcAft>
                <a:spcPts val="0"/>
              </a:spcAft>
              <a:buSzPts val="1400"/>
              <a:buChar char="■"/>
              <a:defRPr/>
            </a:lvl3pPr>
            <a:lvl4pPr marL="1613643" lvl="3" indent="-268941">
              <a:spcBef>
                <a:spcPts val="0"/>
              </a:spcBef>
              <a:spcAft>
                <a:spcPts val="0"/>
              </a:spcAft>
              <a:buSzPts val="1200"/>
              <a:buChar char="●"/>
              <a:defRPr/>
            </a:lvl4pPr>
            <a:lvl5pPr marL="2017053" lvl="4" indent="-268941">
              <a:spcBef>
                <a:spcPts val="0"/>
              </a:spcBef>
              <a:spcAft>
                <a:spcPts val="0"/>
              </a:spcAft>
              <a:buSzPts val="1200"/>
              <a:buChar char="○"/>
              <a:defRPr/>
            </a:lvl5pPr>
            <a:lvl6pPr marL="2420465" lvl="5" indent="-268941">
              <a:spcBef>
                <a:spcPts val="0"/>
              </a:spcBef>
              <a:spcAft>
                <a:spcPts val="0"/>
              </a:spcAft>
              <a:buSzPts val="1200"/>
              <a:buChar char="■"/>
              <a:defRPr/>
            </a:lvl6pPr>
            <a:lvl7pPr marL="2823875" lvl="6" indent="-268941">
              <a:spcBef>
                <a:spcPts val="0"/>
              </a:spcBef>
              <a:spcAft>
                <a:spcPts val="0"/>
              </a:spcAft>
              <a:buSzPts val="1200"/>
              <a:buChar char="●"/>
              <a:defRPr/>
            </a:lvl7pPr>
            <a:lvl8pPr marL="3227285" lvl="7" indent="-268941">
              <a:spcBef>
                <a:spcPts val="0"/>
              </a:spcBef>
              <a:spcAft>
                <a:spcPts val="0"/>
              </a:spcAft>
              <a:buSzPts val="1200"/>
              <a:buChar char="○"/>
              <a:defRPr/>
            </a:lvl8pPr>
            <a:lvl9pPr marL="3630696" lvl="8" indent="-268941">
              <a:spcBef>
                <a:spcPts val="0"/>
              </a:spcBef>
              <a:spcAft>
                <a:spcPts val="0"/>
              </a:spcAft>
              <a:buSzPts val="1200"/>
              <a:buChar char="■"/>
              <a:defRPr/>
            </a:lvl9pPr>
          </a:lstStyle>
          <a:p>
            <a:endParaRPr/>
          </a:p>
        </p:txBody>
      </p:sp>
      <p:sp>
        <p:nvSpPr>
          <p:cNvPr id="59" name="Google Shape;59;p10"/>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627667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NL2 Columns">
  <p:cSld name="BNL2 Columns">
    <p:spTree>
      <p:nvGrpSpPr>
        <p:cNvPr id="1" name="Shape 60"/>
        <p:cNvGrpSpPr/>
        <p:nvPr/>
      </p:nvGrpSpPr>
      <p:grpSpPr>
        <a:xfrm>
          <a:off x="0" y="0"/>
          <a:ext cx="0" cy="0"/>
          <a:chOff x="0" y="0"/>
          <a:chExt cx="0" cy="0"/>
        </a:xfrm>
      </p:grpSpPr>
      <p:pic>
        <p:nvPicPr>
          <p:cNvPr id="61" name="Google Shape;61;p11" descr="ppt_BG_BodySlide_BNL_blue_NO_GRAPHIC.jpg"/>
          <p:cNvPicPr preferRelativeResize="0"/>
          <p:nvPr/>
        </p:nvPicPr>
        <p:blipFill rotWithShape="1">
          <a:blip r:embed="rId2">
            <a:alphaModFix/>
          </a:blip>
          <a:srcRect t="24368"/>
          <a:stretch/>
        </p:blipFill>
        <p:spPr>
          <a:xfrm>
            <a:off x="0" y="-57631"/>
            <a:ext cx="12192000" cy="6915706"/>
          </a:xfrm>
          <a:prstGeom prst="rect">
            <a:avLst/>
          </a:prstGeom>
          <a:noFill/>
          <a:ln>
            <a:noFill/>
          </a:ln>
        </p:spPr>
      </p:pic>
      <p:sp>
        <p:nvSpPr>
          <p:cNvPr id="62" name="Google Shape;62;p11"/>
          <p:cNvSpPr txBox="1">
            <a:spLocks noGrp="1"/>
          </p:cNvSpPr>
          <p:nvPr>
            <p:ph type="title"/>
          </p:nvPr>
        </p:nvSpPr>
        <p:spPr>
          <a:xfrm>
            <a:off x="212416" y="86850"/>
            <a:ext cx="11787143" cy="763676"/>
          </a:xfrm>
          <a:prstGeom prst="rect">
            <a:avLst/>
          </a:prstGeom>
        </p:spPr>
        <p:txBody>
          <a:bodyPr spcFirstLastPara="1" wrap="square" lIns="131443" tIns="131443" rIns="131443" bIns="131443" anchor="ctr" anchorCtr="0"/>
          <a:lstStyle>
            <a:lvl1pPr lvl="0" rtl="0">
              <a:spcBef>
                <a:spcPts val="0"/>
              </a:spcBef>
              <a:spcAft>
                <a:spcPts val="0"/>
              </a:spcAft>
              <a:buSzPts val="36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3" name="Google Shape;63;p11"/>
          <p:cNvSpPr txBox="1">
            <a:spLocks noGrp="1"/>
          </p:cNvSpPr>
          <p:nvPr>
            <p:ph type="body" idx="1"/>
          </p:nvPr>
        </p:nvSpPr>
        <p:spPr>
          <a:xfrm>
            <a:off x="415612" y="850523"/>
            <a:ext cx="5333143" cy="5241176"/>
          </a:xfrm>
          <a:prstGeom prst="rect">
            <a:avLst/>
          </a:prstGeom>
        </p:spPr>
        <p:txBody>
          <a:bodyPr spcFirstLastPara="1" wrap="square" lIns="131443" tIns="131443" rIns="131443" bIns="131443"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8941" rtl="0">
              <a:spcBef>
                <a:spcPts val="0"/>
              </a:spcBef>
              <a:spcAft>
                <a:spcPts val="0"/>
              </a:spcAft>
              <a:buSzPts val="1200"/>
              <a:buChar char="●"/>
              <a:defRPr/>
            </a:lvl4pPr>
            <a:lvl5pPr marL="2017053" lvl="4" indent="-268941" rtl="0">
              <a:spcBef>
                <a:spcPts val="0"/>
              </a:spcBef>
              <a:spcAft>
                <a:spcPts val="0"/>
              </a:spcAft>
              <a:buSzPts val="1200"/>
              <a:buChar char="○"/>
              <a:defRPr/>
            </a:lvl5pPr>
            <a:lvl6pPr marL="2420465" lvl="5" indent="-268941" rtl="0">
              <a:spcBef>
                <a:spcPts val="0"/>
              </a:spcBef>
              <a:spcAft>
                <a:spcPts val="0"/>
              </a:spcAft>
              <a:buSzPts val="1200"/>
              <a:buChar char="■"/>
              <a:defRPr/>
            </a:lvl6pPr>
            <a:lvl7pPr marL="2823875" lvl="6" indent="-268941" rtl="0">
              <a:spcBef>
                <a:spcPts val="0"/>
              </a:spcBef>
              <a:spcAft>
                <a:spcPts val="0"/>
              </a:spcAft>
              <a:buSzPts val="1200"/>
              <a:buChar char="●"/>
              <a:defRPr/>
            </a:lvl7pPr>
            <a:lvl8pPr marL="3227285" lvl="7" indent="-268941" rtl="0">
              <a:spcBef>
                <a:spcPts val="0"/>
              </a:spcBef>
              <a:spcAft>
                <a:spcPts val="0"/>
              </a:spcAft>
              <a:buSzPts val="1200"/>
              <a:buChar char="○"/>
              <a:defRPr/>
            </a:lvl8pPr>
            <a:lvl9pPr marL="3630696" lvl="8" indent="-268941" rtl="0">
              <a:spcBef>
                <a:spcPts val="0"/>
              </a:spcBef>
              <a:spcAft>
                <a:spcPts val="0"/>
              </a:spcAft>
              <a:buSzPts val="1200"/>
              <a:buChar char="■"/>
              <a:defRPr/>
            </a:lvl9pPr>
          </a:lstStyle>
          <a:p>
            <a:endParaRPr/>
          </a:p>
        </p:txBody>
      </p:sp>
      <p:sp>
        <p:nvSpPr>
          <p:cNvPr id="64" name="Google Shape;64;p11"/>
          <p:cNvSpPr txBox="1">
            <a:spLocks noGrp="1"/>
          </p:cNvSpPr>
          <p:nvPr>
            <p:ph type="body" idx="2"/>
          </p:nvPr>
        </p:nvSpPr>
        <p:spPr>
          <a:xfrm>
            <a:off x="6443259" y="850416"/>
            <a:ext cx="5333143" cy="5241176"/>
          </a:xfrm>
          <a:prstGeom prst="rect">
            <a:avLst/>
          </a:prstGeom>
        </p:spPr>
        <p:txBody>
          <a:bodyPr spcFirstLastPara="1" wrap="square" lIns="131443" tIns="131443" rIns="131443" bIns="131443"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8941" rtl="0">
              <a:spcBef>
                <a:spcPts val="0"/>
              </a:spcBef>
              <a:spcAft>
                <a:spcPts val="0"/>
              </a:spcAft>
              <a:buSzPts val="1200"/>
              <a:buChar char="●"/>
              <a:defRPr/>
            </a:lvl4pPr>
            <a:lvl5pPr marL="2017053" lvl="4" indent="-268941" rtl="0">
              <a:spcBef>
                <a:spcPts val="0"/>
              </a:spcBef>
              <a:spcAft>
                <a:spcPts val="0"/>
              </a:spcAft>
              <a:buSzPts val="1200"/>
              <a:buChar char="○"/>
              <a:defRPr/>
            </a:lvl5pPr>
            <a:lvl6pPr marL="2420465" lvl="5" indent="-268941" rtl="0">
              <a:spcBef>
                <a:spcPts val="0"/>
              </a:spcBef>
              <a:spcAft>
                <a:spcPts val="0"/>
              </a:spcAft>
              <a:buSzPts val="1200"/>
              <a:buChar char="■"/>
              <a:defRPr/>
            </a:lvl6pPr>
            <a:lvl7pPr marL="2823875" lvl="6" indent="-268941" rtl="0">
              <a:spcBef>
                <a:spcPts val="0"/>
              </a:spcBef>
              <a:spcAft>
                <a:spcPts val="0"/>
              </a:spcAft>
              <a:buSzPts val="1200"/>
              <a:buChar char="●"/>
              <a:defRPr/>
            </a:lvl7pPr>
            <a:lvl8pPr marL="3227285" lvl="7" indent="-268941" rtl="0">
              <a:spcBef>
                <a:spcPts val="0"/>
              </a:spcBef>
              <a:spcAft>
                <a:spcPts val="0"/>
              </a:spcAft>
              <a:buSzPts val="1200"/>
              <a:buChar char="○"/>
              <a:defRPr/>
            </a:lvl8pPr>
            <a:lvl9pPr marL="3630696" lvl="8" indent="-268941" rtl="0">
              <a:spcBef>
                <a:spcPts val="0"/>
              </a:spcBef>
              <a:spcAft>
                <a:spcPts val="0"/>
              </a:spcAft>
              <a:buSzPts val="1200"/>
              <a:buChar char="■"/>
              <a:defRPr/>
            </a:lvl9pPr>
          </a:lstStyle>
          <a:p>
            <a:endParaRPr/>
          </a:p>
        </p:txBody>
      </p:sp>
      <p:sp>
        <p:nvSpPr>
          <p:cNvPr id="65" name="Google Shape;65;p11"/>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865146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NL0 Columns">
  <p:cSld name="BNL0 Columns">
    <p:spTree>
      <p:nvGrpSpPr>
        <p:cNvPr id="1" name="Shape 66"/>
        <p:cNvGrpSpPr/>
        <p:nvPr/>
      </p:nvGrpSpPr>
      <p:grpSpPr>
        <a:xfrm>
          <a:off x="0" y="0"/>
          <a:ext cx="0" cy="0"/>
          <a:chOff x="0" y="0"/>
          <a:chExt cx="0" cy="0"/>
        </a:xfrm>
      </p:grpSpPr>
      <p:pic>
        <p:nvPicPr>
          <p:cNvPr id="67" name="Google Shape;67;p12" descr="ppt_BG_BodySlide_BNL_blue_C14-01.jpg"/>
          <p:cNvPicPr preferRelativeResize="0"/>
          <p:nvPr/>
        </p:nvPicPr>
        <p:blipFill rotWithShape="1">
          <a:blip r:embed="rId2">
            <a:alphaModFix/>
          </a:blip>
          <a:srcRect/>
          <a:stretch/>
        </p:blipFill>
        <p:spPr>
          <a:xfrm>
            <a:off x="10878" y="0"/>
            <a:ext cx="12181143" cy="6858000"/>
          </a:xfrm>
          <a:prstGeom prst="rect">
            <a:avLst/>
          </a:prstGeom>
          <a:noFill/>
          <a:ln>
            <a:noFill/>
          </a:ln>
        </p:spPr>
      </p:pic>
      <p:sp>
        <p:nvSpPr>
          <p:cNvPr id="68" name="Google Shape;68;p12"/>
          <p:cNvSpPr txBox="1">
            <a:spLocks noGrp="1"/>
          </p:cNvSpPr>
          <p:nvPr>
            <p:ph type="title"/>
          </p:nvPr>
        </p:nvSpPr>
        <p:spPr>
          <a:xfrm>
            <a:off x="212416" y="86850"/>
            <a:ext cx="11787143" cy="763676"/>
          </a:xfrm>
          <a:prstGeom prst="rect">
            <a:avLst/>
          </a:prstGeom>
        </p:spPr>
        <p:txBody>
          <a:bodyPr spcFirstLastPara="1" wrap="square" lIns="131443" tIns="131443" rIns="131443" bIns="131443" anchor="ctr" anchorCtr="0"/>
          <a:lstStyle>
            <a:lvl1pPr lvl="0" rtl="0">
              <a:spcBef>
                <a:spcPts val="0"/>
              </a:spcBef>
              <a:spcAft>
                <a:spcPts val="0"/>
              </a:spcAft>
              <a:buSzPts val="36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9" name="Google Shape;69;p12"/>
          <p:cNvSpPr txBox="1">
            <a:spLocks noGrp="1"/>
          </p:cNvSpPr>
          <p:nvPr>
            <p:ph type="body" idx="1"/>
          </p:nvPr>
        </p:nvSpPr>
        <p:spPr>
          <a:xfrm>
            <a:off x="415612" y="850523"/>
            <a:ext cx="5333143" cy="5241176"/>
          </a:xfrm>
          <a:prstGeom prst="rect">
            <a:avLst/>
          </a:prstGeom>
        </p:spPr>
        <p:txBody>
          <a:bodyPr spcFirstLastPara="1" wrap="square" lIns="131443" tIns="131443" rIns="131443" bIns="131443"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8941" rtl="0">
              <a:spcBef>
                <a:spcPts val="0"/>
              </a:spcBef>
              <a:spcAft>
                <a:spcPts val="0"/>
              </a:spcAft>
              <a:buSzPts val="1200"/>
              <a:buChar char="●"/>
              <a:defRPr/>
            </a:lvl4pPr>
            <a:lvl5pPr marL="2017053" lvl="4" indent="-268941" rtl="0">
              <a:spcBef>
                <a:spcPts val="0"/>
              </a:spcBef>
              <a:spcAft>
                <a:spcPts val="0"/>
              </a:spcAft>
              <a:buSzPts val="1200"/>
              <a:buChar char="○"/>
              <a:defRPr/>
            </a:lvl5pPr>
            <a:lvl6pPr marL="2420465" lvl="5" indent="-268941" rtl="0">
              <a:spcBef>
                <a:spcPts val="0"/>
              </a:spcBef>
              <a:spcAft>
                <a:spcPts val="0"/>
              </a:spcAft>
              <a:buSzPts val="1200"/>
              <a:buChar char="■"/>
              <a:defRPr/>
            </a:lvl6pPr>
            <a:lvl7pPr marL="2823875" lvl="6" indent="-268941" rtl="0">
              <a:spcBef>
                <a:spcPts val="0"/>
              </a:spcBef>
              <a:spcAft>
                <a:spcPts val="0"/>
              </a:spcAft>
              <a:buSzPts val="1200"/>
              <a:buChar char="●"/>
              <a:defRPr/>
            </a:lvl7pPr>
            <a:lvl8pPr marL="3227285" lvl="7" indent="-268941" rtl="0">
              <a:spcBef>
                <a:spcPts val="0"/>
              </a:spcBef>
              <a:spcAft>
                <a:spcPts val="0"/>
              </a:spcAft>
              <a:buSzPts val="1200"/>
              <a:buChar char="○"/>
              <a:defRPr/>
            </a:lvl8pPr>
            <a:lvl9pPr marL="3630696" lvl="8" indent="-268941" rtl="0">
              <a:spcBef>
                <a:spcPts val="0"/>
              </a:spcBef>
              <a:spcAft>
                <a:spcPts val="0"/>
              </a:spcAft>
              <a:buSzPts val="1200"/>
              <a:buChar char="■"/>
              <a:defRPr/>
            </a:lvl9pPr>
          </a:lstStyle>
          <a:p>
            <a:endParaRPr/>
          </a:p>
        </p:txBody>
      </p:sp>
      <p:sp>
        <p:nvSpPr>
          <p:cNvPr id="70" name="Google Shape;70;p12"/>
          <p:cNvSpPr txBox="1">
            <a:spLocks noGrp="1"/>
          </p:cNvSpPr>
          <p:nvPr>
            <p:ph type="body" idx="2"/>
          </p:nvPr>
        </p:nvSpPr>
        <p:spPr>
          <a:xfrm>
            <a:off x="6443259" y="850523"/>
            <a:ext cx="5333143" cy="5241176"/>
          </a:xfrm>
          <a:prstGeom prst="rect">
            <a:avLst/>
          </a:prstGeom>
        </p:spPr>
        <p:txBody>
          <a:bodyPr spcFirstLastPara="1" wrap="square" lIns="131443" tIns="131443" rIns="131443" bIns="131443"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8941" rtl="0">
              <a:spcBef>
                <a:spcPts val="0"/>
              </a:spcBef>
              <a:spcAft>
                <a:spcPts val="0"/>
              </a:spcAft>
              <a:buSzPts val="1200"/>
              <a:buChar char="●"/>
              <a:defRPr/>
            </a:lvl4pPr>
            <a:lvl5pPr marL="2017053" lvl="4" indent="-268941" rtl="0">
              <a:spcBef>
                <a:spcPts val="0"/>
              </a:spcBef>
              <a:spcAft>
                <a:spcPts val="0"/>
              </a:spcAft>
              <a:buSzPts val="1200"/>
              <a:buChar char="○"/>
              <a:defRPr/>
            </a:lvl5pPr>
            <a:lvl6pPr marL="2420465" lvl="5" indent="-268941" rtl="0">
              <a:spcBef>
                <a:spcPts val="0"/>
              </a:spcBef>
              <a:spcAft>
                <a:spcPts val="0"/>
              </a:spcAft>
              <a:buSzPts val="1200"/>
              <a:buChar char="■"/>
              <a:defRPr/>
            </a:lvl6pPr>
            <a:lvl7pPr marL="2823875" lvl="6" indent="-268941" rtl="0">
              <a:spcBef>
                <a:spcPts val="0"/>
              </a:spcBef>
              <a:spcAft>
                <a:spcPts val="0"/>
              </a:spcAft>
              <a:buSzPts val="1200"/>
              <a:buChar char="●"/>
              <a:defRPr/>
            </a:lvl7pPr>
            <a:lvl8pPr marL="3227285" lvl="7" indent="-268941" rtl="0">
              <a:spcBef>
                <a:spcPts val="0"/>
              </a:spcBef>
              <a:spcAft>
                <a:spcPts val="0"/>
              </a:spcAft>
              <a:buSzPts val="1200"/>
              <a:buChar char="○"/>
              <a:defRPr/>
            </a:lvl8pPr>
            <a:lvl9pPr marL="3630696" lvl="8" indent="-268941" rtl="0">
              <a:spcBef>
                <a:spcPts val="0"/>
              </a:spcBef>
              <a:spcAft>
                <a:spcPts val="0"/>
              </a:spcAft>
              <a:buSzPts val="1200"/>
              <a:buChar char="■"/>
              <a:defRPr/>
            </a:lvl9pPr>
          </a:lstStyle>
          <a:p>
            <a:endParaRPr/>
          </a:p>
        </p:txBody>
      </p:sp>
      <p:sp>
        <p:nvSpPr>
          <p:cNvPr id="71" name="Google Shape;71;p12"/>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418154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499D89-2BAD-47E6-9D78-1446200CD38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99118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eneric Blank" type="blank">
  <p:cSld name="Generic Blank">
    <p:spTree>
      <p:nvGrpSpPr>
        <p:cNvPr id="1" name="Shape 72"/>
        <p:cNvGrpSpPr/>
        <p:nvPr/>
      </p:nvGrpSpPr>
      <p:grpSpPr>
        <a:xfrm>
          <a:off x="0" y="0"/>
          <a:ext cx="0" cy="0"/>
          <a:chOff x="0" y="0"/>
          <a:chExt cx="0" cy="0"/>
        </a:xfrm>
      </p:grpSpPr>
      <p:sp>
        <p:nvSpPr>
          <p:cNvPr id="73" name="Google Shape;73;p13"/>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510926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eneric Backup">
  <p:cSld name="Generic Backup">
    <p:spTree>
      <p:nvGrpSpPr>
        <p:cNvPr id="1" name="Shape 74"/>
        <p:cNvGrpSpPr/>
        <p:nvPr/>
      </p:nvGrpSpPr>
      <p:grpSpPr>
        <a:xfrm>
          <a:off x="0" y="0"/>
          <a:ext cx="0" cy="0"/>
          <a:chOff x="0" y="0"/>
          <a:chExt cx="0" cy="0"/>
        </a:xfrm>
      </p:grpSpPr>
      <p:sp>
        <p:nvSpPr>
          <p:cNvPr id="75" name="Google Shape;75;p14"/>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76" name="Google Shape;76;p14"/>
          <p:cNvSpPr txBox="1">
            <a:spLocks noGrp="1"/>
          </p:cNvSpPr>
          <p:nvPr>
            <p:ph type="sldNum" idx="2"/>
          </p:nvPr>
        </p:nvSpPr>
        <p:spPr>
          <a:xfrm>
            <a:off x="10548737" y="6394570"/>
            <a:ext cx="731715" cy="524912"/>
          </a:xfrm>
          <a:prstGeom prst="rect">
            <a:avLst/>
          </a:prstGeom>
        </p:spPr>
        <p:txBody>
          <a:bodyPr spcFirstLastPara="1" wrap="square" lIns="98619" tIns="98619" rIns="98619" bIns="98619"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7" name="Google Shape;77;p14" descr="al-ross-atlas-sitting-at-bar-with-his-globe-along-side-him-on-the-counter-new-yorker-cartoon.jpg"/>
          <p:cNvPicPr preferRelativeResize="0"/>
          <p:nvPr/>
        </p:nvPicPr>
        <p:blipFill>
          <a:blip r:embed="rId2">
            <a:alphaModFix/>
          </a:blip>
          <a:stretch>
            <a:fillRect/>
          </a:stretch>
        </p:blipFill>
        <p:spPr>
          <a:xfrm>
            <a:off x="1888308" y="389107"/>
            <a:ext cx="7801453" cy="5424689"/>
          </a:xfrm>
          <a:prstGeom prst="rect">
            <a:avLst/>
          </a:prstGeom>
          <a:noFill/>
          <a:ln>
            <a:noFill/>
          </a:ln>
        </p:spPr>
      </p:pic>
      <p:sp>
        <p:nvSpPr>
          <p:cNvPr id="78" name="Google Shape;78;p14"/>
          <p:cNvSpPr txBox="1"/>
          <p:nvPr/>
        </p:nvSpPr>
        <p:spPr>
          <a:xfrm>
            <a:off x="523157" y="530386"/>
            <a:ext cx="5604857" cy="1122353"/>
          </a:xfrm>
          <a:prstGeom prst="rect">
            <a:avLst/>
          </a:prstGeom>
          <a:noFill/>
          <a:ln>
            <a:noFill/>
          </a:ln>
        </p:spPr>
        <p:txBody>
          <a:bodyPr spcFirstLastPara="1" wrap="square" lIns="111854" tIns="111854" rIns="111854" bIns="111854" anchor="ctr" anchorCtr="0">
            <a:noAutofit/>
          </a:bodyPr>
          <a:lstStyle/>
          <a:p>
            <a:pPr marL="0" lvl="0" indent="0" algn="ctr" rtl="0">
              <a:spcBef>
                <a:spcPts val="0"/>
              </a:spcBef>
              <a:spcAft>
                <a:spcPts val="0"/>
              </a:spcAft>
              <a:buNone/>
            </a:pPr>
            <a:r>
              <a:rPr lang="en" sz="4400" b="1">
                <a:solidFill>
                  <a:srgbClr val="434343"/>
                </a:solidFill>
                <a:latin typeface="Libre Franklin"/>
                <a:ea typeface="Libre Franklin"/>
                <a:cs typeface="Libre Franklin"/>
                <a:sym typeface="Libre Franklin"/>
              </a:rPr>
              <a:t>Questions?</a:t>
            </a:r>
            <a:endParaRPr sz="4400" b="1">
              <a:solidFill>
                <a:srgbClr val="434343"/>
              </a:solidFill>
              <a:latin typeface="Libre Franklin"/>
              <a:ea typeface="Libre Franklin"/>
              <a:cs typeface="Libre Franklin"/>
              <a:sym typeface="Libre Franklin"/>
            </a:endParaRPr>
          </a:p>
        </p:txBody>
      </p:sp>
      <p:sp>
        <p:nvSpPr>
          <p:cNvPr id="79" name="Google Shape;79;p14"/>
          <p:cNvSpPr txBox="1"/>
          <p:nvPr/>
        </p:nvSpPr>
        <p:spPr>
          <a:xfrm>
            <a:off x="9042689" y="60"/>
            <a:ext cx="3042857" cy="394941"/>
          </a:xfrm>
          <a:prstGeom prst="rect">
            <a:avLst/>
          </a:prstGeom>
          <a:noFill/>
          <a:ln>
            <a:noFill/>
          </a:ln>
        </p:spPr>
        <p:txBody>
          <a:bodyPr spcFirstLastPara="1" wrap="square" lIns="87018" tIns="87018" rIns="87018" bIns="87018" anchor="t" anchorCtr="0">
            <a:noAutofit/>
          </a:bodyPr>
          <a:lstStyle/>
          <a:p>
            <a:pPr marL="0" lvl="0" indent="0" algn="r" rtl="0">
              <a:spcBef>
                <a:spcPts val="0"/>
              </a:spcBef>
              <a:spcAft>
                <a:spcPts val="0"/>
              </a:spcAft>
              <a:buNone/>
            </a:pPr>
            <a:r>
              <a:rPr lang="en" sz="1300" i="1">
                <a:solidFill>
                  <a:srgbClr val="6FA8DC"/>
                </a:solidFill>
              </a:rPr>
              <a:t>Al Ross, New Yorker</a:t>
            </a:r>
            <a:endParaRPr sz="1300" i="1">
              <a:solidFill>
                <a:srgbClr val="6FA8DC"/>
              </a:solidFill>
            </a:endParaRPr>
          </a:p>
          <a:p>
            <a:pPr marL="0" lvl="0" indent="0" algn="r" rtl="0">
              <a:spcBef>
                <a:spcPts val="0"/>
              </a:spcBef>
              <a:spcAft>
                <a:spcPts val="0"/>
              </a:spcAft>
              <a:buNone/>
            </a:pPr>
            <a:r>
              <a:rPr lang="en" sz="1300" i="1">
                <a:solidFill>
                  <a:srgbClr val="6FA8DC"/>
                </a:solidFill>
              </a:rPr>
              <a:t>June 22, 1992</a:t>
            </a:r>
            <a:endParaRPr sz="1300" i="1">
              <a:solidFill>
                <a:srgbClr val="6FA8DC"/>
              </a:solidFill>
            </a:endParaRPr>
          </a:p>
        </p:txBody>
      </p:sp>
    </p:spTree>
    <p:extLst>
      <p:ext uri="{BB962C8B-B14F-4D97-AF65-F5344CB8AC3E}">
        <p14:creationId xmlns:p14="http://schemas.microsoft.com/office/powerpoint/2010/main" val="223608625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0"/>
        <p:cNvGrpSpPr/>
        <p:nvPr/>
      </p:nvGrpSpPr>
      <p:grpSpPr>
        <a:xfrm>
          <a:off x="0" y="0"/>
          <a:ext cx="0" cy="0"/>
          <a:chOff x="0" y="0"/>
          <a:chExt cx="0" cy="0"/>
        </a:xfrm>
      </p:grpSpPr>
      <p:sp>
        <p:nvSpPr>
          <p:cNvPr id="81" name="Google Shape;81;p15"/>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82" name="Google Shape;82;p15"/>
          <p:cNvGrpSpPr/>
          <p:nvPr/>
        </p:nvGrpSpPr>
        <p:grpSpPr>
          <a:xfrm>
            <a:off x="5" y="-57629"/>
            <a:ext cx="12192483" cy="6915396"/>
            <a:chOff x="0" y="-57631"/>
            <a:chExt cx="12189000" cy="6915600"/>
          </a:xfrm>
        </p:grpSpPr>
        <p:pic>
          <p:nvPicPr>
            <p:cNvPr id="83" name="Google Shape;83;p15"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84" name="Google Shape;84;p15"/>
            <p:cNvSpPr txBox="1"/>
            <p:nvPr/>
          </p:nvSpPr>
          <p:spPr>
            <a:xfrm>
              <a:off x="206250" y="5553075"/>
              <a:ext cx="11823900" cy="1090200"/>
            </a:xfrm>
            <a:prstGeom prst="rect">
              <a:avLst/>
            </a:prstGeom>
            <a:solidFill>
              <a:srgbClr val="FFFFFF"/>
            </a:solidFill>
            <a:ln>
              <a:noFill/>
            </a:ln>
          </p:spPr>
          <p:txBody>
            <a:bodyPr spcFirstLastPara="1" wrap="square" lIns="98625" tIns="98625" rIns="98625" bIns="98625" anchor="t" anchorCtr="0">
              <a:noAutofit/>
            </a:bodyPr>
            <a:lstStyle/>
            <a:p>
              <a:pPr marL="0" lvl="0" indent="0" algn="l" rtl="0">
                <a:spcBef>
                  <a:spcPts val="0"/>
                </a:spcBef>
                <a:spcAft>
                  <a:spcPts val="0"/>
                </a:spcAft>
                <a:buNone/>
              </a:pPr>
              <a:endParaRPr sz="1300">
                <a:solidFill>
                  <a:srgbClr val="6FA8DC"/>
                </a:solidFill>
              </a:endParaRPr>
            </a:p>
          </p:txBody>
        </p:sp>
      </p:grpSp>
    </p:spTree>
    <p:extLst>
      <p:ext uri="{BB962C8B-B14F-4D97-AF65-F5344CB8AC3E}">
        <p14:creationId xmlns:p14="http://schemas.microsoft.com/office/powerpoint/2010/main" val="32152239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US ATLAS Title">
  <p:cSld name="US ATLAS Title">
    <p:spTree>
      <p:nvGrpSpPr>
        <p:cNvPr id="1" name="Shape 85"/>
        <p:cNvGrpSpPr/>
        <p:nvPr/>
      </p:nvGrpSpPr>
      <p:grpSpPr>
        <a:xfrm>
          <a:off x="0" y="0"/>
          <a:ext cx="0" cy="0"/>
          <a:chOff x="0" y="0"/>
          <a:chExt cx="0" cy="0"/>
        </a:xfrm>
      </p:grpSpPr>
      <p:grpSp>
        <p:nvGrpSpPr>
          <p:cNvPr id="86" name="Google Shape;86;p16"/>
          <p:cNvGrpSpPr/>
          <p:nvPr/>
        </p:nvGrpSpPr>
        <p:grpSpPr>
          <a:xfrm>
            <a:off x="5" y="-57629"/>
            <a:ext cx="12192483" cy="6915396"/>
            <a:chOff x="0" y="-57631"/>
            <a:chExt cx="12189000" cy="6915600"/>
          </a:xfrm>
        </p:grpSpPr>
        <p:pic>
          <p:nvPicPr>
            <p:cNvPr id="87" name="Google Shape;87;p16"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88" name="Google Shape;88;p16"/>
            <p:cNvSpPr txBox="1"/>
            <p:nvPr/>
          </p:nvSpPr>
          <p:spPr>
            <a:xfrm>
              <a:off x="206250" y="5553075"/>
              <a:ext cx="11823900" cy="1090200"/>
            </a:xfrm>
            <a:prstGeom prst="rect">
              <a:avLst/>
            </a:prstGeom>
            <a:solidFill>
              <a:srgbClr val="FFFFFF"/>
            </a:solidFill>
            <a:ln>
              <a:noFill/>
            </a:ln>
          </p:spPr>
          <p:txBody>
            <a:bodyPr spcFirstLastPara="1" wrap="square" lIns="98625" tIns="98625" rIns="98625" bIns="98625" anchor="t" anchorCtr="0">
              <a:noAutofit/>
            </a:bodyPr>
            <a:lstStyle/>
            <a:p>
              <a:pPr marL="0" lvl="0" indent="0" algn="l" rtl="0">
                <a:spcBef>
                  <a:spcPts val="0"/>
                </a:spcBef>
                <a:spcAft>
                  <a:spcPts val="0"/>
                </a:spcAft>
                <a:buNone/>
              </a:pPr>
              <a:endParaRPr sz="1300">
                <a:solidFill>
                  <a:srgbClr val="6FA8DC"/>
                </a:solidFill>
              </a:endParaRPr>
            </a:p>
          </p:txBody>
        </p:sp>
      </p:grpSp>
      <p:sp>
        <p:nvSpPr>
          <p:cNvPr id="89" name="Google Shape;89;p16"/>
          <p:cNvSpPr txBox="1"/>
          <p:nvPr/>
        </p:nvSpPr>
        <p:spPr>
          <a:xfrm>
            <a:off x="11302" y="6471249"/>
            <a:ext cx="12168287" cy="386735"/>
          </a:xfrm>
          <a:prstGeom prst="rect">
            <a:avLst/>
          </a:prstGeom>
          <a:noFill/>
          <a:ln>
            <a:noFill/>
          </a:ln>
        </p:spPr>
        <p:txBody>
          <a:bodyPr spcFirstLastPara="1" wrap="square" lIns="80664" tIns="80664" rIns="80664" bIns="80664" anchor="ctr" anchorCtr="0">
            <a:noAutofit/>
          </a:bodyPr>
          <a:lstStyle/>
          <a:p>
            <a:pPr marL="0" lvl="0" indent="0" algn="l" rtl="0">
              <a:spcBef>
                <a:spcPts val="0"/>
              </a:spcBef>
              <a:spcAft>
                <a:spcPts val="0"/>
              </a:spcAft>
              <a:buNone/>
            </a:pPr>
            <a:r>
              <a:rPr lang="en" sz="1000">
                <a:solidFill>
                  <a:srgbClr val="666666"/>
                </a:solidFill>
                <a:latin typeface="Calibri"/>
                <a:ea typeface="Calibri"/>
                <a:cs typeface="Calibri"/>
                <a:sym typeface="Calibri"/>
              </a:rPr>
              <a:t>Michael Begel</a:t>
            </a:r>
            <a:endParaRPr sz="1000">
              <a:solidFill>
                <a:srgbClr val="666666"/>
              </a:solidFill>
              <a:latin typeface="Calibri"/>
              <a:ea typeface="Calibri"/>
              <a:cs typeface="Calibri"/>
              <a:sym typeface="Calibri"/>
            </a:endParaRPr>
          </a:p>
        </p:txBody>
      </p:sp>
      <p:pic>
        <p:nvPicPr>
          <p:cNvPr id="90" name="Google Shape;90;p16" descr="0803011_12-A4-at-144-dpi.jpg"/>
          <p:cNvPicPr preferRelativeResize="0"/>
          <p:nvPr/>
        </p:nvPicPr>
        <p:blipFill rotWithShape="1">
          <a:blip r:embed="rId3">
            <a:alphaModFix/>
          </a:blip>
          <a:srcRect/>
          <a:stretch/>
        </p:blipFill>
        <p:spPr>
          <a:xfrm>
            <a:off x="11292" y="-55638"/>
            <a:ext cx="823143" cy="1266353"/>
          </a:xfrm>
          <a:prstGeom prst="rect">
            <a:avLst/>
          </a:prstGeom>
          <a:noFill/>
          <a:ln>
            <a:noFill/>
          </a:ln>
        </p:spPr>
      </p:pic>
      <p:sp>
        <p:nvSpPr>
          <p:cNvPr id="91" name="Google Shape;91;p16"/>
          <p:cNvSpPr txBox="1">
            <a:spLocks noGrp="1"/>
          </p:cNvSpPr>
          <p:nvPr>
            <p:ph type="title"/>
          </p:nvPr>
        </p:nvSpPr>
        <p:spPr>
          <a:xfrm>
            <a:off x="2225623" y="911960"/>
            <a:ext cx="7740857" cy="2217971"/>
          </a:xfrm>
          <a:prstGeom prst="rect">
            <a:avLst/>
          </a:prstGeom>
          <a:solidFill>
            <a:srgbClr val="595F8B"/>
          </a:solidFill>
          <a:ln w="38100" cap="flat" cmpd="sng">
            <a:solidFill>
              <a:srgbClr val="FFFFFF"/>
            </a:solidFill>
            <a:prstDash val="solid"/>
            <a:miter lim="8000"/>
            <a:headEnd type="none" w="sm" len="sm"/>
            <a:tailEnd type="none" w="sm" len="sm"/>
          </a:ln>
          <a:effectLst>
            <a:outerShdw blurRad="38100" dist="25400" dir="5400000" rotWithShape="0">
              <a:srgbClr val="929292">
                <a:alpha val="37650"/>
              </a:srgbClr>
            </a:outerShdw>
          </a:effectLst>
        </p:spPr>
        <p:txBody>
          <a:bodyPr spcFirstLastPara="1" wrap="square" lIns="131443" tIns="131443" rIns="131443" bIns="131443" anchor="ctr" anchorCtr="0"/>
          <a:lstStyle>
            <a:lvl1pPr lvl="0" algn="ctr">
              <a:spcBef>
                <a:spcPts val="0"/>
              </a:spcBef>
              <a:spcAft>
                <a:spcPts val="0"/>
              </a:spcAft>
              <a:buNone/>
              <a:defRPr sz="4300">
                <a:solidFill>
                  <a:srgbClr val="FFFFFF"/>
                </a:solidFill>
                <a:latin typeface="Calibri"/>
                <a:ea typeface="Calibri"/>
                <a:cs typeface="Calibri"/>
                <a:sym typeface="Calibri"/>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92" name="Google Shape;92;p16"/>
          <p:cNvSpPr txBox="1">
            <a:spLocks noGrp="1"/>
          </p:cNvSpPr>
          <p:nvPr>
            <p:ph type="subTitle" idx="1"/>
          </p:nvPr>
        </p:nvSpPr>
        <p:spPr>
          <a:xfrm>
            <a:off x="2225623" y="3129928"/>
            <a:ext cx="7740857" cy="3445676"/>
          </a:xfrm>
          <a:prstGeom prst="rect">
            <a:avLst/>
          </a:prstGeom>
        </p:spPr>
        <p:txBody>
          <a:bodyPr spcFirstLastPara="1" wrap="square" lIns="131443" tIns="131443" rIns="131443" bIns="131443" anchor="t" anchorCtr="0"/>
          <a:lstStyle>
            <a:lvl1pPr lvl="0" algn="ctr">
              <a:spcBef>
                <a:spcPts val="0"/>
              </a:spcBef>
              <a:spcAft>
                <a:spcPts val="0"/>
              </a:spcAft>
              <a:buNone/>
              <a:defRPr b="0" i="0">
                <a:latin typeface="Calibri"/>
                <a:ea typeface="Calibri"/>
                <a:cs typeface="Calibri"/>
                <a:sym typeface="Calibri"/>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93" name="Google Shape;93;p16"/>
          <p:cNvSpPr txBox="1">
            <a:spLocks noGrp="1"/>
          </p:cNvSpPr>
          <p:nvPr>
            <p:ph type="subTitle" idx="2"/>
          </p:nvPr>
        </p:nvSpPr>
        <p:spPr>
          <a:xfrm>
            <a:off x="-36443" y="6459551"/>
            <a:ext cx="12192571" cy="398118"/>
          </a:xfrm>
          <a:prstGeom prst="rect">
            <a:avLst/>
          </a:prstGeom>
        </p:spPr>
        <p:txBody>
          <a:bodyPr spcFirstLastPara="1" wrap="square" lIns="131443" tIns="131443" rIns="131443" bIns="131443" anchor="t" anchorCtr="0"/>
          <a:lstStyle>
            <a:lvl1pPr lvl="0" algn="ctr">
              <a:spcBef>
                <a:spcPts val="0"/>
              </a:spcBef>
              <a:spcAft>
                <a:spcPts val="0"/>
              </a:spcAft>
              <a:buNone/>
              <a:defRPr sz="1000" b="0" i="0">
                <a:solidFill>
                  <a:srgbClr val="666666"/>
                </a:solidFill>
                <a:latin typeface="Calibri"/>
                <a:ea typeface="Calibri"/>
                <a:cs typeface="Calibri"/>
                <a:sym typeface="Calibri"/>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94" name="Google Shape;94;p16"/>
          <p:cNvSpPr txBox="1">
            <a:spLocks noGrp="1"/>
          </p:cNvSpPr>
          <p:nvPr>
            <p:ph type="sldNum" idx="12"/>
          </p:nvPr>
        </p:nvSpPr>
        <p:spPr>
          <a:xfrm>
            <a:off x="11409057" y="6333134"/>
            <a:ext cx="731715" cy="524912"/>
          </a:xfrm>
          <a:prstGeom prst="rect">
            <a:avLst/>
          </a:prstGeom>
        </p:spPr>
        <p:txBody>
          <a:bodyPr spcFirstLastPara="1" wrap="square" lIns="98619" tIns="98619" rIns="98619" bIns="98619" anchor="ctr" anchorCtr="0">
            <a:noAutofit/>
          </a:bodyPr>
          <a:lstStyle>
            <a:lvl1pPr lvl="0" algn="r">
              <a:buNone/>
              <a:defRPr sz="1000" b="0" i="0">
                <a:solidFill>
                  <a:srgbClr val="666666"/>
                </a:solidFill>
                <a:latin typeface="Calibri"/>
                <a:ea typeface="Calibri"/>
                <a:cs typeface="Calibri"/>
                <a:sym typeface="Calibri"/>
              </a:defRPr>
            </a:lvl1pPr>
            <a:lvl2pPr lvl="1" algn="r">
              <a:buNone/>
              <a:defRPr sz="1000" b="0" i="0">
                <a:solidFill>
                  <a:srgbClr val="666666"/>
                </a:solidFill>
                <a:latin typeface="Calibri"/>
                <a:ea typeface="Calibri"/>
                <a:cs typeface="Calibri"/>
                <a:sym typeface="Calibri"/>
              </a:defRPr>
            </a:lvl2pPr>
            <a:lvl3pPr lvl="2" algn="r">
              <a:buNone/>
              <a:defRPr sz="1000" b="0" i="0">
                <a:solidFill>
                  <a:srgbClr val="666666"/>
                </a:solidFill>
                <a:latin typeface="Calibri"/>
                <a:ea typeface="Calibri"/>
                <a:cs typeface="Calibri"/>
                <a:sym typeface="Calibri"/>
              </a:defRPr>
            </a:lvl3pPr>
            <a:lvl4pPr lvl="3" algn="r">
              <a:buNone/>
              <a:defRPr sz="1000" b="0" i="0">
                <a:solidFill>
                  <a:srgbClr val="666666"/>
                </a:solidFill>
                <a:latin typeface="Calibri"/>
                <a:ea typeface="Calibri"/>
                <a:cs typeface="Calibri"/>
                <a:sym typeface="Calibri"/>
              </a:defRPr>
            </a:lvl4pPr>
            <a:lvl5pPr lvl="4" algn="r">
              <a:buNone/>
              <a:defRPr sz="1000" b="0" i="0">
                <a:solidFill>
                  <a:srgbClr val="666666"/>
                </a:solidFill>
                <a:latin typeface="Calibri"/>
                <a:ea typeface="Calibri"/>
                <a:cs typeface="Calibri"/>
                <a:sym typeface="Calibri"/>
              </a:defRPr>
            </a:lvl5pPr>
            <a:lvl6pPr lvl="5" algn="r">
              <a:buNone/>
              <a:defRPr sz="1000" b="0" i="0">
                <a:solidFill>
                  <a:srgbClr val="666666"/>
                </a:solidFill>
                <a:latin typeface="Calibri"/>
                <a:ea typeface="Calibri"/>
                <a:cs typeface="Calibri"/>
                <a:sym typeface="Calibri"/>
              </a:defRPr>
            </a:lvl6pPr>
            <a:lvl7pPr lvl="6" algn="r">
              <a:buNone/>
              <a:defRPr sz="1000" b="0" i="0">
                <a:solidFill>
                  <a:srgbClr val="666666"/>
                </a:solidFill>
                <a:latin typeface="Calibri"/>
                <a:ea typeface="Calibri"/>
                <a:cs typeface="Calibri"/>
                <a:sym typeface="Calibri"/>
              </a:defRPr>
            </a:lvl7pPr>
            <a:lvl8pPr lvl="7" algn="r">
              <a:buNone/>
              <a:defRPr sz="1000" b="0" i="0">
                <a:solidFill>
                  <a:srgbClr val="666666"/>
                </a:solidFill>
                <a:latin typeface="Calibri"/>
                <a:ea typeface="Calibri"/>
                <a:cs typeface="Calibri"/>
                <a:sym typeface="Calibri"/>
              </a:defRPr>
            </a:lvl8pPr>
            <a:lvl9pPr lvl="8" algn="r">
              <a:buNone/>
              <a:defRPr sz="1000" b="0" i="0">
                <a:solidFill>
                  <a:srgbClr val="666666"/>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562941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US ATLAS Slide">
  <p:cSld name="US ATLAS Slide">
    <p:spTree>
      <p:nvGrpSpPr>
        <p:cNvPr id="1" name="Shape 95"/>
        <p:cNvGrpSpPr/>
        <p:nvPr/>
      </p:nvGrpSpPr>
      <p:grpSpPr>
        <a:xfrm>
          <a:off x="0" y="0"/>
          <a:ext cx="0" cy="0"/>
          <a:chOff x="0" y="0"/>
          <a:chExt cx="0" cy="0"/>
        </a:xfrm>
      </p:grpSpPr>
      <p:grpSp>
        <p:nvGrpSpPr>
          <p:cNvPr id="96" name="Google Shape;96;p17"/>
          <p:cNvGrpSpPr/>
          <p:nvPr/>
        </p:nvGrpSpPr>
        <p:grpSpPr>
          <a:xfrm>
            <a:off x="5" y="-57629"/>
            <a:ext cx="12192483" cy="6915396"/>
            <a:chOff x="0" y="-57631"/>
            <a:chExt cx="12189000" cy="6915600"/>
          </a:xfrm>
        </p:grpSpPr>
        <p:pic>
          <p:nvPicPr>
            <p:cNvPr id="97" name="Google Shape;97;p17"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98" name="Google Shape;98;p17"/>
            <p:cNvSpPr txBox="1"/>
            <p:nvPr/>
          </p:nvSpPr>
          <p:spPr>
            <a:xfrm>
              <a:off x="206250" y="5553075"/>
              <a:ext cx="11823900" cy="1090200"/>
            </a:xfrm>
            <a:prstGeom prst="rect">
              <a:avLst/>
            </a:prstGeom>
            <a:solidFill>
              <a:srgbClr val="FFFFFF"/>
            </a:solidFill>
            <a:ln>
              <a:noFill/>
            </a:ln>
          </p:spPr>
          <p:txBody>
            <a:bodyPr spcFirstLastPara="1" wrap="square" lIns="98625" tIns="98625" rIns="98625" bIns="98625" anchor="t" anchorCtr="0">
              <a:noAutofit/>
            </a:bodyPr>
            <a:lstStyle/>
            <a:p>
              <a:pPr marL="0" lvl="0" indent="0" algn="l" rtl="0">
                <a:spcBef>
                  <a:spcPts val="0"/>
                </a:spcBef>
                <a:spcAft>
                  <a:spcPts val="0"/>
                </a:spcAft>
                <a:buNone/>
              </a:pPr>
              <a:endParaRPr sz="1300">
                <a:solidFill>
                  <a:srgbClr val="6FA8DC"/>
                </a:solidFill>
              </a:endParaRPr>
            </a:p>
          </p:txBody>
        </p:sp>
      </p:grpSp>
      <p:sp>
        <p:nvSpPr>
          <p:cNvPr id="99" name="Google Shape;99;p17"/>
          <p:cNvSpPr txBox="1"/>
          <p:nvPr/>
        </p:nvSpPr>
        <p:spPr>
          <a:xfrm>
            <a:off x="11302" y="6471249"/>
            <a:ext cx="12168287" cy="386735"/>
          </a:xfrm>
          <a:prstGeom prst="rect">
            <a:avLst/>
          </a:prstGeom>
          <a:noFill/>
          <a:ln>
            <a:noFill/>
          </a:ln>
        </p:spPr>
        <p:txBody>
          <a:bodyPr spcFirstLastPara="1" wrap="square" lIns="80664" tIns="80664" rIns="80664" bIns="80664" anchor="ctr" anchorCtr="0">
            <a:noAutofit/>
          </a:bodyPr>
          <a:lstStyle/>
          <a:p>
            <a:pPr marL="0" lvl="0" indent="0" algn="l" rtl="0">
              <a:spcBef>
                <a:spcPts val="0"/>
              </a:spcBef>
              <a:spcAft>
                <a:spcPts val="0"/>
              </a:spcAft>
              <a:buNone/>
            </a:pPr>
            <a:r>
              <a:rPr lang="en" sz="1000">
                <a:solidFill>
                  <a:srgbClr val="666666"/>
                </a:solidFill>
                <a:latin typeface="Calibri"/>
                <a:ea typeface="Calibri"/>
                <a:cs typeface="Calibri"/>
                <a:sym typeface="Calibri"/>
              </a:rPr>
              <a:t>Michael Begel</a:t>
            </a:r>
            <a:endParaRPr sz="1000">
              <a:solidFill>
                <a:srgbClr val="666666"/>
              </a:solidFill>
              <a:latin typeface="Calibri"/>
              <a:ea typeface="Calibri"/>
              <a:cs typeface="Calibri"/>
              <a:sym typeface="Calibri"/>
            </a:endParaRPr>
          </a:p>
        </p:txBody>
      </p:sp>
      <p:pic>
        <p:nvPicPr>
          <p:cNvPr id="100" name="Google Shape;100;p17" descr="0803011_12-A4-at-144-dpi.jpg"/>
          <p:cNvPicPr preferRelativeResize="0"/>
          <p:nvPr/>
        </p:nvPicPr>
        <p:blipFill rotWithShape="1">
          <a:blip r:embed="rId3">
            <a:alphaModFix/>
          </a:blip>
          <a:srcRect/>
          <a:stretch/>
        </p:blipFill>
        <p:spPr>
          <a:xfrm>
            <a:off x="11292" y="-55638"/>
            <a:ext cx="823143" cy="1266353"/>
          </a:xfrm>
          <a:prstGeom prst="rect">
            <a:avLst/>
          </a:prstGeom>
          <a:noFill/>
          <a:ln>
            <a:noFill/>
          </a:ln>
        </p:spPr>
      </p:pic>
      <p:sp>
        <p:nvSpPr>
          <p:cNvPr id="101" name="Google Shape;101;p17"/>
          <p:cNvSpPr txBox="1">
            <a:spLocks noGrp="1"/>
          </p:cNvSpPr>
          <p:nvPr>
            <p:ph type="title"/>
          </p:nvPr>
        </p:nvSpPr>
        <p:spPr>
          <a:xfrm>
            <a:off x="1074016" y="150817"/>
            <a:ext cx="10335143" cy="846529"/>
          </a:xfrm>
          <a:prstGeom prst="rect">
            <a:avLst/>
          </a:prstGeom>
          <a:solidFill>
            <a:srgbClr val="595F8B"/>
          </a:solidFill>
          <a:ln w="38100" cap="flat" cmpd="sng">
            <a:solidFill>
              <a:srgbClr val="FFFFFF"/>
            </a:solidFill>
            <a:prstDash val="solid"/>
            <a:miter lim="8000"/>
            <a:headEnd type="none" w="sm" len="sm"/>
            <a:tailEnd type="none" w="sm" len="sm"/>
          </a:ln>
          <a:effectLst>
            <a:outerShdw blurRad="38100" dist="25400" dir="5400000" rotWithShape="0">
              <a:srgbClr val="929292">
                <a:alpha val="37650"/>
              </a:srgbClr>
            </a:outerShdw>
          </a:effectLst>
        </p:spPr>
        <p:txBody>
          <a:bodyPr spcFirstLastPara="1" wrap="square" lIns="131443" tIns="131443" rIns="131443" bIns="131443" anchor="ctr" anchorCtr="0"/>
          <a:lstStyle>
            <a:lvl1pPr lvl="0" algn="ctr" rtl="0">
              <a:spcBef>
                <a:spcPts val="0"/>
              </a:spcBef>
              <a:spcAft>
                <a:spcPts val="0"/>
              </a:spcAft>
              <a:buNone/>
              <a:defRPr sz="3500">
                <a:solidFill>
                  <a:srgbClr val="FFFFFF"/>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2" name="Google Shape;102;p17"/>
          <p:cNvSpPr txBox="1">
            <a:spLocks noGrp="1"/>
          </p:cNvSpPr>
          <p:nvPr>
            <p:ph type="subTitle" idx="1"/>
          </p:nvPr>
        </p:nvSpPr>
        <p:spPr>
          <a:xfrm>
            <a:off x="-36443" y="6459551"/>
            <a:ext cx="12192571" cy="398118"/>
          </a:xfrm>
          <a:prstGeom prst="rect">
            <a:avLst/>
          </a:prstGeom>
        </p:spPr>
        <p:txBody>
          <a:bodyPr spcFirstLastPara="1" wrap="square" lIns="131443" tIns="131443" rIns="131443" bIns="131443" anchor="t" anchorCtr="0"/>
          <a:lstStyle>
            <a:lvl1pPr lvl="0" algn="ctr" rtl="0">
              <a:spcBef>
                <a:spcPts val="0"/>
              </a:spcBef>
              <a:spcAft>
                <a:spcPts val="0"/>
              </a:spcAft>
              <a:buNone/>
              <a:defRPr sz="1000" b="0" i="0">
                <a:solidFill>
                  <a:srgbClr val="666666"/>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3" name="Google Shape;103;p17"/>
          <p:cNvSpPr txBox="1">
            <a:spLocks noGrp="1"/>
          </p:cNvSpPr>
          <p:nvPr>
            <p:ph type="sldNum" idx="12"/>
          </p:nvPr>
        </p:nvSpPr>
        <p:spPr>
          <a:xfrm>
            <a:off x="11409057" y="6333134"/>
            <a:ext cx="731715" cy="524912"/>
          </a:xfrm>
          <a:prstGeom prst="rect">
            <a:avLst/>
          </a:prstGeom>
        </p:spPr>
        <p:txBody>
          <a:bodyPr spcFirstLastPara="1" wrap="square" lIns="98619" tIns="98619" rIns="98619" bIns="98619" anchor="ctr" anchorCtr="0">
            <a:noAutofit/>
          </a:bodyPr>
          <a:lstStyle>
            <a:lvl1pPr lvl="0" algn="r" rtl="0">
              <a:buNone/>
              <a:defRPr sz="1000" b="0" i="0">
                <a:solidFill>
                  <a:srgbClr val="666666"/>
                </a:solidFill>
                <a:latin typeface="Calibri"/>
                <a:ea typeface="Calibri"/>
                <a:cs typeface="Calibri"/>
                <a:sym typeface="Calibri"/>
              </a:defRPr>
            </a:lvl1pPr>
            <a:lvl2pPr lvl="1" algn="r" rtl="0">
              <a:buNone/>
              <a:defRPr sz="1000" b="0" i="0">
                <a:solidFill>
                  <a:srgbClr val="666666"/>
                </a:solidFill>
                <a:latin typeface="Calibri"/>
                <a:ea typeface="Calibri"/>
                <a:cs typeface="Calibri"/>
                <a:sym typeface="Calibri"/>
              </a:defRPr>
            </a:lvl2pPr>
            <a:lvl3pPr lvl="2" algn="r" rtl="0">
              <a:buNone/>
              <a:defRPr sz="1000" b="0" i="0">
                <a:solidFill>
                  <a:srgbClr val="666666"/>
                </a:solidFill>
                <a:latin typeface="Calibri"/>
                <a:ea typeface="Calibri"/>
                <a:cs typeface="Calibri"/>
                <a:sym typeface="Calibri"/>
              </a:defRPr>
            </a:lvl3pPr>
            <a:lvl4pPr lvl="3" algn="r" rtl="0">
              <a:buNone/>
              <a:defRPr sz="1000" b="0" i="0">
                <a:solidFill>
                  <a:srgbClr val="666666"/>
                </a:solidFill>
                <a:latin typeface="Calibri"/>
                <a:ea typeface="Calibri"/>
                <a:cs typeface="Calibri"/>
                <a:sym typeface="Calibri"/>
              </a:defRPr>
            </a:lvl4pPr>
            <a:lvl5pPr lvl="4" algn="r" rtl="0">
              <a:buNone/>
              <a:defRPr sz="1000" b="0" i="0">
                <a:solidFill>
                  <a:srgbClr val="666666"/>
                </a:solidFill>
                <a:latin typeface="Calibri"/>
                <a:ea typeface="Calibri"/>
                <a:cs typeface="Calibri"/>
                <a:sym typeface="Calibri"/>
              </a:defRPr>
            </a:lvl5pPr>
            <a:lvl6pPr lvl="5" algn="r" rtl="0">
              <a:buNone/>
              <a:defRPr sz="1000" b="0" i="0">
                <a:solidFill>
                  <a:srgbClr val="666666"/>
                </a:solidFill>
                <a:latin typeface="Calibri"/>
                <a:ea typeface="Calibri"/>
                <a:cs typeface="Calibri"/>
                <a:sym typeface="Calibri"/>
              </a:defRPr>
            </a:lvl6pPr>
            <a:lvl7pPr lvl="6" algn="r" rtl="0">
              <a:buNone/>
              <a:defRPr sz="1000" b="0" i="0">
                <a:solidFill>
                  <a:srgbClr val="666666"/>
                </a:solidFill>
                <a:latin typeface="Calibri"/>
                <a:ea typeface="Calibri"/>
                <a:cs typeface="Calibri"/>
                <a:sym typeface="Calibri"/>
              </a:defRPr>
            </a:lvl7pPr>
            <a:lvl8pPr lvl="7" algn="r" rtl="0">
              <a:buNone/>
              <a:defRPr sz="1000" b="0" i="0">
                <a:solidFill>
                  <a:srgbClr val="666666"/>
                </a:solidFill>
                <a:latin typeface="Calibri"/>
                <a:ea typeface="Calibri"/>
                <a:cs typeface="Calibri"/>
                <a:sym typeface="Calibri"/>
              </a:defRPr>
            </a:lvl8pPr>
            <a:lvl9pPr lvl="8" algn="r" rtl="0">
              <a:buNone/>
              <a:defRPr sz="1000" b="0" i="0">
                <a:solidFill>
                  <a:srgbClr val="666666"/>
                </a:solidFill>
                <a:latin typeface="Calibri"/>
                <a:ea typeface="Calibri"/>
                <a:cs typeface="Calibri"/>
                <a:sym typeface="Calibri"/>
              </a:defRPr>
            </a:lvl9pPr>
          </a:lstStyle>
          <a:p>
            <a:fld id="{00000000-1234-1234-1234-123412341234}" type="slidenum">
              <a:rPr lang="en" smtClean="0"/>
              <a:pPr/>
              <a:t>‹#›</a:t>
            </a:fld>
            <a:endParaRPr lang="en"/>
          </a:p>
        </p:txBody>
      </p:sp>
      <p:sp>
        <p:nvSpPr>
          <p:cNvPr id="104" name="Google Shape;104;p17"/>
          <p:cNvSpPr txBox="1">
            <a:spLocks noGrp="1"/>
          </p:cNvSpPr>
          <p:nvPr>
            <p:ph type="body" idx="2"/>
          </p:nvPr>
        </p:nvSpPr>
        <p:spPr>
          <a:xfrm>
            <a:off x="834417" y="1213944"/>
            <a:ext cx="10574571" cy="5214971"/>
          </a:xfrm>
          <a:prstGeom prst="rect">
            <a:avLst/>
          </a:prstGeom>
        </p:spPr>
        <p:txBody>
          <a:bodyPr spcFirstLastPara="1" wrap="square" lIns="131443" tIns="131443" rIns="131443" bIns="131443" anchor="t" anchorCtr="0"/>
          <a:lstStyle>
            <a:lvl1pPr marL="403411" lvl="0" indent="-358587">
              <a:spcBef>
                <a:spcPts val="0"/>
              </a:spcBef>
              <a:spcAft>
                <a:spcPts val="0"/>
              </a:spcAft>
              <a:buClr>
                <a:srgbClr val="0000FF"/>
              </a:buClr>
              <a:buSzPts val="2800"/>
              <a:buFont typeface="Calibri"/>
              <a:buChar char="❖"/>
              <a:defRPr sz="2500" b="0" i="0">
                <a:solidFill>
                  <a:srgbClr val="0000FF"/>
                </a:solidFill>
                <a:latin typeface="Calibri"/>
                <a:ea typeface="Calibri"/>
                <a:cs typeface="Calibri"/>
                <a:sym typeface="Calibri"/>
              </a:defRPr>
            </a:lvl1pPr>
            <a:lvl2pPr marL="806822" lvl="1" indent="-336176">
              <a:spcBef>
                <a:spcPts val="882"/>
              </a:spcBef>
              <a:spcAft>
                <a:spcPts val="0"/>
              </a:spcAft>
              <a:buClr>
                <a:srgbClr val="000000"/>
              </a:buClr>
              <a:buSzPts val="2400"/>
              <a:buFont typeface="Calibri"/>
              <a:buChar char="■"/>
              <a:defRPr sz="2100">
                <a:solidFill>
                  <a:srgbClr val="000000"/>
                </a:solidFill>
                <a:latin typeface="Calibri"/>
                <a:ea typeface="Calibri"/>
                <a:cs typeface="Calibri"/>
                <a:sym typeface="Calibri"/>
              </a:defRPr>
            </a:lvl2pPr>
            <a:lvl3pPr marL="1210232" lvl="2" indent="-336176">
              <a:spcBef>
                <a:spcPts val="882"/>
              </a:spcBef>
              <a:spcAft>
                <a:spcPts val="0"/>
              </a:spcAft>
              <a:buSzPts val="2400"/>
              <a:buFont typeface="Calibri"/>
              <a:buChar char="○"/>
              <a:defRPr sz="2100">
                <a:latin typeface="Calibri"/>
                <a:ea typeface="Calibri"/>
                <a:cs typeface="Calibri"/>
                <a:sym typeface="Calibri"/>
              </a:defRPr>
            </a:lvl3pPr>
            <a:lvl4pPr marL="1613643" lvl="3" indent="-336176">
              <a:spcBef>
                <a:spcPts val="882"/>
              </a:spcBef>
              <a:spcAft>
                <a:spcPts val="0"/>
              </a:spcAft>
              <a:buSzPts val="2400"/>
              <a:buFont typeface="Calibri"/>
              <a:buChar char="●"/>
              <a:defRPr sz="2100">
                <a:latin typeface="Calibri"/>
                <a:ea typeface="Calibri"/>
                <a:cs typeface="Calibri"/>
                <a:sym typeface="Calibri"/>
              </a:defRPr>
            </a:lvl4pPr>
            <a:lvl5pPr marL="2017053" lvl="4" indent="-336176">
              <a:spcBef>
                <a:spcPts val="882"/>
              </a:spcBef>
              <a:spcAft>
                <a:spcPts val="0"/>
              </a:spcAft>
              <a:buSzPts val="2400"/>
              <a:buFont typeface="Calibri"/>
              <a:buChar char="⌑"/>
              <a:defRPr sz="2100">
                <a:latin typeface="Calibri"/>
                <a:ea typeface="Calibri"/>
                <a:cs typeface="Calibri"/>
                <a:sym typeface="Calibri"/>
              </a:defRPr>
            </a:lvl5pPr>
            <a:lvl6pPr marL="2420465" lvl="5" indent="-336176">
              <a:spcBef>
                <a:spcPts val="882"/>
              </a:spcBef>
              <a:spcAft>
                <a:spcPts val="0"/>
              </a:spcAft>
              <a:buSzPts val="2400"/>
              <a:buFont typeface="Calibri"/>
              <a:buChar char="■"/>
              <a:defRPr sz="2100">
                <a:latin typeface="Calibri"/>
                <a:ea typeface="Calibri"/>
                <a:cs typeface="Calibri"/>
                <a:sym typeface="Calibri"/>
              </a:defRPr>
            </a:lvl6pPr>
            <a:lvl7pPr marL="2823875" lvl="6" indent="-336176">
              <a:spcBef>
                <a:spcPts val="882"/>
              </a:spcBef>
              <a:spcAft>
                <a:spcPts val="0"/>
              </a:spcAft>
              <a:buSzPts val="2400"/>
              <a:buFont typeface="Calibri"/>
              <a:buChar char="●"/>
              <a:defRPr sz="2100">
                <a:latin typeface="Calibri"/>
                <a:ea typeface="Calibri"/>
                <a:cs typeface="Calibri"/>
                <a:sym typeface="Calibri"/>
              </a:defRPr>
            </a:lvl7pPr>
            <a:lvl8pPr marL="3227285" lvl="7" indent="-336176">
              <a:spcBef>
                <a:spcPts val="882"/>
              </a:spcBef>
              <a:spcAft>
                <a:spcPts val="0"/>
              </a:spcAft>
              <a:buSzPts val="2400"/>
              <a:buFont typeface="Calibri"/>
              <a:buChar char="○"/>
              <a:defRPr sz="2100">
                <a:latin typeface="Calibri"/>
                <a:ea typeface="Calibri"/>
                <a:cs typeface="Calibri"/>
                <a:sym typeface="Calibri"/>
              </a:defRPr>
            </a:lvl8pPr>
            <a:lvl9pPr marL="3630696" lvl="8" indent="-336176">
              <a:spcBef>
                <a:spcPts val="882"/>
              </a:spcBef>
              <a:spcAft>
                <a:spcPts val="882"/>
              </a:spcAft>
              <a:buSzPts val="2400"/>
              <a:buFont typeface="Calibri"/>
              <a:buChar char="■"/>
              <a:defRPr sz="2100">
                <a:latin typeface="Calibri"/>
                <a:ea typeface="Calibri"/>
                <a:cs typeface="Calibri"/>
                <a:sym typeface="Calibri"/>
              </a:defRPr>
            </a:lvl9pPr>
          </a:lstStyle>
          <a:p>
            <a:endParaRPr/>
          </a:p>
        </p:txBody>
      </p:sp>
    </p:spTree>
    <p:extLst>
      <p:ext uri="{BB962C8B-B14F-4D97-AF65-F5344CB8AC3E}">
        <p14:creationId xmlns:p14="http://schemas.microsoft.com/office/powerpoint/2010/main" val="183412866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US ATLAS Backup">
  <p:cSld name="US ATLAS Backup">
    <p:spTree>
      <p:nvGrpSpPr>
        <p:cNvPr id="1" name="Shape 105"/>
        <p:cNvGrpSpPr/>
        <p:nvPr/>
      </p:nvGrpSpPr>
      <p:grpSpPr>
        <a:xfrm>
          <a:off x="0" y="0"/>
          <a:ext cx="0" cy="0"/>
          <a:chOff x="0" y="0"/>
          <a:chExt cx="0" cy="0"/>
        </a:xfrm>
      </p:grpSpPr>
      <p:grpSp>
        <p:nvGrpSpPr>
          <p:cNvPr id="106" name="Google Shape;106;p18"/>
          <p:cNvGrpSpPr/>
          <p:nvPr/>
        </p:nvGrpSpPr>
        <p:grpSpPr>
          <a:xfrm>
            <a:off x="5" y="-57629"/>
            <a:ext cx="12192483" cy="6915396"/>
            <a:chOff x="0" y="-57631"/>
            <a:chExt cx="12189000" cy="6915600"/>
          </a:xfrm>
        </p:grpSpPr>
        <p:pic>
          <p:nvPicPr>
            <p:cNvPr id="107" name="Google Shape;107;p18"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108" name="Google Shape;108;p18"/>
            <p:cNvSpPr txBox="1"/>
            <p:nvPr/>
          </p:nvSpPr>
          <p:spPr>
            <a:xfrm>
              <a:off x="206250" y="5553075"/>
              <a:ext cx="11823900" cy="1090200"/>
            </a:xfrm>
            <a:prstGeom prst="rect">
              <a:avLst/>
            </a:prstGeom>
            <a:solidFill>
              <a:srgbClr val="FFFFFF"/>
            </a:solidFill>
            <a:ln>
              <a:noFill/>
            </a:ln>
          </p:spPr>
          <p:txBody>
            <a:bodyPr spcFirstLastPara="1" wrap="square" lIns="98625" tIns="98625" rIns="98625" bIns="98625" anchor="t" anchorCtr="0">
              <a:noAutofit/>
            </a:bodyPr>
            <a:lstStyle/>
            <a:p>
              <a:pPr marL="0" lvl="0" indent="0" algn="l" rtl="0">
                <a:spcBef>
                  <a:spcPts val="0"/>
                </a:spcBef>
                <a:spcAft>
                  <a:spcPts val="0"/>
                </a:spcAft>
                <a:buNone/>
              </a:pPr>
              <a:endParaRPr sz="1300">
                <a:solidFill>
                  <a:srgbClr val="6FA8DC"/>
                </a:solidFill>
              </a:endParaRPr>
            </a:p>
          </p:txBody>
        </p:sp>
      </p:grpSp>
      <p:sp>
        <p:nvSpPr>
          <p:cNvPr id="109" name="Google Shape;109;p18"/>
          <p:cNvSpPr txBox="1"/>
          <p:nvPr/>
        </p:nvSpPr>
        <p:spPr>
          <a:xfrm>
            <a:off x="11302" y="6471249"/>
            <a:ext cx="12168287" cy="386735"/>
          </a:xfrm>
          <a:prstGeom prst="rect">
            <a:avLst/>
          </a:prstGeom>
          <a:noFill/>
          <a:ln>
            <a:noFill/>
          </a:ln>
        </p:spPr>
        <p:txBody>
          <a:bodyPr spcFirstLastPara="1" wrap="square" lIns="80664" tIns="80664" rIns="80664" bIns="80664" anchor="ctr" anchorCtr="0">
            <a:noAutofit/>
          </a:bodyPr>
          <a:lstStyle/>
          <a:p>
            <a:pPr marL="0" lvl="0" indent="0" algn="l" rtl="0">
              <a:spcBef>
                <a:spcPts val="0"/>
              </a:spcBef>
              <a:spcAft>
                <a:spcPts val="0"/>
              </a:spcAft>
              <a:buNone/>
            </a:pPr>
            <a:r>
              <a:rPr lang="en" sz="1000">
                <a:solidFill>
                  <a:srgbClr val="666666"/>
                </a:solidFill>
                <a:latin typeface="Calibri"/>
                <a:ea typeface="Calibri"/>
                <a:cs typeface="Calibri"/>
                <a:sym typeface="Calibri"/>
              </a:rPr>
              <a:t>Michael Begel</a:t>
            </a:r>
            <a:endParaRPr sz="1000">
              <a:solidFill>
                <a:srgbClr val="666666"/>
              </a:solidFill>
              <a:latin typeface="Calibri"/>
              <a:ea typeface="Calibri"/>
              <a:cs typeface="Calibri"/>
              <a:sym typeface="Calibri"/>
            </a:endParaRPr>
          </a:p>
        </p:txBody>
      </p:sp>
      <p:pic>
        <p:nvPicPr>
          <p:cNvPr id="110" name="Google Shape;110;p18" descr="0803011_12-A4-at-144-dpi.jpg"/>
          <p:cNvPicPr preferRelativeResize="0"/>
          <p:nvPr/>
        </p:nvPicPr>
        <p:blipFill rotWithShape="1">
          <a:blip r:embed="rId3">
            <a:alphaModFix/>
          </a:blip>
          <a:srcRect/>
          <a:stretch/>
        </p:blipFill>
        <p:spPr>
          <a:xfrm>
            <a:off x="11292" y="-55638"/>
            <a:ext cx="823143" cy="1266353"/>
          </a:xfrm>
          <a:prstGeom prst="rect">
            <a:avLst/>
          </a:prstGeom>
          <a:noFill/>
          <a:ln>
            <a:noFill/>
          </a:ln>
        </p:spPr>
      </p:pic>
      <p:sp>
        <p:nvSpPr>
          <p:cNvPr id="111" name="Google Shape;111;p18"/>
          <p:cNvSpPr txBox="1"/>
          <p:nvPr/>
        </p:nvSpPr>
        <p:spPr>
          <a:xfrm>
            <a:off x="1111818" y="167026"/>
            <a:ext cx="10335143" cy="846529"/>
          </a:xfrm>
          <a:prstGeom prst="rect">
            <a:avLst/>
          </a:prstGeom>
          <a:solidFill>
            <a:srgbClr val="595F8B"/>
          </a:solidFill>
          <a:ln w="38100" cap="flat" cmpd="sng">
            <a:solidFill>
              <a:srgbClr val="FFFFFF"/>
            </a:solidFill>
            <a:prstDash val="solid"/>
            <a:miter lim="8000"/>
            <a:headEnd type="none" w="sm" len="sm"/>
            <a:tailEnd type="none" w="sm" len="sm"/>
          </a:ln>
          <a:effectLst>
            <a:outerShdw blurRad="38100" dist="25400" dir="5400000" rotWithShape="0">
              <a:srgbClr val="929292">
                <a:alpha val="37650"/>
              </a:srgbClr>
            </a:outerShdw>
          </a:effectLst>
        </p:spPr>
        <p:txBody>
          <a:bodyPr spcFirstLastPara="1" wrap="square" lIns="80664" tIns="80664" rIns="80664" bIns="80664" anchor="ctr" anchorCtr="0">
            <a:noAutofit/>
          </a:bodyPr>
          <a:lstStyle/>
          <a:p>
            <a:pPr marL="0" marR="0" lvl="0" indent="0" algn="ctr" rtl="0">
              <a:lnSpc>
                <a:spcPct val="100000"/>
              </a:lnSpc>
              <a:spcBef>
                <a:spcPts val="0"/>
              </a:spcBef>
              <a:spcAft>
                <a:spcPts val="0"/>
              </a:spcAft>
              <a:buNone/>
            </a:pPr>
            <a:r>
              <a:rPr lang="en" sz="3500" b="1">
                <a:solidFill>
                  <a:srgbClr val="FFFFFF"/>
                </a:solidFill>
                <a:latin typeface="Calibri"/>
                <a:ea typeface="Calibri"/>
                <a:cs typeface="Calibri"/>
                <a:sym typeface="Calibri"/>
              </a:rPr>
              <a:t>Questions?</a:t>
            </a:r>
            <a:endParaRPr sz="3500" b="1">
              <a:solidFill>
                <a:srgbClr val="FFFFFF"/>
              </a:solidFill>
              <a:latin typeface="Calibri"/>
              <a:ea typeface="Calibri"/>
              <a:cs typeface="Calibri"/>
              <a:sym typeface="Calibri"/>
            </a:endParaRPr>
          </a:p>
        </p:txBody>
      </p:sp>
      <p:sp>
        <p:nvSpPr>
          <p:cNvPr id="112" name="Google Shape;112;p18"/>
          <p:cNvSpPr txBox="1">
            <a:spLocks noGrp="1"/>
          </p:cNvSpPr>
          <p:nvPr>
            <p:ph type="sldNum" idx="12"/>
          </p:nvPr>
        </p:nvSpPr>
        <p:spPr>
          <a:xfrm>
            <a:off x="11409057" y="6333134"/>
            <a:ext cx="731715" cy="524912"/>
          </a:xfrm>
          <a:prstGeom prst="rect">
            <a:avLst/>
          </a:prstGeom>
        </p:spPr>
        <p:txBody>
          <a:bodyPr spcFirstLastPara="1" wrap="square" lIns="98619" tIns="98619" rIns="98619" bIns="98619" anchor="ctr" anchorCtr="0">
            <a:noAutofit/>
          </a:bodyPr>
          <a:lstStyle>
            <a:lvl1pPr lvl="0" algn="r" rtl="0">
              <a:buNone/>
              <a:defRPr sz="1000" b="0" i="0">
                <a:solidFill>
                  <a:srgbClr val="666666"/>
                </a:solidFill>
                <a:latin typeface="Calibri"/>
                <a:ea typeface="Calibri"/>
                <a:cs typeface="Calibri"/>
                <a:sym typeface="Calibri"/>
              </a:defRPr>
            </a:lvl1pPr>
            <a:lvl2pPr lvl="1" algn="r" rtl="0">
              <a:buNone/>
              <a:defRPr sz="1000" b="0" i="0">
                <a:solidFill>
                  <a:srgbClr val="666666"/>
                </a:solidFill>
                <a:latin typeface="Calibri"/>
                <a:ea typeface="Calibri"/>
                <a:cs typeface="Calibri"/>
                <a:sym typeface="Calibri"/>
              </a:defRPr>
            </a:lvl2pPr>
            <a:lvl3pPr lvl="2" algn="r" rtl="0">
              <a:buNone/>
              <a:defRPr sz="1000" b="0" i="0">
                <a:solidFill>
                  <a:srgbClr val="666666"/>
                </a:solidFill>
                <a:latin typeface="Calibri"/>
                <a:ea typeface="Calibri"/>
                <a:cs typeface="Calibri"/>
                <a:sym typeface="Calibri"/>
              </a:defRPr>
            </a:lvl3pPr>
            <a:lvl4pPr lvl="3" algn="r" rtl="0">
              <a:buNone/>
              <a:defRPr sz="1000" b="0" i="0">
                <a:solidFill>
                  <a:srgbClr val="666666"/>
                </a:solidFill>
                <a:latin typeface="Calibri"/>
                <a:ea typeface="Calibri"/>
                <a:cs typeface="Calibri"/>
                <a:sym typeface="Calibri"/>
              </a:defRPr>
            </a:lvl4pPr>
            <a:lvl5pPr lvl="4" algn="r" rtl="0">
              <a:buNone/>
              <a:defRPr sz="1000" b="0" i="0">
                <a:solidFill>
                  <a:srgbClr val="666666"/>
                </a:solidFill>
                <a:latin typeface="Calibri"/>
                <a:ea typeface="Calibri"/>
                <a:cs typeface="Calibri"/>
                <a:sym typeface="Calibri"/>
              </a:defRPr>
            </a:lvl5pPr>
            <a:lvl6pPr lvl="5" algn="r" rtl="0">
              <a:buNone/>
              <a:defRPr sz="1000" b="0" i="0">
                <a:solidFill>
                  <a:srgbClr val="666666"/>
                </a:solidFill>
                <a:latin typeface="Calibri"/>
                <a:ea typeface="Calibri"/>
                <a:cs typeface="Calibri"/>
                <a:sym typeface="Calibri"/>
              </a:defRPr>
            </a:lvl6pPr>
            <a:lvl7pPr lvl="6" algn="r" rtl="0">
              <a:buNone/>
              <a:defRPr sz="1000" b="0" i="0">
                <a:solidFill>
                  <a:srgbClr val="666666"/>
                </a:solidFill>
                <a:latin typeface="Calibri"/>
                <a:ea typeface="Calibri"/>
                <a:cs typeface="Calibri"/>
                <a:sym typeface="Calibri"/>
              </a:defRPr>
            </a:lvl7pPr>
            <a:lvl8pPr lvl="7" algn="r" rtl="0">
              <a:buNone/>
              <a:defRPr sz="1000" b="0" i="0">
                <a:solidFill>
                  <a:srgbClr val="666666"/>
                </a:solidFill>
                <a:latin typeface="Calibri"/>
                <a:ea typeface="Calibri"/>
                <a:cs typeface="Calibri"/>
                <a:sym typeface="Calibri"/>
              </a:defRPr>
            </a:lvl8pPr>
            <a:lvl9pPr lvl="8" algn="r" rtl="0">
              <a:buNone/>
              <a:defRPr sz="1000" b="0" i="0">
                <a:solidFill>
                  <a:srgbClr val="666666"/>
                </a:solidFill>
                <a:latin typeface="Calibri"/>
                <a:ea typeface="Calibri"/>
                <a:cs typeface="Calibri"/>
                <a:sym typeface="Calibri"/>
              </a:defRPr>
            </a:lvl9pPr>
          </a:lstStyle>
          <a:p>
            <a:fld id="{00000000-1234-1234-1234-123412341234}" type="slidenum">
              <a:rPr lang="en" smtClean="0"/>
              <a:pPr/>
              <a:t>‹#›</a:t>
            </a:fld>
            <a:endParaRPr lang="en"/>
          </a:p>
        </p:txBody>
      </p:sp>
      <p:pic>
        <p:nvPicPr>
          <p:cNvPr id="113" name="Google Shape;113;p18" descr="al-ross-atlas-sitting-at-bar-with-his-globe-along-side-him-on-the-counter-new-yorker-cartoon.jpg"/>
          <p:cNvPicPr preferRelativeResize="0"/>
          <p:nvPr/>
        </p:nvPicPr>
        <p:blipFill>
          <a:blip r:embed="rId4">
            <a:alphaModFix/>
          </a:blip>
          <a:stretch>
            <a:fillRect/>
          </a:stretch>
        </p:blipFill>
        <p:spPr>
          <a:xfrm>
            <a:off x="2468876" y="1061442"/>
            <a:ext cx="7801453" cy="5424689"/>
          </a:xfrm>
          <a:prstGeom prst="rect">
            <a:avLst/>
          </a:prstGeom>
          <a:noFill/>
          <a:ln>
            <a:noFill/>
          </a:ln>
        </p:spPr>
      </p:pic>
      <p:sp>
        <p:nvSpPr>
          <p:cNvPr id="114" name="Google Shape;114;p18"/>
          <p:cNvSpPr txBox="1">
            <a:spLocks noGrp="1"/>
          </p:cNvSpPr>
          <p:nvPr>
            <p:ph type="subTitle" idx="1"/>
          </p:nvPr>
        </p:nvSpPr>
        <p:spPr>
          <a:xfrm>
            <a:off x="-36443" y="6459551"/>
            <a:ext cx="12192571" cy="398118"/>
          </a:xfrm>
          <a:prstGeom prst="rect">
            <a:avLst/>
          </a:prstGeom>
        </p:spPr>
        <p:txBody>
          <a:bodyPr spcFirstLastPara="1" wrap="square" lIns="131443" tIns="131443" rIns="131443" bIns="131443" anchor="t" anchorCtr="0"/>
          <a:lstStyle>
            <a:lvl1pPr lvl="0" algn="ctr" rtl="0">
              <a:spcBef>
                <a:spcPts val="0"/>
              </a:spcBef>
              <a:spcAft>
                <a:spcPts val="0"/>
              </a:spcAft>
              <a:buNone/>
              <a:defRPr sz="1000" b="0" i="0">
                <a:solidFill>
                  <a:srgbClr val="666666"/>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22519301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NL0 Blank">
  <p:cSld name="BNL0 Blank">
    <p:spTree>
      <p:nvGrpSpPr>
        <p:cNvPr id="1" name="Shape 115"/>
        <p:cNvGrpSpPr/>
        <p:nvPr/>
      </p:nvGrpSpPr>
      <p:grpSpPr>
        <a:xfrm>
          <a:off x="0" y="0"/>
          <a:ext cx="0" cy="0"/>
          <a:chOff x="0" y="0"/>
          <a:chExt cx="0" cy="0"/>
        </a:xfrm>
      </p:grpSpPr>
      <p:pic>
        <p:nvPicPr>
          <p:cNvPr id="116" name="Google Shape;116;p19" descr="ppt_BG_BodySlide_BNL_blue_NO_GRAPHIC.jpg"/>
          <p:cNvPicPr preferRelativeResize="0"/>
          <p:nvPr/>
        </p:nvPicPr>
        <p:blipFill rotWithShape="1">
          <a:blip r:embed="rId2">
            <a:alphaModFix/>
          </a:blip>
          <a:srcRect t="24368"/>
          <a:stretch/>
        </p:blipFill>
        <p:spPr>
          <a:xfrm>
            <a:off x="0" y="-57631"/>
            <a:ext cx="12192000" cy="6915706"/>
          </a:xfrm>
          <a:prstGeom prst="rect">
            <a:avLst/>
          </a:prstGeom>
          <a:noFill/>
          <a:ln>
            <a:noFill/>
          </a:ln>
        </p:spPr>
      </p:pic>
      <p:sp>
        <p:nvSpPr>
          <p:cNvPr id="117" name="Google Shape;117;p19"/>
          <p:cNvSpPr txBox="1">
            <a:spLocks noGrp="1"/>
          </p:cNvSpPr>
          <p:nvPr>
            <p:ph type="sldNum" idx="12"/>
          </p:nvPr>
        </p:nvSpPr>
        <p:spPr>
          <a:xfrm>
            <a:off x="10548737" y="6394570"/>
            <a:ext cx="731715" cy="524912"/>
          </a:xfrm>
          <a:prstGeom prst="rect">
            <a:avLst/>
          </a:prstGeom>
        </p:spPr>
        <p:txBody>
          <a:bodyPr spcFirstLastPara="1" wrap="square" lIns="98619" tIns="98619" rIns="98619" bIns="986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56043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NL3 Title">
  <p:cSld name="BNL3 Title">
    <p:spTree>
      <p:nvGrpSpPr>
        <p:cNvPr id="1" name="Shape 118"/>
        <p:cNvGrpSpPr/>
        <p:nvPr/>
      </p:nvGrpSpPr>
      <p:grpSpPr>
        <a:xfrm>
          <a:off x="0" y="0"/>
          <a:ext cx="0" cy="0"/>
          <a:chOff x="0" y="0"/>
          <a:chExt cx="0" cy="0"/>
        </a:xfrm>
      </p:grpSpPr>
      <p:sp>
        <p:nvSpPr>
          <p:cNvPr id="119" name="Google Shape;119;p20"/>
          <p:cNvSpPr txBox="1">
            <a:spLocks noGrp="1"/>
          </p:cNvSpPr>
          <p:nvPr>
            <p:ph type="ctrTitle"/>
          </p:nvPr>
        </p:nvSpPr>
        <p:spPr>
          <a:xfrm>
            <a:off x="415649" y="466957"/>
            <a:ext cx="6786287" cy="3262765"/>
          </a:xfrm>
          <a:prstGeom prst="rect">
            <a:avLst/>
          </a:prstGeom>
        </p:spPr>
        <p:txBody>
          <a:bodyPr spcFirstLastPara="1" wrap="square" lIns="131443" tIns="131443" rIns="131443" bIns="131443" anchor="ctr" anchorCtr="0"/>
          <a:lstStyle>
            <a:lvl1pPr lvl="0" algn="r" rtl="0">
              <a:spcBef>
                <a:spcPts val="0"/>
              </a:spcBef>
              <a:spcAft>
                <a:spcPts val="0"/>
              </a:spcAft>
              <a:buClr>
                <a:srgbClr val="FFFFFF"/>
              </a:buClr>
              <a:buSzPts val="6000"/>
              <a:buNone/>
              <a:defRPr sz="5300">
                <a:solidFill>
                  <a:srgbClr val="FFFFFF"/>
                </a:solidFill>
              </a:defRPr>
            </a:lvl1pPr>
            <a:lvl2pPr lvl="1" algn="ctr" rtl="0">
              <a:spcBef>
                <a:spcPts val="0"/>
              </a:spcBef>
              <a:spcAft>
                <a:spcPts val="0"/>
              </a:spcAft>
              <a:buSzPts val="7500"/>
              <a:buNone/>
              <a:defRPr sz="6600"/>
            </a:lvl2pPr>
            <a:lvl3pPr lvl="2" algn="ctr" rtl="0">
              <a:spcBef>
                <a:spcPts val="0"/>
              </a:spcBef>
              <a:spcAft>
                <a:spcPts val="0"/>
              </a:spcAft>
              <a:buSzPts val="7500"/>
              <a:buNone/>
              <a:defRPr sz="6600"/>
            </a:lvl3pPr>
            <a:lvl4pPr lvl="3" algn="ctr" rtl="0">
              <a:spcBef>
                <a:spcPts val="0"/>
              </a:spcBef>
              <a:spcAft>
                <a:spcPts val="0"/>
              </a:spcAft>
              <a:buSzPts val="7500"/>
              <a:buNone/>
              <a:defRPr sz="6600"/>
            </a:lvl4pPr>
            <a:lvl5pPr lvl="4" algn="ctr" rtl="0">
              <a:spcBef>
                <a:spcPts val="0"/>
              </a:spcBef>
              <a:spcAft>
                <a:spcPts val="0"/>
              </a:spcAft>
              <a:buSzPts val="7500"/>
              <a:buNone/>
              <a:defRPr sz="6600"/>
            </a:lvl5pPr>
            <a:lvl6pPr lvl="5" algn="ctr" rtl="0">
              <a:spcBef>
                <a:spcPts val="0"/>
              </a:spcBef>
              <a:spcAft>
                <a:spcPts val="0"/>
              </a:spcAft>
              <a:buSzPts val="7500"/>
              <a:buNone/>
              <a:defRPr sz="6600"/>
            </a:lvl6pPr>
            <a:lvl7pPr lvl="6" algn="ctr" rtl="0">
              <a:spcBef>
                <a:spcPts val="0"/>
              </a:spcBef>
              <a:spcAft>
                <a:spcPts val="0"/>
              </a:spcAft>
              <a:buSzPts val="7500"/>
              <a:buNone/>
              <a:defRPr sz="6600"/>
            </a:lvl7pPr>
            <a:lvl8pPr lvl="7" algn="ctr" rtl="0">
              <a:spcBef>
                <a:spcPts val="0"/>
              </a:spcBef>
              <a:spcAft>
                <a:spcPts val="0"/>
              </a:spcAft>
              <a:buSzPts val="7500"/>
              <a:buNone/>
              <a:defRPr sz="6600"/>
            </a:lvl8pPr>
            <a:lvl9pPr lvl="8" algn="ctr" rtl="0">
              <a:spcBef>
                <a:spcPts val="0"/>
              </a:spcBef>
              <a:spcAft>
                <a:spcPts val="0"/>
              </a:spcAft>
              <a:buSzPts val="7500"/>
              <a:buNone/>
              <a:defRPr sz="6600"/>
            </a:lvl9pPr>
          </a:lstStyle>
          <a:p>
            <a:endParaRPr/>
          </a:p>
        </p:txBody>
      </p:sp>
      <p:sp>
        <p:nvSpPr>
          <p:cNvPr id="120" name="Google Shape;120;p20"/>
          <p:cNvSpPr txBox="1">
            <a:spLocks noGrp="1"/>
          </p:cNvSpPr>
          <p:nvPr>
            <p:ph type="subTitle" idx="1"/>
          </p:nvPr>
        </p:nvSpPr>
        <p:spPr>
          <a:xfrm>
            <a:off x="415643" y="3778864"/>
            <a:ext cx="6724857" cy="1056971"/>
          </a:xfrm>
          <a:prstGeom prst="rect">
            <a:avLst/>
          </a:prstGeom>
        </p:spPr>
        <p:txBody>
          <a:bodyPr spcFirstLastPara="1" wrap="square" lIns="131443" tIns="131443" rIns="131443" bIns="131443" anchor="t" anchorCtr="0"/>
          <a:lstStyle>
            <a:lvl1pPr lvl="0" algn="r" rtl="0">
              <a:lnSpc>
                <a:spcPct val="100000"/>
              </a:lnSpc>
              <a:spcBef>
                <a:spcPts val="0"/>
              </a:spcBef>
              <a:spcAft>
                <a:spcPts val="0"/>
              </a:spcAft>
              <a:buClr>
                <a:srgbClr val="FFFFFF"/>
              </a:buClr>
              <a:buSzPts val="3600"/>
              <a:buNone/>
              <a:defRPr sz="3100">
                <a:solidFill>
                  <a:srgbClr val="FFFFFF"/>
                </a:solidFill>
              </a:defRPr>
            </a:lvl1pPr>
            <a:lvl2pPr lvl="1" algn="ctr" rtl="0">
              <a:lnSpc>
                <a:spcPct val="100000"/>
              </a:lnSpc>
              <a:spcBef>
                <a:spcPts val="0"/>
              </a:spcBef>
              <a:spcAft>
                <a:spcPts val="0"/>
              </a:spcAft>
              <a:buSzPts val="4000"/>
              <a:buNone/>
              <a:defRPr sz="3500"/>
            </a:lvl2pPr>
            <a:lvl3pPr lvl="2" algn="ctr" rtl="0">
              <a:lnSpc>
                <a:spcPct val="100000"/>
              </a:lnSpc>
              <a:spcBef>
                <a:spcPts val="0"/>
              </a:spcBef>
              <a:spcAft>
                <a:spcPts val="0"/>
              </a:spcAft>
              <a:buSzPts val="4000"/>
              <a:buNone/>
              <a:defRPr sz="3500"/>
            </a:lvl3pPr>
            <a:lvl4pPr lvl="3" algn="ctr" rtl="0">
              <a:lnSpc>
                <a:spcPct val="100000"/>
              </a:lnSpc>
              <a:spcBef>
                <a:spcPts val="0"/>
              </a:spcBef>
              <a:spcAft>
                <a:spcPts val="0"/>
              </a:spcAft>
              <a:buSzPts val="4000"/>
              <a:buNone/>
              <a:defRPr sz="3500"/>
            </a:lvl4pPr>
            <a:lvl5pPr lvl="4" algn="ctr" rtl="0">
              <a:lnSpc>
                <a:spcPct val="100000"/>
              </a:lnSpc>
              <a:spcBef>
                <a:spcPts val="0"/>
              </a:spcBef>
              <a:spcAft>
                <a:spcPts val="0"/>
              </a:spcAft>
              <a:buSzPts val="4000"/>
              <a:buNone/>
              <a:defRPr sz="3500"/>
            </a:lvl5pPr>
            <a:lvl6pPr lvl="5" algn="ctr" rtl="0">
              <a:lnSpc>
                <a:spcPct val="100000"/>
              </a:lnSpc>
              <a:spcBef>
                <a:spcPts val="0"/>
              </a:spcBef>
              <a:spcAft>
                <a:spcPts val="0"/>
              </a:spcAft>
              <a:buSzPts val="4000"/>
              <a:buNone/>
              <a:defRPr sz="3500"/>
            </a:lvl6pPr>
            <a:lvl7pPr lvl="6" algn="ctr" rtl="0">
              <a:lnSpc>
                <a:spcPct val="100000"/>
              </a:lnSpc>
              <a:spcBef>
                <a:spcPts val="0"/>
              </a:spcBef>
              <a:spcAft>
                <a:spcPts val="0"/>
              </a:spcAft>
              <a:buSzPts val="4000"/>
              <a:buNone/>
              <a:defRPr sz="3500"/>
            </a:lvl7pPr>
            <a:lvl8pPr lvl="7" algn="ctr" rtl="0">
              <a:lnSpc>
                <a:spcPct val="100000"/>
              </a:lnSpc>
              <a:spcBef>
                <a:spcPts val="0"/>
              </a:spcBef>
              <a:spcAft>
                <a:spcPts val="0"/>
              </a:spcAft>
              <a:buSzPts val="4000"/>
              <a:buNone/>
              <a:defRPr sz="3500"/>
            </a:lvl8pPr>
            <a:lvl9pPr lvl="8" algn="ctr" rtl="0">
              <a:lnSpc>
                <a:spcPct val="100000"/>
              </a:lnSpc>
              <a:spcBef>
                <a:spcPts val="0"/>
              </a:spcBef>
              <a:spcAft>
                <a:spcPts val="0"/>
              </a:spcAft>
              <a:buSzPts val="4000"/>
              <a:buNone/>
              <a:defRPr sz="3500"/>
            </a:lvl9pPr>
          </a:lstStyle>
          <a:p>
            <a:endParaRPr/>
          </a:p>
        </p:txBody>
      </p:sp>
      <p:pic>
        <p:nvPicPr>
          <p:cNvPr id="121" name="Google Shape;121;p20"/>
          <p:cNvPicPr preferRelativeResize="0"/>
          <p:nvPr/>
        </p:nvPicPr>
        <p:blipFill>
          <a:blip r:embed="rId2">
            <a:alphaModFix/>
          </a:blip>
          <a:stretch>
            <a:fillRect/>
          </a:stretch>
        </p:blipFill>
        <p:spPr>
          <a:xfrm>
            <a:off x="2261889" y="-48110"/>
            <a:ext cx="9930153" cy="6906110"/>
          </a:xfrm>
          <a:prstGeom prst="rect">
            <a:avLst/>
          </a:prstGeom>
          <a:noFill/>
          <a:ln>
            <a:noFill/>
          </a:ln>
        </p:spPr>
      </p:pic>
      <p:sp>
        <p:nvSpPr>
          <p:cNvPr id="122" name="Google Shape;122;p20"/>
          <p:cNvSpPr txBox="1">
            <a:spLocks noGrp="1"/>
          </p:cNvSpPr>
          <p:nvPr>
            <p:ph type="sldNum" idx="12"/>
          </p:nvPr>
        </p:nvSpPr>
        <p:spPr>
          <a:xfrm>
            <a:off x="11409057" y="6333134"/>
            <a:ext cx="731715" cy="524912"/>
          </a:xfrm>
          <a:prstGeom prst="rect">
            <a:avLst/>
          </a:prstGeom>
        </p:spPr>
        <p:txBody>
          <a:bodyPr spcFirstLastPara="1" wrap="square" lIns="98619" tIns="98619" rIns="98619" bIns="98619" anchor="ctr" anchorCtr="0">
            <a:noAutofit/>
          </a:bodyPr>
          <a:lstStyle>
            <a:lvl1pPr lvl="0" algn="r">
              <a:buNone/>
              <a:defRPr sz="1500">
                <a:solidFill>
                  <a:schemeClr val="dk1"/>
                </a:solidFill>
                <a:latin typeface="Libre Franklin"/>
                <a:ea typeface="Libre Franklin"/>
                <a:cs typeface="Libre Franklin"/>
                <a:sym typeface="Libre Franklin"/>
              </a:defRPr>
            </a:lvl1pPr>
            <a:lvl2pPr lvl="1" algn="r">
              <a:buNone/>
              <a:defRPr sz="1500">
                <a:solidFill>
                  <a:schemeClr val="dk1"/>
                </a:solidFill>
                <a:latin typeface="Libre Franklin"/>
                <a:ea typeface="Libre Franklin"/>
                <a:cs typeface="Libre Franklin"/>
                <a:sym typeface="Libre Franklin"/>
              </a:defRPr>
            </a:lvl2pPr>
            <a:lvl3pPr lvl="2" algn="r">
              <a:buNone/>
              <a:defRPr sz="1500">
                <a:solidFill>
                  <a:schemeClr val="dk1"/>
                </a:solidFill>
                <a:latin typeface="Libre Franklin"/>
                <a:ea typeface="Libre Franklin"/>
                <a:cs typeface="Libre Franklin"/>
                <a:sym typeface="Libre Franklin"/>
              </a:defRPr>
            </a:lvl3pPr>
            <a:lvl4pPr lvl="3" algn="r">
              <a:buNone/>
              <a:defRPr sz="1500">
                <a:solidFill>
                  <a:schemeClr val="dk1"/>
                </a:solidFill>
                <a:latin typeface="Libre Franklin"/>
                <a:ea typeface="Libre Franklin"/>
                <a:cs typeface="Libre Franklin"/>
                <a:sym typeface="Libre Franklin"/>
              </a:defRPr>
            </a:lvl4pPr>
            <a:lvl5pPr lvl="4" algn="r">
              <a:buNone/>
              <a:defRPr sz="1500">
                <a:solidFill>
                  <a:schemeClr val="dk1"/>
                </a:solidFill>
                <a:latin typeface="Libre Franklin"/>
                <a:ea typeface="Libre Franklin"/>
                <a:cs typeface="Libre Franklin"/>
                <a:sym typeface="Libre Franklin"/>
              </a:defRPr>
            </a:lvl5pPr>
            <a:lvl6pPr lvl="5" algn="r">
              <a:buNone/>
              <a:defRPr sz="1500">
                <a:solidFill>
                  <a:schemeClr val="dk1"/>
                </a:solidFill>
                <a:latin typeface="Libre Franklin"/>
                <a:ea typeface="Libre Franklin"/>
                <a:cs typeface="Libre Franklin"/>
                <a:sym typeface="Libre Franklin"/>
              </a:defRPr>
            </a:lvl6pPr>
            <a:lvl7pPr lvl="6" algn="r">
              <a:buNone/>
              <a:defRPr sz="1500">
                <a:solidFill>
                  <a:schemeClr val="dk1"/>
                </a:solidFill>
                <a:latin typeface="Libre Franklin"/>
                <a:ea typeface="Libre Franklin"/>
                <a:cs typeface="Libre Franklin"/>
                <a:sym typeface="Libre Franklin"/>
              </a:defRPr>
            </a:lvl7pPr>
            <a:lvl8pPr lvl="7" algn="r">
              <a:buNone/>
              <a:defRPr sz="1500">
                <a:solidFill>
                  <a:schemeClr val="dk1"/>
                </a:solidFill>
                <a:latin typeface="Libre Franklin"/>
                <a:ea typeface="Libre Franklin"/>
                <a:cs typeface="Libre Franklin"/>
                <a:sym typeface="Libre Franklin"/>
              </a:defRPr>
            </a:lvl8pPr>
            <a:lvl9pPr lvl="8" algn="r">
              <a:buNone/>
              <a:defRPr sz="1500">
                <a:solidFill>
                  <a:schemeClr val="dk1"/>
                </a:solidFill>
                <a:latin typeface="Libre Franklin"/>
                <a:ea typeface="Libre Franklin"/>
                <a:cs typeface="Libre Franklin"/>
                <a:sym typeface="Libre Frankli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940728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838213" y="365136"/>
            <a:ext cx="10515715" cy="1325647"/>
          </a:xfrm>
          <a:prstGeom prst="rect">
            <a:avLst/>
          </a:prstGeom>
          <a:noFill/>
          <a:ln>
            <a:noFill/>
          </a:ln>
        </p:spPr>
        <p:txBody>
          <a:bodyPr spcFirstLastPara="1" wrap="square" lIns="98519" tIns="98519" rIns="98519" bIns="98519" anchor="ctr" anchorCtr="0"/>
          <a:lstStyle>
            <a:lvl1pPr marL="0" marR="0" lvl="0" indent="0" algn="l" rtl="0">
              <a:lnSpc>
                <a:spcPct val="90000"/>
              </a:lnSpc>
              <a:spcBef>
                <a:spcPts val="0"/>
              </a:spcBef>
              <a:spcAft>
                <a:spcPts val="0"/>
              </a:spcAft>
              <a:buClr>
                <a:schemeClr val="dk1"/>
              </a:buClr>
              <a:buSzPts val="1500"/>
              <a:buFont typeface="Calibri"/>
              <a:buNone/>
              <a:defRPr sz="4200" b="0" i="0" u="none" strike="noStrike" cap="none">
                <a:solidFill>
                  <a:schemeClr val="dk1"/>
                </a:solidFill>
                <a:latin typeface="Calibri"/>
                <a:ea typeface="Calibri"/>
                <a:cs typeface="Calibri"/>
                <a:sym typeface="Calibri"/>
              </a:defRPr>
            </a:lvl1pPr>
            <a:lvl2pPr lvl="1" indent="0" rtl="0">
              <a:spcBef>
                <a:spcPts val="0"/>
              </a:spcBef>
              <a:spcAft>
                <a:spcPts val="0"/>
              </a:spcAft>
              <a:buSzPts val="1500"/>
              <a:buNone/>
              <a:defRPr sz="1700"/>
            </a:lvl2pPr>
            <a:lvl3pPr lvl="2" indent="0" rtl="0">
              <a:spcBef>
                <a:spcPts val="0"/>
              </a:spcBef>
              <a:spcAft>
                <a:spcPts val="0"/>
              </a:spcAft>
              <a:buSzPts val="1500"/>
              <a:buNone/>
              <a:defRPr sz="1700"/>
            </a:lvl3pPr>
            <a:lvl4pPr lvl="3" indent="0" rtl="0">
              <a:spcBef>
                <a:spcPts val="0"/>
              </a:spcBef>
              <a:spcAft>
                <a:spcPts val="0"/>
              </a:spcAft>
              <a:buSzPts val="1500"/>
              <a:buNone/>
              <a:defRPr sz="1700"/>
            </a:lvl4pPr>
            <a:lvl5pPr lvl="4" indent="0" rtl="0">
              <a:spcBef>
                <a:spcPts val="0"/>
              </a:spcBef>
              <a:spcAft>
                <a:spcPts val="0"/>
              </a:spcAft>
              <a:buSzPts val="1500"/>
              <a:buNone/>
              <a:defRPr sz="1700"/>
            </a:lvl5pPr>
            <a:lvl6pPr lvl="5" indent="0" rtl="0">
              <a:spcBef>
                <a:spcPts val="0"/>
              </a:spcBef>
              <a:spcAft>
                <a:spcPts val="0"/>
              </a:spcAft>
              <a:buSzPts val="1500"/>
              <a:buNone/>
              <a:defRPr sz="1700"/>
            </a:lvl6pPr>
            <a:lvl7pPr lvl="6" indent="0" rtl="0">
              <a:spcBef>
                <a:spcPts val="0"/>
              </a:spcBef>
              <a:spcAft>
                <a:spcPts val="0"/>
              </a:spcAft>
              <a:buSzPts val="1500"/>
              <a:buNone/>
              <a:defRPr sz="1700"/>
            </a:lvl7pPr>
            <a:lvl8pPr lvl="7" indent="0" rtl="0">
              <a:spcBef>
                <a:spcPts val="0"/>
              </a:spcBef>
              <a:spcAft>
                <a:spcPts val="0"/>
              </a:spcAft>
              <a:buSzPts val="1500"/>
              <a:buNone/>
              <a:defRPr sz="1700"/>
            </a:lvl8pPr>
            <a:lvl9pPr lvl="8" indent="0" rtl="0">
              <a:spcBef>
                <a:spcPts val="0"/>
              </a:spcBef>
              <a:spcAft>
                <a:spcPts val="0"/>
              </a:spcAft>
              <a:buSzPts val="1500"/>
              <a:buNone/>
              <a:defRPr sz="1700"/>
            </a:lvl9pPr>
          </a:lstStyle>
          <a:p>
            <a:endParaRPr/>
          </a:p>
        </p:txBody>
      </p:sp>
      <p:sp>
        <p:nvSpPr>
          <p:cNvPr id="125" name="Google Shape;125;p21"/>
          <p:cNvSpPr txBox="1">
            <a:spLocks noGrp="1"/>
          </p:cNvSpPr>
          <p:nvPr>
            <p:ph type="body" idx="1"/>
          </p:nvPr>
        </p:nvSpPr>
        <p:spPr>
          <a:xfrm>
            <a:off x="838213" y="1825627"/>
            <a:ext cx="10515715" cy="4351235"/>
          </a:xfrm>
          <a:prstGeom prst="rect">
            <a:avLst/>
          </a:prstGeom>
          <a:noFill/>
          <a:ln>
            <a:noFill/>
          </a:ln>
        </p:spPr>
        <p:txBody>
          <a:bodyPr spcFirstLastPara="1" wrap="square" lIns="98519" tIns="98519" rIns="98519" bIns="98519" anchor="t" anchorCtr="0"/>
          <a:lstStyle>
            <a:lvl1pPr marL="403411" marR="0" lvl="0" indent="-369793" algn="l" rtl="0">
              <a:lnSpc>
                <a:spcPct val="90000"/>
              </a:lnSpc>
              <a:spcBef>
                <a:spcPts val="971"/>
              </a:spcBef>
              <a:spcAft>
                <a:spcPts val="0"/>
              </a:spcAft>
              <a:buClr>
                <a:schemeClr val="dk1"/>
              </a:buClr>
              <a:buSzPts val="3000"/>
              <a:buFont typeface="Arial"/>
              <a:buChar char="•"/>
              <a:defRPr sz="2700" b="0" i="0" u="none" strike="noStrike" cap="none">
                <a:solidFill>
                  <a:schemeClr val="dk1"/>
                </a:solidFill>
                <a:latin typeface="Calibri"/>
                <a:ea typeface="Calibri"/>
                <a:cs typeface="Calibri"/>
                <a:sym typeface="Calibri"/>
              </a:defRPr>
            </a:lvl1pPr>
            <a:lvl2pPr marL="806822" marR="0" lvl="1" indent="-347381" algn="l" rtl="0">
              <a:lnSpc>
                <a:spcPct val="90000"/>
              </a:lnSpc>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2pPr>
            <a:lvl3pPr marL="1210232" marR="0" lvl="2" indent="-324970" algn="l" rtl="0">
              <a:lnSpc>
                <a:spcPct val="90000"/>
              </a:lnSpc>
              <a:spcBef>
                <a:spcPts val="441"/>
              </a:spcBef>
              <a:spcAft>
                <a:spcPts val="0"/>
              </a:spcAft>
              <a:buClr>
                <a:schemeClr val="dk1"/>
              </a:buClr>
              <a:buSzPts val="2200"/>
              <a:buFont typeface="Arial"/>
              <a:buChar char="•"/>
              <a:defRPr sz="1900" b="0" i="0" u="none" strike="noStrike" cap="none">
                <a:solidFill>
                  <a:schemeClr val="dk1"/>
                </a:solidFill>
                <a:latin typeface="Calibri"/>
                <a:ea typeface="Calibri"/>
                <a:cs typeface="Calibri"/>
                <a:sym typeface="Calibri"/>
              </a:defRPr>
            </a:lvl3pPr>
            <a:lvl4pPr marL="1613643" marR="0" lvl="3" indent="-308161" algn="l" rtl="0">
              <a:lnSpc>
                <a:spcPct val="90000"/>
              </a:lnSpc>
              <a:spcBef>
                <a:spcPts val="441"/>
              </a:spcBef>
              <a:spcAft>
                <a:spcPts val="0"/>
              </a:spcAft>
              <a:buClr>
                <a:schemeClr val="dk1"/>
              </a:buClr>
              <a:buSzPts val="1900"/>
              <a:buFont typeface="Arial"/>
              <a:buChar char="•"/>
              <a:defRPr sz="1700" b="0" i="0" u="none" strike="noStrike" cap="none">
                <a:solidFill>
                  <a:schemeClr val="dk1"/>
                </a:solidFill>
                <a:latin typeface="Calibri"/>
                <a:ea typeface="Calibri"/>
                <a:cs typeface="Calibri"/>
                <a:sym typeface="Calibri"/>
              </a:defRPr>
            </a:lvl4pPr>
            <a:lvl5pPr marL="2017053" marR="0" lvl="4" indent="-308161" algn="l" rtl="0">
              <a:lnSpc>
                <a:spcPct val="90000"/>
              </a:lnSpc>
              <a:spcBef>
                <a:spcPts val="441"/>
              </a:spcBef>
              <a:spcAft>
                <a:spcPts val="0"/>
              </a:spcAft>
              <a:buClr>
                <a:schemeClr val="dk1"/>
              </a:buClr>
              <a:buSzPts val="1900"/>
              <a:buFont typeface="Arial"/>
              <a:buChar char="•"/>
              <a:defRPr sz="1700" b="0" i="0" u="none" strike="noStrike" cap="none">
                <a:solidFill>
                  <a:schemeClr val="dk1"/>
                </a:solidFill>
                <a:latin typeface="Calibri"/>
                <a:ea typeface="Calibri"/>
                <a:cs typeface="Calibri"/>
                <a:sym typeface="Calibri"/>
              </a:defRPr>
            </a:lvl5pPr>
            <a:lvl6pPr marL="2420465" marR="0" lvl="5" indent="-308161" algn="l" rtl="0">
              <a:lnSpc>
                <a:spcPct val="90000"/>
              </a:lnSpc>
              <a:spcBef>
                <a:spcPts val="441"/>
              </a:spcBef>
              <a:spcAft>
                <a:spcPts val="0"/>
              </a:spcAft>
              <a:buClr>
                <a:schemeClr val="dk1"/>
              </a:buClr>
              <a:buSzPts val="1900"/>
              <a:buFont typeface="Arial"/>
              <a:buChar char="•"/>
              <a:defRPr sz="1700" b="0" i="0" u="none" strike="noStrike" cap="none">
                <a:solidFill>
                  <a:schemeClr val="dk1"/>
                </a:solidFill>
                <a:latin typeface="Calibri"/>
                <a:ea typeface="Calibri"/>
                <a:cs typeface="Calibri"/>
                <a:sym typeface="Calibri"/>
              </a:defRPr>
            </a:lvl6pPr>
            <a:lvl7pPr marL="2823875" marR="0" lvl="6" indent="-308161" algn="l" rtl="0">
              <a:lnSpc>
                <a:spcPct val="90000"/>
              </a:lnSpc>
              <a:spcBef>
                <a:spcPts val="441"/>
              </a:spcBef>
              <a:spcAft>
                <a:spcPts val="0"/>
              </a:spcAft>
              <a:buClr>
                <a:schemeClr val="dk1"/>
              </a:buClr>
              <a:buSzPts val="1900"/>
              <a:buFont typeface="Arial"/>
              <a:buChar char="•"/>
              <a:defRPr sz="1700" b="0" i="0" u="none" strike="noStrike" cap="none">
                <a:solidFill>
                  <a:schemeClr val="dk1"/>
                </a:solidFill>
                <a:latin typeface="Calibri"/>
                <a:ea typeface="Calibri"/>
                <a:cs typeface="Calibri"/>
                <a:sym typeface="Calibri"/>
              </a:defRPr>
            </a:lvl7pPr>
            <a:lvl8pPr marL="3227285" marR="0" lvl="7" indent="-308161" algn="l" rtl="0">
              <a:lnSpc>
                <a:spcPct val="90000"/>
              </a:lnSpc>
              <a:spcBef>
                <a:spcPts val="441"/>
              </a:spcBef>
              <a:spcAft>
                <a:spcPts val="0"/>
              </a:spcAft>
              <a:buClr>
                <a:schemeClr val="dk1"/>
              </a:buClr>
              <a:buSzPts val="1900"/>
              <a:buFont typeface="Arial"/>
              <a:buChar char="•"/>
              <a:defRPr sz="1700" b="0" i="0" u="none" strike="noStrike" cap="none">
                <a:solidFill>
                  <a:schemeClr val="dk1"/>
                </a:solidFill>
                <a:latin typeface="Calibri"/>
                <a:ea typeface="Calibri"/>
                <a:cs typeface="Calibri"/>
                <a:sym typeface="Calibri"/>
              </a:defRPr>
            </a:lvl8pPr>
            <a:lvl9pPr marL="3630696" marR="0" lvl="8" indent="-308161" algn="l" rtl="0">
              <a:lnSpc>
                <a:spcPct val="90000"/>
              </a:lnSpc>
              <a:spcBef>
                <a:spcPts val="441"/>
              </a:spcBef>
              <a:spcAft>
                <a:spcPts val="0"/>
              </a:spcAft>
              <a:buClr>
                <a:schemeClr val="dk1"/>
              </a:buClr>
              <a:buSzPts val="19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dt" idx="10"/>
          </p:nvPr>
        </p:nvSpPr>
        <p:spPr>
          <a:xfrm>
            <a:off x="838273" y="6356446"/>
            <a:ext cx="2743143" cy="365029"/>
          </a:xfrm>
          <a:prstGeom prst="rect">
            <a:avLst/>
          </a:prstGeom>
          <a:noFill/>
          <a:ln>
            <a:noFill/>
          </a:ln>
        </p:spPr>
        <p:txBody>
          <a:bodyPr spcFirstLastPara="1" wrap="square" lIns="98519" tIns="98519" rIns="98519" bIns="98519" anchor="ctr" anchorCtr="0"/>
          <a:lstStyle>
            <a:lvl1pPr marL="0" marR="0" lvl="0" indent="0" algn="l" rtl="0">
              <a:spcBef>
                <a:spcPts val="0"/>
              </a:spcBef>
              <a:spcAft>
                <a:spcPts val="0"/>
              </a:spcAft>
              <a:buSzPts val="1500"/>
              <a:buNone/>
              <a:defRPr sz="1100" b="0" i="0" u="none" strike="noStrike" cap="none">
                <a:solidFill>
                  <a:srgbClr val="888888"/>
                </a:solidFill>
                <a:latin typeface="Calibri"/>
                <a:ea typeface="Calibri"/>
                <a:cs typeface="Calibri"/>
                <a:sym typeface="Calibri"/>
              </a:defRPr>
            </a:lvl1pPr>
            <a:lvl2pPr marL="437029" marR="0" lvl="1"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2pPr>
            <a:lvl3pPr marL="874055" marR="0" lvl="2"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3pPr>
            <a:lvl4pPr marL="1299878" marR="0" lvl="3"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4pPr>
            <a:lvl5pPr marL="1736906" marR="0" lvl="4"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5pPr>
            <a:lvl6pPr marL="2173936" marR="0" lvl="5"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6pPr>
            <a:lvl7pPr marL="2610964" marR="0" lvl="6"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7pPr>
            <a:lvl8pPr marL="3047992" marR="0" lvl="7"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8pPr>
            <a:lvl9pPr marL="3473815" marR="0" lvl="8"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9pPr>
          </a:lstStyle>
          <a:p>
            <a:endParaRPr/>
          </a:p>
        </p:txBody>
      </p:sp>
      <p:sp>
        <p:nvSpPr>
          <p:cNvPr id="127" name="Google Shape;127;p21"/>
          <p:cNvSpPr txBox="1">
            <a:spLocks noGrp="1"/>
          </p:cNvSpPr>
          <p:nvPr>
            <p:ph type="ftr" idx="11"/>
          </p:nvPr>
        </p:nvSpPr>
        <p:spPr>
          <a:xfrm>
            <a:off x="4038637" y="6356446"/>
            <a:ext cx="4114857" cy="365029"/>
          </a:xfrm>
          <a:prstGeom prst="rect">
            <a:avLst/>
          </a:prstGeom>
          <a:noFill/>
          <a:ln>
            <a:noFill/>
          </a:ln>
        </p:spPr>
        <p:txBody>
          <a:bodyPr spcFirstLastPara="1" wrap="square" lIns="98519" tIns="98519" rIns="98519" bIns="98519" anchor="ctr" anchorCtr="0"/>
          <a:lstStyle>
            <a:lvl1pPr marL="0" marR="0" lvl="0" indent="0" algn="ctr" rtl="0">
              <a:spcBef>
                <a:spcPts val="0"/>
              </a:spcBef>
              <a:spcAft>
                <a:spcPts val="0"/>
              </a:spcAft>
              <a:buSzPts val="1500"/>
              <a:buNone/>
              <a:defRPr sz="1100" b="0" i="0" u="none" strike="noStrike" cap="none">
                <a:solidFill>
                  <a:srgbClr val="888888"/>
                </a:solidFill>
                <a:latin typeface="Calibri"/>
                <a:ea typeface="Calibri"/>
                <a:cs typeface="Calibri"/>
                <a:sym typeface="Calibri"/>
              </a:defRPr>
            </a:lvl1pPr>
            <a:lvl2pPr marL="437029" marR="0" lvl="1"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2pPr>
            <a:lvl3pPr marL="874055" marR="0" lvl="2"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3pPr>
            <a:lvl4pPr marL="1299878" marR="0" lvl="3"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4pPr>
            <a:lvl5pPr marL="1736906" marR="0" lvl="4"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5pPr>
            <a:lvl6pPr marL="2173936" marR="0" lvl="5"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6pPr>
            <a:lvl7pPr marL="2610964" marR="0" lvl="6"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7pPr>
            <a:lvl8pPr marL="3047992" marR="0" lvl="7"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8pPr>
            <a:lvl9pPr marL="3473815" marR="0" lvl="8" indent="0" algn="l" rtl="0">
              <a:spcBef>
                <a:spcPts val="0"/>
              </a:spcBef>
              <a:spcAft>
                <a:spcPts val="0"/>
              </a:spcAft>
              <a:buSzPts val="1500"/>
              <a:buNone/>
              <a:defRPr sz="1700" b="0" i="0" u="none" strike="noStrike" cap="none">
                <a:solidFill>
                  <a:schemeClr val="dk1"/>
                </a:solidFill>
                <a:latin typeface="Calibri"/>
                <a:ea typeface="Calibri"/>
                <a:cs typeface="Calibri"/>
                <a:sym typeface="Calibri"/>
              </a:defRPr>
            </a:lvl9pPr>
          </a:lstStyle>
          <a:p>
            <a:endParaRPr/>
          </a:p>
        </p:txBody>
      </p:sp>
      <p:sp>
        <p:nvSpPr>
          <p:cNvPr id="128" name="Google Shape;128;p21"/>
          <p:cNvSpPr txBox="1">
            <a:spLocks noGrp="1"/>
          </p:cNvSpPr>
          <p:nvPr>
            <p:ph type="sldNum" idx="12"/>
          </p:nvPr>
        </p:nvSpPr>
        <p:spPr>
          <a:xfrm>
            <a:off x="8610673" y="6356446"/>
            <a:ext cx="2743143" cy="365029"/>
          </a:xfrm>
          <a:prstGeom prst="rect">
            <a:avLst/>
          </a:prstGeom>
          <a:noFill/>
          <a:ln>
            <a:noFill/>
          </a:ln>
        </p:spPr>
        <p:txBody>
          <a:bodyPr spcFirstLastPara="1" wrap="square" lIns="98519" tIns="49248" rIns="98519" bIns="49248" anchor="ctr" anchorCtr="0">
            <a:noAutofit/>
          </a:bodyPr>
          <a:lstStyle>
            <a:lvl1pPr marL="0" marR="0" lvl="0" indent="0" algn="r" rtl="0">
              <a:spcBef>
                <a:spcPts val="0"/>
              </a:spcBef>
              <a:buNone/>
              <a:defRPr sz="1100" b="0" i="0" u="none" strike="noStrike" cap="none">
                <a:solidFill>
                  <a:srgbClr val="888888"/>
                </a:solidFill>
                <a:latin typeface="Calibri"/>
                <a:ea typeface="Calibri"/>
                <a:cs typeface="Calibri"/>
                <a:sym typeface="Calibri"/>
              </a:defRPr>
            </a:lvl1pPr>
            <a:lvl2pPr marL="0" marR="0" lvl="1" indent="0" algn="r" rtl="0">
              <a:spcBef>
                <a:spcPts val="0"/>
              </a:spcBef>
              <a:buNone/>
              <a:defRPr sz="1100" b="0" i="0" u="none" strike="noStrike" cap="none">
                <a:solidFill>
                  <a:srgbClr val="888888"/>
                </a:solidFill>
                <a:latin typeface="Calibri"/>
                <a:ea typeface="Calibri"/>
                <a:cs typeface="Calibri"/>
                <a:sym typeface="Calibri"/>
              </a:defRPr>
            </a:lvl2pPr>
            <a:lvl3pPr marL="0" marR="0" lvl="2" indent="0" algn="r" rtl="0">
              <a:spcBef>
                <a:spcPts val="0"/>
              </a:spcBef>
              <a:buNone/>
              <a:defRPr sz="1100" b="0" i="0" u="none" strike="noStrike" cap="none">
                <a:solidFill>
                  <a:srgbClr val="888888"/>
                </a:solidFill>
                <a:latin typeface="Calibri"/>
                <a:ea typeface="Calibri"/>
                <a:cs typeface="Calibri"/>
                <a:sym typeface="Calibri"/>
              </a:defRPr>
            </a:lvl3pPr>
            <a:lvl4pPr marL="0" marR="0" lvl="3" indent="0" algn="r" rtl="0">
              <a:spcBef>
                <a:spcPts val="0"/>
              </a:spcBef>
              <a:buNone/>
              <a:defRPr sz="1100" b="0" i="0" u="none" strike="noStrike" cap="none">
                <a:solidFill>
                  <a:srgbClr val="888888"/>
                </a:solidFill>
                <a:latin typeface="Calibri"/>
                <a:ea typeface="Calibri"/>
                <a:cs typeface="Calibri"/>
                <a:sym typeface="Calibri"/>
              </a:defRPr>
            </a:lvl4pPr>
            <a:lvl5pPr marL="0" marR="0" lvl="4" indent="0" algn="r" rtl="0">
              <a:spcBef>
                <a:spcPts val="0"/>
              </a:spcBef>
              <a:buNone/>
              <a:defRPr sz="1100" b="0" i="0" u="none" strike="noStrike" cap="none">
                <a:solidFill>
                  <a:srgbClr val="888888"/>
                </a:solidFill>
                <a:latin typeface="Calibri"/>
                <a:ea typeface="Calibri"/>
                <a:cs typeface="Calibri"/>
                <a:sym typeface="Calibri"/>
              </a:defRPr>
            </a:lvl5pPr>
            <a:lvl6pPr marL="0" marR="0" lvl="5" indent="0" algn="r" rtl="0">
              <a:spcBef>
                <a:spcPts val="0"/>
              </a:spcBef>
              <a:buNone/>
              <a:defRPr sz="1100" b="0" i="0" u="none" strike="noStrike" cap="none">
                <a:solidFill>
                  <a:srgbClr val="888888"/>
                </a:solidFill>
                <a:latin typeface="Calibri"/>
                <a:ea typeface="Calibri"/>
                <a:cs typeface="Calibri"/>
                <a:sym typeface="Calibri"/>
              </a:defRPr>
            </a:lvl6pPr>
            <a:lvl7pPr marL="0" marR="0" lvl="6" indent="0" algn="r" rtl="0">
              <a:spcBef>
                <a:spcPts val="0"/>
              </a:spcBef>
              <a:buNone/>
              <a:defRPr sz="1100" b="0" i="0" u="none" strike="noStrike" cap="none">
                <a:solidFill>
                  <a:srgbClr val="888888"/>
                </a:solidFill>
                <a:latin typeface="Calibri"/>
                <a:ea typeface="Calibri"/>
                <a:cs typeface="Calibri"/>
                <a:sym typeface="Calibri"/>
              </a:defRPr>
            </a:lvl7pPr>
            <a:lvl8pPr marL="0" marR="0" lvl="7" indent="0" algn="r" rtl="0">
              <a:spcBef>
                <a:spcPts val="0"/>
              </a:spcBef>
              <a:buNone/>
              <a:defRPr sz="1100" b="0" i="0" u="none" strike="noStrike" cap="none">
                <a:solidFill>
                  <a:srgbClr val="888888"/>
                </a:solidFill>
                <a:latin typeface="Calibri"/>
                <a:ea typeface="Calibri"/>
                <a:cs typeface="Calibri"/>
                <a:sym typeface="Calibri"/>
              </a:defRPr>
            </a:lvl8pPr>
            <a:lvl9pPr marL="0" marR="0" lvl="8" indent="0" algn="r" rtl="0">
              <a:spcBef>
                <a:spcPts val="0"/>
              </a:spcBef>
              <a:buNone/>
              <a:defRPr sz="11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864175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29"/>
        <p:cNvGrpSpPr/>
        <p:nvPr/>
      </p:nvGrpSpPr>
      <p:grpSpPr>
        <a:xfrm>
          <a:off x="0" y="0"/>
          <a:ext cx="0" cy="0"/>
          <a:chOff x="0" y="0"/>
          <a:chExt cx="0" cy="0"/>
        </a:xfrm>
      </p:grpSpPr>
      <p:sp>
        <p:nvSpPr>
          <p:cNvPr id="130" name="Google Shape;130;p22"/>
          <p:cNvSpPr txBox="1">
            <a:spLocks noGrp="1"/>
          </p:cNvSpPr>
          <p:nvPr>
            <p:ph type="body" idx="1"/>
          </p:nvPr>
        </p:nvSpPr>
        <p:spPr>
          <a:xfrm>
            <a:off x="304800" y="914401"/>
            <a:ext cx="11563352" cy="5106266"/>
          </a:xfrm>
          <a:prstGeom prst="rect">
            <a:avLst/>
          </a:prstGeom>
          <a:noFill/>
          <a:ln>
            <a:noFill/>
          </a:ln>
        </p:spPr>
        <p:txBody>
          <a:bodyPr spcFirstLastPara="1" wrap="square" lIns="0" tIns="0" rIns="0" bIns="0" anchor="t" anchorCtr="0"/>
          <a:lstStyle>
            <a:lvl1pPr marL="403411" marR="0" lvl="0" indent="-364191" algn="l" rtl="0">
              <a:spcBef>
                <a:spcPts val="529"/>
              </a:spcBef>
              <a:spcAft>
                <a:spcPts val="0"/>
              </a:spcAft>
              <a:buClr>
                <a:srgbClr val="404040"/>
              </a:buClr>
              <a:buSzPts val="2900"/>
              <a:buFont typeface="Arial"/>
              <a:buChar char="•"/>
              <a:defRPr sz="2600" b="0" i="0" u="none" strike="noStrike" cap="none">
                <a:solidFill>
                  <a:srgbClr val="404040"/>
                </a:solidFill>
                <a:latin typeface="Calibri"/>
                <a:ea typeface="Calibri"/>
                <a:cs typeface="Calibri"/>
                <a:sym typeface="Calibri"/>
              </a:defRPr>
            </a:lvl1pPr>
            <a:lvl2pPr marL="806822" marR="0" lvl="1" indent="-347381" algn="l" rtl="0">
              <a:spcBef>
                <a:spcPts val="441"/>
              </a:spcBef>
              <a:spcAft>
                <a:spcPts val="0"/>
              </a:spcAft>
              <a:buClr>
                <a:srgbClr val="404040"/>
              </a:buClr>
              <a:buSzPts val="2600"/>
              <a:buFont typeface="Arial"/>
              <a:buChar char="–"/>
              <a:defRPr sz="2300" b="0" i="0" u="none" strike="noStrike" cap="none">
                <a:solidFill>
                  <a:srgbClr val="404040"/>
                </a:solidFill>
                <a:latin typeface="Calibri"/>
                <a:ea typeface="Calibri"/>
                <a:cs typeface="Calibri"/>
                <a:sym typeface="Calibri"/>
              </a:defRPr>
            </a:lvl2pPr>
            <a:lvl3pPr marL="1210232" marR="0" lvl="2" indent="-336176" algn="l" rtl="0">
              <a:spcBef>
                <a:spcPts val="441"/>
              </a:spcBef>
              <a:spcAft>
                <a:spcPts val="0"/>
              </a:spcAft>
              <a:buClr>
                <a:srgbClr val="404040"/>
              </a:buClr>
              <a:buSzPts val="2400"/>
              <a:buFont typeface="Arial"/>
              <a:buChar char="•"/>
              <a:defRPr sz="2100" b="0" i="0" u="none" strike="noStrike" cap="none">
                <a:solidFill>
                  <a:srgbClr val="404040"/>
                </a:solidFill>
                <a:latin typeface="Calibri"/>
                <a:ea typeface="Calibri"/>
                <a:cs typeface="Calibri"/>
                <a:sym typeface="Calibri"/>
              </a:defRPr>
            </a:lvl3pPr>
            <a:lvl4pPr marL="1613643" marR="0" lvl="3" indent="-319367" algn="l" rtl="0">
              <a:spcBef>
                <a:spcPts val="353"/>
              </a:spcBef>
              <a:spcAft>
                <a:spcPts val="0"/>
              </a:spcAft>
              <a:buClr>
                <a:srgbClr val="404040"/>
              </a:buClr>
              <a:buSzPts val="2100"/>
              <a:buFont typeface="Arial"/>
              <a:buChar char="–"/>
              <a:defRPr sz="1900" b="0" i="0" u="none" strike="noStrike" cap="none">
                <a:solidFill>
                  <a:srgbClr val="404040"/>
                </a:solidFill>
                <a:latin typeface="Calibri"/>
                <a:ea typeface="Calibri"/>
                <a:cs typeface="Calibri"/>
                <a:sym typeface="Calibri"/>
              </a:defRPr>
            </a:lvl4pPr>
            <a:lvl5pPr marL="2017053" marR="0" lvl="4" indent="-319367" algn="l" rtl="0">
              <a:spcBef>
                <a:spcPts val="353"/>
              </a:spcBef>
              <a:spcAft>
                <a:spcPts val="0"/>
              </a:spcAft>
              <a:buClr>
                <a:srgbClr val="404040"/>
              </a:buClr>
              <a:buSzPts val="2100"/>
              <a:buFont typeface="Arial"/>
              <a:buChar char="•"/>
              <a:defRPr sz="1900" b="0" i="0" u="none" strike="noStrike" cap="none">
                <a:solidFill>
                  <a:srgbClr val="404040"/>
                </a:solidFill>
                <a:latin typeface="Calibri"/>
                <a:ea typeface="Calibri"/>
                <a:cs typeface="Calibri"/>
                <a:sym typeface="Calibri"/>
              </a:defRPr>
            </a:lvl5pPr>
            <a:lvl6pPr marL="2420465" marR="0" lvl="5" indent="-347381" algn="l" rtl="0">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6pPr>
            <a:lvl7pPr marL="2823875" marR="0" lvl="6" indent="-347381" algn="l" rtl="0">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7pPr>
            <a:lvl8pPr marL="3227285" marR="0" lvl="7" indent="-347381" algn="l" rtl="0">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8pPr>
            <a:lvl9pPr marL="3630696" marR="0" lvl="8" indent="-347381" algn="l" rtl="0">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dt" idx="10"/>
          </p:nvPr>
        </p:nvSpPr>
        <p:spPr>
          <a:xfrm>
            <a:off x="982449" y="6485235"/>
            <a:ext cx="900491" cy="241300"/>
          </a:xfrm>
          <a:prstGeom prst="rect">
            <a:avLst/>
          </a:prstGeom>
          <a:noFill/>
          <a:ln>
            <a:noFill/>
          </a:ln>
        </p:spPr>
        <p:txBody>
          <a:bodyPr spcFirstLastPara="1" wrap="square" lIns="0" tIns="0" rIns="0" bIns="0" anchor="t" anchorCtr="0"/>
          <a:lstStyle>
            <a:lvl1pPr marR="0" lvl="0" algn="l" rtl="0">
              <a:spcBef>
                <a:spcPts val="0"/>
              </a:spcBef>
              <a:spcAft>
                <a:spcPts val="0"/>
              </a:spcAft>
              <a:buSzPts val="1800"/>
              <a:buNone/>
              <a:defRPr sz="1400" b="0" i="0" u="none" strike="noStrike" cap="none">
                <a:solidFill>
                  <a:srgbClr val="004C97"/>
                </a:solidFill>
                <a:latin typeface="Calibri"/>
                <a:ea typeface="Calibri"/>
                <a:cs typeface="Calibri"/>
                <a:sym typeface="Calibri"/>
              </a:defRPr>
            </a:lvl1pPr>
            <a:lvl2pPr marR="0" lvl="1"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9pPr>
          </a:lstStyle>
          <a:p>
            <a:endParaRPr/>
          </a:p>
        </p:txBody>
      </p:sp>
      <p:sp>
        <p:nvSpPr>
          <p:cNvPr id="132" name="Google Shape;132;p22"/>
          <p:cNvSpPr txBox="1">
            <a:spLocks noGrp="1"/>
          </p:cNvSpPr>
          <p:nvPr>
            <p:ph type="ftr" idx="11"/>
          </p:nvPr>
        </p:nvSpPr>
        <p:spPr>
          <a:xfrm>
            <a:off x="2040809" y="6495585"/>
            <a:ext cx="8218635" cy="237285"/>
          </a:xfrm>
          <a:prstGeom prst="rect">
            <a:avLst/>
          </a:prstGeom>
          <a:noFill/>
          <a:ln>
            <a:noFill/>
          </a:ln>
        </p:spPr>
        <p:txBody>
          <a:bodyPr spcFirstLastPara="1" wrap="square" lIns="0" tIns="0" rIns="0" bIns="0" anchor="t" anchorCtr="0"/>
          <a:lstStyle>
            <a:lvl1pPr marR="0" lvl="0" algn="l" rtl="0">
              <a:spcBef>
                <a:spcPts val="0"/>
              </a:spcBef>
              <a:spcAft>
                <a:spcPts val="0"/>
              </a:spcAft>
              <a:buSzPts val="1800"/>
              <a:buNone/>
              <a:defRPr sz="1400" b="0" i="0" u="none" strike="noStrike" cap="none">
                <a:solidFill>
                  <a:srgbClr val="004C97"/>
                </a:solidFill>
                <a:latin typeface="Calibri"/>
                <a:ea typeface="Calibri"/>
                <a:cs typeface="Calibri"/>
                <a:sym typeface="Calibri"/>
              </a:defRPr>
            </a:lvl1pPr>
            <a:lvl2pPr marR="0" lvl="1"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800"/>
              <a:buNone/>
              <a:defRPr sz="2800" b="0" i="0" u="none" strike="noStrike" cap="none">
                <a:solidFill>
                  <a:schemeClr val="dk1"/>
                </a:solidFill>
                <a:latin typeface="Calibri"/>
                <a:ea typeface="Calibri"/>
                <a:cs typeface="Calibri"/>
                <a:sym typeface="Calibri"/>
              </a:defRPr>
            </a:lvl9pPr>
          </a:lstStyle>
          <a:p>
            <a:endParaRPr/>
          </a:p>
        </p:txBody>
      </p:sp>
      <p:sp>
        <p:nvSpPr>
          <p:cNvPr id="133" name="Google Shape;133;p22"/>
          <p:cNvSpPr txBox="1">
            <a:spLocks noGrp="1"/>
          </p:cNvSpPr>
          <p:nvPr>
            <p:ph type="sldNum" idx="12"/>
          </p:nvPr>
        </p:nvSpPr>
        <p:spPr>
          <a:xfrm>
            <a:off x="296337" y="6485338"/>
            <a:ext cx="552451" cy="237285"/>
          </a:xfrm>
          <a:prstGeom prst="rect">
            <a:avLst/>
          </a:prstGeom>
          <a:noFill/>
          <a:ln>
            <a:noFill/>
          </a:ln>
        </p:spPr>
        <p:txBody>
          <a:bodyPr spcFirstLastPara="1" wrap="square" lIns="0" tIns="0" rIns="0" bIns="0" anchor="t" anchorCtr="0">
            <a:noAutofit/>
          </a:bodyPr>
          <a:lstStyle>
            <a:lvl1pPr marL="0" marR="0" lvl="0" indent="0" algn="l" rtl="0">
              <a:spcBef>
                <a:spcPts val="0"/>
              </a:spcBef>
              <a:spcAft>
                <a:spcPts val="0"/>
              </a:spcAft>
              <a:buNone/>
              <a:defRPr sz="1400" b="0" i="0" u="none" strike="noStrike" cap="none">
                <a:solidFill>
                  <a:srgbClr val="004C97"/>
                </a:solidFill>
                <a:latin typeface="Calibri"/>
                <a:ea typeface="Calibri"/>
                <a:cs typeface="Calibri"/>
                <a:sym typeface="Calibri"/>
              </a:defRPr>
            </a:lvl1pPr>
            <a:lvl2pPr marL="0" marR="0" lvl="1" indent="0" algn="l" rtl="0">
              <a:spcBef>
                <a:spcPts val="0"/>
              </a:spcBef>
              <a:spcAft>
                <a:spcPts val="0"/>
              </a:spcAft>
              <a:buNone/>
              <a:defRPr sz="1400" b="0" i="0" u="none" strike="noStrike" cap="none">
                <a:solidFill>
                  <a:srgbClr val="004C97"/>
                </a:solidFill>
                <a:latin typeface="Calibri"/>
                <a:ea typeface="Calibri"/>
                <a:cs typeface="Calibri"/>
                <a:sym typeface="Calibri"/>
              </a:defRPr>
            </a:lvl2pPr>
            <a:lvl3pPr marL="0" marR="0" lvl="2" indent="0" algn="l" rtl="0">
              <a:spcBef>
                <a:spcPts val="0"/>
              </a:spcBef>
              <a:spcAft>
                <a:spcPts val="0"/>
              </a:spcAft>
              <a:buNone/>
              <a:defRPr sz="1400" b="0" i="0" u="none" strike="noStrike" cap="none">
                <a:solidFill>
                  <a:srgbClr val="004C97"/>
                </a:solidFill>
                <a:latin typeface="Calibri"/>
                <a:ea typeface="Calibri"/>
                <a:cs typeface="Calibri"/>
                <a:sym typeface="Calibri"/>
              </a:defRPr>
            </a:lvl3pPr>
            <a:lvl4pPr marL="0" marR="0" lvl="3" indent="0" algn="l" rtl="0">
              <a:spcBef>
                <a:spcPts val="0"/>
              </a:spcBef>
              <a:spcAft>
                <a:spcPts val="0"/>
              </a:spcAft>
              <a:buNone/>
              <a:defRPr sz="1400" b="0" i="0" u="none" strike="noStrike" cap="none">
                <a:solidFill>
                  <a:srgbClr val="004C97"/>
                </a:solidFill>
                <a:latin typeface="Calibri"/>
                <a:ea typeface="Calibri"/>
                <a:cs typeface="Calibri"/>
                <a:sym typeface="Calibri"/>
              </a:defRPr>
            </a:lvl4pPr>
            <a:lvl5pPr marL="0" marR="0" lvl="4" indent="0" algn="l" rtl="0">
              <a:spcBef>
                <a:spcPts val="0"/>
              </a:spcBef>
              <a:spcAft>
                <a:spcPts val="0"/>
              </a:spcAft>
              <a:buNone/>
              <a:defRPr sz="1400" b="0" i="0" u="none" strike="noStrike" cap="none">
                <a:solidFill>
                  <a:srgbClr val="004C97"/>
                </a:solidFill>
                <a:latin typeface="Calibri"/>
                <a:ea typeface="Calibri"/>
                <a:cs typeface="Calibri"/>
                <a:sym typeface="Calibri"/>
              </a:defRPr>
            </a:lvl5pPr>
            <a:lvl6pPr marL="0" marR="0" lvl="5" indent="0" algn="l" rtl="0">
              <a:spcBef>
                <a:spcPts val="0"/>
              </a:spcBef>
              <a:spcAft>
                <a:spcPts val="0"/>
              </a:spcAft>
              <a:buNone/>
              <a:defRPr sz="1400" b="0" i="0" u="none" strike="noStrike" cap="none">
                <a:solidFill>
                  <a:srgbClr val="004C97"/>
                </a:solidFill>
                <a:latin typeface="Calibri"/>
                <a:ea typeface="Calibri"/>
                <a:cs typeface="Calibri"/>
                <a:sym typeface="Calibri"/>
              </a:defRPr>
            </a:lvl6pPr>
            <a:lvl7pPr marL="0" marR="0" lvl="6" indent="0" algn="l" rtl="0">
              <a:spcBef>
                <a:spcPts val="0"/>
              </a:spcBef>
              <a:spcAft>
                <a:spcPts val="0"/>
              </a:spcAft>
              <a:buNone/>
              <a:defRPr sz="1400" b="0" i="0" u="none" strike="noStrike" cap="none">
                <a:solidFill>
                  <a:srgbClr val="004C97"/>
                </a:solidFill>
                <a:latin typeface="Calibri"/>
                <a:ea typeface="Calibri"/>
                <a:cs typeface="Calibri"/>
                <a:sym typeface="Calibri"/>
              </a:defRPr>
            </a:lvl7pPr>
            <a:lvl8pPr marL="0" marR="0" lvl="7" indent="0" algn="l" rtl="0">
              <a:spcBef>
                <a:spcPts val="0"/>
              </a:spcBef>
              <a:spcAft>
                <a:spcPts val="0"/>
              </a:spcAft>
              <a:buNone/>
              <a:defRPr sz="1400" b="0" i="0" u="none" strike="noStrike" cap="none">
                <a:solidFill>
                  <a:srgbClr val="004C97"/>
                </a:solidFill>
                <a:latin typeface="Calibri"/>
                <a:ea typeface="Calibri"/>
                <a:cs typeface="Calibri"/>
                <a:sym typeface="Calibri"/>
              </a:defRPr>
            </a:lvl8pPr>
            <a:lvl9pPr marL="0" marR="0" lvl="8" indent="0" algn="l" rtl="0">
              <a:spcBef>
                <a:spcPts val="0"/>
              </a:spcBef>
              <a:spcAft>
                <a:spcPts val="0"/>
              </a:spcAft>
              <a:buNone/>
              <a:defRPr sz="1400" b="0" i="0" u="none" strike="noStrike" cap="none">
                <a:solidFill>
                  <a:srgbClr val="004C97"/>
                </a:solidFill>
                <a:latin typeface="Calibri"/>
                <a:ea typeface="Calibri"/>
                <a:cs typeface="Calibri"/>
                <a:sym typeface="Calibri"/>
              </a:defRPr>
            </a:lvl9pPr>
          </a:lstStyle>
          <a:p>
            <a:fld id="{00000000-1234-1234-1234-123412341234}" type="slidenum">
              <a:rPr lang="en" smtClean="0"/>
              <a:pPr/>
              <a:t>‹#›</a:t>
            </a:fld>
            <a:endParaRPr lang="en"/>
          </a:p>
        </p:txBody>
      </p:sp>
      <p:sp>
        <p:nvSpPr>
          <p:cNvPr id="134" name="Google Shape;134;p22"/>
          <p:cNvSpPr txBox="1">
            <a:spLocks noGrp="1"/>
          </p:cNvSpPr>
          <p:nvPr>
            <p:ph type="title"/>
          </p:nvPr>
        </p:nvSpPr>
        <p:spPr>
          <a:xfrm>
            <a:off x="296333" y="365126"/>
            <a:ext cx="11057467" cy="434974"/>
          </a:xfrm>
          <a:prstGeom prst="rect">
            <a:avLst/>
          </a:prstGeom>
          <a:noFill/>
          <a:ln>
            <a:noFill/>
          </a:ln>
        </p:spPr>
        <p:txBody>
          <a:bodyPr spcFirstLastPara="1" wrap="square" lIns="119869" tIns="59921" rIns="119869" bIns="59921" anchor="t" anchorCtr="0"/>
          <a:lstStyle>
            <a:lvl1pPr marR="0" lvl="0" algn="l" rtl="0">
              <a:spcBef>
                <a:spcPts val="0"/>
              </a:spcBef>
              <a:spcAft>
                <a:spcPts val="0"/>
              </a:spcAft>
              <a:buSzPts val="1800"/>
              <a:buNone/>
              <a:defRPr sz="2800" b="1" i="0" u="none" strike="noStrike" cap="none">
                <a:solidFill>
                  <a:srgbClr val="074184"/>
                </a:solidFill>
                <a:latin typeface="Arial"/>
                <a:ea typeface="Arial"/>
                <a:cs typeface="Arial"/>
                <a:sym typeface="Arial"/>
              </a:defRPr>
            </a:lvl1pPr>
            <a:lvl2pPr marR="0" lvl="1" algn="l" rtl="0">
              <a:spcBef>
                <a:spcPts val="0"/>
              </a:spcBef>
              <a:spcAft>
                <a:spcPts val="0"/>
              </a:spcAft>
              <a:buSzPts val="1800"/>
              <a:buNone/>
              <a:defRPr sz="1900" b="1" i="0" u="none" strike="noStrike" cap="none">
                <a:solidFill>
                  <a:srgbClr val="074184"/>
                </a:solidFill>
                <a:latin typeface="Helvetica Neue"/>
                <a:ea typeface="Helvetica Neue"/>
                <a:cs typeface="Helvetica Neue"/>
                <a:sym typeface="Helvetica Neue"/>
              </a:defRPr>
            </a:lvl2pPr>
            <a:lvl3pPr marR="0" lvl="2" algn="l" rtl="0">
              <a:spcBef>
                <a:spcPts val="0"/>
              </a:spcBef>
              <a:spcAft>
                <a:spcPts val="0"/>
              </a:spcAft>
              <a:buSzPts val="1800"/>
              <a:buNone/>
              <a:defRPr sz="1900" b="1" i="0" u="none" strike="noStrike" cap="none">
                <a:solidFill>
                  <a:srgbClr val="074184"/>
                </a:solidFill>
                <a:latin typeface="Helvetica Neue"/>
                <a:ea typeface="Helvetica Neue"/>
                <a:cs typeface="Helvetica Neue"/>
                <a:sym typeface="Helvetica Neue"/>
              </a:defRPr>
            </a:lvl3pPr>
            <a:lvl4pPr marR="0" lvl="3" algn="l" rtl="0">
              <a:spcBef>
                <a:spcPts val="0"/>
              </a:spcBef>
              <a:spcAft>
                <a:spcPts val="0"/>
              </a:spcAft>
              <a:buSzPts val="1800"/>
              <a:buNone/>
              <a:defRPr sz="1900" b="1" i="0" u="none" strike="noStrike" cap="none">
                <a:solidFill>
                  <a:srgbClr val="074184"/>
                </a:solidFill>
                <a:latin typeface="Helvetica Neue"/>
                <a:ea typeface="Helvetica Neue"/>
                <a:cs typeface="Helvetica Neue"/>
                <a:sym typeface="Helvetica Neue"/>
              </a:defRPr>
            </a:lvl4pPr>
            <a:lvl5pPr marR="0" lvl="4" algn="l" rtl="0">
              <a:spcBef>
                <a:spcPts val="0"/>
              </a:spcBef>
              <a:spcAft>
                <a:spcPts val="0"/>
              </a:spcAft>
              <a:buSzPts val="1800"/>
              <a:buNone/>
              <a:defRPr sz="1900" b="1" i="0" u="none" strike="noStrike" cap="none">
                <a:solidFill>
                  <a:srgbClr val="074184"/>
                </a:solidFill>
                <a:latin typeface="Helvetica Neue"/>
                <a:ea typeface="Helvetica Neue"/>
                <a:cs typeface="Helvetica Neue"/>
                <a:sym typeface="Helvetica Neue"/>
              </a:defRPr>
            </a:lvl5pPr>
            <a:lvl6pPr marR="0" lvl="5" algn="ctr" rtl="0">
              <a:spcBef>
                <a:spcPts val="0"/>
              </a:spcBef>
              <a:spcAft>
                <a:spcPts val="0"/>
              </a:spcAft>
              <a:buSzPts val="1800"/>
              <a:buNone/>
              <a:defRPr sz="51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800"/>
              <a:buNone/>
              <a:defRPr sz="51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800"/>
              <a:buNone/>
              <a:defRPr sz="51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800"/>
              <a:buNone/>
              <a:defRPr sz="51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0321228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BE2516-3587-48D2-B6AD-FFEF8BE12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58521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35"/>
        <p:cNvGrpSpPr/>
        <p:nvPr/>
      </p:nvGrpSpPr>
      <p:grpSpPr>
        <a:xfrm>
          <a:off x="0" y="0"/>
          <a:ext cx="0" cy="0"/>
          <a:chOff x="0" y="0"/>
          <a:chExt cx="0" cy="0"/>
        </a:xfrm>
      </p:grpSpPr>
      <p:sp>
        <p:nvSpPr>
          <p:cNvPr id="136" name="Google Shape;136;p23"/>
          <p:cNvSpPr txBox="1">
            <a:spLocks noGrp="1"/>
          </p:cNvSpPr>
          <p:nvPr>
            <p:ph type="body" idx="1"/>
          </p:nvPr>
        </p:nvSpPr>
        <p:spPr>
          <a:xfrm>
            <a:off x="609600" y="1004594"/>
            <a:ext cx="10972800" cy="5320009"/>
          </a:xfrm>
          <a:prstGeom prst="rect">
            <a:avLst/>
          </a:prstGeom>
          <a:noFill/>
          <a:ln>
            <a:noFill/>
          </a:ln>
        </p:spPr>
        <p:txBody>
          <a:bodyPr spcFirstLastPara="1" wrap="square" lIns="119869" tIns="59921" rIns="119869" bIns="59921" anchor="t" anchorCtr="0"/>
          <a:lstStyle>
            <a:lvl1pPr marL="403411" lvl="0" indent="-336176" algn="l">
              <a:lnSpc>
                <a:spcPct val="90000"/>
              </a:lnSpc>
              <a:spcBef>
                <a:spcPts val="2118"/>
              </a:spcBef>
              <a:spcAft>
                <a:spcPts val="0"/>
              </a:spcAft>
              <a:buSzPts val="2400"/>
              <a:buChar char="●"/>
              <a:defRPr sz="1600"/>
            </a:lvl1pPr>
            <a:lvl2pPr marL="806822" lvl="1" indent="-336176" algn="l">
              <a:lnSpc>
                <a:spcPct val="90000"/>
              </a:lnSpc>
              <a:spcBef>
                <a:spcPts val="882"/>
              </a:spcBef>
              <a:spcAft>
                <a:spcPts val="0"/>
              </a:spcAft>
              <a:buSzPts val="2400"/>
              <a:buChar char="○"/>
              <a:defRPr sz="1600"/>
            </a:lvl2pPr>
            <a:lvl3pPr marL="1210232" lvl="2" indent="-336176" algn="l">
              <a:lnSpc>
                <a:spcPct val="90000"/>
              </a:lnSpc>
              <a:spcBef>
                <a:spcPts val="882"/>
              </a:spcBef>
              <a:spcAft>
                <a:spcPts val="0"/>
              </a:spcAft>
              <a:buSzPts val="2400"/>
              <a:buChar char="■"/>
              <a:defRPr sz="1600"/>
            </a:lvl3pPr>
            <a:lvl4pPr marL="1613643" lvl="3" indent="-336176" algn="l">
              <a:lnSpc>
                <a:spcPct val="90000"/>
              </a:lnSpc>
              <a:spcBef>
                <a:spcPts val="882"/>
              </a:spcBef>
              <a:spcAft>
                <a:spcPts val="0"/>
              </a:spcAft>
              <a:buSzPts val="2400"/>
              <a:buChar char="●"/>
              <a:defRPr sz="1600"/>
            </a:lvl4pPr>
            <a:lvl5pPr marL="2017053" lvl="4" indent="-319367" algn="l">
              <a:lnSpc>
                <a:spcPct val="90000"/>
              </a:lnSpc>
              <a:spcBef>
                <a:spcPts val="882"/>
              </a:spcBef>
              <a:spcAft>
                <a:spcPts val="0"/>
              </a:spcAft>
              <a:buSzPts val="2100"/>
              <a:buChar char="○"/>
              <a:defRPr sz="1600"/>
            </a:lvl5pPr>
            <a:lvl6pPr marL="2420465" lvl="5" indent="-319367" algn="l">
              <a:lnSpc>
                <a:spcPct val="90000"/>
              </a:lnSpc>
              <a:spcBef>
                <a:spcPts val="882"/>
              </a:spcBef>
              <a:spcAft>
                <a:spcPts val="0"/>
              </a:spcAft>
              <a:buSzPts val="2100"/>
              <a:buChar char="■"/>
              <a:defRPr sz="1600"/>
            </a:lvl6pPr>
            <a:lvl7pPr marL="2823875" lvl="6" indent="-319367" algn="l">
              <a:lnSpc>
                <a:spcPct val="90000"/>
              </a:lnSpc>
              <a:spcBef>
                <a:spcPts val="882"/>
              </a:spcBef>
              <a:spcAft>
                <a:spcPts val="0"/>
              </a:spcAft>
              <a:buSzPts val="2100"/>
              <a:buChar char="●"/>
              <a:defRPr sz="1600"/>
            </a:lvl7pPr>
            <a:lvl8pPr marL="3227285" lvl="7" indent="-319367" algn="l">
              <a:lnSpc>
                <a:spcPct val="90000"/>
              </a:lnSpc>
              <a:spcBef>
                <a:spcPts val="882"/>
              </a:spcBef>
              <a:spcAft>
                <a:spcPts val="0"/>
              </a:spcAft>
              <a:buSzPts val="2100"/>
              <a:buChar char="○"/>
              <a:defRPr sz="1600"/>
            </a:lvl8pPr>
            <a:lvl9pPr marL="3630696" lvl="8" indent="-319367" algn="l">
              <a:lnSpc>
                <a:spcPct val="90000"/>
              </a:lnSpc>
              <a:spcBef>
                <a:spcPts val="882"/>
              </a:spcBef>
              <a:spcAft>
                <a:spcPts val="0"/>
              </a:spcAft>
              <a:buSzPts val="2100"/>
              <a:buChar char="■"/>
              <a:defRPr sz="1600"/>
            </a:lvl9pPr>
          </a:lstStyle>
          <a:p>
            <a:endParaRPr/>
          </a:p>
        </p:txBody>
      </p:sp>
      <p:sp>
        <p:nvSpPr>
          <p:cNvPr id="137" name="Google Shape;137;p23"/>
          <p:cNvSpPr txBox="1">
            <a:spLocks noGrp="1"/>
          </p:cNvSpPr>
          <p:nvPr>
            <p:ph type="title"/>
          </p:nvPr>
        </p:nvSpPr>
        <p:spPr>
          <a:xfrm>
            <a:off x="609600" y="0"/>
            <a:ext cx="10972800" cy="838200"/>
          </a:xfrm>
          <a:prstGeom prst="rect">
            <a:avLst/>
          </a:prstGeom>
          <a:noFill/>
          <a:ln>
            <a:noFill/>
          </a:ln>
        </p:spPr>
        <p:txBody>
          <a:bodyPr spcFirstLastPara="1" wrap="square" lIns="119869" tIns="59921" rIns="119869" bIns="59921" anchor="b" anchorCtr="0"/>
          <a:lstStyle>
            <a:lvl1pPr lvl="0" algn="l">
              <a:spcBef>
                <a:spcPts val="0"/>
              </a:spcBef>
              <a:spcAft>
                <a:spcPts val="0"/>
              </a:spcAft>
              <a:buClr>
                <a:schemeClr val="dk1"/>
              </a:buClr>
              <a:buSzPts val="2400"/>
              <a:buNone/>
              <a:defRPr sz="1600"/>
            </a:lvl1pPr>
            <a:lvl2pPr lvl="1">
              <a:spcBef>
                <a:spcPts val="0"/>
              </a:spcBef>
              <a:spcAft>
                <a:spcPts val="0"/>
              </a:spcAft>
              <a:buSzPts val="1800"/>
              <a:buNone/>
              <a:defRPr sz="1600"/>
            </a:lvl2pPr>
            <a:lvl3pPr lvl="2">
              <a:spcBef>
                <a:spcPts val="0"/>
              </a:spcBef>
              <a:spcAft>
                <a:spcPts val="0"/>
              </a:spcAft>
              <a:buSzPts val="1800"/>
              <a:buNone/>
              <a:defRPr sz="1600"/>
            </a:lvl3pPr>
            <a:lvl4pPr lvl="3">
              <a:spcBef>
                <a:spcPts val="0"/>
              </a:spcBef>
              <a:spcAft>
                <a:spcPts val="0"/>
              </a:spcAft>
              <a:buSzPts val="1800"/>
              <a:buNone/>
              <a:defRPr sz="1600"/>
            </a:lvl4pPr>
            <a:lvl5pPr lvl="4">
              <a:spcBef>
                <a:spcPts val="0"/>
              </a:spcBef>
              <a:spcAft>
                <a:spcPts val="0"/>
              </a:spcAft>
              <a:buSzPts val="1800"/>
              <a:buNone/>
              <a:defRPr sz="1600"/>
            </a:lvl5pPr>
            <a:lvl6pPr lvl="5">
              <a:spcBef>
                <a:spcPts val="0"/>
              </a:spcBef>
              <a:spcAft>
                <a:spcPts val="0"/>
              </a:spcAft>
              <a:buSzPts val="1800"/>
              <a:buNone/>
              <a:defRPr sz="1600"/>
            </a:lvl6pPr>
            <a:lvl7pPr lvl="6">
              <a:spcBef>
                <a:spcPts val="0"/>
              </a:spcBef>
              <a:spcAft>
                <a:spcPts val="0"/>
              </a:spcAft>
              <a:buSzPts val="1800"/>
              <a:buNone/>
              <a:defRPr sz="1600"/>
            </a:lvl7pPr>
            <a:lvl8pPr lvl="7">
              <a:spcBef>
                <a:spcPts val="0"/>
              </a:spcBef>
              <a:spcAft>
                <a:spcPts val="0"/>
              </a:spcAft>
              <a:buSzPts val="1800"/>
              <a:buNone/>
              <a:defRPr sz="1600"/>
            </a:lvl8pPr>
            <a:lvl9pPr lvl="8">
              <a:spcBef>
                <a:spcPts val="0"/>
              </a:spcBef>
              <a:spcAft>
                <a:spcPts val="0"/>
              </a:spcAft>
              <a:buSzPts val="1800"/>
              <a:buNone/>
              <a:defRPr sz="1600"/>
            </a:lvl9pPr>
          </a:lstStyle>
          <a:p>
            <a:endParaRPr/>
          </a:p>
        </p:txBody>
      </p:sp>
      <p:sp>
        <p:nvSpPr>
          <p:cNvPr id="138" name="Google Shape;138;p23"/>
          <p:cNvSpPr txBox="1">
            <a:spLocks noGrp="1"/>
          </p:cNvSpPr>
          <p:nvPr>
            <p:ph type="dt" idx="10"/>
          </p:nvPr>
        </p:nvSpPr>
        <p:spPr>
          <a:xfrm>
            <a:off x="101600" y="6477000"/>
            <a:ext cx="1219200" cy="304800"/>
          </a:xfrm>
          <a:prstGeom prst="rect">
            <a:avLst/>
          </a:prstGeom>
          <a:noFill/>
          <a:ln>
            <a:noFill/>
          </a:ln>
        </p:spPr>
        <p:txBody>
          <a:bodyPr spcFirstLastPara="1" wrap="square" lIns="119869" tIns="59921" rIns="119869" bIns="59921" anchor="ctr" anchorCtr="0"/>
          <a:lstStyle>
            <a:lvl1pPr lvl="0" algn="r">
              <a:spcBef>
                <a:spcPts val="0"/>
              </a:spcBef>
              <a:spcAft>
                <a:spcPts val="0"/>
              </a:spcAft>
              <a:buSzPts val="1800"/>
              <a:buNone/>
              <a:defRPr sz="1600"/>
            </a:lvl1pPr>
            <a:lvl2pPr lvl="1" algn="l">
              <a:spcBef>
                <a:spcPts val="0"/>
              </a:spcBef>
              <a:spcAft>
                <a:spcPts val="0"/>
              </a:spcAft>
              <a:buSzPts val="1800"/>
              <a:buNone/>
              <a:defRPr sz="1600"/>
            </a:lvl2pPr>
            <a:lvl3pPr lvl="2" algn="l">
              <a:spcBef>
                <a:spcPts val="0"/>
              </a:spcBef>
              <a:spcAft>
                <a:spcPts val="0"/>
              </a:spcAft>
              <a:buSzPts val="1800"/>
              <a:buNone/>
              <a:defRPr sz="1600"/>
            </a:lvl3pPr>
            <a:lvl4pPr lvl="3" algn="l">
              <a:spcBef>
                <a:spcPts val="0"/>
              </a:spcBef>
              <a:spcAft>
                <a:spcPts val="0"/>
              </a:spcAft>
              <a:buSzPts val="1800"/>
              <a:buNone/>
              <a:defRPr sz="1600"/>
            </a:lvl4pPr>
            <a:lvl5pPr lvl="4" algn="l">
              <a:spcBef>
                <a:spcPts val="0"/>
              </a:spcBef>
              <a:spcAft>
                <a:spcPts val="0"/>
              </a:spcAft>
              <a:buSzPts val="1800"/>
              <a:buNone/>
              <a:defRPr sz="1600"/>
            </a:lvl5pPr>
            <a:lvl6pPr lvl="5" algn="l">
              <a:spcBef>
                <a:spcPts val="0"/>
              </a:spcBef>
              <a:spcAft>
                <a:spcPts val="0"/>
              </a:spcAft>
              <a:buSzPts val="1800"/>
              <a:buNone/>
              <a:defRPr sz="1600"/>
            </a:lvl6pPr>
            <a:lvl7pPr lvl="6" algn="l">
              <a:spcBef>
                <a:spcPts val="0"/>
              </a:spcBef>
              <a:spcAft>
                <a:spcPts val="0"/>
              </a:spcAft>
              <a:buSzPts val="1800"/>
              <a:buNone/>
              <a:defRPr sz="1600"/>
            </a:lvl7pPr>
            <a:lvl8pPr lvl="7" algn="l">
              <a:spcBef>
                <a:spcPts val="0"/>
              </a:spcBef>
              <a:spcAft>
                <a:spcPts val="0"/>
              </a:spcAft>
              <a:buSzPts val="1800"/>
              <a:buNone/>
              <a:defRPr sz="1600"/>
            </a:lvl8pPr>
            <a:lvl9pPr lvl="8" algn="l">
              <a:spcBef>
                <a:spcPts val="0"/>
              </a:spcBef>
              <a:spcAft>
                <a:spcPts val="0"/>
              </a:spcAft>
              <a:buSzPts val="1800"/>
              <a:buNone/>
              <a:defRPr sz="1600"/>
            </a:lvl9pPr>
          </a:lstStyle>
          <a:p>
            <a:endParaRPr/>
          </a:p>
        </p:txBody>
      </p:sp>
      <p:sp>
        <p:nvSpPr>
          <p:cNvPr id="139" name="Google Shape;139;p23"/>
          <p:cNvSpPr txBox="1">
            <a:spLocks noGrp="1"/>
          </p:cNvSpPr>
          <p:nvPr>
            <p:ph type="ftr" idx="11"/>
          </p:nvPr>
        </p:nvSpPr>
        <p:spPr>
          <a:xfrm>
            <a:off x="2641605" y="6477000"/>
            <a:ext cx="7416803" cy="304800"/>
          </a:xfrm>
          <a:prstGeom prst="rect">
            <a:avLst/>
          </a:prstGeom>
          <a:noFill/>
          <a:ln>
            <a:noFill/>
          </a:ln>
        </p:spPr>
        <p:txBody>
          <a:bodyPr spcFirstLastPara="1" wrap="square" lIns="119869" tIns="59921" rIns="119869" bIns="59921" anchor="ctr" anchorCtr="0"/>
          <a:lstStyle>
            <a:lvl1pPr lvl="0" algn="l">
              <a:spcBef>
                <a:spcPts val="0"/>
              </a:spcBef>
              <a:spcAft>
                <a:spcPts val="0"/>
              </a:spcAft>
              <a:buSzPts val="1800"/>
              <a:buNone/>
              <a:defRPr sz="1600"/>
            </a:lvl1pPr>
            <a:lvl2pPr lvl="1" algn="l">
              <a:spcBef>
                <a:spcPts val="0"/>
              </a:spcBef>
              <a:spcAft>
                <a:spcPts val="0"/>
              </a:spcAft>
              <a:buSzPts val="1800"/>
              <a:buNone/>
              <a:defRPr sz="1600"/>
            </a:lvl2pPr>
            <a:lvl3pPr lvl="2" algn="l">
              <a:spcBef>
                <a:spcPts val="0"/>
              </a:spcBef>
              <a:spcAft>
                <a:spcPts val="0"/>
              </a:spcAft>
              <a:buSzPts val="1800"/>
              <a:buNone/>
              <a:defRPr sz="1600"/>
            </a:lvl3pPr>
            <a:lvl4pPr lvl="3" algn="l">
              <a:spcBef>
                <a:spcPts val="0"/>
              </a:spcBef>
              <a:spcAft>
                <a:spcPts val="0"/>
              </a:spcAft>
              <a:buSzPts val="1800"/>
              <a:buNone/>
              <a:defRPr sz="1600"/>
            </a:lvl4pPr>
            <a:lvl5pPr lvl="4" algn="l">
              <a:spcBef>
                <a:spcPts val="0"/>
              </a:spcBef>
              <a:spcAft>
                <a:spcPts val="0"/>
              </a:spcAft>
              <a:buSzPts val="1800"/>
              <a:buNone/>
              <a:defRPr sz="1600"/>
            </a:lvl5pPr>
            <a:lvl6pPr lvl="5" algn="l">
              <a:spcBef>
                <a:spcPts val="0"/>
              </a:spcBef>
              <a:spcAft>
                <a:spcPts val="0"/>
              </a:spcAft>
              <a:buSzPts val="1800"/>
              <a:buNone/>
              <a:defRPr sz="1600"/>
            </a:lvl6pPr>
            <a:lvl7pPr lvl="6" algn="l">
              <a:spcBef>
                <a:spcPts val="0"/>
              </a:spcBef>
              <a:spcAft>
                <a:spcPts val="0"/>
              </a:spcAft>
              <a:buSzPts val="1800"/>
              <a:buNone/>
              <a:defRPr sz="1600"/>
            </a:lvl7pPr>
            <a:lvl8pPr lvl="7" algn="l">
              <a:spcBef>
                <a:spcPts val="0"/>
              </a:spcBef>
              <a:spcAft>
                <a:spcPts val="0"/>
              </a:spcAft>
              <a:buSzPts val="1800"/>
              <a:buNone/>
              <a:defRPr sz="1600"/>
            </a:lvl8pPr>
            <a:lvl9pPr lvl="8" algn="l">
              <a:spcBef>
                <a:spcPts val="0"/>
              </a:spcBef>
              <a:spcAft>
                <a:spcPts val="0"/>
              </a:spcAft>
              <a:buSzPts val="1800"/>
              <a:buNone/>
              <a:defRPr sz="1600"/>
            </a:lvl9pPr>
          </a:lstStyle>
          <a:p>
            <a:endParaRPr/>
          </a:p>
        </p:txBody>
      </p:sp>
      <p:sp>
        <p:nvSpPr>
          <p:cNvPr id="140" name="Google Shape;140;p23"/>
          <p:cNvSpPr txBox="1">
            <a:spLocks noGrp="1"/>
          </p:cNvSpPr>
          <p:nvPr>
            <p:ph type="sldNum" idx="12"/>
          </p:nvPr>
        </p:nvSpPr>
        <p:spPr>
          <a:xfrm>
            <a:off x="11379200" y="6477000"/>
            <a:ext cx="711200" cy="304800"/>
          </a:xfrm>
          <a:prstGeom prst="rect">
            <a:avLst/>
          </a:prstGeom>
          <a:noFill/>
          <a:ln>
            <a:noFill/>
          </a:ln>
        </p:spPr>
        <p:txBody>
          <a:bodyPr spcFirstLastPara="1" wrap="square" lIns="119869" tIns="59921" rIns="119869" bIns="59921" anchor="ctr" anchorCtr="0">
            <a:noAutofit/>
          </a:bodyPr>
          <a:lstStyle>
            <a:lvl1pPr marL="0" lvl="0" indent="0" algn="r">
              <a:spcBef>
                <a:spcPts val="0"/>
              </a:spcBef>
              <a:buNone/>
              <a:defRPr sz="1600"/>
            </a:lvl1pPr>
            <a:lvl2pPr marL="0" lvl="1" indent="0" algn="r">
              <a:spcBef>
                <a:spcPts val="0"/>
              </a:spcBef>
              <a:buNone/>
              <a:defRPr sz="1600"/>
            </a:lvl2pPr>
            <a:lvl3pPr marL="0" lvl="2" indent="0" algn="r">
              <a:spcBef>
                <a:spcPts val="0"/>
              </a:spcBef>
              <a:buNone/>
              <a:defRPr sz="1600"/>
            </a:lvl3pPr>
            <a:lvl4pPr marL="0" lvl="3" indent="0" algn="r">
              <a:spcBef>
                <a:spcPts val="0"/>
              </a:spcBef>
              <a:buNone/>
              <a:defRPr sz="1600"/>
            </a:lvl4pPr>
            <a:lvl5pPr marL="0" lvl="4" indent="0" algn="r">
              <a:spcBef>
                <a:spcPts val="0"/>
              </a:spcBef>
              <a:buNone/>
              <a:defRPr sz="1600"/>
            </a:lvl5pPr>
            <a:lvl6pPr marL="0" lvl="5" indent="0" algn="r">
              <a:spcBef>
                <a:spcPts val="0"/>
              </a:spcBef>
              <a:buNone/>
              <a:defRPr sz="1600"/>
            </a:lvl6pPr>
            <a:lvl7pPr marL="0" lvl="6" indent="0" algn="r">
              <a:spcBef>
                <a:spcPts val="0"/>
              </a:spcBef>
              <a:buNone/>
              <a:defRPr sz="1600"/>
            </a:lvl7pPr>
            <a:lvl8pPr marL="0" lvl="7" indent="0" algn="r">
              <a:spcBef>
                <a:spcPts val="0"/>
              </a:spcBef>
              <a:buNone/>
              <a:defRPr sz="1600"/>
            </a:lvl8pPr>
            <a:lvl9pPr marL="0" lvl="8" indent="0" algn="r">
              <a:spcBef>
                <a:spcPts val="0"/>
              </a:spcBef>
              <a:buNone/>
              <a:defRPr sz="1600"/>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573992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1"/>
        <p:cNvGrpSpPr/>
        <p:nvPr/>
      </p:nvGrpSpPr>
      <p:grpSpPr>
        <a:xfrm>
          <a:off x="0" y="0"/>
          <a:ext cx="0" cy="0"/>
          <a:chOff x="0" y="0"/>
          <a:chExt cx="0" cy="0"/>
        </a:xfrm>
      </p:grpSpPr>
      <p:sp>
        <p:nvSpPr>
          <p:cNvPr id="142" name="Google Shape;142;p24"/>
          <p:cNvSpPr txBox="1">
            <a:spLocks noGrp="1"/>
          </p:cNvSpPr>
          <p:nvPr>
            <p:ph type="dt" idx="10"/>
          </p:nvPr>
        </p:nvSpPr>
        <p:spPr>
          <a:xfrm>
            <a:off x="101600" y="6477000"/>
            <a:ext cx="1219200" cy="304800"/>
          </a:xfrm>
          <a:prstGeom prst="rect">
            <a:avLst/>
          </a:prstGeom>
          <a:noFill/>
          <a:ln>
            <a:noFill/>
          </a:ln>
        </p:spPr>
        <p:txBody>
          <a:bodyPr spcFirstLastPara="1" wrap="square" lIns="119869" tIns="59921" rIns="119869" bIns="59921" anchor="ctr" anchorCtr="0"/>
          <a:lstStyle>
            <a:lvl1pPr lvl="0" algn="r">
              <a:spcBef>
                <a:spcPts val="0"/>
              </a:spcBef>
              <a:spcAft>
                <a:spcPts val="0"/>
              </a:spcAft>
              <a:buSzPts val="1800"/>
              <a:buNone/>
              <a:defRPr sz="1600"/>
            </a:lvl1pPr>
            <a:lvl2pPr lvl="1" algn="l">
              <a:spcBef>
                <a:spcPts val="0"/>
              </a:spcBef>
              <a:spcAft>
                <a:spcPts val="0"/>
              </a:spcAft>
              <a:buSzPts val="1800"/>
              <a:buNone/>
              <a:defRPr sz="1600"/>
            </a:lvl2pPr>
            <a:lvl3pPr lvl="2" algn="l">
              <a:spcBef>
                <a:spcPts val="0"/>
              </a:spcBef>
              <a:spcAft>
                <a:spcPts val="0"/>
              </a:spcAft>
              <a:buSzPts val="1800"/>
              <a:buNone/>
              <a:defRPr sz="1600"/>
            </a:lvl3pPr>
            <a:lvl4pPr lvl="3" algn="l">
              <a:spcBef>
                <a:spcPts val="0"/>
              </a:spcBef>
              <a:spcAft>
                <a:spcPts val="0"/>
              </a:spcAft>
              <a:buSzPts val="1800"/>
              <a:buNone/>
              <a:defRPr sz="1600"/>
            </a:lvl4pPr>
            <a:lvl5pPr lvl="4" algn="l">
              <a:spcBef>
                <a:spcPts val="0"/>
              </a:spcBef>
              <a:spcAft>
                <a:spcPts val="0"/>
              </a:spcAft>
              <a:buSzPts val="1800"/>
              <a:buNone/>
              <a:defRPr sz="1600"/>
            </a:lvl5pPr>
            <a:lvl6pPr lvl="5" algn="l">
              <a:spcBef>
                <a:spcPts val="0"/>
              </a:spcBef>
              <a:spcAft>
                <a:spcPts val="0"/>
              </a:spcAft>
              <a:buSzPts val="1800"/>
              <a:buNone/>
              <a:defRPr sz="1600"/>
            </a:lvl6pPr>
            <a:lvl7pPr lvl="6" algn="l">
              <a:spcBef>
                <a:spcPts val="0"/>
              </a:spcBef>
              <a:spcAft>
                <a:spcPts val="0"/>
              </a:spcAft>
              <a:buSzPts val="1800"/>
              <a:buNone/>
              <a:defRPr sz="1600"/>
            </a:lvl7pPr>
            <a:lvl8pPr lvl="7" algn="l">
              <a:spcBef>
                <a:spcPts val="0"/>
              </a:spcBef>
              <a:spcAft>
                <a:spcPts val="0"/>
              </a:spcAft>
              <a:buSzPts val="1800"/>
              <a:buNone/>
              <a:defRPr sz="1600"/>
            </a:lvl8pPr>
            <a:lvl9pPr lvl="8" algn="l">
              <a:spcBef>
                <a:spcPts val="0"/>
              </a:spcBef>
              <a:spcAft>
                <a:spcPts val="0"/>
              </a:spcAft>
              <a:buSzPts val="1800"/>
              <a:buNone/>
              <a:defRPr sz="1600"/>
            </a:lvl9pPr>
          </a:lstStyle>
          <a:p>
            <a:endParaRPr/>
          </a:p>
        </p:txBody>
      </p:sp>
      <p:sp>
        <p:nvSpPr>
          <p:cNvPr id="143" name="Google Shape;143;p24"/>
          <p:cNvSpPr txBox="1">
            <a:spLocks noGrp="1"/>
          </p:cNvSpPr>
          <p:nvPr>
            <p:ph type="ftr" idx="11"/>
          </p:nvPr>
        </p:nvSpPr>
        <p:spPr>
          <a:xfrm>
            <a:off x="2641605" y="6477000"/>
            <a:ext cx="7416803" cy="304800"/>
          </a:xfrm>
          <a:prstGeom prst="rect">
            <a:avLst/>
          </a:prstGeom>
          <a:noFill/>
          <a:ln>
            <a:noFill/>
          </a:ln>
        </p:spPr>
        <p:txBody>
          <a:bodyPr spcFirstLastPara="1" wrap="square" lIns="119869" tIns="59921" rIns="119869" bIns="59921" anchor="ctr" anchorCtr="0"/>
          <a:lstStyle>
            <a:lvl1pPr lvl="0" algn="l">
              <a:spcBef>
                <a:spcPts val="0"/>
              </a:spcBef>
              <a:spcAft>
                <a:spcPts val="0"/>
              </a:spcAft>
              <a:buSzPts val="1800"/>
              <a:buNone/>
              <a:defRPr sz="1600"/>
            </a:lvl1pPr>
            <a:lvl2pPr lvl="1" algn="l">
              <a:spcBef>
                <a:spcPts val="0"/>
              </a:spcBef>
              <a:spcAft>
                <a:spcPts val="0"/>
              </a:spcAft>
              <a:buSzPts val="1800"/>
              <a:buNone/>
              <a:defRPr sz="1600"/>
            </a:lvl2pPr>
            <a:lvl3pPr lvl="2" algn="l">
              <a:spcBef>
                <a:spcPts val="0"/>
              </a:spcBef>
              <a:spcAft>
                <a:spcPts val="0"/>
              </a:spcAft>
              <a:buSzPts val="1800"/>
              <a:buNone/>
              <a:defRPr sz="1600"/>
            </a:lvl3pPr>
            <a:lvl4pPr lvl="3" algn="l">
              <a:spcBef>
                <a:spcPts val="0"/>
              </a:spcBef>
              <a:spcAft>
                <a:spcPts val="0"/>
              </a:spcAft>
              <a:buSzPts val="1800"/>
              <a:buNone/>
              <a:defRPr sz="1600"/>
            </a:lvl4pPr>
            <a:lvl5pPr lvl="4" algn="l">
              <a:spcBef>
                <a:spcPts val="0"/>
              </a:spcBef>
              <a:spcAft>
                <a:spcPts val="0"/>
              </a:spcAft>
              <a:buSzPts val="1800"/>
              <a:buNone/>
              <a:defRPr sz="1600"/>
            </a:lvl5pPr>
            <a:lvl6pPr lvl="5" algn="l">
              <a:spcBef>
                <a:spcPts val="0"/>
              </a:spcBef>
              <a:spcAft>
                <a:spcPts val="0"/>
              </a:spcAft>
              <a:buSzPts val="1800"/>
              <a:buNone/>
              <a:defRPr sz="1600"/>
            </a:lvl6pPr>
            <a:lvl7pPr lvl="6" algn="l">
              <a:spcBef>
                <a:spcPts val="0"/>
              </a:spcBef>
              <a:spcAft>
                <a:spcPts val="0"/>
              </a:spcAft>
              <a:buSzPts val="1800"/>
              <a:buNone/>
              <a:defRPr sz="1600"/>
            </a:lvl7pPr>
            <a:lvl8pPr lvl="7" algn="l">
              <a:spcBef>
                <a:spcPts val="0"/>
              </a:spcBef>
              <a:spcAft>
                <a:spcPts val="0"/>
              </a:spcAft>
              <a:buSzPts val="1800"/>
              <a:buNone/>
              <a:defRPr sz="1600"/>
            </a:lvl8pPr>
            <a:lvl9pPr lvl="8" algn="l">
              <a:spcBef>
                <a:spcPts val="0"/>
              </a:spcBef>
              <a:spcAft>
                <a:spcPts val="0"/>
              </a:spcAft>
              <a:buSzPts val="1800"/>
              <a:buNone/>
              <a:defRPr sz="1600"/>
            </a:lvl9pPr>
          </a:lstStyle>
          <a:p>
            <a:endParaRPr/>
          </a:p>
        </p:txBody>
      </p:sp>
      <p:sp>
        <p:nvSpPr>
          <p:cNvPr id="144" name="Google Shape;144;p24"/>
          <p:cNvSpPr txBox="1">
            <a:spLocks noGrp="1"/>
          </p:cNvSpPr>
          <p:nvPr>
            <p:ph type="sldNum" idx="12"/>
          </p:nvPr>
        </p:nvSpPr>
        <p:spPr>
          <a:xfrm>
            <a:off x="11379201" y="6477000"/>
            <a:ext cx="711200" cy="304800"/>
          </a:xfrm>
          <a:prstGeom prst="rect">
            <a:avLst/>
          </a:prstGeom>
          <a:noFill/>
          <a:ln>
            <a:noFill/>
          </a:ln>
        </p:spPr>
        <p:txBody>
          <a:bodyPr spcFirstLastPara="1" wrap="square" lIns="119869" tIns="59921" rIns="119869" bIns="59921" anchor="ctr" anchorCtr="0">
            <a:noAutofit/>
          </a:bodyPr>
          <a:lstStyle>
            <a:lvl1pPr marL="0" lvl="0" indent="0" algn="r">
              <a:spcBef>
                <a:spcPts val="0"/>
              </a:spcBef>
              <a:buNone/>
              <a:defRPr sz="1600"/>
            </a:lvl1pPr>
            <a:lvl2pPr marL="0" lvl="1" indent="0" algn="r">
              <a:spcBef>
                <a:spcPts val="0"/>
              </a:spcBef>
              <a:buNone/>
              <a:defRPr sz="1600"/>
            </a:lvl2pPr>
            <a:lvl3pPr marL="0" lvl="2" indent="0" algn="r">
              <a:spcBef>
                <a:spcPts val="0"/>
              </a:spcBef>
              <a:buNone/>
              <a:defRPr sz="1600"/>
            </a:lvl3pPr>
            <a:lvl4pPr marL="0" lvl="3" indent="0" algn="r">
              <a:spcBef>
                <a:spcPts val="0"/>
              </a:spcBef>
              <a:buNone/>
              <a:defRPr sz="1600"/>
            </a:lvl4pPr>
            <a:lvl5pPr marL="0" lvl="4" indent="0" algn="r">
              <a:spcBef>
                <a:spcPts val="0"/>
              </a:spcBef>
              <a:buNone/>
              <a:defRPr sz="1600"/>
            </a:lvl5pPr>
            <a:lvl6pPr marL="0" lvl="5" indent="0" algn="r">
              <a:spcBef>
                <a:spcPts val="0"/>
              </a:spcBef>
              <a:buNone/>
              <a:defRPr sz="1600"/>
            </a:lvl6pPr>
            <a:lvl7pPr marL="0" lvl="6" indent="0" algn="r">
              <a:spcBef>
                <a:spcPts val="0"/>
              </a:spcBef>
              <a:buNone/>
              <a:defRPr sz="1600"/>
            </a:lvl7pPr>
            <a:lvl8pPr marL="0" lvl="7" indent="0" algn="r">
              <a:spcBef>
                <a:spcPts val="0"/>
              </a:spcBef>
              <a:buNone/>
              <a:defRPr sz="1600"/>
            </a:lvl8pPr>
            <a:lvl9pPr marL="0" lvl="8" indent="0" algn="r">
              <a:spcBef>
                <a:spcPts val="0"/>
              </a:spcBef>
              <a:buNone/>
              <a:defRPr sz="1600"/>
            </a:lvl9pPr>
          </a:lstStyle>
          <a:p>
            <a:fld id="{00000000-1234-1234-1234-123412341234}" type="slidenum">
              <a:rPr lang="en" smtClean="0"/>
              <a:pPr/>
              <a:t>‹#›</a:t>
            </a:fld>
            <a:endParaRPr lang="en"/>
          </a:p>
        </p:txBody>
      </p:sp>
      <p:sp>
        <p:nvSpPr>
          <p:cNvPr id="145" name="Google Shape;145;p24"/>
          <p:cNvSpPr txBox="1">
            <a:spLocks noGrp="1"/>
          </p:cNvSpPr>
          <p:nvPr>
            <p:ph type="title"/>
          </p:nvPr>
        </p:nvSpPr>
        <p:spPr>
          <a:xfrm>
            <a:off x="609600" y="1"/>
            <a:ext cx="10972800" cy="1168400"/>
          </a:xfrm>
          <a:prstGeom prst="rect">
            <a:avLst/>
          </a:prstGeom>
          <a:noFill/>
          <a:ln>
            <a:noFill/>
          </a:ln>
        </p:spPr>
        <p:txBody>
          <a:bodyPr spcFirstLastPara="1" wrap="square" lIns="119869" tIns="59921" rIns="119869" bIns="59921" anchor="b" anchorCtr="0"/>
          <a:lstStyle>
            <a:lvl1pPr lvl="0" algn="l">
              <a:spcBef>
                <a:spcPts val="0"/>
              </a:spcBef>
              <a:spcAft>
                <a:spcPts val="0"/>
              </a:spcAft>
              <a:buClr>
                <a:schemeClr val="dk1"/>
              </a:buClr>
              <a:buSzPts val="2400"/>
              <a:buNone/>
              <a:defRPr sz="1600"/>
            </a:lvl1pPr>
            <a:lvl2pPr lvl="1">
              <a:spcBef>
                <a:spcPts val="0"/>
              </a:spcBef>
              <a:spcAft>
                <a:spcPts val="0"/>
              </a:spcAft>
              <a:buSzPts val="1800"/>
              <a:buNone/>
              <a:defRPr sz="1600"/>
            </a:lvl2pPr>
            <a:lvl3pPr lvl="2">
              <a:spcBef>
                <a:spcPts val="0"/>
              </a:spcBef>
              <a:spcAft>
                <a:spcPts val="0"/>
              </a:spcAft>
              <a:buSzPts val="1800"/>
              <a:buNone/>
              <a:defRPr sz="1600"/>
            </a:lvl3pPr>
            <a:lvl4pPr lvl="3">
              <a:spcBef>
                <a:spcPts val="0"/>
              </a:spcBef>
              <a:spcAft>
                <a:spcPts val="0"/>
              </a:spcAft>
              <a:buSzPts val="1800"/>
              <a:buNone/>
              <a:defRPr sz="1600"/>
            </a:lvl4pPr>
            <a:lvl5pPr lvl="4">
              <a:spcBef>
                <a:spcPts val="0"/>
              </a:spcBef>
              <a:spcAft>
                <a:spcPts val="0"/>
              </a:spcAft>
              <a:buSzPts val="1800"/>
              <a:buNone/>
              <a:defRPr sz="1600"/>
            </a:lvl5pPr>
            <a:lvl6pPr lvl="5">
              <a:spcBef>
                <a:spcPts val="0"/>
              </a:spcBef>
              <a:spcAft>
                <a:spcPts val="0"/>
              </a:spcAft>
              <a:buSzPts val="1800"/>
              <a:buNone/>
              <a:defRPr sz="1600"/>
            </a:lvl6pPr>
            <a:lvl7pPr lvl="6">
              <a:spcBef>
                <a:spcPts val="0"/>
              </a:spcBef>
              <a:spcAft>
                <a:spcPts val="0"/>
              </a:spcAft>
              <a:buSzPts val="1800"/>
              <a:buNone/>
              <a:defRPr sz="1600"/>
            </a:lvl7pPr>
            <a:lvl8pPr lvl="7">
              <a:spcBef>
                <a:spcPts val="0"/>
              </a:spcBef>
              <a:spcAft>
                <a:spcPts val="0"/>
              </a:spcAft>
              <a:buSzPts val="1800"/>
              <a:buNone/>
              <a:defRPr sz="1600"/>
            </a:lvl8pPr>
            <a:lvl9pPr lvl="8">
              <a:spcBef>
                <a:spcPts val="0"/>
              </a:spcBef>
              <a:spcAft>
                <a:spcPts val="0"/>
              </a:spcAft>
              <a:buSzPts val="1800"/>
              <a:buNone/>
              <a:defRPr sz="1600"/>
            </a:lvl9pPr>
          </a:lstStyle>
          <a:p>
            <a:endParaRPr/>
          </a:p>
        </p:txBody>
      </p:sp>
    </p:spTree>
    <p:extLst>
      <p:ext uri="{BB962C8B-B14F-4D97-AF65-F5344CB8AC3E}">
        <p14:creationId xmlns:p14="http://schemas.microsoft.com/office/powerpoint/2010/main" val="2421089004"/>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ogo Bottom: Title &amp; Content">
  <p:cSld name="Logo Bottom: Title &amp; Content">
    <p:spTree>
      <p:nvGrpSpPr>
        <p:cNvPr id="1" name="Shape 146"/>
        <p:cNvGrpSpPr/>
        <p:nvPr/>
      </p:nvGrpSpPr>
      <p:grpSpPr>
        <a:xfrm>
          <a:off x="0" y="0"/>
          <a:ext cx="0" cy="0"/>
          <a:chOff x="0" y="0"/>
          <a:chExt cx="0" cy="0"/>
        </a:xfrm>
      </p:grpSpPr>
      <p:sp>
        <p:nvSpPr>
          <p:cNvPr id="147" name="Google Shape;147;p25"/>
          <p:cNvSpPr txBox="1">
            <a:spLocks noGrp="1"/>
          </p:cNvSpPr>
          <p:nvPr>
            <p:ph type="body" idx="1"/>
          </p:nvPr>
        </p:nvSpPr>
        <p:spPr>
          <a:xfrm>
            <a:off x="304800" y="999857"/>
            <a:ext cx="11563352" cy="5031055"/>
          </a:xfrm>
          <a:prstGeom prst="rect">
            <a:avLst/>
          </a:prstGeom>
          <a:noFill/>
          <a:ln>
            <a:noFill/>
          </a:ln>
        </p:spPr>
        <p:txBody>
          <a:bodyPr spcFirstLastPara="1" wrap="square" lIns="0" tIns="0" rIns="0" bIns="0" anchor="t" anchorCtr="0"/>
          <a:lstStyle>
            <a:lvl1pPr marL="403411" marR="0" lvl="0" indent="-375395" algn="l" rtl="0">
              <a:spcBef>
                <a:spcPts val="529"/>
              </a:spcBef>
              <a:spcAft>
                <a:spcPts val="0"/>
              </a:spcAft>
              <a:buClr>
                <a:srgbClr val="000000"/>
              </a:buClr>
              <a:buSzPts val="3100"/>
              <a:buFont typeface="Arial"/>
              <a:buChar char="•"/>
              <a:defRPr sz="2800" b="0" i="0" u="none" strike="noStrike" cap="none">
                <a:solidFill>
                  <a:srgbClr val="000000"/>
                </a:solidFill>
                <a:latin typeface="Helvetica Neue"/>
                <a:ea typeface="Helvetica Neue"/>
                <a:cs typeface="Helvetica Neue"/>
                <a:sym typeface="Helvetica Neue"/>
              </a:defRPr>
            </a:lvl1pPr>
            <a:lvl2pPr marL="806822" marR="0" lvl="1" indent="-364191" algn="l" rtl="0">
              <a:spcBef>
                <a:spcPts val="529"/>
              </a:spcBef>
              <a:spcAft>
                <a:spcPts val="0"/>
              </a:spcAft>
              <a:buClr>
                <a:srgbClr val="000000"/>
              </a:buClr>
              <a:buSzPts val="2900"/>
              <a:buFont typeface="Arial"/>
              <a:buChar char="–"/>
              <a:defRPr sz="2600" b="0" i="0" u="none" strike="noStrike" cap="none">
                <a:solidFill>
                  <a:srgbClr val="000000"/>
                </a:solidFill>
                <a:latin typeface="Helvetica Neue"/>
                <a:ea typeface="Helvetica Neue"/>
                <a:cs typeface="Helvetica Neue"/>
                <a:sym typeface="Helvetica Neue"/>
              </a:defRPr>
            </a:lvl2pPr>
            <a:lvl3pPr marL="1210232" marR="0" lvl="2" indent="-347381" algn="l" rtl="0">
              <a:spcBef>
                <a:spcPts val="441"/>
              </a:spcBef>
              <a:spcAft>
                <a:spcPts val="0"/>
              </a:spcAft>
              <a:buClr>
                <a:srgbClr val="000000"/>
              </a:buClr>
              <a:buSzPts val="2600"/>
              <a:buFont typeface="Arial"/>
              <a:buChar char="•"/>
              <a:defRPr sz="2300" b="0" i="0" u="none" strike="noStrike" cap="none">
                <a:solidFill>
                  <a:srgbClr val="000000"/>
                </a:solidFill>
                <a:latin typeface="Helvetica Neue"/>
                <a:ea typeface="Helvetica Neue"/>
                <a:cs typeface="Helvetica Neue"/>
                <a:sym typeface="Helvetica Neue"/>
              </a:defRPr>
            </a:lvl3pPr>
            <a:lvl4pPr marL="1613643" marR="0" lvl="3" indent="-336176" algn="l" rtl="0">
              <a:spcBef>
                <a:spcPts val="441"/>
              </a:spcBef>
              <a:spcAft>
                <a:spcPts val="0"/>
              </a:spcAft>
              <a:buClr>
                <a:srgbClr val="000000"/>
              </a:buClr>
              <a:buSzPts val="2400"/>
              <a:buFont typeface="Arial"/>
              <a:buChar char="–"/>
              <a:defRPr sz="2100" b="0" i="0" u="none" strike="noStrike" cap="none">
                <a:solidFill>
                  <a:srgbClr val="000000"/>
                </a:solidFill>
                <a:latin typeface="Helvetica Neue"/>
                <a:ea typeface="Helvetica Neue"/>
                <a:cs typeface="Helvetica Neue"/>
                <a:sym typeface="Helvetica Neue"/>
              </a:defRPr>
            </a:lvl4pPr>
            <a:lvl5pPr marL="2017053" marR="0" lvl="4" indent="-336176" algn="l" rtl="0">
              <a:spcBef>
                <a:spcPts val="441"/>
              </a:spcBef>
              <a:spcAft>
                <a:spcPts val="0"/>
              </a:spcAft>
              <a:buClr>
                <a:srgbClr val="000000"/>
              </a:buClr>
              <a:buSzPts val="2400"/>
              <a:buFont typeface="Arial"/>
              <a:buChar char="•"/>
              <a:defRPr sz="2100" b="0" i="0" u="none" strike="noStrike" cap="none">
                <a:solidFill>
                  <a:srgbClr val="000000"/>
                </a:solidFill>
                <a:latin typeface="Helvetica Neue"/>
                <a:ea typeface="Helvetica Neue"/>
                <a:cs typeface="Helvetica Neue"/>
                <a:sym typeface="Helvetica Neue"/>
              </a:defRPr>
            </a:lvl5pPr>
            <a:lvl6pPr marL="2420465" marR="0" lvl="5" indent="-347381" algn="l" rtl="0">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6pPr>
            <a:lvl7pPr marL="2823875" marR="0" lvl="6" indent="-347381" algn="l" rtl="0">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7pPr>
            <a:lvl8pPr marL="3227285" marR="0" lvl="7" indent="-347381" algn="l" rtl="0">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8pPr>
            <a:lvl9pPr marL="3630696" marR="0" lvl="8" indent="-347381" algn="l" rtl="0">
              <a:spcBef>
                <a:spcPts val="441"/>
              </a:spcBef>
              <a:spcAft>
                <a:spcPts val="0"/>
              </a:spcAft>
              <a:buClr>
                <a:schemeClr val="dk1"/>
              </a:buClr>
              <a:buSzPts val="26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148" name="Google Shape;148;p25"/>
          <p:cNvSpPr txBox="1">
            <a:spLocks noGrp="1"/>
          </p:cNvSpPr>
          <p:nvPr>
            <p:ph type="title"/>
          </p:nvPr>
        </p:nvSpPr>
        <p:spPr>
          <a:xfrm>
            <a:off x="304800" y="224022"/>
            <a:ext cx="11582400" cy="575335"/>
          </a:xfrm>
          <a:prstGeom prst="rect">
            <a:avLst/>
          </a:prstGeom>
          <a:noFill/>
          <a:ln>
            <a:noFill/>
          </a:ln>
        </p:spPr>
        <p:txBody>
          <a:bodyPr spcFirstLastPara="1" wrap="square" lIns="0" tIns="0" rIns="0" bIns="0" anchor="b" anchorCtr="0"/>
          <a:lstStyle>
            <a:lvl1pPr marR="0" lvl="0" algn="l" rtl="0">
              <a:spcBef>
                <a:spcPts val="0"/>
              </a:spcBef>
              <a:spcAft>
                <a:spcPts val="0"/>
              </a:spcAft>
              <a:buSzPts val="1800"/>
              <a:buNone/>
              <a:defRPr sz="3200" b="0"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800"/>
              <a:buNone/>
              <a:defRPr sz="1900"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800"/>
              <a:buNone/>
              <a:defRPr sz="1900"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800"/>
              <a:buNone/>
              <a:defRPr sz="1900"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800"/>
              <a:buNone/>
              <a:defRPr sz="1900"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800"/>
              <a:buNone/>
              <a:defRPr sz="1900"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800"/>
              <a:buNone/>
              <a:defRPr sz="1900"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800"/>
              <a:buNone/>
              <a:defRPr sz="1900"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800"/>
              <a:buNone/>
              <a:defRPr sz="1900" b="1" i="0" u="none" strike="noStrike" cap="none">
                <a:solidFill>
                  <a:srgbClr val="2E5286"/>
                </a:solidFill>
                <a:latin typeface="Helvetica Neue"/>
                <a:ea typeface="Helvetica Neue"/>
                <a:cs typeface="Helvetica Neue"/>
                <a:sym typeface="Helvetica Neue"/>
              </a:defRPr>
            </a:lvl9pPr>
          </a:lstStyle>
          <a:p>
            <a:endParaRPr/>
          </a:p>
        </p:txBody>
      </p:sp>
      <p:sp>
        <p:nvSpPr>
          <p:cNvPr id="149" name="Google Shape;149;p25"/>
          <p:cNvSpPr txBox="1">
            <a:spLocks noGrp="1"/>
          </p:cNvSpPr>
          <p:nvPr>
            <p:ph type="sldNum" idx="12"/>
          </p:nvPr>
        </p:nvSpPr>
        <p:spPr>
          <a:xfrm>
            <a:off x="296337" y="6504316"/>
            <a:ext cx="552451" cy="237285"/>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400">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400">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400">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400">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400">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400">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400">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400">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400">
                <a:solidFill>
                  <a:srgbClr val="004C97"/>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12788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8" indent="0" algn="ctr">
              <a:buNone/>
              <a:defRPr>
                <a:solidFill>
                  <a:schemeClr val="tx1">
                    <a:tint val="75000"/>
                  </a:schemeClr>
                </a:solidFill>
              </a:defRPr>
            </a:lvl3pPr>
            <a:lvl4pPr marL="1371524"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1"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FABC52-6896-C141-BBD7-60C2EAE96909}"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5129E9-8BA3-F945-8052-F2DB1C39C97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8" indent="0" algn="ctr">
              <a:buNone/>
              <a:defRPr>
                <a:solidFill>
                  <a:schemeClr val="tx1">
                    <a:tint val="75000"/>
                  </a:schemeClr>
                </a:solidFill>
              </a:defRPr>
            </a:lvl3pPr>
            <a:lvl4pPr marL="1371524"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1"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C49618-18A8-4AA4-B9E0-6498B3A177C5}" type="datetime1">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E6997C-D7D6-4786-9D52-67010B7E6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03090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87DAAA-CA73-441F-B795-917068D641CA}" type="datetime1">
              <a:rPr lang="en-US" smtClean="0">
                <a:solidFill>
                  <a:srgbClr val="FFFFFF"/>
                </a:solidFill>
              </a:rPr>
              <a:pPr/>
              <a:t>4/8/2024</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197B7AE-759B-45DA-88C7-3BFD2259EF3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32856152"/>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r>
              <a:rPr lang="en-US">
                <a:solidFill>
                  <a:prstClr val="black">
                    <a:tint val="75000"/>
                  </a:prstClr>
                </a:solidFill>
              </a:rPr>
              <a:t>V. Radeka,  iWoRiD 2014</a:t>
            </a: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4EEEF8-8D4B-47B1-983C-4711B1697F7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685823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V. Radeka,  iWoRiD 2014</a:t>
            </a:r>
            <a:endParaRPr lang="en-US" dirty="0">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7D7073-6B86-49F7-A619-3A556FE0D85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3591924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8" indent="0" algn="ctr">
              <a:buNone/>
              <a:defRPr>
                <a:solidFill>
                  <a:schemeClr val="tx1">
                    <a:tint val="75000"/>
                  </a:schemeClr>
                </a:solidFill>
              </a:defRPr>
            </a:lvl3pPr>
            <a:lvl4pPr marL="1371524"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1"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14541D-64DD-45CB-A507-4ADD9EEF3357}" type="datetime1">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218750241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863EB-DFD6-47F9-BD59-3A411EBE44D8}" type="datetime1">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358704794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9119-E68D-4CBF-ACF1-AFE9ECD61C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E96EB-0B52-41D7-8F59-8312FF833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376BC-B6FC-46E3-BE6E-141B8AC0C600}"/>
              </a:ext>
            </a:extLst>
          </p:cNvPr>
          <p:cNvSpPr>
            <a:spLocks noGrp="1"/>
          </p:cNvSpPr>
          <p:nvPr>
            <p:ph type="dt" sz="half" idx="10"/>
          </p:nvPr>
        </p:nvSpPr>
        <p:spPr/>
        <p:txBody>
          <a:bodyPr/>
          <a:lstStyle/>
          <a:p>
            <a:fld id="{84B6BAD7-FA75-49D0-951A-1EEDC2D1BB1E}" type="datetime1">
              <a:rPr lang="en-US" smtClean="0"/>
              <a:t>4/8/2024</a:t>
            </a:fld>
            <a:endParaRPr lang="en-US"/>
          </a:p>
        </p:txBody>
      </p:sp>
      <p:sp>
        <p:nvSpPr>
          <p:cNvPr id="5" name="Footer Placeholder 4">
            <a:extLst>
              <a:ext uri="{FF2B5EF4-FFF2-40B4-BE49-F238E27FC236}">
                <a16:creationId xmlns:a16="http://schemas.microsoft.com/office/drawing/2014/main" id="{49D67589-D5E3-4136-8E81-7D2BCA5EFDE3}"/>
              </a:ext>
            </a:extLst>
          </p:cNvPr>
          <p:cNvSpPr>
            <a:spLocks noGrp="1"/>
          </p:cNvSpPr>
          <p:nvPr>
            <p:ph type="ftr" sz="quarter" idx="11"/>
          </p:nvPr>
        </p:nvSpPr>
        <p:spPr/>
        <p:txBody>
          <a:bodyPr/>
          <a:lstStyle/>
          <a:p>
            <a:r>
              <a:rPr lang="nn-NO"/>
              <a:t>Veljko. Radeka, Lidine 2021, Sept 14</a:t>
            </a:r>
            <a:endParaRPr lang="en-US"/>
          </a:p>
        </p:txBody>
      </p:sp>
      <p:sp>
        <p:nvSpPr>
          <p:cNvPr id="6" name="Slide Number Placeholder 5">
            <a:extLst>
              <a:ext uri="{FF2B5EF4-FFF2-40B4-BE49-F238E27FC236}">
                <a16:creationId xmlns:a16="http://schemas.microsoft.com/office/drawing/2014/main" id="{F0D7DD6F-47CC-42A8-8063-684CDFDDBEAD}"/>
              </a:ext>
            </a:extLst>
          </p:cNvPr>
          <p:cNvSpPr>
            <a:spLocks noGrp="1"/>
          </p:cNvSpPr>
          <p:nvPr>
            <p:ph type="sldNum" sz="quarter" idx="12"/>
          </p:nvPr>
        </p:nvSpPr>
        <p:spPr/>
        <p:txBody>
          <a:bodyPr/>
          <a:lstStyle/>
          <a:p>
            <a:fld id="{FBAA372C-7FC6-4298-8103-87EB51DF1B19}" type="slidenum">
              <a:rPr lang="en-US" smtClean="0"/>
              <a:t>‹#›</a:t>
            </a:fld>
            <a:endParaRPr lang="en-US"/>
          </a:p>
        </p:txBody>
      </p:sp>
    </p:spTree>
    <p:extLst>
      <p:ext uri="{BB962C8B-B14F-4D97-AF65-F5344CB8AC3E}">
        <p14:creationId xmlns:p14="http://schemas.microsoft.com/office/powerpoint/2010/main" val="130420486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8" indent="0">
              <a:buNone/>
              <a:defRPr sz="1600">
                <a:solidFill>
                  <a:schemeClr val="tx1">
                    <a:tint val="75000"/>
                  </a:schemeClr>
                </a:solidFill>
              </a:defRPr>
            </a:lvl3pPr>
            <a:lvl4pPr marL="1371524"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1"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28FB41-0EDF-466B-8121-AACE1C77760D}" type="datetime1">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280519086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EDC505-384B-41AA-B4D7-7372408E09F0}" type="datetime1">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168800697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74" indent="0">
              <a:buNone/>
              <a:defRPr sz="2000" b="1"/>
            </a:lvl2pPr>
            <a:lvl3pPr marL="914348" indent="0">
              <a:buNone/>
              <a:defRPr sz="1800" b="1"/>
            </a:lvl3pPr>
            <a:lvl4pPr marL="1371524" indent="0">
              <a:buNone/>
              <a:defRPr sz="1600" b="1"/>
            </a:lvl4pPr>
            <a:lvl5pPr marL="1828698" indent="0">
              <a:buNone/>
              <a:defRPr sz="1600" b="1"/>
            </a:lvl5pPr>
            <a:lvl6pPr marL="2285872" indent="0">
              <a:buNone/>
              <a:defRPr sz="1600" b="1"/>
            </a:lvl6pPr>
            <a:lvl7pPr marL="2743046" indent="0">
              <a:buNone/>
              <a:defRPr sz="1600" b="1"/>
            </a:lvl7pPr>
            <a:lvl8pPr marL="3200221"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6" y="1535113"/>
            <a:ext cx="5389033" cy="639762"/>
          </a:xfrm>
        </p:spPr>
        <p:txBody>
          <a:bodyPr anchor="b"/>
          <a:lstStyle>
            <a:lvl1pPr marL="0" indent="0">
              <a:buNone/>
              <a:defRPr sz="2400" b="1"/>
            </a:lvl1pPr>
            <a:lvl2pPr marL="457174" indent="0">
              <a:buNone/>
              <a:defRPr sz="2000" b="1"/>
            </a:lvl2pPr>
            <a:lvl3pPr marL="914348" indent="0">
              <a:buNone/>
              <a:defRPr sz="1800" b="1"/>
            </a:lvl3pPr>
            <a:lvl4pPr marL="1371524" indent="0">
              <a:buNone/>
              <a:defRPr sz="1600" b="1"/>
            </a:lvl4pPr>
            <a:lvl5pPr marL="1828698" indent="0">
              <a:buNone/>
              <a:defRPr sz="1600" b="1"/>
            </a:lvl5pPr>
            <a:lvl6pPr marL="2285872" indent="0">
              <a:buNone/>
              <a:defRPr sz="1600" b="1"/>
            </a:lvl6pPr>
            <a:lvl7pPr marL="2743046" indent="0">
              <a:buNone/>
              <a:defRPr sz="1600" b="1"/>
            </a:lvl7pPr>
            <a:lvl8pPr marL="3200221"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4AC802-A61C-4B4D-894F-6D6433896CC2}" type="datetime1">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329795108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61383A-69F8-4CB4-86F0-27C652C93DF2}" type="datetime1">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145274792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19D6B-8556-4285-B798-471B75569C46}" type="datetime1">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138576240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400"/>
            </a:lvl1pPr>
            <a:lvl2pPr marL="457174" indent="0">
              <a:buNone/>
              <a:defRPr sz="1200"/>
            </a:lvl2pPr>
            <a:lvl3pPr marL="914348" indent="0">
              <a:buNone/>
              <a:defRPr sz="1000"/>
            </a:lvl3pPr>
            <a:lvl4pPr marL="1371524" indent="0">
              <a:buNone/>
              <a:defRPr sz="900"/>
            </a:lvl4pPr>
            <a:lvl5pPr marL="1828698" indent="0">
              <a:buNone/>
              <a:defRPr sz="900"/>
            </a:lvl5pPr>
            <a:lvl6pPr marL="2285872" indent="0">
              <a:buNone/>
              <a:defRPr sz="900"/>
            </a:lvl6pPr>
            <a:lvl7pPr marL="2743046" indent="0">
              <a:buNone/>
              <a:defRPr sz="900"/>
            </a:lvl7pPr>
            <a:lvl8pPr marL="3200221" indent="0">
              <a:buNone/>
              <a:defRPr sz="900"/>
            </a:lvl8pPr>
            <a:lvl9pPr marL="365739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01CE58-D8D9-41F7-988B-429CAA8B1362}" type="datetime1">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349692385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4" indent="0">
              <a:buNone/>
              <a:defRPr sz="2800"/>
            </a:lvl2pPr>
            <a:lvl3pPr marL="914348" indent="0">
              <a:buNone/>
              <a:defRPr sz="2400"/>
            </a:lvl3pPr>
            <a:lvl4pPr marL="1371524" indent="0">
              <a:buNone/>
              <a:defRPr sz="2000"/>
            </a:lvl4pPr>
            <a:lvl5pPr marL="1828698" indent="0">
              <a:buNone/>
              <a:defRPr sz="2000"/>
            </a:lvl5pPr>
            <a:lvl6pPr marL="2285872" indent="0">
              <a:buNone/>
              <a:defRPr sz="2000"/>
            </a:lvl6pPr>
            <a:lvl7pPr marL="2743046" indent="0">
              <a:buNone/>
              <a:defRPr sz="2000"/>
            </a:lvl7pPr>
            <a:lvl8pPr marL="3200221" indent="0">
              <a:buNone/>
              <a:defRPr sz="2000"/>
            </a:lvl8pPr>
            <a:lvl9pPr marL="365739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4" indent="0">
              <a:buNone/>
              <a:defRPr sz="1200"/>
            </a:lvl2pPr>
            <a:lvl3pPr marL="914348" indent="0">
              <a:buNone/>
              <a:defRPr sz="1000"/>
            </a:lvl3pPr>
            <a:lvl4pPr marL="1371524" indent="0">
              <a:buNone/>
              <a:defRPr sz="900"/>
            </a:lvl4pPr>
            <a:lvl5pPr marL="1828698" indent="0">
              <a:buNone/>
              <a:defRPr sz="900"/>
            </a:lvl5pPr>
            <a:lvl6pPr marL="2285872" indent="0">
              <a:buNone/>
              <a:defRPr sz="900"/>
            </a:lvl6pPr>
            <a:lvl7pPr marL="2743046" indent="0">
              <a:buNone/>
              <a:defRPr sz="900"/>
            </a:lvl7pPr>
            <a:lvl8pPr marL="3200221" indent="0">
              <a:buNone/>
              <a:defRPr sz="900"/>
            </a:lvl8pPr>
            <a:lvl9pPr marL="365739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5316E1-CD25-4F4A-8355-3BD814468BB9}" type="datetime1">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267955760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1A2AC-E67D-47C6-8919-CAA77C359732}" type="datetime1">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290012102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66D1C-14AA-4333-917C-5E32FE2D36D2}" type="datetime1">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61568-6F93-4EBA-9F96-3A6DEBF0F6EC}" type="slidenum">
              <a:rPr lang="en-US" smtClean="0"/>
              <a:pPr/>
              <a:t>‹#›</a:t>
            </a:fld>
            <a:endParaRPr lang="en-US"/>
          </a:p>
        </p:txBody>
      </p:sp>
    </p:spTree>
    <p:extLst>
      <p:ext uri="{BB962C8B-B14F-4D97-AF65-F5344CB8AC3E}">
        <p14:creationId xmlns:p14="http://schemas.microsoft.com/office/powerpoint/2010/main" val="66298480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4" indent="0" algn="ctr">
              <a:buNone/>
              <a:defRPr/>
            </a:lvl2pPr>
            <a:lvl3pPr marL="914348" indent="0" algn="ctr">
              <a:buNone/>
              <a:defRPr/>
            </a:lvl3pPr>
            <a:lvl4pPr marL="1371524" indent="0" algn="ctr">
              <a:buNone/>
              <a:defRPr/>
            </a:lvl4pPr>
            <a:lvl5pPr marL="1828698" indent="0" algn="ctr">
              <a:buNone/>
              <a:defRPr/>
            </a:lvl5pPr>
            <a:lvl6pPr marL="2285872" indent="0" algn="ctr">
              <a:buNone/>
              <a:defRPr/>
            </a:lvl6pPr>
            <a:lvl7pPr marL="2743046" indent="0" algn="ctr">
              <a:buNone/>
              <a:defRPr/>
            </a:lvl7pPr>
            <a:lvl8pPr marL="3200221" indent="0" algn="ctr">
              <a:buNone/>
              <a:defRPr/>
            </a:lvl8pPr>
            <a:lvl9pPr marL="365739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2556F8D-3C6A-4F97-BAA7-0EFF21070D3D}" type="datetime1">
              <a:rPr lang="en-US"/>
              <a:pPr>
                <a:defRPr/>
              </a:pPr>
              <a:t>4/8/2024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BEA6E-DD98-45F5-9BB2-7319F2F41949}" type="slidenum">
              <a:rPr lang="en-US"/>
              <a:pPr>
                <a:defRPr/>
              </a:pPr>
              <a:t>‹#›</a:t>
            </a:fld>
            <a:endParaRPr lang="en-US"/>
          </a:p>
        </p:txBody>
      </p:sp>
    </p:spTree>
    <p:extLst>
      <p:ext uri="{BB962C8B-B14F-4D97-AF65-F5344CB8AC3E}">
        <p14:creationId xmlns:p14="http://schemas.microsoft.com/office/powerpoint/2010/main" val="338876506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52150" y="101725"/>
            <a:ext cx="11706900" cy="798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sldNum" idx="12"/>
          </p:nvPr>
        </p:nvSpPr>
        <p:spPr>
          <a:xfrm>
            <a:off x="11188014" y="6316595"/>
            <a:ext cx="432486" cy="365125"/>
          </a:xfrm>
          <a:prstGeom prst="rect">
            <a:avLst/>
          </a:prstGeom>
          <a:noFill/>
          <a:ln>
            <a:noFill/>
          </a:ln>
        </p:spPr>
        <p:txBody>
          <a:bodyPr spcFirstLastPara="1" wrap="square" lIns="0" tIns="0" rIns="45700" bIns="0" anchor="ctr" anchorCtr="0">
            <a:noAutofit/>
          </a:bodyPr>
          <a:lstStyle>
            <a:lvl1pPr marL="0" lvl="0" indent="0" algn="r">
              <a:spcBef>
                <a:spcPts val="0"/>
              </a:spcBef>
              <a:buNone/>
              <a:defRPr sz="1000" b="0" i="0" u="none" strike="noStrike" cap="none">
                <a:solidFill>
                  <a:schemeClr val="dk1"/>
                </a:solidFill>
                <a:latin typeface="Arial"/>
                <a:ea typeface="Arial"/>
                <a:cs typeface="Arial"/>
                <a:sym typeface="Arial"/>
              </a:defRPr>
            </a:lvl1pPr>
            <a:lvl2pPr marL="0" lvl="1" indent="0" algn="r">
              <a:spcBef>
                <a:spcPts val="0"/>
              </a:spcBef>
              <a:buNone/>
              <a:defRPr sz="1000" b="0" i="0" u="none" strike="noStrike" cap="none">
                <a:solidFill>
                  <a:schemeClr val="dk1"/>
                </a:solidFill>
                <a:latin typeface="Arial"/>
                <a:ea typeface="Arial"/>
                <a:cs typeface="Arial"/>
                <a:sym typeface="Arial"/>
              </a:defRPr>
            </a:lvl2pPr>
            <a:lvl3pPr marL="0" lvl="2" indent="0" algn="r">
              <a:spcBef>
                <a:spcPts val="0"/>
              </a:spcBef>
              <a:buNone/>
              <a:defRPr sz="1000" b="0" i="0" u="none" strike="noStrike" cap="none">
                <a:solidFill>
                  <a:schemeClr val="dk1"/>
                </a:solidFill>
                <a:latin typeface="Arial"/>
                <a:ea typeface="Arial"/>
                <a:cs typeface="Arial"/>
                <a:sym typeface="Arial"/>
              </a:defRPr>
            </a:lvl3pPr>
            <a:lvl4pPr marL="0" lvl="3" indent="0" algn="r">
              <a:spcBef>
                <a:spcPts val="0"/>
              </a:spcBef>
              <a:buNone/>
              <a:defRPr sz="1000" b="0" i="0" u="none" strike="noStrike" cap="none">
                <a:solidFill>
                  <a:schemeClr val="dk1"/>
                </a:solidFill>
                <a:latin typeface="Arial"/>
                <a:ea typeface="Arial"/>
                <a:cs typeface="Arial"/>
                <a:sym typeface="Arial"/>
              </a:defRPr>
            </a:lvl4pPr>
            <a:lvl5pPr marL="0" lvl="4" indent="0" algn="r">
              <a:spcBef>
                <a:spcPts val="0"/>
              </a:spcBef>
              <a:buNone/>
              <a:defRPr sz="1000" b="0" i="0" u="none" strike="noStrike" cap="none">
                <a:solidFill>
                  <a:schemeClr val="dk1"/>
                </a:solidFill>
                <a:latin typeface="Arial"/>
                <a:ea typeface="Arial"/>
                <a:cs typeface="Arial"/>
                <a:sym typeface="Arial"/>
              </a:defRPr>
            </a:lvl5pPr>
            <a:lvl6pPr marL="0" lvl="5" indent="0" algn="r">
              <a:spcBef>
                <a:spcPts val="0"/>
              </a:spcBef>
              <a:buNone/>
              <a:defRPr sz="1000" b="0" i="0" u="none" strike="noStrike" cap="none">
                <a:solidFill>
                  <a:schemeClr val="dk1"/>
                </a:solidFill>
                <a:latin typeface="Arial"/>
                <a:ea typeface="Arial"/>
                <a:cs typeface="Arial"/>
                <a:sym typeface="Arial"/>
              </a:defRPr>
            </a:lvl6pPr>
            <a:lvl7pPr marL="0" lvl="6" indent="0" algn="r">
              <a:spcBef>
                <a:spcPts val="0"/>
              </a:spcBef>
              <a:buNone/>
              <a:defRPr sz="1000" b="0" i="0" u="none" strike="noStrike" cap="none">
                <a:solidFill>
                  <a:schemeClr val="dk1"/>
                </a:solidFill>
                <a:latin typeface="Arial"/>
                <a:ea typeface="Arial"/>
                <a:cs typeface="Arial"/>
                <a:sym typeface="Arial"/>
              </a:defRPr>
            </a:lvl7pPr>
            <a:lvl8pPr marL="0" lvl="7" indent="0" algn="r">
              <a:spcBef>
                <a:spcPts val="0"/>
              </a:spcBef>
              <a:buNone/>
              <a:defRPr sz="1000" b="0" i="0" u="none" strike="noStrike" cap="none">
                <a:solidFill>
                  <a:schemeClr val="dk1"/>
                </a:solidFill>
                <a:latin typeface="Arial"/>
                <a:ea typeface="Arial"/>
                <a:cs typeface="Arial"/>
                <a:sym typeface="Arial"/>
              </a:defRPr>
            </a:lvl8pPr>
            <a:lvl9pPr marL="0" lvl="8" indent="0" algn="r">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5"/>
          <p:cNvSpPr txBox="1">
            <a:spLocks noGrp="1"/>
          </p:cNvSpPr>
          <p:nvPr>
            <p:ph type="body" idx="1"/>
          </p:nvPr>
        </p:nvSpPr>
        <p:spPr>
          <a:xfrm>
            <a:off x="352150" y="900025"/>
            <a:ext cx="11706900" cy="53211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Libre Franklin"/>
              <a:buChar char="●"/>
              <a:defRPr sz="2400" b="1" i="0" u="none" strike="noStrike" cap="none">
                <a:solidFill>
                  <a:schemeClr val="dk1"/>
                </a:solidFill>
                <a:latin typeface="Libre Franklin"/>
                <a:ea typeface="Libre Franklin"/>
                <a:cs typeface="Libre Franklin"/>
                <a:sym typeface="Libre Franklin"/>
              </a:defRPr>
            </a:lvl1pPr>
            <a:lvl2pPr marL="914400" marR="0" lvl="1" indent="-355600" algn="l" rtl="0">
              <a:lnSpc>
                <a:spcPct val="90000"/>
              </a:lnSpc>
              <a:spcBef>
                <a:spcPts val="500"/>
              </a:spcBef>
              <a:spcAft>
                <a:spcPts val="0"/>
              </a:spcAft>
              <a:buClr>
                <a:schemeClr val="dk1"/>
              </a:buClr>
              <a:buSzPts val="2000"/>
              <a:buFont typeface="Libre Franklin"/>
              <a:buChar char="○"/>
              <a:defRPr sz="2000" i="0" u="none" strike="noStrike" cap="none">
                <a:solidFill>
                  <a:schemeClr val="dk1"/>
                </a:solidFill>
                <a:latin typeface="Libre Franklin"/>
                <a:ea typeface="Libre Franklin"/>
                <a:cs typeface="Libre Franklin"/>
                <a:sym typeface="Libre Franklin"/>
              </a:defRPr>
            </a:lvl2pPr>
            <a:lvl3pPr marL="1371600" marR="0" lvl="2" indent="-330200" algn="l" rtl="0">
              <a:lnSpc>
                <a:spcPct val="90000"/>
              </a:lnSpc>
              <a:spcBef>
                <a:spcPts val="500"/>
              </a:spcBef>
              <a:spcAft>
                <a:spcPts val="0"/>
              </a:spcAft>
              <a:buClr>
                <a:schemeClr val="dk1"/>
              </a:buClr>
              <a:buSzPts val="1600"/>
              <a:buFont typeface="Libre Franklin"/>
              <a:buChar char="■"/>
              <a:defRPr sz="1600" i="0" u="none" strike="noStrike" cap="none">
                <a:solidFill>
                  <a:schemeClr val="dk1"/>
                </a:solidFill>
                <a:latin typeface="Libre Franklin"/>
                <a:ea typeface="Libre Franklin"/>
                <a:cs typeface="Libre Franklin"/>
                <a:sym typeface="Libre Franklin"/>
              </a:defRPr>
            </a:lvl3pPr>
            <a:lvl4pPr marL="1828800" marR="0" lvl="3" indent="-317500" algn="l" rtl="0">
              <a:lnSpc>
                <a:spcPct val="90000"/>
              </a:lnSpc>
              <a:spcBef>
                <a:spcPts val="500"/>
              </a:spcBef>
              <a:spcAft>
                <a:spcPts val="0"/>
              </a:spcAft>
              <a:buClr>
                <a:schemeClr val="dk1"/>
              </a:buClr>
              <a:buSzPts val="1400"/>
              <a:buFont typeface="Libre Franklin"/>
              <a:buChar char="●"/>
              <a:defRPr i="0" u="none" strike="noStrike" cap="none">
                <a:solidFill>
                  <a:schemeClr val="dk1"/>
                </a:solidFill>
                <a:latin typeface="Libre Franklin"/>
                <a:ea typeface="Libre Franklin"/>
                <a:cs typeface="Libre Franklin"/>
                <a:sym typeface="Libre Franklin"/>
              </a:defRPr>
            </a:lvl4pPr>
            <a:lvl5pPr marL="2286000" marR="0" lvl="4" indent="-317500" algn="l" rtl="0">
              <a:lnSpc>
                <a:spcPct val="90000"/>
              </a:lnSpc>
              <a:spcBef>
                <a:spcPts val="500"/>
              </a:spcBef>
              <a:spcAft>
                <a:spcPts val="0"/>
              </a:spcAft>
              <a:buClr>
                <a:schemeClr val="dk1"/>
              </a:buClr>
              <a:buSzPts val="1400"/>
              <a:buFont typeface="Libre Franklin"/>
              <a:buChar char="○"/>
              <a:defRPr i="0" u="none" strike="noStrike" cap="none">
                <a:solidFill>
                  <a:schemeClr val="dk1"/>
                </a:solidFill>
                <a:latin typeface="Libre Franklin"/>
                <a:ea typeface="Libre Franklin"/>
                <a:cs typeface="Libre Franklin"/>
                <a:sym typeface="Libre Franklin"/>
              </a:defRPr>
            </a:lvl5pPr>
            <a:lvl6pPr marL="2743200" marR="0" lvl="5" indent="-317500" algn="l" rtl="0">
              <a:lnSpc>
                <a:spcPct val="90000"/>
              </a:lnSpc>
              <a:spcBef>
                <a:spcPts val="500"/>
              </a:spcBef>
              <a:spcAft>
                <a:spcPts val="0"/>
              </a:spcAft>
              <a:buClr>
                <a:schemeClr val="dk1"/>
              </a:buClr>
              <a:buSzPts val="1400"/>
              <a:buFont typeface="Libre Franklin"/>
              <a:buChar char="■"/>
              <a:defRPr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500"/>
              </a:spcBef>
              <a:spcAft>
                <a:spcPts val="0"/>
              </a:spcAft>
              <a:buClr>
                <a:schemeClr val="dk1"/>
              </a:buClr>
              <a:buSzPts val="1400"/>
              <a:buFont typeface="Libre Franklin"/>
              <a:buChar char="●"/>
              <a:defRPr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500"/>
              </a:spcBef>
              <a:spcAft>
                <a:spcPts val="0"/>
              </a:spcAft>
              <a:buClr>
                <a:schemeClr val="dk1"/>
              </a:buClr>
              <a:buSzPts val="1400"/>
              <a:buFont typeface="Libre Franklin"/>
              <a:buChar char="○"/>
              <a:defRPr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500"/>
              </a:spcBef>
              <a:spcAft>
                <a:spcPts val="0"/>
              </a:spcAft>
              <a:buClr>
                <a:schemeClr val="dk1"/>
              </a:buClr>
              <a:buSzPts val="1400"/>
              <a:buFont typeface="Libre Franklin"/>
              <a:buChar char="■"/>
              <a:defRPr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65853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16E26D0-9436-46E7-9536-64C318A17B73}" type="datetime1">
              <a:rPr lang="en-US"/>
              <a:pPr>
                <a:defRPr/>
              </a:pPr>
              <a:t>4/8/2024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4487C-5C7C-4472-9A01-E9F102F663E1}" type="slidenum">
              <a:rPr lang="en-US"/>
              <a:pPr>
                <a:defRPr/>
              </a:pPr>
              <a:t>‹#›</a:t>
            </a:fld>
            <a:endParaRPr lang="en-US"/>
          </a:p>
        </p:txBody>
      </p:sp>
    </p:spTree>
    <p:extLst>
      <p:ext uri="{BB962C8B-B14F-4D97-AF65-F5344CB8AC3E}">
        <p14:creationId xmlns:p14="http://schemas.microsoft.com/office/powerpoint/2010/main" val="172976695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4" indent="0">
              <a:buNone/>
              <a:defRPr sz="1800"/>
            </a:lvl2pPr>
            <a:lvl3pPr marL="914348" indent="0">
              <a:buNone/>
              <a:defRPr sz="1600"/>
            </a:lvl3pPr>
            <a:lvl4pPr marL="1371524" indent="0">
              <a:buNone/>
              <a:defRPr sz="1400"/>
            </a:lvl4pPr>
            <a:lvl5pPr marL="1828698" indent="0">
              <a:buNone/>
              <a:defRPr sz="1400"/>
            </a:lvl5pPr>
            <a:lvl6pPr marL="2285872" indent="0">
              <a:buNone/>
              <a:defRPr sz="1400"/>
            </a:lvl6pPr>
            <a:lvl7pPr marL="2743046" indent="0">
              <a:buNone/>
              <a:defRPr sz="1400"/>
            </a:lvl7pPr>
            <a:lvl8pPr marL="3200221" indent="0">
              <a:buNone/>
              <a:defRPr sz="1400"/>
            </a:lvl8pPr>
            <a:lvl9pPr marL="365739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68C3752-86B7-4657-A3D9-916A9596D0C9}" type="datetime1">
              <a:rPr lang="en-US"/>
              <a:pPr>
                <a:defRPr/>
              </a:pPr>
              <a:t>4/8/2024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74CCC2-3E8F-47A9-8D58-B19D92E7BC23}" type="slidenum">
              <a:rPr lang="en-US"/>
              <a:pPr>
                <a:defRPr/>
              </a:pPr>
              <a:t>‹#›</a:t>
            </a:fld>
            <a:endParaRPr lang="en-US"/>
          </a:p>
        </p:txBody>
      </p:sp>
    </p:spTree>
    <p:extLst>
      <p:ext uri="{BB962C8B-B14F-4D97-AF65-F5344CB8AC3E}">
        <p14:creationId xmlns:p14="http://schemas.microsoft.com/office/powerpoint/2010/main" val="838206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7D66B43-790F-4E90-8308-0AD56CA0C8D8}" type="datetime1">
              <a:rPr lang="en-US"/>
              <a:pPr>
                <a:defRPr/>
              </a:pPr>
              <a:t>4/8/2024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B3B928-95E8-4607-80D4-C42D7DB3C0AC}" type="slidenum">
              <a:rPr lang="en-US"/>
              <a:pPr>
                <a:defRPr/>
              </a:pPr>
              <a:t>‹#›</a:t>
            </a:fld>
            <a:endParaRPr lang="en-US"/>
          </a:p>
        </p:txBody>
      </p:sp>
    </p:spTree>
    <p:extLst>
      <p:ext uri="{BB962C8B-B14F-4D97-AF65-F5344CB8AC3E}">
        <p14:creationId xmlns:p14="http://schemas.microsoft.com/office/powerpoint/2010/main" val="3740823084"/>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74" indent="0">
              <a:buNone/>
              <a:defRPr sz="2000" b="1"/>
            </a:lvl2pPr>
            <a:lvl3pPr marL="914348" indent="0">
              <a:buNone/>
              <a:defRPr sz="1800" b="1"/>
            </a:lvl3pPr>
            <a:lvl4pPr marL="1371524" indent="0">
              <a:buNone/>
              <a:defRPr sz="1600" b="1"/>
            </a:lvl4pPr>
            <a:lvl5pPr marL="1828698" indent="0">
              <a:buNone/>
              <a:defRPr sz="1600" b="1"/>
            </a:lvl5pPr>
            <a:lvl6pPr marL="2285872" indent="0">
              <a:buNone/>
              <a:defRPr sz="1600" b="1"/>
            </a:lvl6pPr>
            <a:lvl7pPr marL="2743046" indent="0">
              <a:buNone/>
              <a:defRPr sz="1600" b="1"/>
            </a:lvl7pPr>
            <a:lvl8pPr marL="3200221"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6" y="1535113"/>
            <a:ext cx="5389033" cy="639762"/>
          </a:xfrm>
        </p:spPr>
        <p:txBody>
          <a:bodyPr anchor="b"/>
          <a:lstStyle>
            <a:lvl1pPr marL="0" indent="0">
              <a:buNone/>
              <a:defRPr sz="2400" b="1"/>
            </a:lvl1pPr>
            <a:lvl2pPr marL="457174" indent="0">
              <a:buNone/>
              <a:defRPr sz="2000" b="1"/>
            </a:lvl2pPr>
            <a:lvl3pPr marL="914348" indent="0">
              <a:buNone/>
              <a:defRPr sz="1800" b="1"/>
            </a:lvl3pPr>
            <a:lvl4pPr marL="1371524" indent="0">
              <a:buNone/>
              <a:defRPr sz="1600" b="1"/>
            </a:lvl4pPr>
            <a:lvl5pPr marL="1828698" indent="0">
              <a:buNone/>
              <a:defRPr sz="1600" b="1"/>
            </a:lvl5pPr>
            <a:lvl6pPr marL="2285872" indent="0">
              <a:buNone/>
              <a:defRPr sz="1600" b="1"/>
            </a:lvl6pPr>
            <a:lvl7pPr marL="2743046" indent="0">
              <a:buNone/>
              <a:defRPr sz="1600" b="1"/>
            </a:lvl7pPr>
            <a:lvl8pPr marL="3200221"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9984617-5F95-4CD0-8886-F2F93F870E70}" type="datetime1">
              <a:rPr lang="en-US"/>
              <a:pPr>
                <a:defRPr/>
              </a:pPr>
              <a:t>4/8/2024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95A1E1-55D7-4766-A48B-8D0DB05E8C9B}" type="slidenum">
              <a:rPr lang="en-US"/>
              <a:pPr>
                <a:defRPr/>
              </a:pPr>
              <a:t>‹#›</a:t>
            </a:fld>
            <a:endParaRPr lang="en-US"/>
          </a:p>
        </p:txBody>
      </p:sp>
    </p:spTree>
    <p:extLst>
      <p:ext uri="{BB962C8B-B14F-4D97-AF65-F5344CB8AC3E}">
        <p14:creationId xmlns:p14="http://schemas.microsoft.com/office/powerpoint/2010/main" val="142971909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0436535-CF80-4D4E-A8D2-4861B859A4CA}" type="datetime1">
              <a:rPr lang="en-US"/>
              <a:pPr>
                <a:defRPr/>
              </a:pPr>
              <a:t>4/8/2024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0A3D2B-8C34-4140-B74C-E4AC18842EF3}" type="slidenum">
              <a:rPr lang="en-US"/>
              <a:pPr>
                <a:defRPr/>
              </a:pPr>
              <a:t>‹#›</a:t>
            </a:fld>
            <a:endParaRPr lang="en-US"/>
          </a:p>
        </p:txBody>
      </p:sp>
    </p:spTree>
    <p:extLst>
      <p:ext uri="{BB962C8B-B14F-4D97-AF65-F5344CB8AC3E}">
        <p14:creationId xmlns:p14="http://schemas.microsoft.com/office/powerpoint/2010/main" val="4159831352"/>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90C390-E530-4A26-B927-D0783B54BAA6}" type="datetime1">
              <a:rPr lang="en-US"/>
              <a:pPr>
                <a:defRPr/>
              </a:pPr>
              <a:t>4/8/2024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9AAE74-4D23-4BFC-AA13-1560692B80AD}" type="slidenum">
              <a:rPr lang="en-US"/>
              <a:pPr>
                <a:defRPr/>
              </a:pPr>
              <a:t>‹#›</a:t>
            </a:fld>
            <a:endParaRPr lang="en-US"/>
          </a:p>
        </p:txBody>
      </p:sp>
    </p:spTree>
    <p:extLst>
      <p:ext uri="{BB962C8B-B14F-4D97-AF65-F5344CB8AC3E}">
        <p14:creationId xmlns:p14="http://schemas.microsoft.com/office/powerpoint/2010/main" val="141335645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400"/>
            </a:lvl1pPr>
            <a:lvl2pPr marL="457174" indent="0">
              <a:buNone/>
              <a:defRPr sz="1200"/>
            </a:lvl2pPr>
            <a:lvl3pPr marL="914348" indent="0">
              <a:buNone/>
              <a:defRPr sz="1000"/>
            </a:lvl3pPr>
            <a:lvl4pPr marL="1371524" indent="0">
              <a:buNone/>
              <a:defRPr sz="900"/>
            </a:lvl4pPr>
            <a:lvl5pPr marL="1828698" indent="0">
              <a:buNone/>
              <a:defRPr sz="900"/>
            </a:lvl5pPr>
            <a:lvl6pPr marL="2285872" indent="0">
              <a:buNone/>
              <a:defRPr sz="900"/>
            </a:lvl6pPr>
            <a:lvl7pPr marL="2743046" indent="0">
              <a:buNone/>
              <a:defRPr sz="900"/>
            </a:lvl7pPr>
            <a:lvl8pPr marL="3200221" indent="0">
              <a:buNone/>
              <a:defRPr sz="900"/>
            </a:lvl8pPr>
            <a:lvl9pPr marL="365739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0A47F7B-FA09-4D1B-A08F-4B5BA3D03FD3}" type="datetime1">
              <a:rPr lang="en-US"/>
              <a:pPr>
                <a:defRPr/>
              </a:pPr>
              <a:t>4/8/2024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693A0A-26FA-4B77-9BA5-D7742ABE9F0B}" type="slidenum">
              <a:rPr lang="en-US"/>
              <a:pPr>
                <a:defRPr/>
              </a:pPr>
              <a:t>‹#›</a:t>
            </a:fld>
            <a:endParaRPr lang="en-US"/>
          </a:p>
        </p:txBody>
      </p:sp>
    </p:spTree>
    <p:extLst>
      <p:ext uri="{BB962C8B-B14F-4D97-AF65-F5344CB8AC3E}">
        <p14:creationId xmlns:p14="http://schemas.microsoft.com/office/powerpoint/2010/main" val="1182487158"/>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4" indent="0">
              <a:buNone/>
              <a:defRPr sz="2800"/>
            </a:lvl2pPr>
            <a:lvl3pPr marL="914348" indent="0">
              <a:buNone/>
              <a:defRPr sz="2400"/>
            </a:lvl3pPr>
            <a:lvl4pPr marL="1371524" indent="0">
              <a:buNone/>
              <a:defRPr sz="2000"/>
            </a:lvl4pPr>
            <a:lvl5pPr marL="1828698" indent="0">
              <a:buNone/>
              <a:defRPr sz="2000"/>
            </a:lvl5pPr>
            <a:lvl6pPr marL="2285872" indent="0">
              <a:buNone/>
              <a:defRPr sz="2000"/>
            </a:lvl6pPr>
            <a:lvl7pPr marL="2743046" indent="0">
              <a:buNone/>
              <a:defRPr sz="2000"/>
            </a:lvl7pPr>
            <a:lvl8pPr marL="3200221" indent="0">
              <a:buNone/>
              <a:defRPr sz="2000"/>
            </a:lvl8pPr>
            <a:lvl9pPr marL="365739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4" indent="0">
              <a:buNone/>
              <a:defRPr sz="1200"/>
            </a:lvl2pPr>
            <a:lvl3pPr marL="914348" indent="0">
              <a:buNone/>
              <a:defRPr sz="1000"/>
            </a:lvl3pPr>
            <a:lvl4pPr marL="1371524" indent="0">
              <a:buNone/>
              <a:defRPr sz="900"/>
            </a:lvl4pPr>
            <a:lvl5pPr marL="1828698" indent="0">
              <a:buNone/>
              <a:defRPr sz="900"/>
            </a:lvl5pPr>
            <a:lvl6pPr marL="2285872" indent="0">
              <a:buNone/>
              <a:defRPr sz="900"/>
            </a:lvl6pPr>
            <a:lvl7pPr marL="2743046" indent="0">
              <a:buNone/>
              <a:defRPr sz="900"/>
            </a:lvl7pPr>
            <a:lvl8pPr marL="3200221" indent="0">
              <a:buNone/>
              <a:defRPr sz="900"/>
            </a:lvl8pPr>
            <a:lvl9pPr marL="365739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649C5-DF4E-4D4B-BA82-627A0F08A6ED}" type="datetime1">
              <a:rPr lang="en-US"/>
              <a:pPr>
                <a:defRPr/>
              </a:pPr>
              <a:t>4/8/2024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B7DAC-BAC5-4444-B845-7C806CBDFF19}" type="slidenum">
              <a:rPr lang="en-US"/>
              <a:pPr>
                <a:defRPr/>
              </a:pPr>
              <a:t>‹#›</a:t>
            </a:fld>
            <a:endParaRPr lang="en-US"/>
          </a:p>
        </p:txBody>
      </p:sp>
    </p:spTree>
    <p:extLst>
      <p:ext uri="{BB962C8B-B14F-4D97-AF65-F5344CB8AC3E}">
        <p14:creationId xmlns:p14="http://schemas.microsoft.com/office/powerpoint/2010/main" val="210994386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7B4D344-8A2A-42FB-A412-B2FB6DCB462D}" type="datetime1">
              <a:rPr lang="en-US"/>
              <a:pPr>
                <a:defRPr/>
              </a:pPr>
              <a:t>4/8/2024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941091-FA8E-4E3E-B6F4-FDA224FCBD25}" type="slidenum">
              <a:rPr lang="en-US"/>
              <a:pPr>
                <a:defRPr/>
              </a:pPr>
              <a:t>‹#›</a:t>
            </a:fld>
            <a:endParaRPr lang="en-US"/>
          </a:p>
        </p:txBody>
      </p:sp>
    </p:spTree>
    <p:extLst>
      <p:ext uri="{BB962C8B-B14F-4D97-AF65-F5344CB8AC3E}">
        <p14:creationId xmlns:p14="http://schemas.microsoft.com/office/powerpoint/2010/main" val="491580338"/>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952F964-48C3-4106-B62C-D06098EE2061}" type="datetime1">
              <a:rPr lang="en-US"/>
              <a:pPr>
                <a:defRPr/>
              </a:pPr>
              <a:t>4/8/2024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5F73EC-96CE-4982-8229-09C4AF561265}" type="slidenum">
              <a:rPr lang="en-US"/>
              <a:pPr>
                <a:defRPr/>
              </a:pPr>
              <a:t>‹#›</a:t>
            </a:fld>
            <a:endParaRPr lang="en-US"/>
          </a:p>
        </p:txBody>
      </p:sp>
    </p:spTree>
    <p:extLst>
      <p:ext uri="{BB962C8B-B14F-4D97-AF65-F5344CB8AC3E}">
        <p14:creationId xmlns:p14="http://schemas.microsoft.com/office/powerpoint/2010/main" val="423651431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C65D6F-F7EA-4587-B468-AF6D2B3CD5D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97084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Generic Slide" type="tx">
  <p:cSld name="Generic Slide">
    <p:spTree>
      <p:nvGrpSpPr>
        <p:cNvPr id="1" name="Shape 426"/>
        <p:cNvGrpSpPr/>
        <p:nvPr/>
      </p:nvGrpSpPr>
      <p:grpSpPr>
        <a:xfrm>
          <a:off x="0" y="0"/>
          <a:ext cx="0" cy="0"/>
          <a:chOff x="0" y="0"/>
          <a:chExt cx="0" cy="0"/>
        </a:xfrm>
      </p:grpSpPr>
      <p:sp>
        <p:nvSpPr>
          <p:cNvPr id="427" name="Google Shape;427;p74"/>
          <p:cNvSpPr txBox="1">
            <a:spLocks noGrp="1"/>
          </p:cNvSpPr>
          <p:nvPr>
            <p:ph type="title"/>
          </p:nvPr>
        </p:nvSpPr>
        <p:spPr>
          <a:xfrm>
            <a:off x="212416" y="86850"/>
            <a:ext cx="11787143" cy="763676"/>
          </a:xfrm>
          <a:prstGeom prst="rect">
            <a:avLst/>
          </a:prstGeom>
        </p:spPr>
        <p:txBody>
          <a:bodyPr spcFirstLastPara="1" wrap="square" lIns="127018" tIns="127018" rIns="127018" bIns="127018" anchor="ctr" anchorCtr="0"/>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28" name="Google Shape;428;p74"/>
          <p:cNvSpPr txBox="1">
            <a:spLocks noGrp="1"/>
          </p:cNvSpPr>
          <p:nvPr>
            <p:ph type="body" idx="1"/>
          </p:nvPr>
        </p:nvSpPr>
        <p:spPr>
          <a:xfrm>
            <a:off x="212416" y="871382"/>
            <a:ext cx="11787143" cy="5342824"/>
          </a:xfrm>
          <a:prstGeom prst="rect">
            <a:avLst/>
          </a:prstGeom>
        </p:spPr>
        <p:txBody>
          <a:bodyPr spcFirstLastPara="1" wrap="square" lIns="127018" tIns="127018" rIns="127018" bIns="127018"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3337" rtl="0">
              <a:spcBef>
                <a:spcPts val="0"/>
              </a:spcBef>
              <a:spcAft>
                <a:spcPts val="0"/>
              </a:spcAft>
              <a:buSzPts val="1100"/>
              <a:buChar char="●"/>
              <a:defRPr/>
            </a:lvl4pPr>
            <a:lvl5pPr marL="2017053" lvl="4" indent="-263337" rtl="0">
              <a:spcBef>
                <a:spcPts val="0"/>
              </a:spcBef>
              <a:spcAft>
                <a:spcPts val="0"/>
              </a:spcAft>
              <a:buSzPts val="1100"/>
              <a:buChar char="○"/>
              <a:defRPr/>
            </a:lvl5pPr>
            <a:lvl6pPr marL="2420465" lvl="5" indent="-263337" rtl="0">
              <a:spcBef>
                <a:spcPts val="0"/>
              </a:spcBef>
              <a:spcAft>
                <a:spcPts val="0"/>
              </a:spcAft>
              <a:buSzPts val="1100"/>
              <a:buChar char="■"/>
              <a:defRPr/>
            </a:lvl6pPr>
            <a:lvl7pPr marL="2823875" lvl="6" indent="-263337" rtl="0">
              <a:spcBef>
                <a:spcPts val="0"/>
              </a:spcBef>
              <a:spcAft>
                <a:spcPts val="0"/>
              </a:spcAft>
              <a:buSzPts val="1100"/>
              <a:buChar char="●"/>
              <a:defRPr/>
            </a:lvl7pPr>
            <a:lvl8pPr marL="3227285" lvl="7" indent="-263337" rtl="0">
              <a:spcBef>
                <a:spcPts val="0"/>
              </a:spcBef>
              <a:spcAft>
                <a:spcPts val="0"/>
              </a:spcAft>
              <a:buSzPts val="1100"/>
              <a:buChar char="○"/>
              <a:defRPr/>
            </a:lvl8pPr>
            <a:lvl9pPr marL="3630696" lvl="8" indent="-263337" rtl="0">
              <a:spcBef>
                <a:spcPts val="0"/>
              </a:spcBef>
              <a:spcAft>
                <a:spcPts val="0"/>
              </a:spcAft>
              <a:buSzPts val="1100"/>
              <a:buChar char="■"/>
              <a:defRPr/>
            </a:lvl9pPr>
          </a:lstStyle>
          <a:p>
            <a:endParaRPr/>
          </a:p>
        </p:txBody>
      </p:sp>
      <p:sp>
        <p:nvSpPr>
          <p:cNvPr id="429" name="Google Shape;429;p74"/>
          <p:cNvSpPr txBox="1">
            <a:spLocks noGrp="1"/>
          </p:cNvSpPr>
          <p:nvPr>
            <p:ph type="sldNum" idx="12"/>
          </p:nvPr>
        </p:nvSpPr>
        <p:spPr>
          <a:xfrm>
            <a:off x="10548737" y="6394570"/>
            <a:ext cx="731715" cy="524912"/>
          </a:xfrm>
          <a:prstGeom prst="rect">
            <a:avLst/>
          </a:prstGeom>
        </p:spPr>
        <p:txBody>
          <a:bodyPr spcFirstLastPara="1" wrap="square" lIns="95295" tIns="95295" rIns="95295" bIns="9529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799396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465"/>
        <p:cNvGrpSpPr/>
        <p:nvPr/>
      </p:nvGrpSpPr>
      <p:grpSpPr>
        <a:xfrm>
          <a:off x="0" y="0"/>
          <a:ext cx="0" cy="0"/>
          <a:chOff x="0" y="0"/>
          <a:chExt cx="0" cy="0"/>
        </a:xfrm>
      </p:grpSpPr>
      <p:sp>
        <p:nvSpPr>
          <p:cNvPr id="466" name="Google Shape;466;p82"/>
          <p:cNvSpPr txBox="1">
            <a:spLocks noGrp="1"/>
          </p:cNvSpPr>
          <p:nvPr>
            <p:ph type="sldNum" idx="12"/>
          </p:nvPr>
        </p:nvSpPr>
        <p:spPr>
          <a:xfrm>
            <a:off x="10548737" y="6394570"/>
            <a:ext cx="731715" cy="524912"/>
          </a:xfrm>
          <a:prstGeom prst="rect">
            <a:avLst/>
          </a:prstGeom>
        </p:spPr>
        <p:txBody>
          <a:bodyPr spcFirstLastPara="1" wrap="square" lIns="95295" tIns="95295" rIns="95295" bIns="9529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2947444"/>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0" descr="ppt_BG_Title_BNL_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0"/>
            <a:ext cx="122428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609600" y="457200"/>
            <a:ext cx="82296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609600" y="2286000"/>
            <a:ext cx="8229600" cy="990600"/>
          </a:xfrm>
        </p:spPr>
        <p:txBody>
          <a:bodyPr/>
          <a:lstStyle>
            <a:lvl1pPr marL="0" indent="0" algn="r">
              <a:buFont typeface="Wingdings" pitchFamily="48" charset="2"/>
              <a:buNone/>
              <a:defRPr sz="1900" i="1">
                <a:solidFill>
                  <a:schemeClr val="bg1"/>
                </a:solidFill>
              </a:defRPr>
            </a:lvl1pPr>
          </a:lstStyle>
          <a:p>
            <a:r>
              <a:rPr lang="en-US"/>
              <a:t>Click to edit Master subtitle style</a:t>
            </a:r>
          </a:p>
        </p:txBody>
      </p:sp>
    </p:spTree>
    <p:extLst>
      <p:ext uri="{BB962C8B-B14F-4D97-AF65-F5344CB8AC3E}">
        <p14:creationId xmlns:p14="http://schemas.microsoft.com/office/powerpoint/2010/main" val="1461320403"/>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1"/>
            <a:ext cx="11176000" cy="685800"/>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18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p:cNvSpPr>
            <a:spLocks noGrp="1"/>
          </p:cNvSpPr>
          <p:nvPr>
            <p:ph type="sldNum" sz="quarter" idx="10"/>
          </p:nvPr>
        </p:nvSpPr>
        <p:spPr>
          <a:xfrm>
            <a:off x="0" y="6553200"/>
            <a:ext cx="609600" cy="304800"/>
          </a:xfrm>
        </p:spPr>
        <p:txBody>
          <a:bodyPr/>
          <a:lstStyle>
            <a:lvl1pPr>
              <a:defRPr/>
            </a:lvl1pPr>
          </a:lstStyle>
          <a:p>
            <a:fld id="{24A4F5CA-5F0E-4953-A523-6B1E0001F031}" type="slidenum">
              <a:rPr lang="en-US" smtClean="0"/>
              <a:pPr/>
              <a:t>‹#›</a:t>
            </a:fld>
            <a:endParaRPr lang="en-US"/>
          </a:p>
        </p:txBody>
      </p:sp>
    </p:spTree>
    <p:extLst>
      <p:ext uri="{BB962C8B-B14F-4D97-AF65-F5344CB8AC3E}">
        <p14:creationId xmlns:p14="http://schemas.microsoft.com/office/powerpoint/2010/main" val="718821158"/>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1"/>
            <a:ext cx="11176000" cy="685800"/>
          </a:xfrm>
        </p:spPr>
        <p:txBody>
          <a:bodyPr/>
          <a:lstStyle/>
          <a:p>
            <a:r>
              <a:rPr lang="en-US"/>
              <a:t>Click to edit Master title style</a:t>
            </a:r>
          </a:p>
        </p:txBody>
      </p:sp>
      <p:sp>
        <p:nvSpPr>
          <p:cNvPr id="3" name="Content Placeholder 2"/>
          <p:cNvSpPr>
            <a:spLocks noGrp="1"/>
          </p:cNvSpPr>
          <p:nvPr>
            <p:ph sz="half" idx="1"/>
          </p:nvPr>
        </p:nvSpPr>
        <p:spPr>
          <a:xfrm>
            <a:off x="1016000" y="1828800"/>
            <a:ext cx="4978400" cy="38862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4978400" cy="38862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t>June 9, 2011</a:t>
            </a:r>
          </a:p>
        </p:txBody>
      </p:sp>
      <p:sp>
        <p:nvSpPr>
          <p:cNvPr id="6" name="Rectangle 5"/>
          <p:cNvSpPr>
            <a:spLocks noGrp="1" noChangeArrowheads="1"/>
          </p:cNvSpPr>
          <p:nvPr>
            <p:ph type="ftr" sz="quarter" idx="11"/>
          </p:nvPr>
        </p:nvSpPr>
        <p:spPr>
          <a:ln/>
        </p:spPr>
        <p:txBody>
          <a:bodyPr/>
          <a:lstStyle>
            <a:lvl1pPr>
              <a:defRPr/>
            </a:lvl1pPr>
          </a:lstStyle>
          <a:p>
            <a:r>
              <a:rPr lang="en-US"/>
              <a:t>TIPP 2011</a:t>
            </a:r>
          </a:p>
        </p:txBody>
      </p:sp>
      <p:sp>
        <p:nvSpPr>
          <p:cNvPr id="7" name="Rectangle 6"/>
          <p:cNvSpPr>
            <a:spLocks noGrp="1" noChangeArrowheads="1"/>
          </p:cNvSpPr>
          <p:nvPr>
            <p:ph type="sldNum" sz="quarter" idx="12"/>
          </p:nvPr>
        </p:nvSpPr>
        <p:spPr>
          <a:ln/>
        </p:spPr>
        <p:txBody>
          <a:bodyPr/>
          <a:lstStyle>
            <a:lvl1pPr>
              <a:defRPr/>
            </a:lvl1pPr>
          </a:lstStyle>
          <a:p>
            <a:fld id="{24A4F5CA-5F0E-4953-A523-6B1E0001F031}" type="slidenum">
              <a:rPr lang="en-US" smtClean="0"/>
              <a:pPr/>
              <a:t>‹#›</a:t>
            </a:fld>
            <a:endParaRPr lang="en-US"/>
          </a:p>
        </p:txBody>
      </p:sp>
    </p:spTree>
    <p:extLst>
      <p:ext uri="{BB962C8B-B14F-4D97-AF65-F5344CB8AC3E}">
        <p14:creationId xmlns:p14="http://schemas.microsoft.com/office/powerpoint/2010/main" val="3598118134"/>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r>
              <a:rPr lang="en-US"/>
              <a:t>June 9, 2011</a:t>
            </a:r>
          </a:p>
        </p:txBody>
      </p:sp>
      <p:sp>
        <p:nvSpPr>
          <p:cNvPr id="4" name="Rectangle 5"/>
          <p:cNvSpPr>
            <a:spLocks noGrp="1" noChangeArrowheads="1"/>
          </p:cNvSpPr>
          <p:nvPr>
            <p:ph type="ftr" sz="quarter" idx="11"/>
          </p:nvPr>
        </p:nvSpPr>
        <p:spPr>
          <a:ln/>
        </p:spPr>
        <p:txBody>
          <a:bodyPr/>
          <a:lstStyle>
            <a:lvl1pPr>
              <a:defRPr/>
            </a:lvl1pPr>
          </a:lstStyle>
          <a:p>
            <a:r>
              <a:rPr lang="en-US"/>
              <a:t>TIPP 2011</a:t>
            </a:r>
          </a:p>
        </p:txBody>
      </p:sp>
      <p:sp>
        <p:nvSpPr>
          <p:cNvPr id="5" name="Rectangle 6"/>
          <p:cNvSpPr>
            <a:spLocks noGrp="1" noChangeArrowheads="1"/>
          </p:cNvSpPr>
          <p:nvPr>
            <p:ph type="sldNum" sz="quarter" idx="12"/>
          </p:nvPr>
        </p:nvSpPr>
        <p:spPr>
          <a:ln/>
        </p:spPr>
        <p:txBody>
          <a:bodyPr/>
          <a:lstStyle>
            <a:lvl1pPr>
              <a:defRPr/>
            </a:lvl1pPr>
          </a:lstStyle>
          <a:p>
            <a:fld id="{24A4F5CA-5F0E-4953-A523-6B1E0001F031}" type="slidenum">
              <a:rPr lang="en-US" smtClean="0"/>
              <a:pPr/>
              <a:t>‹#›</a:t>
            </a:fld>
            <a:endParaRPr lang="en-US"/>
          </a:p>
        </p:txBody>
      </p:sp>
    </p:spTree>
    <p:extLst>
      <p:ext uri="{BB962C8B-B14F-4D97-AF65-F5344CB8AC3E}">
        <p14:creationId xmlns:p14="http://schemas.microsoft.com/office/powerpoint/2010/main" val="1472106201"/>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9, 2011</a:t>
            </a:r>
          </a:p>
        </p:txBody>
      </p:sp>
      <p:sp>
        <p:nvSpPr>
          <p:cNvPr id="3" name="Footer Placeholder 2"/>
          <p:cNvSpPr>
            <a:spLocks noGrp="1"/>
          </p:cNvSpPr>
          <p:nvPr>
            <p:ph type="ftr" sz="quarter" idx="11"/>
          </p:nvPr>
        </p:nvSpPr>
        <p:spPr/>
        <p:txBody>
          <a:bodyPr/>
          <a:lstStyle/>
          <a:p>
            <a:r>
              <a:rPr lang="en-US"/>
              <a:t>TIPP 2011</a:t>
            </a:r>
          </a:p>
        </p:txBody>
      </p:sp>
      <p:sp>
        <p:nvSpPr>
          <p:cNvPr id="4" name="Slide Number Placeholder 3"/>
          <p:cNvSpPr>
            <a:spLocks noGrp="1"/>
          </p:cNvSpPr>
          <p:nvPr>
            <p:ph type="sldNum" sz="quarter" idx="12"/>
          </p:nvPr>
        </p:nvSpPr>
        <p:spPr/>
        <p:txBody>
          <a:bodyPr/>
          <a:lstStyle/>
          <a:p>
            <a:fld id="{644448E4-A1FE-489D-8484-590753054700}" type="slidenum">
              <a:rPr lang="en-US" smtClean="0"/>
              <a:pPr/>
              <a:t>‹#›</a:t>
            </a:fld>
            <a:endParaRPr lang="en-US"/>
          </a:p>
        </p:txBody>
      </p:sp>
    </p:spTree>
    <p:extLst>
      <p:ext uri="{BB962C8B-B14F-4D97-AF65-F5344CB8AC3E}">
        <p14:creationId xmlns:p14="http://schemas.microsoft.com/office/powerpoint/2010/main" val="3087089645"/>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Generic Slide" type="tx">
  <p:cSld name="Generic Slide">
    <p:spTree>
      <p:nvGrpSpPr>
        <p:cNvPr id="1" name="Shape 426"/>
        <p:cNvGrpSpPr/>
        <p:nvPr/>
      </p:nvGrpSpPr>
      <p:grpSpPr>
        <a:xfrm>
          <a:off x="0" y="0"/>
          <a:ext cx="0" cy="0"/>
          <a:chOff x="0" y="0"/>
          <a:chExt cx="0" cy="0"/>
        </a:xfrm>
      </p:grpSpPr>
      <p:sp>
        <p:nvSpPr>
          <p:cNvPr id="427" name="Google Shape;427;p74"/>
          <p:cNvSpPr txBox="1">
            <a:spLocks noGrp="1"/>
          </p:cNvSpPr>
          <p:nvPr>
            <p:ph type="title"/>
          </p:nvPr>
        </p:nvSpPr>
        <p:spPr>
          <a:xfrm>
            <a:off x="212416" y="86850"/>
            <a:ext cx="11787143" cy="763676"/>
          </a:xfrm>
          <a:prstGeom prst="rect">
            <a:avLst/>
          </a:prstGeom>
        </p:spPr>
        <p:txBody>
          <a:bodyPr spcFirstLastPara="1" wrap="square" lIns="127018" tIns="127018" rIns="127018" bIns="127018" anchor="ctr" anchorCtr="0"/>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28" name="Google Shape;428;p74"/>
          <p:cNvSpPr txBox="1">
            <a:spLocks noGrp="1"/>
          </p:cNvSpPr>
          <p:nvPr>
            <p:ph type="body" idx="1"/>
          </p:nvPr>
        </p:nvSpPr>
        <p:spPr>
          <a:xfrm>
            <a:off x="212416" y="871382"/>
            <a:ext cx="11787143" cy="5342824"/>
          </a:xfrm>
          <a:prstGeom prst="rect">
            <a:avLst/>
          </a:prstGeom>
        </p:spPr>
        <p:txBody>
          <a:bodyPr spcFirstLastPara="1" wrap="square" lIns="127018" tIns="127018" rIns="127018" bIns="127018"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3337" rtl="0">
              <a:spcBef>
                <a:spcPts val="0"/>
              </a:spcBef>
              <a:spcAft>
                <a:spcPts val="0"/>
              </a:spcAft>
              <a:buSzPts val="1100"/>
              <a:buChar char="●"/>
              <a:defRPr/>
            </a:lvl4pPr>
            <a:lvl5pPr marL="2017053" lvl="4" indent="-263337" rtl="0">
              <a:spcBef>
                <a:spcPts val="0"/>
              </a:spcBef>
              <a:spcAft>
                <a:spcPts val="0"/>
              </a:spcAft>
              <a:buSzPts val="1100"/>
              <a:buChar char="○"/>
              <a:defRPr/>
            </a:lvl5pPr>
            <a:lvl6pPr marL="2420465" lvl="5" indent="-263337" rtl="0">
              <a:spcBef>
                <a:spcPts val="0"/>
              </a:spcBef>
              <a:spcAft>
                <a:spcPts val="0"/>
              </a:spcAft>
              <a:buSzPts val="1100"/>
              <a:buChar char="■"/>
              <a:defRPr/>
            </a:lvl6pPr>
            <a:lvl7pPr marL="2823875" lvl="6" indent="-263337" rtl="0">
              <a:spcBef>
                <a:spcPts val="0"/>
              </a:spcBef>
              <a:spcAft>
                <a:spcPts val="0"/>
              </a:spcAft>
              <a:buSzPts val="1100"/>
              <a:buChar char="●"/>
              <a:defRPr/>
            </a:lvl7pPr>
            <a:lvl8pPr marL="3227285" lvl="7" indent="-263337" rtl="0">
              <a:spcBef>
                <a:spcPts val="0"/>
              </a:spcBef>
              <a:spcAft>
                <a:spcPts val="0"/>
              </a:spcAft>
              <a:buSzPts val="1100"/>
              <a:buChar char="○"/>
              <a:defRPr/>
            </a:lvl8pPr>
            <a:lvl9pPr marL="3630696" lvl="8" indent="-263337" rtl="0">
              <a:spcBef>
                <a:spcPts val="0"/>
              </a:spcBef>
              <a:spcAft>
                <a:spcPts val="0"/>
              </a:spcAft>
              <a:buSzPts val="1100"/>
              <a:buChar char="■"/>
              <a:defRPr/>
            </a:lvl9pPr>
          </a:lstStyle>
          <a:p>
            <a:endParaRPr/>
          </a:p>
        </p:txBody>
      </p:sp>
      <p:sp>
        <p:nvSpPr>
          <p:cNvPr id="429" name="Google Shape;429;p74"/>
          <p:cNvSpPr txBox="1">
            <a:spLocks noGrp="1"/>
          </p:cNvSpPr>
          <p:nvPr>
            <p:ph type="sldNum" idx="12"/>
          </p:nvPr>
        </p:nvSpPr>
        <p:spPr>
          <a:xfrm>
            <a:off x="10548737" y="6394570"/>
            <a:ext cx="731715" cy="524912"/>
          </a:xfrm>
          <a:prstGeom prst="rect">
            <a:avLst/>
          </a:prstGeom>
        </p:spPr>
        <p:txBody>
          <a:bodyPr spcFirstLastPara="1" wrap="square" lIns="95295" tIns="95295" rIns="95295" bIns="9529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7993963"/>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465"/>
        <p:cNvGrpSpPr/>
        <p:nvPr/>
      </p:nvGrpSpPr>
      <p:grpSpPr>
        <a:xfrm>
          <a:off x="0" y="0"/>
          <a:ext cx="0" cy="0"/>
          <a:chOff x="0" y="0"/>
          <a:chExt cx="0" cy="0"/>
        </a:xfrm>
      </p:grpSpPr>
      <p:sp>
        <p:nvSpPr>
          <p:cNvPr id="466" name="Google Shape;466;p82"/>
          <p:cNvSpPr txBox="1">
            <a:spLocks noGrp="1"/>
          </p:cNvSpPr>
          <p:nvPr>
            <p:ph type="sldNum" idx="12"/>
          </p:nvPr>
        </p:nvSpPr>
        <p:spPr>
          <a:xfrm>
            <a:off x="10548737" y="6394570"/>
            <a:ext cx="731715" cy="524912"/>
          </a:xfrm>
          <a:prstGeom prst="rect">
            <a:avLst/>
          </a:prstGeom>
        </p:spPr>
        <p:txBody>
          <a:bodyPr spcFirstLastPara="1" wrap="square" lIns="95295" tIns="95295" rIns="95295" bIns="9529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2947444"/>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8" indent="0" algn="ctr">
              <a:buNone/>
              <a:defRPr>
                <a:solidFill>
                  <a:schemeClr val="tx1">
                    <a:tint val="75000"/>
                  </a:schemeClr>
                </a:solidFill>
              </a:defRPr>
            </a:lvl3pPr>
            <a:lvl4pPr marL="1371524"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1"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1324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0E48C-024E-419C-BCFE-BF7DAD514A78}" type="datetime1">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E6997C-D7D6-4786-9D52-67010B7E6B2D}" type="slidenum">
              <a:rPr lang="en-US" smtClean="0"/>
              <a:pPr/>
              <a:t>‹#›</a:t>
            </a:fld>
            <a:endParaRPr lang="en-US"/>
          </a:p>
        </p:txBody>
      </p:sp>
    </p:spTree>
    <p:extLst>
      <p:ext uri="{BB962C8B-B14F-4D97-AF65-F5344CB8AC3E}">
        <p14:creationId xmlns:p14="http://schemas.microsoft.com/office/powerpoint/2010/main" val="225795433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737359"/>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8" indent="0">
              <a:buNone/>
              <a:defRPr sz="1600">
                <a:solidFill>
                  <a:schemeClr val="tx1">
                    <a:tint val="75000"/>
                  </a:schemeClr>
                </a:solidFill>
              </a:defRPr>
            </a:lvl3pPr>
            <a:lvl4pPr marL="1371524"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1"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206029"/>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72522"/>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74" indent="0">
              <a:buNone/>
              <a:defRPr sz="2000" b="1"/>
            </a:lvl2pPr>
            <a:lvl3pPr marL="914348" indent="0">
              <a:buNone/>
              <a:defRPr sz="1800" b="1"/>
            </a:lvl3pPr>
            <a:lvl4pPr marL="1371524" indent="0">
              <a:buNone/>
              <a:defRPr sz="1600" b="1"/>
            </a:lvl4pPr>
            <a:lvl5pPr marL="1828698" indent="0">
              <a:buNone/>
              <a:defRPr sz="1600" b="1"/>
            </a:lvl5pPr>
            <a:lvl6pPr marL="2285872" indent="0">
              <a:buNone/>
              <a:defRPr sz="1600" b="1"/>
            </a:lvl6pPr>
            <a:lvl7pPr marL="2743046" indent="0">
              <a:buNone/>
              <a:defRPr sz="1600" b="1"/>
            </a:lvl7pPr>
            <a:lvl8pPr marL="3200221"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3"/>
            <a:ext cx="5389033" cy="639762"/>
          </a:xfrm>
        </p:spPr>
        <p:txBody>
          <a:bodyPr anchor="b"/>
          <a:lstStyle>
            <a:lvl1pPr marL="0" indent="0">
              <a:buNone/>
              <a:defRPr sz="2400" b="1"/>
            </a:lvl1pPr>
            <a:lvl2pPr marL="457174" indent="0">
              <a:buNone/>
              <a:defRPr sz="2000" b="1"/>
            </a:lvl2pPr>
            <a:lvl3pPr marL="914348" indent="0">
              <a:buNone/>
              <a:defRPr sz="1800" b="1"/>
            </a:lvl3pPr>
            <a:lvl4pPr marL="1371524" indent="0">
              <a:buNone/>
              <a:defRPr sz="1600" b="1"/>
            </a:lvl4pPr>
            <a:lvl5pPr marL="1828698" indent="0">
              <a:buNone/>
              <a:defRPr sz="1600" b="1"/>
            </a:lvl5pPr>
            <a:lvl6pPr marL="2285872" indent="0">
              <a:buNone/>
              <a:defRPr sz="1600" b="1"/>
            </a:lvl6pPr>
            <a:lvl7pPr marL="2743046" indent="0">
              <a:buNone/>
              <a:defRPr sz="1600" b="1"/>
            </a:lvl7pPr>
            <a:lvl8pPr marL="3200221"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63101"/>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828758"/>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764373"/>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400"/>
            </a:lvl1pPr>
            <a:lvl2pPr marL="457174" indent="0">
              <a:buNone/>
              <a:defRPr sz="1200"/>
            </a:lvl2pPr>
            <a:lvl3pPr marL="914348" indent="0">
              <a:buNone/>
              <a:defRPr sz="1000"/>
            </a:lvl3pPr>
            <a:lvl4pPr marL="1371524" indent="0">
              <a:buNone/>
              <a:defRPr sz="900"/>
            </a:lvl4pPr>
            <a:lvl5pPr marL="1828698" indent="0">
              <a:buNone/>
              <a:defRPr sz="900"/>
            </a:lvl5pPr>
            <a:lvl6pPr marL="2285872" indent="0">
              <a:buNone/>
              <a:defRPr sz="900"/>
            </a:lvl6pPr>
            <a:lvl7pPr marL="2743046" indent="0">
              <a:buNone/>
              <a:defRPr sz="900"/>
            </a:lvl7pPr>
            <a:lvl8pPr marL="3200221" indent="0">
              <a:buNone/>
              <a:defRPr sz="900"/>
            </a:lvl8pPr>
            <a:lvl9pPr marL="365739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228070"/>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4" indent="0">
              <a:buNone/>
              <a:defRPr sz="2800"/>
            </a:lvl2pPr>
            <a:lvl3pPr marL="914348" indent="0">
              <a:buNone/>
              <a:defRPr sz="2400"/>
            </a:lvl3pPr>
            <a:lvl4pPr marL="1371524" indent="0">
              <a:buNone/>
              <a:defRPr sz="2000"/>
            </a:lvl4pPr>
            <a:lvl5pPr marL="1828698" indent="0">
              <a:buNone/>
              <a:defRPr sz="2000"/>
            </a:lvl5pPr>
            <a:lvl6pPr marL="2285872" indent="0">
              <a:buNone/>
              <a:defRPr sz="2000"/>
            </a:lvl6pPr>
            <a:lvl7pPr marL="2743046" indent="0">
              <a:buNone/>
              <a:defRPr sz="2000"/>
            </a:lvl7pPr>
            <a:lvl8pPr marL="3200221" indent="0">
              <a:buNone/>
              <a:defRPr sz="2000"/>
            </a:lvl8pPr>
            <a:lvl9pPr marL="365739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4" indent="0">
              <a:buNone/>
              <a:defRPr sz="1200"/>
            </a:lvl2pPr>
            <a:lvl3pPr marL="914348" indent="0">
              <a:buNone/>
              <a:defRPr sz="1000"/>
            </a:lvl3pPr>
            <a:lvl4pPr marL="1371524" indent="0">
              <a:buNone/>
              <a:defRPr sz="900"/>
            </a:lvl4pPr>
            <a:lvl5pPr marL="1828698" indent="0">
              <a:buNone/>
              <a:defRPr sz="900"/>
            </a:lvl5pPr>
            <a:lvl6pPr marL="2285872" indent="0">
              <a:buNone/>
              <a:defRPr sz="900"/>
            </a:lvl6pPr>
            <a:lvl7pPr marL="2743046" indent="0">
              <a:buNone/>
              <a:defRPr sz="900"/>
            </a:lvl7pPr>
            <a:lvl8pPr marL="3200221" indent="0">
              <a:buNone/>
              <a:defRPr sz="900"/>
            </a:lvl8pPr>
            <a:lvl9pPr marL="365739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79919"/>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171609"/>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8219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V. Radeka,  iWoRiD 2014</a:t>
            </a: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0BDCF8-79F9-4973-A5F0-9D64736784B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3717795"/>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0" descr="ppt_BG_Title_BNL_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0"/>
            <a:ext cx="122428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609600" y="457200"/>
            <a:ext cx="82296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609600" y="2286000"/>
            <a:ext cx="8229600" cy="990600"/>
          </a:xfrm>
        </p:spPr>
        <p:txBody>
          <a:bodyPr/>
          <a:lstStyle>
            <a:lvl1pPr marL="0" indent="0" algn="r">
              <a:buFont typeface="Wingdings" pitchFamily="48" charset="2"/>
              <a:buNone/>
              <a:defRPr sz="1900" i="1">
                <a:solidFill>
                  <a:schemeClr val="bg1"/>
                </a:solidFill>
              </a:defRPr>
            </a:lvl1pPr>
          </a:lstStyle>
          <a:p>
            <a:r>
              <a:rPr lang="en-US"/>
              <a:t>Click to edit Master subtitle style</a:t>
            </a:r>
          </a:p>
        </p:txBody>
      </p:sp>
    </p:spTree>
    <p:extLst>
      <p:ext uri="{BB962C8B-B14F-4D97-AF65-F5344CB8AC3E}">
        <p14:creationId xmlns:p14="http://schemas.microsoft.com/office/powerpoint/2010/main" val="1307828514"/>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1"/>
            <a:ext cx="11176000" cy="685800"/>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18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p:cNvSpPr>
            <a:spLocks noGrp="1"/>
          </p:cNvSpPr>
          <p:nvPr>
            <p:ph type="sldNum" sz="quarter" idx="10"/>
          </p:nvPr>
        </p:nvSpPr>
        <p:spPr>
          <a:xfrm>
            <a:off x="0" y="6553200"/>
            <a:ext cx="609600" cy="304800"/>
          </a:xfrm>
        </p:spPr>
        <p:txBody>
          <a:bodyPr/>
          <a:lstStyle>
            <a:lvl1pPr>
              <a:defRPr/>
            </a:lvl1pPr>
          </a:lstStyle>
          <a:p>
            <a:fld id="{24A4F5CA-5F0E-4953-A523-6B1E0001F031}" type="slidenum">
              <a:rPr lang="en-US" smtClean="0"/>
              <a:pPr/>
              <a:t>‹#›</a:t>
            </a:fld>
            <a:endParaRPr lang="en-US"/>
          </a:p>
        </p:txBody>
      </p:sp>
    </p:spTree>
    <p:extLst>
      <p:ext uri="{BB962C8B-B14F-4D97-AF65-F5344CB8AC3E}">
        <p14:creationId xmlns:p14="http://schemas.microsoft.com/office/powerpoint/2010/main" val="2975934320"/>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1"/>
            <a:ext cx="11176000" cy="685800"/>
          </a:xfrm>
        </p:spPr>
        <p:txBody>
          <a:bodyPr/>
          <a:lstStyle/>
          <a:p>
            <a:r>
              <a:rPr lang="en-US"/>
              <a:t>Click to edit Master title style</a:t>
            </a:r>
          </a:p>
        </p:txBody>
      </p:sp>
      <p:sp>
        <p:nvSpPr>
          <p:cNvPr id="3" name="Content Placeholder 2"/>
          <p:cNvSpPr>
            <a:spLocks noGrp="1"/>
          </p:cNvSpPr>
          <p:nvPr>
            <p:ph sz="half" idx="1"/>
          </p:nvPr>
        </p:nvSpPr>
        <p:spPr>
          <a:xfrm>
            <a:off x="1016000" y="1828800"/>
            <a:ext cx="4978400" cy="38862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4978400" cy="38862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solidFill>
                  <a:srgbClr val="8071B4"/>
                </a:solidFill>
              </a:rPr>
              <a:t>June 9, 2011</a:t>
            </a:r>
          </a:p>
        </p:txBody>
      </p:sp>
      <p:sp>
        <p:nvSpPr>
          <p:cNvPr id="6" name="Rectangle 5"/>
          <p:cNvSpPr>
            <a:spLocks noGrp="1" noChangeArrowheads="1"/>
          </p:cNvSpPr>
          <p:nvPr>
            <p:ph type="ftr" sz="quarter" idx="11"/>
          </p:nvPr>
        </p:nvSpPr>
        <p:spPr>
          <a:ln/>
        </p:spPr>
        <p:txBody>
          <a:bodyPr/>
          <a:lstStyle>
            <a:lvl1pPr>
              <a:defRPr/>
            </a:lvl1pPr>
          </a:lstStyle>
          <a:p>
            <a:r>
              <a:rPr lang="en-US">
                <a:solidFill>
                  <a:srgbClr val="322F31"/>
                </a:solidFill>
              </a:rPr>
              <a:t>TIPP 2011</a:t>
            </a:r>
          </a:p>
        </p:txBody>
      </p:sp>
      <p:sp>
        <p:nvSpPr>
          <p:cNvPr id="7" name="Rectangle 6"/>
          <p:cNvSpPr>
            <a:spLocks noGrp="1" noChangeArrowheads="1"/>
          </p:cNvSpPr>
          <p:nvPr>
            <p:ph type="sldNum" sz="quarter" idx="12"/>
          </p:nvPr>
        </p:nvSpPr>
        <p:spPr>
          <a:ln/>
        </p:spPr>
        <p:txBody>
          <a:bodyPr/>
          <a:lstStyle>
            <a:lvl1pPr>
              <a:defRPr/>
            </a:lvl1pPr>
          </a:lstStyle>
          <a:p>
            <a:fld id="{24A4F5CA-5F0E-4953-A523-6B1E0001F031}" type="slidenum">
              <a:rPr lang="en-US" smtClean="0"/>
              <a:pPr/>
              <a:t>‹#›</a:t>
            </a:fld>
            <a:endParaRPr lang="en-US"/>
          </a:p>
        </p:txBody>
      </p:sp>
    </p:spTree>
    <p:extLst>
      <p:ext uri="{BB962C8B-B14F-4D97-AF65-F5344CB8AC3E}">
        <p14:creationId xmlns:p14="http://schemas.microsoft.com/office/powerpoint/2010/main" val="632064903"/>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r>
              <a:rPr lang="en-US">
                <a:solidFill>
                  <a:srgbClr val="8071B4"/>
                </a:solidFill>
              </a:rPr>
              <a:t>June 9, 2011</a:t>
            </a:r>
          </a:p>
        </p:txBody>
      </p:sp>
      <p:sp>
        <p:nvSpPr>
          <p:cNvPr id="4" name="Rectangle 5"/>
          <p:cNvSpPr>
            <a:spLocks noGrp="1" noChangeArrowheads="1"/>
          </p:cNvSpPr>
          <p:nvPr>
            <p:ph type="ftr" sz="quarter" idx="11"/>
          </p:nvPr>
        </p:nvSpPr>
        <p:spPr>
          <a:ln/>
        </p:spPr>
        <p:txBody>
          <a:bodyPr/>
          <a:lstStyle>
            <a:lvl1pPr>
              <a:defRPr/>
            </a:lvl1pPr>
          </a:lstStyle>
          <a:p>
            <a:r>
              <a:rPr lang="en-US">
                <a:solidFill>
                  <a:srgbClr val="322F31"/>
                </a:solidFill>
              </a:rPr>
              <a:t>TIPP 2011</a:t>
            </a:r>
          </a:p>
        </p:txBody>
      </p:sp>
      <p:sp>
        <p:nvSpPr>
          <p:cNvPr id="5" name="Rectangle 6"/>
          <p:cNvSpPr>
            <a:spLocks noGrp="1" noChangeArrowheads="1"/>
          </p:cNvSpPr>
          <p:nvPr>
            <p:ph type="sldNum" sz="quarter" idx="12"/>
          </p:nvPr>
        </p:nvSpPr>
        <p:spPr>
          <a:ln/>
        </p:spPr>
        <p:txBody>
          <a:bodyPr/>
          <a:lstStyle>
            <a:lvl1pPr>
              <a:defRPr/>
            </a:lvl1pPr>
          </a:lstStyle>
          <a:p>
            <a:fld id="{24A4F5CA-5F0E-4953-A523-6B1E0001F031}" type="slidenum">
              <a:rPr lang="en-US" smtClean="0"/>
              <a:pPr/>
              <a:t>‹#›</a:t>
            </a:fld>
            <a:endParaRPr lang="en-US"/>
          </a:p>
        </p:txBody>
      </p:sp>
    </p:spTree>
    <p:extLst>
      <p:ext uri="{BB962C8B-B14F-4D97-AF65-F5344CB8AC3E}">
        <p14:creationId xmlns:p14="http://schemas.microsoft.com/office/powerpoint/2010/main" val="3169370995"/>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8071B4"/>
                </a:solidFill>
              </a:rPr>
              <a:t>June 9, 2011</a:t>
            </a:r>
          </a:p>
        </p:txBody>
      </p:sp>
      <p:sp>
        <p:nvSpPr>
          <p:cNvPr id="3" name="Footer Placeholder 2"/>
          <p:cNvSpPr>
            <a:spLocks noGrp="1"/>
          </p:cNvSpPr>
          <p:nvPr>
            <p:ph type="ftr" sz="quarter" idx="11"/>
          </p:nvPr>
        </p:nvSpPr>
        <p:spPr/>
        <p:txBody>
          <a:bodyPr/>
          <a:lstStyle/>
          <a:p>
            <a:r>
              <a:rPr lang="en-US">
                <a:solidFill>
                  <a:srgbClr val="322F31"/>
                </a:solidFill>
              </a:rPr>
              <a:t>TIPP 2011</a:t>
            </a:r>
          </a:p>
        </p:txBody>
      </p:sp>
      <p:sp>
        <p:nvSpPr>
          <p:cNvPr id="4" name="Slide Number Placeholder 3"/>
          <p:cNvSpPr>
            <a:spLocks noGrp="1"/>
          </p:cNvSpPr>
          <p:nvPr>
            <p:ph type="sldNum" sz="quarter" idx="12"/>
          </p:nvPr>
        </p:nvSpPr>
        <p:spPr/>
        <p:txBody>
          <a:bodyPr/>
          <a:lstStyle/>
          <a:p>
            <a:fld id="{644448E4-A1FE-489D-8484-590753054700}" type="slidenum">
              <a:rPr lang="en-US" smtClean="0"/>
              <a:pPr/>
              <a:t>‹#›</a:t>
            </a:fld>
            <a:endParaRPr lang="en-US"/>
          </a:p>
        </p:txBody>
      </p:sp>
    </p:spTree>
    <p:extLst>
      <p:ext uri="{BB962C8B-B14F-4D97-AF65-F5344CB8AC3E}">
        <p14:creationId xmlns:p14="http://schemas.microsoft.com/office/powerpoint/2010/main" val="2287513074"/>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Generic Slide" type="tx">
  <p:cSld name="Generic Slide">
    <p:spTree>
      <p:nvGrpSpPr>
        <p:cNvPr id="1" name="Shape 426"/>
        <p:cNvGrpSpPr/>
        <p:nvPr/>
      </p:nvGrpSpPr>
      <p:grpSpPr>
        <a:xfrm>
          <a:off x="0" y="0"/>
          <a:ext cx="0" cy="0"/>
          <a:chOff x="0" y="0"/>
          <a:chExt cx="0" cy="0"/>
        </a:xfrm>
      </p:grpSpPr>
      <p:sp>
        <p:nvSpPr>
          <p:cNvPr id="427" name="Google Shape;427;p74"/>
          <p:cNvSpPr txBox="1">
            <a:spLocks noGrp="1"/>
          </p:cNvSpPr>
          <p:nvPr>
            <p:ph type="title"/>
          </p:nvPr>
        </p:nvSpPr>
        <p:spPr>
          <a:xfrm>
            <a:off x="212416" y="86850"/>
            <a:ext cx="11787143" cy="763676"/>
          </a:xfrm>
          <a:prstGeom prst="rect">
            <a:avLst/>
          </a:prstGeom>
        </p:spPr>
        <p:txBody>
          <a:bodyPr spcFirstLastPara="1" wrap="square" lIns="127018" tIns="127018" rIns="127018" bIns="127018" anchor="ctr" anchorCtr="0"/>
          <a:lstStyle>
            <a:lvl1pPr lvl="0" rtl="0">
              <a:spcBef>
                <a:spcPts val="0"/>
              </a:spcBef>
              <a:spcAft>
                <a:spcPts val="0"/>
              </a:spcAft>
              <a:buSzPts val="3500"/>
              <a:buNone/>
              <a:defRPr/>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428" name="Google Shape;428;p74"/>
          <p:cNvSpPr txBox="1">
            <a:spLocks noGrp="1"/>
          </p:cNvSpPr>
          <p:nvPr>
            <p:ph type="body" idx="1"/>
          </p:nvPr>
        </p:nvSpPr>
        <p:spPr>
          <a:xfrm>
            <a:off x="212416" y="871382"/>
            <a:ext cx="11787143" cy="5342824"/>
          </a:xfrm>
          <a:prstGeom prst="rect">
            <a:avLst/>
          </a:prstGeom>
        </p:spPr>
        <p:txBody>
          <a:bodyPr spcFirstLastPara="1" wrap="square" lIns="127018" tIns="127018" rIns="127018" bIns="127018" anchor="t" anchorCtr="0"/>
          <a:lstStyle>
            <a:lvl1pPr marL="403411" lvl="0" indent="-336176" rtl="0">
              <a:spcBef>
                <a:spcPts val="0"/>
              </a:spcBef>
              <a:spcAft>
                <a:spcPts val="0"/>
              </a:spcAft>
              <a:buSzPts val="2400"/>
              <a:buChar char="●"/>
              <a:defRPr/>
            </a:lvl1pPr>
            <a:lvl2pPr marL="806822" lvl="1" indent="-302558" rtl="0">
              <a:spcBef>
                <a:spcPts val="0"/>
              </a:spcBef>
              <a:spcAft>
                <a:spcPts val="0"/>
              </a:spcAft>
              <a:buSzPts val="1800"/>
              <a:buChar char="○"/>
              <a:defRPr/>
            </a:lvl2pPr>
            <a:lvl3pPr marL="1210232" lvl="2" indent="-280146" rtl="0">
              <a:spcBef>
                <a:spcPts val="0"/>
              </a:spcBef>
              <a:spcAft>
                <a:spcPts val="0"/>
              </a:spcAft>
              <a:buSzPts val="1400"/>
              <a:buChar char="■"/>
              <a:defRPr/>
            </a:lvl3pPr>
            <a:lvl4pPr marL="1613643" lvl="3" indent="-263337" rtl="0">
              <a:spcBef>
                <a:spcPts val="0"/>
              </a:spcBef>
              <a:spcAft>
                <a:spcPts val="0"/>
              </a:spcAft>
              <a:buSzPts val="1100"/>
              <a:buChar char="●"/>
              <a:defRPr/>
            </a:lvl4pPr>
            <a:lvl5pPr marL="2017053" lvl="4" indent="-263337" rtl="0">
              <a:spcBef>
                <a:spcPts val="0"/>
              </a:spcBef>
              <a:spcAft>
                <a:spcPts val="0"/>
              </a:spcAft>
              <a:buSzPts val="1100"/>
              <a:buChar char="○"/>
              <a:defRPr/>
            </a:lvl5pPr>
            <a:lvl6pPr marL="2420465" lvl="5" indent="-263337" rtl="0">
              <a:spcBef>
                <a:spcPts val="0"/>
              </a:spcBef>
              <a:spcAft>
                <a:spcPts val="0"/>
              </a:spcAft>
              <a:buSzPts val="1100"/>
              <a:buChar char="■"/>
              <a:defRPr/>
            </a:lvl6pPr>
            <a:lvl7pPr marL="2823875" lvl="6" indent="-263337" rtl="0">
              <a:spcBef>
                <a:spcPts val="0"/>
              </a:spcBef>
              <a:spcAft>
                <a:spcPts val="0"/>
              </a:spcAft>
              <a:buSzPts val="1100"/>
              <a:buChar char="●"/>
              <a:defRPr/>
            </a:lvl7pPr>
            <a:lvl8pPr marL="3227285" lvl="7" indent="-263337" rtl="0">
              <a:spcBef>
                <a:spcPts val="0"/>
              </a:spcBef>
              <a:spcAft>
                <a:spcPts val="0"/>
              </a:spcAft>
              <a:buSzPts val="1100"/>
              <a:buChar char="○"/>
              <a:defRPr/>
            </a:lvl8pPr>
            <a:lvl9pPr marL="3630696" lvl="8" indent="-263337" rtl="0">
              <a:spcBef>
                <a:spcPts val="0"/>
              </a:spcBef>
              <a:spcAft>
                <a:spcPts val="0"/>
              </a:spcAft>
              <a:buSzPts val="1100"/>
              <a:buChar char="■"/>
              <a:defRPr/>
            </a:lvl9pPr>
          </a:lstStyle>
          <a:p>
            <a:endParaRPr/>
          </a:p>
        </p:txBody>
      </p:sp>
      <p:sp>
        <p:nvSpPr>
          <p:cNvPr id="429" name="Google Shape;429;p74"/>
          <p:cNvSpPr txBox="1">
            <a:spLocks noGrp="1"/>
          </p:cNvSpPr>
          <p:nvPr>
            <p:ph type="sldNum" idx="12"/>
          </p:nvPr>
        </p:nvSpPr>
        <p:spPr>
          <a:xfrm>
            <a:off x="10548737" y="6394570"/>
            <a:ext cx="731715" cy="524912"/>
          </a:xfrm>
          <a:prstGeom prst="rect">
            <a:avLst/>
          </a:prstGeom>
        </p:spPr>
        <p:txBody>
          <a:bodyPr spcFirstLastPara="1" wrap="square" lIns="95295" tIns="95295" rIns="95295" bIns="9529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7993963"/>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465"/>
        <p:cNvGrpSpPr/>
        <p:nvPr/>
      </p:nvGrpSpPr>
      <p:grpSpPr>
        <a:xfrm>
          <a:off x="0" y="0"/>
          <a:ext cx="0" cy="0"/>
          <a:chOff x="0" y="0"/>
          <a:chExt cx="0" cy="0"/>
        </a:xfrm>
      </p:grpSpPr>
      <p:sp>
        <p:nvSpPr>
          <p:cNvPr id="466" name="Google Shape;466;p82"/>
          <p:cNvSpPr txBox="1">
            <a:spLocks noGrp="1"/>
          </p:cNvSpPr>
          <p:nvPr>
            <p:ph type="sldNum" idx="12"/>
          </p:nvPr>
        </p:nvSpPr>
        <p:spPr>
          <a:xfrm>
            <a:off x="10548737" y="6394570"/>
            <a:ext cx="731715" cy="524912"/>
          </a:xfrm>
          <a:prstGeom prst="rect">
            <a:avLst/>
          </a:prstGeom>
        </p:spPr>
        <p:txBody>
          <a:bodyPr spcFirstLastPara="1" wrap="square" lIns="95295" tIns="95295" rIns="95295" bIns="9529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29474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8" indent="0" algn="ctr">
              <a:buNone/>
              <a:defRPr>
                <a:solidFill>
                  <a:schemeClr val="tx1">
                    <a:tint val="75000"/>
                  </a:schemeClr>
                </a:solidFill>
              </a:defRPr>
            </a:lvl3pPr>
            <a:lvl4pPr marL="1371524"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1"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14541D-64DD-45CB-A507-4ADD9EEF3357}" type="datetime1">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718809"/>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863EB-DFD6-47F9-BD59-3A411EBE44D8}" type="datetime1">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434778"/>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8" indent="0">
              <a:buNone/>
              <a:defRPr sz="1600">
                <a:solidFill>
                  <a:schemeClr val="tx1">
                    <a:tint val="75000"/>
                  </a:schemeClr>
                </a:solidFill>
              </a:defRPr>
            </a:lvl3pPr>
            <a:lvl4pPr marL="1371524"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1"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28FB41-0EDF-466B-8121-AACE1C77760D}" type="datetime1">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23894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eneric Title" type="title">
  <p:cSld name="Generic Title">
    <p:spTree>
      <p:nvGrpSpPr>
        <p:cNvPr id="1" name="Shape 12"/>
        <p:cNvGrpSpPr/>
        <p:nvPr/>
      </p:nvGrpSpPr>
      <p:grpSpPr>
        <a:xfrm>
          <a:off x="0" y="0"/>
          <a:ext cx="0" cy="0"/>
          <a:chOff x="0" y="0"/>
          <a:chExt cx="0" cy="0"/>
        </a:xfrm>
      </p:grpSpPr>
      <p:grpSp>
        <p:nvGrpSpPr>
          <p:cNvPr id="13" name="Google Shape;13;p2"/>
          <p:cNvGrpSpPr/>
          <p:nvPr/>
        </p:nvGrpSpPr>
        <p:grpSpPr>
          <a:xfrm>
            <a:off x="5" y="-57629"/>
            <a:ext cx="12192483" cy="6915396"/>
            <a:chOff x="0" y="-57631"/>
            <a:chExt cx="12189000" cy="6915600"/>
          </a:xfrm>
        </p:grpSpPr>
        <p:pic>
          <p:nvPicPr>
            <p:cNvPr id="14" name="Google Shape;14;p2"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15" name="Google Shape;15;p2"/>
            <p:cNvSpPr txBox="1"/>
            <p:nvPr/>
          </p:nvSpPr>
          <p:spPr>
            <a:xfrm>
              <a:off x="206250" y="5553075"/>
              <a:ext cx="11823900" cy="1090200"/>
            </a:xfrm>
            <a:prstGeom prst="rect">
              <a:avLst/>
            </a:prstGeom>
            <a:solidFill>
              <a:srgbClr val="FFFFFF"/>
            </a:solidFill>
            <a:ln>
              <a:noFill/>
            </a:ln>
          </p:spPr>
          <p:txBody>
            <a:bodyPr spcFirstLastPara="1" wrap="square" lIns="98625" tIns="98625" rIns="98625" bIns="98625" anchor="t" anchorCtr="0">
              <a:noAutofit/>
            </a:bodyPr>
            <a:lstStyle/>
            <a:p>
              <a:pPr marL="0" lvl="0" indent="0" algn="l" rtl="0">
                <a:spcBef>
                  <a:spcPts val="0"/>
                </a:spcBef>
                <a:spcAft>
                  <a:spcPts val="0"/>
                </a:spcAft>
                <a:buNone/>
              </a:pPr>
              <a:endParaRPr sz="1300">
                <a:solidFill>
                  <a:srgbClr val="6FA8DC"/>
                </a:solidFill>
              </a:endParaRPr>
            </a:p>
          </p:txBody>
        </p:sp>
      </p:grpSp>
      <p:sp>
        <p:nvSpPr>
          <p:cNvPr id="16" name="Google Shape;16;p2"/>
          <p:cNvSpPr txBox="1">
            <a:spLocks noGrp="1"/>
          </p:cNvSpPr>
          <p:nvPr>
            <p:ph type="ctrTitle"/>
          </p:nvPr>
        </p:nvSpPr>
        <p:spPr>
          <a:xfrm>
            <a:off x="0" y="0"/>
            <a:ext cx="12192000" cy="3729706"/>
          </a:xfrm>
          <a:prstGeom prst="rect">
            <a:avLst/>
          </a:prstGeom>
          <a:noFill/>
        </p:spPr>
        <p:txBody>
          <a:bodyPr spcFirstLastPara="1" wrap="square" lIns="131443" tIns="131443" rIns="131443" bIns="131443" anchor="b" anchorCtr="0"/>
          <a:lstStyle>
            <a:lvl1pPr lvl="0" algn="ctr">
              <a:spcBef>
                <a:spcPts val="0"/>
              </a:spcBef>
              <a:spcAft>
                <a:spcPts val="0"/>
              </a:spcAft>
              <a:buSzPts val="6000"/>
              <a:buNone/>
              <a:defRPr sz="5300"/>
            </a:lvl1pPr>
            <a:lvl2pPr lvl="1" algn="ctr">
              <a:spcBef>
                <a:spcPts val="0"/>
              </a:spcBef>
              <a:spcAft>
                <a:spcPts val="0"/>
              </a:spcAft>
              <a:buSzPts val="7500"/>
              <a:buNone/>
              <a:defRPr sz="6600"/>
            </a:lvl2pPr>
            <a:lvl3pPr lvl="2" algn="ctr">
              <a:spcBef>
                <a:spcPts val="0"/>
              </a:spcBef>
              <a:spcAft>
                <a:spcPts val="0"/>
              </a:spcAft>
              <a:buSzPts val="7500"/>
              <a:buNone/>
              <a:defRPr sz="6600"/>
            </a:lvl3pPr>
            <a:lvl4pPr lvl="3" algn="ctr">
              <a:spcBef>
                <a:spcPts val="0"/>
              </a:spcBef>
              <a:spcAft>
                <a:spcPts val="0"/>
              </a:spcAft>
              <a:buSzPts val="7500"/>
              <a:buNone/>
              <a:defRPr sz="6600"/>
            </a:lvl4pPr>
            <a:lvl5pPr lvl="4" algn="ctr">
              <a:spcBef>
                <a:spcPts val="0"/>
              </a:spcBef>
              <a:spcAft>
                <a:spcPts val="0"/>
              </a:spcAft>
              <a:buSzPts val="7500"/>
              <a:buNone/>
              <a:defRPr sz="6600"/>
            </a:lvl5pPr>
            <a:lvl6pPr lvl="5" algn="ctr">
              <a:spcBef>
                <a:spcPts val="0"/>
              </a:spcBef>
              <a:spcAft>
                <a:spcPts val="0"/>
              </a:spcAft>
              <a:buSzPts val="7500"/>
              <a:buNone/>
              <a:defRPr sz="6600"/>
            </a:lvl6pPr>
            <a:lvl7pPr lvl="6" algn="ctr">
              <a:spcBef>
                <a:spcPts val="0"/>
              </a:spcBef>
              <a:spcAft>
                <a:spcPts val="0"/>
              </a:spcAft>
              <a:buSzPts val="7500"/>
              <a:buNone/>
              <a:defRPr sz="6600"/>
            </a:lvl7pPr>
            <a:lvl8pPr lvl="7" algn="ctr">
              <a:spcBef>
                <a:spcPts val="0"/>
              </a:spcBef>
              <a:spcAft>
                <a:spcPts val="0"/>
              </a:spcAft>
              <a:buSzPts val="7500"/>
              <a:buNone/>
              <a:defRPr sz="6600"/>
            </a:lvl8pPr>
            <a:lvl9pPr lvl="8" algn="ctr">
              <a:spcBef>
                <a:spcPts val="0"/>
              </a:spcBef>
              <a:spcAft>
                <a:spcPts val="0"/>
              </a:spcAft>
              <a:buSzPts val="7500"/>
              <a:buNone/>
              <a:defRPr sz="6600"/>
            </a:lvl9pPr>
          </a:lstStyle>
          <a:p>
            <a:endParaRPr/>
          </a:p>
        </p:txBody>
      </p:sp>
      <p:sp>
        <p:nvSpPr>
          <p:cNvPr id="17" name="Google Shape;17;p2"/>
          <p:cNvSpPr txBox="1">
            <a:spLocks noGrp="1"/>
          </p:cNvSpPr>
          <p:nvPr>
            <p:ph type="subTitle" idx="1"/>
          </p:nvPr>
        </p:nvSpPr>
        <p:spPr>
          <a:xfrm>
            <a:off x="0" y="3778800"/>
            <a:ext cx="12192000" cy="2850088"/>
          </a:xfrm>
          <a:prstGeom prst="rect">
            <a:avLst/>
          </a:prstGeom>
          <a:noFill/>
        </p:spPr>
        <p:txBody>
          <a:bodyPr spcFirstLastPara="1" wrap="square" lIns="131443" tIns="131443" rIns="131443" bIns="131443" anchor="t" anchorCtr="0"/>
          <a:lstStyle>
            <a:lvl1pPr lvl="0" algn="ctr">
              <a:lnSpc>
                <a:spcPct val="100000"/>
              </a:lnSpc>
              <a:spcBef>
                <a:spcPts val="0"/>
              </a:spcBef>
              <a:spcAft>
                <a:spcPts val="0"/>
              </a:spcAft>
              <a:buSzPts val="3600"/>
              <a:buNone/>
              <a:defRPr sz="3100"/>
            </a:lvl1pPr>
            <a:lvl2pPr lvl="1" algn="ctr">
              <a:lnSpc>
                <a:spcPct val="100000"/>
              </a:lnSpc>
              <a:spcBef>
                <a:spcPts val="0"/>
              </a:spcBef>
              <a:spcAft>
                <a:spcPts val="0"/>
              </a:spcAft>
              <a:buSzPts val="4000"/>
              <a:buNone/>
              <a:defRPr sz="3500"/>
            </a:lvl2pPr>
            <a:lvl3pPr lvl="2" algn="ctr">
              <a:lnSpc>
                <a:spcPct val="100000"/>
              </a:lnSpc>
              <a:spcBef>
                <a:spcPts val="0"/>
              </a:spcBef>
              <a:spcAft>
                <a:spcPts val="0"/>
              </a:spcAft>
              <a:buSzPts val="4000"/>
              <a:buNone/>
              <a:defRPr sz="3500"/>
            </a:lvl3pPr>
            <a:lvl4pPr lvl="3" algn="ctr">
              <a:lnSpc>
                <a:spcPct val="100000"/>
              </a:lnSpc>
              <a:spcBef>
                <a:spcPts val="0"/>
              </a:spcBef>
              <a:spcAft>
                <a:spcPts val="0"/>
              </a:spcAft>
              <a:buSzPts val="4000"/>
              <a:buNone/>
              <a:defRPr sz="3500"/>
            </a:lvl4pPr>
            <a:lvl5pPr lvl="4" algn="ctr">
              <a:lnSpc>
                <a:spcPct val="100000"/>
              </a:lnSpc>
              <a:spcBef>
                <a:spcPts val="0"/>
              </a:spcBef>
              <a:spcAft>
                <a:spcPts val="0"/>
              </a:spcAft>
              <a:buSzPts val="4000"/>
              <a:buNone/>
              <a:defRPr sz="3500"/>
            </a:lvl5pPr>
            <a:lvl6pPr lvl="5" algn="ctr">
              <a:lnSpc>
                <a:spcPct val="100000"/>
              </a:lnSpc>
              <a:spcBef>
                <a:spcPts val="0"/>
              </a:spcBef>
              <a:spcAft>
                <a:spcPts val="0"/>
              </a:spcAft>
              <a:buSzPts val="4000"/>
              <a:buNone/>
              <a:defRPr sz="3500"/>
            </a:lvl6pPr>
            <a:lvl7pPr lvl="6" algn="ctr">
              <a:lnSpc>
                <a:spcPct val="100000"/>
              </a:lnSpc>
              <a:spcBef>
                <a:spcPts val="0"/>
              </a:spcBef>
              <a:spcAft>
                <a:spcPts val="0"/>
              </a:spcAft>
              <a:buSzPts val="4000"/>
              <a:buNone/>
              <a:defRPr sz="3500"/>
            </a:lvl7pPr>
            <a:lvl8pPr lvl="7" algn="ctr">
              <a:lnSpc>
                <a:spcPct val="100000"/>
              </a:lnSpc>
              <a:spcBef>
                <a:spcPts val="0"/>
              </a:spcBef>
              <a:spcAft>
                <a:spcPts val="0"/>
              </a:spcAft>
              <a:buSzPts val="4000"/>
              <a:buNone/>
              <a:defRPr sz="3500"/>
            </a:lvl8pPr>
            <a:lvl9pPr lvl="8" algn="ctr">
              <a:lnSpc>
                <a:spcPct val="100000"/>
              </a:lnSpc>
              <a:spcBef>
                <a:spcPts val="0"/>
              </a:spcBef>
              <a:spcAft>
                <a:spcPts val="0"/>
              </a:spcAft>
              <a:buSzPts val="4000"/>
              <a:buNone/>
              <a:defRPr sz="3500"/>
            </a:lvl9pPr>
          </a:lstStyle>
          <a:p>
            <a:endParaRPr/>
          </a:p>
        </p:txBody>
      </p:sp>
      <p:pic>
        <p:nvPicPr>
          <p:cNvPr id="18" name="Google Shape;18;p2"/>
          <p:cNvPicPr preferRelativeResize="0"/>
          <p:nvPr/>
        </p:nvPicPr>
        <p:blipFill>
          <a:blip r:embed="rId3">
            <a:alphaModFix/>
          </a:blip>
          <a:stretch>
            <a:fillRect/>
          </a:stretch>
        </p:blipFill>
        <p:spPr>
          <a:xfrm>
            <a:off x="9783159" y="5965737"/>
            <a:ext cx="2135007" cy="724276"/>
          </a:xfrm>
          <a:prstGeom prst="rect">
            <a:avLst/>
          </a:prstGeom>
          <a:noFill/>
          <a:ln>
            <a:noFill/>
          </a:ln>
        </p:spPr>
      </p:pic>
      <p:sp>
        <p:nvSpPr>
          <p:cNvPr id="19" name="Google Shape;19;p2"/>
          <p:cNvSpPr txBox="1">
            <a:spLocks noGrp="1"/>
          </p:cNvSpPr>
          <p:nvPr>
            <p:ph type="sldNum" idx="12"/>
          </p:nvPr>
        </p:nvSpPr>
        <p:spPr>
          <a:xfrm>
            <a:off x="11409057" y="6333134"/>
            <a:ext cx="731715" cy="524912"/>
          </a:xfrm>
          <a:prstGeom prst="rect">
            <a:avLst/>
          </a:prstGeom>
        </p:spPr>
        <p:txBody>
          <a:bodyPr spcFirstLastPara="1" wrap="square" lIns="98619" tIns="98619" rIns="98619" bIns="98619" anchor="ctr" anchorCtr="0">
            <a:noAutofit/>
          </a:bodyPr>
          <a:lstStyle>
            <a:lvl1pPr lvl="0" algn="r">
              <a:buNone/>
              <a:defRPr sz="1500">
                <a:solidFill>
                  <a:schemeClr val="dk1"/>
                </a:solidFill>
                <a:latin typeface="Libre Franklin"/>
                <a:ea typeface="Libre Franklin"/>
                <a:cs typeface="Libre Franklin"/>
                <a:sym typeface="Libre Franklin"/>
              </a:defRPr>
            </a:lvl1pPr>
            <a:lvl2pPr lvl="1" algn="r">
              <a:buNone/>
              <a:defRPr sz="1500">
                <a:solidFill>
                  <a:schemeClr val="dk1"/>
                </a:solidFill>
                <a:latin typeface="Libre Franklin"/>
                <a:ea typeface="Libre Franklin"/>
                <a:cs typeface="Libre Franklin"/>
                <a:sym typeface="Libre Franklin"/>
              </a:defRPr>
            </a:lvl2pPr>
            <a:lvl3pPr lvl="2" algn="r">
              <a:buNone/>
              <a:defRPr sz="1500">
                <a:solidFill>
                  <a:schemeClr val="dk1"/>
                </a:solidFill>
                <a:latin typeface="Libre Franklin"/>
                <a:ea typeface="Libre Franklin"/>
                <a:cs typeface="Libre Franklin"/>
                <a:sym typeface="Libre Franklin"/>
              </a:defRPr>
            </a:lvl3pPr>
            <a:lvl4pPr lvl="3" algn="r">
              <a:buNone/>
              <a:defRPr sz="1500">
                <a:solidFill>
                  <a:schemeClr val="dk1"/>
                </a:solidFill>
                <a:latin typeface="Libre Franklin"/>
                <a:ea typeface="Libre Franklin"/>
                <a:cs typeface="Libre Franklin"/>
                <a:sym typeface="Libre Franklin"/>
              </a:defRPr>
            </a:lvl4pPr>
            <a:lvl5pPr lvl="4" algn="r">
              <a:buNone/>
              <a:defRPr sz="1500">
                <a:solidFill>
                  <a:schemeClr val="dk1"/>
                </a:solidFill>
                <a:latin typeface="Libre Franklin"/>
                <a:ea typeface="Libre Franklin"/>
                <a:cs typeface="Libre Franklin"/>
                <a:sym typeface="Libre Franklin"/>
              </a:defRPr>
            </a:lvl5pPr>
            <a:lvl6pPr lvl="5" algn="r">
              <a:buNone/>
              <a:defRPr sz="1500">
                <a:solidFill>
                  <a:schemeClr val="dk1"/>
                </a:solidFill>
                <a:latin typeface="Libre Franklin"/>
                <a:ea typeface="Libre Franklin"/>
                <a:cs typeface="Libre Franklin"/>
                <a:sym typeface="Libre Franklin"/>
              </a:defRPr>
            </a:lvl6pPr>
            <a:lvl7pPr lvl="6" algn="r">
              <a:buNone/>
              <a:defRPr sz="1500">
                <a:solidFill>
                  <a:schemeClr val="dk1"/>
                </a:solidFill>
                <a:latin typeface="Libre Franklin"/>
                <a:ea typeface="Libre Franklin"/>
                <a:cs typeface="Libre Franklin"/>
                <a:sym typeface="Libre Franklin"/>
              </a:defRPr>
            </a:lvl7pPr>
            <a:lvl8pPr lvl="7" algn="r">
              <a:buNone/>
              <a:defRPr sz="1500">
                <a:solidFill>
                  <a:schemeClr val="dk1"/>
                </a:solidFill>
                <a:latin typeface="Libre Franklin"/>
                <a:ea typeface="Libre Franklin"/>
                <a:cs typeface="Libre Franklin"/>
                <a:sym typeface="Libre Franklin"/>
              </a:defRPr>
            </a:lvl8pPr>
            <a:lvl9pPr lvl="8" algn="r">
              <a:buNone/>
              <a:defRPr sz="1500">
                <a:solidFill>
                  <a:schemeClr val="dk1"/>
                </a:solidFill>
                <a:latin typeface="Libre Franklin"/>
                <a:ea typeface="Libre Franklin"/>
                <a:cs typeface="Libre Franklin"/>
                <a:sym typeface="Libre Frankli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1196173"/>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EDC505-384B-41AA-B4D7-7372408E09F0}" type="datetime1">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902921"/>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74" indent="0">
              <a:buNone/>
              <a:defRPr sz="2000" b="1"/>
            </a:lvl2pPr>
            <a:lvl3pPr marL="914348" indent="0">
              <a:buNone/>
              <a:defRPr sz="1800" b="1"/>
            </a:lvl3pPr>
            <a:lvl4pPr marL="1371524" indent="0">
              <a:buNone/>
              <a:defRPr sz="1600" b="1"/>
            </a:lvl4pPr>
            <a:lvl5pPr marL="1828698" indent="0">
              <a:buNone/>
              <a:defRPr sz="1600" b="1"/>
            </a:lvl5pPr>
            <a:lvl6pPr marL="2285872" indent="0">
              <a:buNone/>
              <a:defRPr sz="1600" b="1"/>
            </a:lvl6pPr>
            <a:lvl7pPr marL="2743046" indent="0">
              <a:buNone/>
              <a:defRPr sz="1600" b="1"/>
            </a:lvl7pPr>
            <a:lvl8pPr marL="3200221"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174" indent="0">
              <a:buNone/>
              <a:defRPr sz="2000" b="1"/>
            </a:lvl2pPr>
            <a:lvl3pPr marL="914348" indent="0">
              <a:buNone/>
              <a:defRPr sz="1800" b="1"/>
            </a:lvl3pPr>
            <a:lvl4pPr marL="1371524" indent="0">
              <a:buNone/>
              <a:defRPr sz="1600" b="1"/>
            </a:lvl4pPr>
            <a:lvl5pPr marL="1828698" indent="0">
              <a:buNone/>
              <a:defRPr sz="1600" b="1"/>
            </a:lvl5pPr>
            <a:lvl6pPr marL="2285872" indent="0">
              <a:buNone/>
              <a:defRPr sz="1600" b="1"/>
            </a:lvl6pPr>
            <a:lvl7pPr marL="2743046" indent="0">
              <a:buNone/>
              <a:defRPr sz="1600" b="1"/>
            </a:lvl7pPr>
            <a:lvl8pPr marL="3200221"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4AC802-A61C-4B4D-894F-6D6433896CC2}" type="datetime1">
              <a:rPr lang="en-US" smtClean="0">
                <a:solidFill>
                  <a:prstClr val="black">
                    <a:tint val="75000"/>
                  </a:prstClr>
                </a:solidFill>
              </a:rPr>
              <a:pPr/>
              <a:t>4/8/2024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544541"/>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61383A-69F8-4CB4-86F0-27C652C93DF2}" type="datetime1">
              <a:rPr lang="en-US" smtClean="0">
                <a:solidFill>
                  <a:prstClr val="black">
                    <a:tint val="75000"/>
                  </a:prstClr>
                </a:solidFill>
              </a:rPr>
              <a:pPr/>
              <a:t>4/8/2024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341404"/>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19D6B-8556-4285-B798-471B75569C46}" type="datetime1">
              <a:rPr lang="en-US" smtClean="0">
                <a:solidFill>
                  <a:prstClr val="black">
                    <a:tint val="75000"/>
                  </a:prstClr>
                </a:solidFill>
              </a:rPr>
              <a:pPr/>
              <a:t>4/8/2024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963128"/>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4" indent="0">
              <a:buNone/>
              <a:defRPr sz="1200"/>
            </a:lvl2pPr>
            <a:lvl3pPr marL="914348" indent="0">
              <a:buNone/>
              <a:defRPr sz="1000"/>
            </a:lvl3pPr>
            <a:lvl4pPr marL="1371524" indent="0">
              <a:buNone/>
              <a:defRPr sz="900"/>
            </a:lvl4pPr>
            <a:lvl5pPr marL="1828698" indent="0">
              <a:buNone/>
              <a:defRPr sz="900"/>
            </a:lvl5pPr>
            <a:lvl6pPr marL="2285872" indent="0">
              <a:buNone/>
              <a:defRPr sz="900"/>
            </a:lvl6pPr>
            <a:lvl7pPr marL="2743046" indent="0">
              <a:buNone/>
              <a:defRPr sz="900"/>
            </a:lvl7pPr>
            <a:lvl8pPr marL="3200221" indent="0">
              <a:buNone/>
              <a:defRPr sz="900"/>
            </a:lvl8pPr>
            <a:lvl9pPr marL="365739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01CE58-D8D9-41F7-988B-429CAA8B1362}" type="datetime1">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541181"/>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4" indent="0">
              <a:buNone/>
              <a:defRPr sz="2800"/>
            </a:lvl2pPr>
            <a:lvl3pPr marL="914348" indent="0">
              <a:buNone/>
              <a:defRPr sz="2400"/>
            </a:lvl3pPr>
            <a:lvl4pPr marL="1371524" indent="0">
              <a:buNone/>
              <a:defRPr sz="2000"/>
            </a:lvl4pPr>
            <a:lvl5pPr marL="1828698" indent="0">
              <a:buNone/>
              <a:defRPr sz="2000"/>
            </a:lvl5pPr>
            <a:lvl6pPr marL="2285872" indent="0">
              <a:buNone/>
              <a:defRPr sz="2000"/>
            </a:lvl6pPr>
            <a:lvl7pPr marL="2743046" indent="0">
              <a:buNone/>
              <a:defRPr sz="2000"/>
            </a:lvl7pPr>
            <a:lvl8pPr marL="3200221" indent="0">
              <a:buNone/>
              <a:defRPr sz="2000"/>
            </a:lvl8pPr>
            <a:lvl9pPr marL="365739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4" indent="0">
              <a:buNone/>
              <a:defRPr sz="1200"/>
            </a:lvl2pPr>
            <a:lvl3pPr marL="914348" indent="0">
              <a:buNone/>
              <a:defRPr sz="1000"/>
            </a:lvl3pPr>
            <a:lvl4pPr marL="1371524" indent="0">
              <a:buNone/>
              <a:defRPr sz="900"/>
            </a:lvl4pPr>
            <a:lvl5pPr marL="1828698" indent="0">
              <a:buNone/>
              <a:defRPr sz="900"/>
            </a:lvl5pPr>
            <a:lvl6pPr marL="2285872" indent="0">
              <a:buNone/>
              <a:defRPr sz="900"/>
            </a:lvl6pPr>
            <a:lvl7pPr marL="2743046" indent="0">
              <a:buNone/>
              <a:defRPr sz="900"/>
            </a:lvl7pPr>
            <a:lvl8pPr marL="3200221" indent="0">
              <a:buNone/>
              <a:defRPr sz="900"/>
            </a:lvl8pPr>
            <a:lvl9pPr marL="365739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5316E1-CD25-4F4A-8355-3BD814468BB9}" type="datetime1">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517727"/>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1A2AC-E67D-47C6-8919-CAA77C359732}" type="datetime1">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614217"/>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66D1C-14AA-4333-917C-5E32FE2D36D2}" type="datetime1">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717574"/>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Generic Title" type="title">
  <p:cSld name="Generic Title">
    <p:spTree>
      <p:nvGrpSpPr>
        <p:cNvPr id="1" name="Shape 400"/>
        <p:cNvGrpSpPr/>
        <p:nvPr/>
      </p:nvGrpSpPr>
      <p:grpSpPr>
        <a:xfrm>
          <a:off x="0" y="0"/>
          <a:ext cx="0" cy="0"/>
          <a:chOff x="0" y="0"/>
          <a:chExt cx="0" cy="0"/>
        </a:xfrm>
      </p:grpSpPr>
      <p:grpSp>
        <p:nvGrpSpPr>
          <p:cNvPr id="401" name="Google Shape;401;p69"/>
          <p:cNvGrpSpPr/>
          <p:nvPr/>
        </p:nvGrpSpPr>
        <p:grpSpPr>
          <a:xfrm>
            <a:off x="1" y="-57629"/>
            <a:ext cx="12192483" cy="6915396"/>
            <a:chOff x="0" y="-57631"/>
            <a:chExt cx="12189000" cy="6915600"/>
          </a:xfrm>
        </p:grpSpPr>
        <p:pic>
          <p:nvPicPr>
            <p:cNvPr id="402" name="Google Shape;402;p69"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403" name="Google Shape;403;p69"/>
            <p:cNvSpPr txBox="1"/>
            <p:nvPr/>
          </p:nvSpPr>
          <p:spPr>
            <a:xfrm>
              <a:off x="206250" y="5553075"/>
              <a:ext cx="11823900" cy="1090200"/>
            </a:xfrm>
            <a:prstGeom prst="rect">
              <a:avLst/>
            </a:prstGeom>
            <a:solidFill>
              <a:srgbClr val="FFFFFF"/>
            </a:solidFill>
            <a:ln>
              <a:noFill/>
            </a:ln>
          </p:spPr>
          <p:txBody>
            <a:bodyPr spcFirstLastPara="1" wrap="square" lIns="95300" tIns="95300" rIns="95300" bIns="95300" anchor="t" anchorCtr="0">
              <a:noAutofit/>
            </a:bodyPr>
            <a:lstStyle/>
            <a:p>
              <a:pPr defTabSz="914400">
                <a:buClr>
                  <a:srgbClr val="000000"/>
                </a:buClr>
                <a:buFont typeface="Arial"/>
                <a:buNone/>
              </a:pPr>
              <a:endParaRPr sz="1300" kern="0">
                <a:solidFill>
                  <a:srgbClr val="6FA8DC"/>
                </a:solidFill>
                <a:cs typeface="Arial"/>
                <a:sym typeface="Arial"/>
              </a:endParaRPr>
            </a:p>
          </p:txBody>
        </p:sp>
      </p:grpSp>
      <p:sp>
        <p:nvSpPr>
          <p:cNvPr id="404" name="Google Shape;404;p69"/>
          <p:cNvSpPr txBox="1">
            <a:spLocks noGrp="1"/>
          </p:cNvSpPr>
          <p:nvPr>
            <p:ph type="ctrTitle"/>
          </p:nvPr>
        </p:nvSpPr>
        <p:spPr>
          <a:xfrm>
            <a:off x="0" y="0"/>
            <a:ext cx="12192000" cy="3729706"/>
          </a:xfrm>
          <a:prstGeom prst="rect">
            <a:avLst/>
          </a:prstGeom>
          <a:noFill/>
        </p:spPr>
        <p:txBody>
          <a:bodyPr spcFirstLastPara="1" wrap="square" lIns="117612" tIns="117612" rIns="117612" bIns="117612" anchor="b" anchorCtr="0">
            <a:noAutofit/>
          </a:bodyPr>
          <a:lstStyle>
            <a:lvl1pPr lvl="0" algn="ctr" rtl="0">
              <a:spcBef>
                <a:spcPts val="0"/>
              </a:spcBef>
              <a:spcAft>
                <a:spcPts val="0"/>
              </a:spcAft>
              <a:buSzPts val="5800"/>
              <a:buNone/>
              <a:defRPr sz="5400"/>
            </a:lvl1pPr>
            <a:lvl2pPr lvl="1" algn="ctr" rtl="0">
              <a:spcBef>
                <a:spcPts val="0"/>
              </a:spcBef>
              <a:spcAft>
                <a:spcPts val="0"/>
              </a:spcAft>
              <a:buSzPts val="7200"/>
              <a:buNone/>
              <a:defRPr sz="6700"/>
            </a:lvl2pPr>
            <a:lvl3pPr lvl="2" algn="ctr" rtl="0">
              <a:spcBef>
                <a:spcPts val="0"/>
              </a:spcBef>
              <a:spcAft>
                <a:spcPts val="0"/>
              </a:spcAft>
              <a:buSzPts val="7200"/>
              <a:buNone/>
              <a:defRPr sz="6700"/>
            </a:lvl3pPr>
            <a:lvl4pPr lvl="3" algn="ctr" rtl="0">
              <a:spcBef>
                <a:spcPts val="0"/>
              </a:spcBef>
              <a:spcAft>
                <a:spcPts val="0"/>
              </a:spcAft>
              <a:buSzPts val="7200"/>
              <a:buNone/>
              <a:defRPr sz="6700"/>
            </a:lvl4pPr>
            <a:lvl5pPr lvl="4" algn="ctr" rtl="0">
              <a:spcBef>
                <a:spcPts val="0"/>
              </a:spcBef>
              <a:spcAft>
                <a:spcPts val="0"/>
              </a:spcAft>
              <a:buSzPts val="7200"/>
              <a:buNone/>
              <a:defRPr sz="6700"/>
            </a:lvl5pPr>
            <a:lvl6pPr lvl="5" algn="ctr" rtl="0">
              <a:spcBef>
                <a:spcPts val="0"/>
              </a:spcBef>
              <a:spcAft>
                <a:spcPts val="0"/>
              </a:spcAft>
              <a:buSzPts val="7200"/>
              <a:buNone/>
              <a:defRPr sz="6700"/>
            </a:lvl6pPr>
            <a:lvl7pPr lvl="6" algn="ctr" rtl="0">
              <a:spcBef>
                <a:spcPts val="0"/>
              </a:spcBef>
              <a:spcAft>
                <a:spcPts val="0"/>
              </a:spcAft>
              <a:buSzPts val="7200"/>
              <a:buNone/>
              <a:defRPr sz="6700"/>
            </a:lvl7pPr>
            <a:lvl8pPr lvl="7" algn="ctr" rtl="0">
              <a:spcBef>
                <a:spcPts val="0"/>
              </a:spcBef>
              <a:spcAft>
                <a:spcPts val="0"/>
              </a:spcAft>
              <a:buSzPts val="7200"/>
              <a:buNone/>
              <a:defRPr sz="6700"/>
            </a:lvl8pPr>
            <a:lvl9pPr lvl="8" algn="ctr" rtl="0">
              <a:spcBef>
                <a:spcPts val="0"/>
              </a:spcBef>
              <a:spcAft>
                <a:spcPts val="0"/>
              </a:spcAft>
              <a:buSzPts val="7200"/>
              <a:buNone/>
              <a:defRPr sz="6700"/>
            </a:lvl9pPr>
          </a:lstStyle>
          <a:p>
            <a:endParaRPr/>
          </a:p>
        </p:txBody>
      </p:sp>
      <p:sp>
        <p:nvSpPr>
          <p:cNvPr id="405" name="Google Shape;405;p69"/>
          <p:cNvSpPr txBox="1">
            <a:spLocks noGrp="1"/>
          </p:cNvSpPr>
          <p:nvPr>
            <p:ph type="subTitle" idx="1"/>
          </p:nvPr>
        </p:nvSpPr>
        <p:spPr>
          <a:xfrm>
            <a:off x="0" y="3778800"/>
            <a:ext cx="12192000" cy="2850088"/>
          </a:xfrm>
          <a:prstGeom prst="rect">
            <a:avLst/>
          </a:prstGeom>
          <a:noFill/>
        </p:spPr>
        <p:txBody>
          <a:bodyPr spcFirstLastPara="1" wrap="square" lIns="117612" tIns="117612" rIns="117612" bIns="117612" anchor="t" anchorCtr="0">
            <a:noAutofit/>
          </a:bodyPr>
          <a:lstStyle>
            <a:lvl1pPr lvl="0" algn="ctr" rtl="0">
              <a:lnSpc>
                <a:spcPct val="100000"/>
              </a:lnSpc>
              <a:spcBef>
                <a:spcPts val="0"/>
              </a:spcBef>
              <a:spcAft>
                <a:spcPts val="0"/>
              </a:spcAft>
              <a:buSzPts val="3500"/>
              <a:buNone/>
              <a:defRPr sz="3200"/>
            </a:lvl1pPr>
            <a:lvl2pPr lvl="1" algn="ctr" rtl="0">
              <a:lnSpc>
                <a:spcPct val="100000"/>
              </a:lnSpc>
              <a:spcBef>
                <a:spcPts val="0"/>
              </a:spcBef>
              <a:spcAft>
                <a:spcPts val="0"/>
              </a:spcAft>
              <a:buSzPts val="3900"/>
              <a:buNone/>
              <a:defRPr sz="3600"/>
            </a:lvl2pPr>
            <a:lvl3pPr lvl="2" algn="ctr" rtl="0">
              <a:lnSpc>
                <a:spcPct val="100000"/>
              </a:lnSpc>
              <a:spcBef>
                <a:spcPts val="0"/>
              </a:spcBef>
              <a:spcAft>
                <a:spcPts val="0"/>
              </a:spcAft>
              <a:buSzPts val="3900"/>
              <a:buNone/>
              <a:defRPr sz="3600"/>
            </a:lvl3pPr>
            <a:lvl4pPr lvl="3" algn="ctr" rtl="0">
              <a:lnSpc>
                <a:spcPct val="100000"/>
              </a:lnSpc>
              <a:spcBef>
                <a:spcPts val="0"/>
              </a:spcBef>
              <a:spcAft>
                <a:spcPts val="0"/>
              </a:spcAft>
              <a:buSzPts val="3900"/>
              <a:buNone/>
              <a:defRPr sz="3600"/>
            </a:lvl4pPr>
            <a:lvl5pPr lvl="4" algn="ctr" rtl="0">
              <a:lnSpc>
                <a:spcPct val="100000"/>
              </a:lnSpc>
              <a:spcBef>
                <a:spcPts val="0"/>
              </a:spcBef>
              <a:spcAft>
                <a:spcPts val="0"/>
              </a:spcAft>
              <a:buSzPts val="3900"/>
              <a:buNone/>
              <a:defRPr sz="3600"/>
            </a:lvl5pPr>
            <a:lvl6pPr lvl="5" algn="ctr" rtl="0">
              <a:lnSpc>
                <a:spcPct val="100000"/>
              </a:lnSpc>
              <a:spcBef>
                <a:spcPts val="0"/>
              </a:spcBef>
              <a:spcAft>
                <a:spcPts val="0"/>
              </a:spcAft>
              <a:buSzPts val="3900"/>
              <a:buNone/>
              <a:defRPr sz="3600"/>
            </a:lvl6pPr>
            <a:lvl7pPr lvl="6" algn="ctr" rtl="0">
              <a:lnSpc>
                <a:spcPct val="100000"/>
              </a:lnSpc>
              <a:spcBef>
                <a:spcPts val="0"/>
              </a:spcBef>
              <a:spcAft>
                <a:spcPts val="0"/>
              </a:spcAft>
              <a:buSzPts val="3900"/>
              <a:buNone/>
              <a:defRPr sz="3600"/>
            </a:lvl7pPr>
            <a:lvl8pPr lvl="7" algn="ctr" rtl="0">
              <a:lnSpc>
                <a:spcPct val="100000"/>
              </a:lnSpc>
              <a:spcBef>
                <a:spcPts val="0"/>
              </a:spcBef>
              <a:spcAft>
                <a:spcPts val="0"/>
              </a:spcAft>
              <a:buSzPts val="3900"/>
              <a:buNone/>
              <a:defRPr sz="3600"/>
            </a:lvl8pPr>
            <a:lvl9pPr lvl="8" algn="ctr" rtl="0">
              <a:lnSpc>
                <a:spcPct val="100000"/>
              </a:lnSpc>
              <a:spcBef>
                <a:spcPts val="0"/>
              </a:spcBef>
              <a:spcAft>
                <a:spcPts val="0"/>
              </a:spcAft>
              <a:buSzPts val="3900"/>
              <a:buNone/>
              <a:defRPr sz="3600"/>
            </a:lvl9pPr>
          </a:lstStyle>
          <a:p>
            <a:endParaRPr/>
          </a:p>
        </p:txBody>
      </p:sp>
      <p:pic>
        <p:nvPicPr>
          <p:cNvPr id="406" name="Google Shape;406;p69"/>
          <p:cNvPicPr preferRelativeResize="0"/>
          <p:nvPr/>
        </p:nvPicPr>
        <p:blipFill>
          <a:blip r:embed="rId3">
            <a:alphaModFix/>
          </a:blip>
          <a:stretch>
            <a:fillRect/>
          </a:stretch>
        </p:blipFill>
        <p:spPr>
          <a:xfrm>
            <a:off x="9783097" y="5965738"/>
            <a:ext cx="1921505" cy="651848"/>
          </a:xfrm>
          <a:prstGeom prst="rect">
            <a:avLst/>
          </a:prstGeom>
          <a:noFill/>
          <a:ln>
            <a:noFill/>
          </a:ln>
        </p:spPr>
      </p:pic>
    </p:spTree>
    <p:extLst>
      <p:ext uri="{BB962C8B-B14F-4D97-AF65-F5344CB8AC3E}">
        <p14:creationId xmlns:p14="http://schemas.microsoft.com/office/powerpoint/2010/main" val="1650933181"/>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ATLAS Title">
  <p:cSld name="ATLAS Title">
    <p:spTree>
      <p:nvGrpSpPr>
        <p:cNvPr id="1" name="Shape 407"/>
        <p:cNvGrpSpPr/>
        <p:nvPr/>
      </p:nvGrpSpPr>
      <p:grpSpPr>
        <a:xfrm>
          <a:off x="0" y="0"/>
          <a:ext cx="0" cy="0"/>
          <a:chOff x="0" y="0"/>
          <a:chExt cx="0" cy="0"/>
        </a:xfrm>
      </p:grpSpPr>
      <p:grpSp>
        <p:nvGrpSpPr>
          <p:cNvPr id="408" name="Google Shape;408;p70"/>
          <p:cNvGrpSpPr/>
          <p:nvPr/>
        </p:nvGrpSpPr>
        <p:grpSpPr>
          <a:xfrm>
            <a:off x="1" y="-57629"/>
            <a:ext cx="12192483" cy="6915396"/>
            <a:chOff x="0" y="-57631"/>
            <a:chExt cx="12189000" cy="6915600"/>
          </a:xfrm>
        </p:grpSpPr>
        <p:pic>
          <p:nvPicPr>
            <p:cNvPr id="409" name="Google Shape;409;p70" descr="ppt_BG_BodySlide_BNL_blue_NO_GRAPHIC.jpg"/>
            <p:cNvPicPr preferRelativeResize="0"/>
            <p:nvPr/>
          </p:nvPicPr>
          <p:blipFill rotWithShape="1">
            <a:blip r:embed="rId2">
              <a:alphaModFix/>
            </a:blip>
            <a:srcRect t="24368"/>
            <a:stretch/>
          </p:blipFill>
          <p:spPr>
            <a:xfrm>
              <a:off x="0" y="-57631"/>
              <a:ext cx="12189000" cy="6915600"/>
            </a:xfrm>
            <a:prstGeom prst="rect">
              <a:avLst/>
            </a:prstGeom>
            <a:noFill/>
            <a:ln>
              <a:noFill/>
            </a:ln>
          </p:spPr>
        </p:pic>
        <p:sp>
          <p:nvSpPr>
            <p:cNvPr id="410" name="Google Shape;410;p70"/>
            <p:cNvSpPr txBox="1"/>
            <p:nvPr/>
          </p:nvSpPr>
          <p:spPr>
            <a:xfrm>
              <a:off x="206250" y="5553075"/>
              <a:ext cx="11823900" cy="1090200"/>
            </a:xfrm>
            <a:prstGeom prst="rect">
              <a:avLst/>
            </a:prstGeom>
            <a:solidFill>
              <a:srgbClr val="FFFFFF"/>
            </a:solidFill>
            <a:ln>
              <a:noFill/>
            </a:ln>
          </p:spPr>
          <p:txBody>
            <a:bodyPr spcFirstLastPara="1" wrap="square" lIns="95300" tIns="95300" rIns="95300" bIns="95300" anchor="t" anchorCtr="0">
              <a:noAutofit/>
            </a:bodyPr>
            <a:lstStyle/>
            <a:p>
              <a:pPr defTabSz="914400">
                <a:buClr>
                  <a:srgbClr val="000000"/>
                </a:buClr>
                <a:buFont typeface="Arial"/>
                <a:buNone/>
              </a:pPr>
              <a:endParaRPr sz="1300" kern="0">
                <a:solidFill>
                  <a:srgbClr val="6FA8DC"/>
                </a:solidFill>
                <a:cs typeface="Arial"/>
                <a:sym typeface="Arial"/>
              </a:endParaRPr>
            </a:p>
          </p:txBody>
        </p:sp>
      </p:grpSp>
      <p:sp>
        <p:nvSpPr>
          <p:cNvPr id="411" name="Google Shape;411;p70"/>
          <p:cNvSpPr txBox="1">
            <a:spLocks noGrp="1"/>
          </p:cNvSpPr>
          <p:nvPr>
            <p:ph type="ctrTitle"/>
          </p:nvPr>
        </p:nvSpPr>
        <p:spPr>
          <a:xfrm>
            <a:off x="415612" y="294900"/>
            <a:ext cx="11360857" cy="1946118"/>
          </a:xfrm>
          <a:prstGeom prst="rect">
            <a:avLst/>
          </a:prstGeom>
          <a:noFill/>
        </p:spPr>
        <p:txBody>
          <a:bodyPr spcFirstLastPara="1" wrap="square" lIns="117612" tIns="117612" rIns="117612" bIns="117612" anchor="ctr" anchorCtr="0">
            <a:noAutofit/>
          </a:bodyPr>
          <a:lstStyle>
            <a:lvl1pPr lvl="0" algn="ctr" rtl="0">
              <a:spcBef>
                <a:spcPts val="0"/>
              </a:spcBef>
              <a:spcAft>
                <a:spcPts val="0"/>
              </a:spcAft>
              <a:buSzPts val="5800"/>
              <a:buNone/>
              <a:defRPr sz="5400"/>
            </a:lvl1pPr>
            <a:lvl2pPr lvl="1" algn="ctr" rtl="0">
              <a:spcBef>
                <a:spcPts val="0"/>
              </a:spcBef>
              <a:spcAft>
                <a:spcPts val="0"/>
              </a:spcAft>
              <a:buSzPts val="7200"/>
              <a:buNone/>
              <a:defRPr sz="6700"/>
            </a:lvl2pPr>
            <a:lvl3pPr lvl="2" algn="ctr" rtl="0">
              <a:spcBef>
                <a:spcPts val="0"/>
              </a:spcBef>
              <a:spcAft>
                <a:spcPts val="0"/>
              </a:spcAft>
              <a:buSzPts val="7200"/>
              <a:buNone/>
              <a:defRPr sz="6700"/>
            </a:lvl3pPr>
            <a:lvl4pPr lvl="3" algn="ctr" rtl="0">
              <a:spcBef>
                <a:spcPts val="0"/>
              </a:spcBef>
              <a:spcAft>
                <a:spcPts val="0"/>
              </a:spcAft>
              <a:buSzPts val="7200"/>
              <a:buNone/>
              <a:defRPr sz="6700"/>
            </a:lvl4pPr>
            <a:lvl5pPr lvl="4" algn="ctr" rtl="0">
              <a:spcBef>
                <a:spcPts val="0"/>
              </a:spcBef>
              <a:spcAft>
                <a:spcPts val="0"/>
              </a:spcAft>
              <a:buSzPts val="7200"/>
              <a:buNone/>
              <a:defRPr sz="6700"/>
            </a:lvl5pPr>
            <a:lvl6pPr lvl="5" algn="ctr" rtl="0">
              <a:spcBef>
                <a:spcPts val="0"/>
              </a:spcBef>
              <a:spcAft>
                <a:spcPts val="0"/>
              </a:spcAft>
              <a:buSzPts val="7200"/>
              <a:buNone/>
              <a:defRPr sz="6700"/>
            </a:lvl6pPr>
            <a:lvl7pPr lvl="6" algn="ctr" rtl="0">
              <a:spcBef>
                <a:spcPts val="0"/>
              </a:spcBef>
              <a:spcAft>
                <a:spcPts val="0"/>
              </a:spcAft>
              <a:buSzPts val="7200"/>
              <a:buNone/>
              <a:defRPr sz="6700"/>
            </a:lvl7pPr>
            <a:lvl8pPr lvl="7" algn="ctr" rtl="0">
              <a:spcBef>
                <a:spcPts val="0"/>
              </a:spcBef>
              <a:spcAft>
                <a:spcPts val="0"/>
              </a:spcAft>
              <a:buSzPts val="7200"/>
              <a:buNone/>
              <a:defRPr sz="6700"/>
            </a:lvl8pPr>
            <a:lvl9pPr lvl="8" algn="ctr" rtl="0">
              <a:spcBef>
                <a:spcPts val="0"/>
              </a:spcBef>
              <a:spcAft>
                <a:spcPts val="0"/>
              </a:spcAft>
              <a:buSzPts val="7200"/>
              <a:buNone/>
              <a:defRPr sz="6700"/>
            </a:lvl9pPr>
          </a:lstStyle>
          <a:p>
            <a:endParaRPr/>
          </a:p>
        </p:txBody>
      </p:sp>
      <p:sp>
        <p:nvSpPr>
          <p:cNvPr id="412" name="Google Shape;412;p70"/>
          <p:cNvSpPr txBox="1">
            <a:spLocks noGrp="1"/>
          </p:cNvSpPr>
          <p:nvPr>
            <p:ph type="subTitle" idx="1"/>
          </p:nvPr>
        </p:nvSpPr>
        <p:spPr>
          <a:xfrm>
            <a:off x="3957503" y="1794000"/>
            <a:ext cx="4666857" cy="4785088"/>
          </a:xfrm>
          <a:prstGeom prst="rect">
            <a:avLst/>
          </a:prstGeom>
          <a:noFill/>
        </p:spPr>
        <p:txBody>
          <a:bodyPr spcFirstLastPara="1" wrap="square" lIns="117612" tIns="117612" rIns="117612" bIns="117612" anchor="ctr" anchorCtr="0">
            <a:noAutofit/>
          </a:bodyPr>
          <a:lstStyle>
            <a:lvl1pPr lvl="0" algn="ctr" rtl="0">
              <a:lnSpc>
                <a:spcPct val="100000"/>
              </a:lnSpc>
              <a:spcBef>
                <a:spcPts val="0"/>
              </a:spcBef>
              <a:spcAft>
                <a:spcPts val="0"/>
              </a:spcAft>
              <a:buSzPts val="3500"/>
              <a:buNone/>
              <a:defRPr sz="3200"/>
            </a:lvl1pPr>
            <a:lvl2pPr lvl="1" algn="ctr" rtl="0">
              <a:lnSpc>
                <a:spcPct val="100000"/>
              </a:lnSpc>
              <a:spcBef>
                <a:spcPts val="0"/>
              </a:spcBef>
              <a:spcAft>
                <a:spcPts val="0"/>
              </a:spcAft>
              <a:buSzPts val="3900"/>
              <a:buNone/>
              <a:defRPr sz="3600"/>
            </a:lvl2pPr>
            <a:lvl3pPr lvl="2" algn="ctr" rtl="0">
              <a:lnSpc>
                <a:spcPct val="100000"/>
              </a:lnSpc>
              <a:spcBef>
                <a:spcPts val="0"/>
              </a:spcBef>
              <a:spcAft>
                <a:spcPts val="0"/>
              </a:spcAft>
              <a:buSzPts val="3900"/>
              <a:buNone/>
              <a:defRPr sz="3600"/>
            </a:lvl3pPr>
            <a:lvl4pPr lvl="3" algn="ctr" rtl="0">
              <a:lnSpc>
                <a:spcPct val="100000"/>
              </a:lnSpc>
              <a:spcBef>
                <a:spcPts val="0"/>
              </a:spcBef>
              <a:spcAft>
                <a:spcPts val="0"/>
              </a:spcAft>
              <a:buSzPts val="3900"/>
              <a:buNone/>
              <a:defRPr sz="3600"/>
            </a:lvl4pPr>
            <a:lvl5pPr lvl="4" algn="ctr" rtl="0">
              <a:lnSpc>
                <a:spcPct val="100000"/>
              </a:lnSpc>
              <a:spcBef>
                <a:spcPts val="0"/>
              </a:spcBef>
              <a:spcAft>
                <a:spcPts val="0"/>
              </a:spcAft>
              <a:buSzPts val="3900"/>
              <a:buNone/>
              <a:defRPr sz="3600"/>
            </a:lvl5pPr>
            <a:lvl6pPr lvl="5" algn="ctr" rtl="0">
              <a:lnSpc>
                <a:spcPct val="100000"/>
              </a:lnSpc>
              <a:spcBef>
                <a:spcPts val="0"/>
              </a:spcBef>
              <a:spcAft>
                <a:spcPts val="0"/>
              </a:spcAft>
              <a:buSzPts val="3900"/>
              <a:buNone/>
              <a:defRPr sz="3600"/>
            </a:lvl6pPr>
            <a:lvl7pPr lvl="6" algn="ctr" rtl="0">
              <a:lnSpc>
                <a:spcPct val="100000"/>
              </a:lnSpc>
              <a:spcBef>
                <a:spcPts val="0"/>
              </a:spcBef>
              <a:spcAft>
                <a:spcPts val="0"/>
              </a:spcAft>
              <a:buSzPts val="3900"/>
              <a:buNone/>
              <a:defRPr sz="3600"/>
            </a:lvl7pPr>
            <a:lvl8pPr lvl="7" algn="ctr" rtl="0">
              <a:lnSpc>
                <a:spcPct val="100000"/>
              </a:lnSpc>
              <a:spcBef>
                <a:spcPts val="0"/>
              </a:spcBef>
              <a:spcAft>
                <a:spcPts val="0"/>
              </a:spcAft>
              <a:buSzPts val="3900"/>
              <a:buNone/>
              <a:defRPr sz="3600"/>
            </a:lvl8pPr>
            <a:lvl9pPr lvl="8" algn="ctr" rtl="0">
              <a:lnSpc>
                <a:spcPct val="100000"/>
              </a:lnSpc>
              <a:spcBef>
                <a:spcPts val="0"/>
              </a:spcBef>
              <a:spcAft>
                <a:spcPts val="0"/>
              </a:spcAft>
              <a:buSzPts val="3900"/>
              <a:buNone/>
              <a:defRPr sz="3600"/>
            </a:lvl9pPr>
          </a:lstStyle>
          <a:p>
            <a:endParaRPr/>
          </a:p>
        </p:txBody>
      </p:sp>
      <p:pic>
        <p:nvPicPr>
          <p:cNvPr id="413" name="Google Shape;413;p70" descr="atlas-red-big-72dpi.png"/>
          <p:cNvPicPr preferRelativeResize="0"/>
          <p:nvPr/>
        </p:nvPicPr>
        <p:blipFill>
          <a:blip r:embed="rId3">
            <a:alphaModFix/>
          </a:blip>
          <a:stretch>
            <a:fillRect/>
          </a:stretch>
        </p:blipFill>
        <p:spPr>
          <a:xfrm>
            <a:off x="749712" y="2655675"/>
            <a:ext cx="2228149" cy="2996575"/>
          </a:xfrm>
          <a:prstGeom prst="rect">
            <a:avLst/>
          </a:prstGeom>
          <a:noFill/>
          <a:ln>
            <a:noFill/>
          </a:ln>
        </p:spPr>
      </p:pic>
      <p:pic>
        <p:nvPicPr>
          <p:cNvPr id="414" name="Google Shape;414;p70"/>
          <p:cNvPicPr preferRelativeResize="0"/>
          <p:nvPr/>
        </p:nvPicPr>
        <p:blipFill>
          <a:blip r:embed="rId4">
            <a:alphaModFix/>
          </a:blip>
          <a:stretch>
            <a:fillRect/>
          </a:stretch>
        </p:blipFill>
        <p:spPr>
          <a:xfrm>
            <a:off x="9783097" y="5965738"/>
            <a:ext cx="1921505" cy="651848"/>
          </a:xfrm>
          <a:prstGeom prst="rect">
            <a:avLst/>
          </a:prstGeom>
          <a:noFill/>
          <a:ln>
            <a:noFill/>
          </a:ln>
        </p:spPr>
      </p:pic>
    </p:spTree>
    <p:extLst>
      <p:ext uri="{BB962C8B-B14F-4D97-AF65-F5344CB8AC3E}">
        <p14:creationId xmlns:p14="http://schemas.microsoft.com/office/powerpoint/2010/main" val="240748584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1.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10.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image" Target="../media/image10.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2.jp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6.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34" tIns="45718" rIns="91434" bIns="45718"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600" y="1600225"/>
            <a:ext cx="10972800" cy="4525963"/>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cs typeface="Arial" charset="0"/>
            </a:endParaRPr>
          </a:p>
        </p:txBody>
      </p:sp>
      <p:sp>
        <p:nvSpPr>
          <p:cNvPr id="30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cs typeface="Arial" charset="0"/>
            </a:endParaRPr>
          </a:p>
        </p:txBody>
      </p:sp>
      <p:sp>
        <p:nvSpPr>
          <p:cNvPr id="307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r">
              <a:defRPr sz="1400">
                <a:latin typeface="+mn-lt"/>
              </a:defRPr>
            </a:lvl1pPr>
          </a:lstStyle>
          <a:p>
            <a:pPr fontAlgn="base">
              <a:spcBef>
                <a:spcPct val="0"/>
              </a:spcBef>
              <a:spcAft>
                <a:spcPct val="0"/>
              </a:spcAft>
            </a:pPr>
            <a:fld id="{4E136D5B-1BB6-4DA9-8303-D3A4A8B1D19A}" type="slidenum">
              <a:rPr lang="en-US" smtClean="0">
                <a:solidFill>
                  <a:srgbClr val="000000"/>
                </a:solidFill>
                <a:cs typeface="Arial" charset="0"/>
              </a:rPr>
              <a:pPr fontAlgn="base">
                <a:spcBef>
                  <a:spcPct val="0"/>
                </a:spcBef>
                <a:spcAft>
                  <a:spcPct val="0"/>
                </a:spcAft>
              </a:pPr>
              <a:t>‹#›</a:t>
            </a:fld>
            <a:endParaRPr lang="en-US">
              <a:solidFill>
                <a:srgbClr val="000000"/>
              </a:solidFill>
              <a:cs typeface="Arial" charset="0"/>
            </a:endParaRPr>
          </a:p>
        </p:txBody>
      </p:sp>
    </p:spTree>
    <p:extLst>
      <p:ext uri="{BB962C8B-B14F-4D97-AF65-F5344CB8AC3E}">
        <p14:creationId xmlns:p14="http://schemas.microsoft.com/office/powerpoint/2010/main" val="3890950851"/>
      </p:ext>
    </p:extLst>
  </p:cSld>
  <p:clrMap bg1="lt1" tx1="dk1" bg2="lt2" tx2="dk2" accent1="accent1" accent2="accent2" accent3="accent3" accent4="accent4" accent5="accent5" accent6="accent6" hlink="hlink" folHlink="folHlink"/>
  <p:sldLayoutIdLst>
    <p:sldLayoutId id="2147483661" r:id="rId1"/>
  </p:sldLayoutIdLst>
  <p:transition spd="slow">
    <p:push dir="u"/>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74" algn="ctr" rtl="0" fontAlgn="base">
        <a:spcBef>
          <a:spcPct val="0"/>
        </a:spcBef>
        <a:spcAft>
          <a:spcPct val="0"/>
        </a:spcAft>
        <a:defRPr sz="4400">
          <a:solidFill>
            <a:schemeClr val="tx2"/>
          </a:solidFill>
          <a:latin typeface="Arial" charset="0"/>
        </a:defRPr>
      </a:lvl6pPr>
      <a:lvl7pPr marL="914348" algn="ctr" rtl="0" fontAlgn="base">
        <a:spcBef>
          <a:spcPct val="0"/>
        </a:spcBef>
        <a:spcAft>
          <a:spcPct val="0"/>
        </a:spcAft>
        <a:defRPr sz="4400">
          <a:solidFill>
            <a:schemeClr val="tx2"/>
          </a:solidFill>
          <a:latin typeface="Arial" charset="0"/>
        </a:defRPr>
      </a:lvl7pPr>
      <a:lvl8pPr marL="1371524" algn="ctr" rtl="0" fontAlgn="base">
        <a:spcBef>
          <a:spcPct val="0"/>
        </a:spcBef>
        <a:spcAft>
          <a:spcPct val="0"/>
        </a:spcAft>
        <a:defRPr sz="4400">
          <a:solidFill>
            <a:schemeClr val="tx2"/>
          </a:solidFill>
          <a:latin typeface="Arial" charset="0"/>
        </a:defRPr>
      </a:lvl8pPr>
      <a:lvl9pPr marL="1828698" algn="ctr" rtl="0" fontAlgn="base">
        <a:spcBef>
          <a:spcPct val="0"/>
        </a:spcBef>
        <a:spcAft>
          <a:spcPct val="0"/>
        </a:spcAft>
        <a:defRPr sz="4400">
          <a:solidFill>
            <a:schemeClr val="tx2"/>
          </a:solidFill>
          <a:latin typeface="Arial" charset="0"/>
        </a:defRPr>
      </a:lvl9pPr>
    </p:titleStyle>
    <p:bodyStyle>
      <a:lvl1pPr marL="342880" indent="-342880" algn="l" rtl="0" fontAlgn="base">
        <a:spcBef>
          <a:spcPct val="20000"/>
        </a:spcBef>
        <a:spcAft>
          <a:spcPct val="0"/>
        </a:spcAft>
        <a:buChar char="•"/>
        <a:defRPr sz="3200">
          <a:solidFill>
            <a:schemeClr val="tx1"/>
          </a:solidFill>
          <a:latin typeface="+mn-lt"/>
          <a:ea typeface="+mn-ea"/>
          <a:cs typeface="+mn-cs"/>
        </a:defRPr>
      </a:lvl1pPr>
      <a:lvl2pPr marL="742908" indent="-285734" algn="l" rtl="0" fontAlgn="base">
        <a:spcBef>
          <a:spcPct val="20000"/>
        </a:spcBef>
        <a:spcAft>
          <a:spcPct val="0"/>
        </a:spcAft>
        <a:buChar char="–"/>
        <a:defRPr sz="2800">
          <a:solidFill>
            <a:schemeClr val="tx1"/>
          </a:solidFill>
          <a:latin typeface="+mn-lt"/>
        </a:defRPr>
      </a:lvl2pPr>
      <a:lvl3pPr marL="1142936" indent="-228588" algn="l" rtl="0" fontAlgn="base">
        <a:spcBef>
          <a:spcPct val="20000"/>
        </a:spcBef>
        <a:spcAft>
          <a:spcPct val="0"/>
        </a:spcAft>
        <a:buChar char="•"/>
        <a:defRPr sz="2400">
          <a:solidFill>
            <a:schemeClr val="tx1"/>
          </a:solidFill>
          <a:latin typeface="+mn-lt"/>
        </a:defRPr>
      </a:lvl3pPr>
      <a:lvl4pPr marL="1600110" indent="-228588" algn="l" rtl="0" fontAlgn="base">
        <a:spcBef>
          <a:spcPct val="20000"/>
        </a:spcBef>
        <a:spcAft>
          <a:spcPct val="0"/>
        </a:spcAft>
        <a:buChar char="–"/>
        <a:defRPr sz="2000">
          <a:solidFill>
            <a:schemeClr val="tx1"/>
          </a:solidFill>
          <a:latin typeface="+mn-lt"/>
        </a:defRPr>
      </a:lvl4pPr>
      <a:lvl5pPr marL="2057284" indent="-228588" algn="l" rtl="0" fontAlgn="base">
        <a:spcBef>
          <a:spcPct val="20000"/>
        </a:spcBef>
        <a:spcAft>
          <a:spcPct val="0"/>
        </a:spcAft>
        <a:buChar char="»"/>
        <a:defRPr sz="2000">
          <a:solidFill>
            <a:schemeClr val="tx1"/>
          </a:solidFill>
          <a:latin typeface="+mn-lt"/>
        </a:defRPr>
      </a:lvl5pPr>
      <a:lvl6pPr marL="2514459" indent="-228588" algn="l" rtl="0" fontAlgn="base">
        <a:spcBef>
          <a:spcPct val="20000"/>
        </a:spcBef>
        <a:spcAft>
          <a:spcPct val="0"/>
        </a:spcAft>
        <a:buChar char="»"/>
        <a:defRPr sz="2000">
          <a:solidFill>
            <a:schemeClr val="tx1"/>
          </a:solidFill>
          <a:latin typeface="+mn-lt"/>
        </a:defRPr>
      </a:lvl6pPr>
      <a:lvl7pPr marL="2971633" indent="-228588" algn="l" rtl="0" fontAlgn="base">
        <a:spcBef>
          <a:spcPct val="20000"/>
        </a:spcBef>
        <a:spcAft>
          <a:spcPct val="0"/>
        </a:spcAft>
        <a:buChar char="»"/>
        <a:defRPr sz="2000">
          <a:solidFill>
            <a:schemeClr val="tx1"/>
          </a:solidFill>
          <a:latin typeface="+mn-lt"/>
        </a:defRPr>
      </a:lvl7pPr>
      <a:lvl8pPr marL="3428808" indent="-228588" algn="l" rtl="0" fontAlgn="base">
        <a:spcBef>
          <a:spcPct val="20000"/>
        </a:spcBef>
        <a:spcAft>
          <a:spcPct val="0"/>
        </a:spcAft>
        <a:buChar char="»"/>
        <a:defRPr sz="2000">
          <a:solidFill>
            <a:schemeClr val="tx1"/>
          </a:solidFill>
          <a:latin typeface="+mn-lt"/>
        </a:defRPr>
      </a:lvl8pPr>
      <a:lvl9pPr marL="3885982"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16"/>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21"/>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pPr defTabSz="457174"/>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pPr defTabSz="457174"/>
            <a:r>
              <a:rPr lang="en-US">
                <a:solidFill>
                  <a:prstClr val="black">
                    <a:tint val="75000"/>
                  </a:prstClr>
                </a:solidFill>
              </a:rPr>
              <a:t>V. Radeka,  iWoRiD 2014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pPr defTabSz="457174"/>
            <a:fld id="{2E5129E9-8BA3-F945-8052-F2DB1C39C972}" type="slidenum">
              <a:rPr lang="en-US" smtClean="0">
                <a:solidFill>
                  <a:prstClr val="black">
                    <a:tint val="75000"/>
                  </a:prstClr>
                </a:solidFill>
              </a:rPr>
              <a:pPr defTabSz="457174"/>
              <a:t>‹#›</a:t>
            </a:fld>
            <a:endParaRPr lang="en-US" dirty="0">
              <a:solidFill>
                <a:prstClr val="black">
                  <a:tint val="75000"/>
                </a:prstClr>
              </a:solidFill>
            </a:endParaRPr>
          </a:p>
        </p:txBody>
      </p:sp>
    </p:spTree>
    <p:extLst>
      <p:ext uri="{BB962C8B-B14F-4D97-AF65-F5344CB8AC3E}">
        <p14:creationId xmlns:p14="http://schemas.microsoft.com/office/powerpoint/2010/main" val="87266877"/>
      </p:ext>
    </p:extLst>
  </p:cSld>
  <p:clrMap bg1="lt1" tx1="dk1" bg2="lt2" tx2="dk2" accent1="accent1" accent2="accent2" accent3="accent3" accent4="accent4" accent5="accent5" accent6="accent6" hlink="hlink" folHlink="folHlink"/>
  <p:sldLayoutIdLst>
    <p:sldLayoutId id="2147483744" r:id="rId1"/>
    <p:sldLayoutId id="2147483745" r:id="rId2"/>
  </p:sldLayoutIdLst>
  <p:transition spd="slow">
    <p:push dir="u"/>
  </p:transition>
  <p:hf hdr="0" dt="0"/>
  <p:txStyles>
    <p:titleStyle>
      <a:lvl1pPr algn="ctr" defTabSz="457174" rtl="0" eaLnBrk="1" latinLnBrk="0" hangingPunct="1">
        <a:spcBef>
          <a:spcPct val="0"/>
        </a:spcBef>
        <a:buNone/>
        <a:defRPr sz="4400" kern="1200">
          <a:solidFill>
            <a:schemeClr val="tx1"/>
          </a:solidFill>
          <a:latin typeface="+mj-lt"/>
          <a:ea typeface="+mj-ea"/>
          <a:cs typeface="+mj-cs"/>
        </a:defRPr>
      </a:lvl1pPr>
    </p:titleStyle>
    <p:bodyStyle>
      <a:lvl1pPr marL="342880" indent="-342880" algn="l" defTabSz="457174" rtl="0" eaLnBrk="1" latinLnBrk="0" hangingPunct="1">
        <a:spcBef>
          <a:spcPct val="20000"/>
        </a:spcBef>
        <a:buFont typeface="Arial"/>
        <a:buChar char="•"/>
        <a:defRPr sz="3200" kern="1200">
          <a:solidFill>
            <a:schemeClr val="tx1"/>
          </a:solidFill>
          <a:latin typeface="+mn-lt"/>
          <a:ea typeface="+mn-ea"/>
          <a:cs typeface="+mn-cs"/>
        </a:defRPr>
      </a:lvl1pPr>
      <a:lvl2pPr marL="742908" indent="-285734" algn="l" defTabSz="457174" rtl="0" eaLnBrk="1" latinLnBrk="0" hangingPunct="1">
        <a:spcBef>
          <a:spcPct val="20000"/>
        </a:spcBef>
        <a:buFont typeface="Arial"/>
        <a:buChar char="–"/>
        <a:defRPr sz="2800" kern="1200">
          <a:solidFill>
            <a:schemeClr val="tx1"/>
          </a:solidFill>
          <a:latin typeface="+mn-lt"/>
          <a:ea typeface="+mn-ea"/>
          <a:cs typeface="+mn-cs"/>
        </a:defRPr>
      </a:lvl2pPr>
      <a:lvl3pPr marL="1142936" indent="-228588" algn="l" defTabSz="457174" rtl="0" eaLnBrk="1" latinLnBrk="0" hangingPunct="1">
        <a:spcBef>
          <a:spcPct val="20000"/>
        </a:spcBef>
        <a:buFont typeface="Arial"/>
        <a:buChar char="•"/>
        <a:defRPr sz="2400" kern="1200">
          <a:solidFill>
            <a:schemeClr val="tx1"/>
          </a:solidFill>
          <a:latin typeface="+mn-lt"/>
          <a:ea typeface="+mn-ea"/>
          <a:cs typeface="+mn-cs"/>
        </a:defRPr>
      </a:lvl3pPr>
      <a:lvl4pPr marL="1600110" indent="-228588" algn="l" defTabSz="457174" rtl="0" eaLnBrk="1" latinLnBrk="0" hangingPunct="1">
        <a:spcBef>
          <a:spcPct val="20000"/>
        </a:spcBef>
        <a:buFont typeface="Arial"/>
        <a:buChar char="–"/>
        <a:defRPr sz="2000" kern="1200">
          <a:solidFill>
            <a:schemeClr val="tx1"/>
          </a:solidFill>
          <a:latin typeface="+mn-lt"/>
          <a:ea typeface="+mn-ea"/>
          <a:cs typeface="+mn-cs"/>
        </a:defRPr>
      </a:lvl4pPr>
      <a:lvl5pPr marL="2057284" indent="-228588" algn="l" defTabSz="457174" rtl="0" eaLnBrk="1" latinLnBrk="0" hangingPunct="1">
        <a:spcBef>
          <a:spcPct val="20000"/>
        </a:spcBef>
        <a:buFont typeface="Arial"/>
        <a:buChar char="»"/>
        <a:defRPr sz="2000" kern="1200">
          <a:solidFill>
            <a:schemeClr val="tx1"/>
          </a:solidFill>
          <a:latin typeface="+mn-lt"/>
          <a:ea typeface="+mn-ea"/>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3"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4"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1"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16"/>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21"/>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2CB6A17F-41A7-4255-8805-A6D50E0261B1}" type="datetime1">
              <a:rPr lang="en-US" smtClean="0"/>
              <a:pPr/>
              <a:t>4/8/2024</a:t>
            </a:fld>
            <a:endParaRPr lang="en-US"/>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50661568-6F93-4EBA-9F96-3A6DEBF0F6EC}" type="slidenum">
              <a:rPr lang="en-US" smtClean="0"/>
              <a:pPr/>
              <a:t>‹#›</a:t>
            </a:fld>
            <a:endParaRPr lang="en-US"/>
          </a:p>
        </p:txBody>
      </p:sp>
    </p:spTree>
    <p:extLst>
      <p:ext uri="{BB962C8B-B14F-4D97-AF65-F5344CB8AC3E}">
        <p14:creationId xmlns:p14="http://schemas.microsoft.com/office/powerpoint/2010/main" val="405195082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spd="slow">
    <p:push dir="u"/>
  </p:transition>
  <p:hf hdr="0" ftr="0" dt="0"/>
  <p:txStyles>
    <p:titleStyle>
      <a:lvl1pPr algn="ctr" defTabSz="914348" rtl="0" eaLnBrk="1" latinLnBrk="0" hangingPunct="1">
        <a:spcBef>
          <a:spcPct val="0"/>
        </a:spcBef>
        <a:buNone/>
        <a:defRPr sz="4400" kern="1200">
          <a:solidFill>
            <a:schemeClr val="tx1"/>
          </a:solidFill>
          <a:latin typeface="+mj-lt"/>
          <a:ea typeface="+mj-ea"/>
          <a:cs typeface="+mj-cs"/>
        </a:defRPr>
      </a:lvl1pPr>
    </p:titleStyle>
    <p:bodyStyle>
      <a:lvl1pPr marL="342880" indent="-342880" algn="l" defTabSz="9143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08" indent="-285734" algn="l" defTabSz="9143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36" indent="-228588" algn="l" defTabSz="9143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0"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84"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59"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33"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8"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82"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4" tIns="45718" rIns="91434" bIns="4571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09600" y="1600216"/>
            <a:ext cx="10972800" cy="4525963"/>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defRPr sz="1400" u="none">
                <a:latin typeface="+mn-lt"/>
              </a:defRPr>
            </a:lvl1pPr>
          </a:lstStyle>
          <a:p>
            <a:pPr>
              <a:defRPr/>
            </a:pPr>
            <a:fld id="{343182A2-FDDF-4CB9-94FE-E5566C3A9034}" type="datetime1">
              <a:rPr lang="en-US"/>
              <a:pPr>
                <a:defRPr/>
              </a:pPr>
              <a:t>4/8/2024</a:t>
            </a:fld>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r">
              <a:defRPr sz="1400" u="none">
                <a:latin typeface="+mn-lt"/>
              </a:defRPr>
            </a:lvl1pPr>
          </a:lstStyle>
          <a:p>
            <a:pPr>
              <a:defRPr/>
            </a:pPr>
            <a:fld id="{1CACE6C4-2DD2-447B-A5DF-0D54AE7AFDCB}" type="slidenum">
              <a:rPr lang="en-US"/>
              <a:pPr>
                <a:defRPr/>
              </a:pPr>
              <a:t>‹#›</a:t>
            </a:fld>
            <a:endParaRPr lang="en-US"/>
          </a:p>
        </p:txBody>
      </p:sp>
    </p:spTree>
    <p:extLst>
      <p:ext uri="{BB962C8B-B14F-4D97-AF65-F5344CB8AC3E}">
        <p14:creationId xmlns:p14="http://schemas.microsoft.com/office/powerpoint/2010/main" val="409074464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882" r:id="rId12"/>
    <p:sldLayoutId id="2147483883" r:id="rId13"/>
  </p:sldLayoutIdLst>
  <p:transition spd="slow">
    <p:push dir="u"/>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4" algn="ctr" rtl="0" eaLnBrk="0" fontAlgn="base" hangingPunct="0">
        <a:spcBef>
          <a:spcPct val="0"/>
        </a:spcBef>
        <a:spcAft>
          <a:spcPct val="0"/>
        </a:spcAft>
        <a:defRPr sz="4400">
          <a:solidFill>
            <a:schemeClr val="tx2"/>
          </a:solidFill>
          <a:latin typeface="Arial" charset="0"/>
        </a:defRPr>
      </a:lvl6pPr>
      <a:lvl7pPr marL="914348" algn="ctr" rtl="0" eaLnBrk="0" fontAlgn="base" hangingPunct="0">
        <a:spcBef>
          <a:spcPct val="0"/>
        </a:spcBef>
        <a:spcAft>
          <a:spcPct val="0"/>
        </a:spcAft>
        <a:defRPr sz="4400">
          <a:solidFill>
            <a:schemeClr val="tx2"/>
          </a:solidFill>
          <a:latin typeface="Arial" charset="0"/>
        </a:defRPr>
      </a:lvl7pPr>
      <a:lvl8pPr marL="1371524" algn="ctr" rtl="0" eaLnBrk="0" fontAlgn="base" hangingPunct="0">
        <a:spcBef>
          <a:spcPct val="0"/>
        </a:spcBef>
        <a:spcAft>
          <a:spcPct val="0"/>
        </a:spcAft>
        <a:defRPr sz="4400">
          <a:solidFill>
            <a:schemeClr val="tx2"/>
          </a:solidFill>
          <a:latin typeface="Arial" charset="0"/>
        </a:defRPr>
      </a:lvl8pPr>
      <a:lvl9pPr marL="1828698" algn="ctr" rtl="0" eaLnBrk="0" fontAlgn="base" hangingPunct="0">
        <a:spcBef>
          <a:spcPct val="0"/>
        </a:spcBef>
        <a:spcAft>
          <a:spcPct val="0"/>
        </a:spcAft>
        <a:defRPr sz="4400">
          <a:solidFill>
            <a:schemeClr val="tx2"/>
          </a:solidFill>
          <a:latin typeface="Arial" charset="0"/>
        </a:defRPr>
      </a:lvl9pPr>
    </p:titleStyle>
    <p:bodyStyle>
      <a:lvl1pPr marL="342880" indent="-342880"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defRPr>
      </a:lvl2pPr>
      <a:lvl3pPr marL="1142936" indent="-228588" algn="l" rtl="0" eaLnBrk="0" fontAlgn="base" hangingPunct="0">
        <a:spcBef>
          <a:spcPct val="20000"/>
        </a:spcBef>
        <a:spcAft>
          <a:spcPct val="0"/>
        </a:spcAft>
        <a:buChar char="•"/>
        <a:defRPr sz="2400">
          <a:solidFill>
            <a:schemeClr val="tx1"/>
          </a:solidFill>
          <a:latin typeface="+mn-lt"/>
        </a:defRPr>
      </a:lvl3pPr>
      <a:lvl4pPr marL="1600110" indent="-228588" algn="l" rtl="0" eaLnBrk="0" fontAlgn="base" hangingPunct="0">
        <a:spcBef>
          <a:spcPct val="20000"/>
        </a:spcBef>
        <a:spcAft>
          <a:spcPct val="0"/>
        </a:spcAft>
        <a:buChar char="–"/>
        <a:defRPr sz="2000">
          <a:solidFill>
            <a:schemeClr val="tx1"/>
          </a:solidFill>
          <a:latin typeface="+mn-lt"/>
        </a:defRPr>
      </a:lvl4pPr>
      <a:lvl5pPr marL="2057284" indent="-228588" algn="l" rtl="0" eaLnBrk="0" fontAlgn="base" hangingPunct="0">
        <a:spcBef>
          <a:spcPct val="20000"/>
        </a:spcBef>
        <a:spcAft>
          <a:spcPct val="0"/>
        </a:spcAft>
        <a:buChar char="»"/>
        <a:defRPr sz="2000">
          <a:solidFill>
            <a:schemeClr val="tx1"/>
          </a:solidFill>
          <a:latin typeface="+mn-lt"/>
        </a:defRPr>
      </a:lvl5pPr>
      <a:lvl6pPr marL="2514459" indent="-228588" algn="l" rtl="0" eaLnBrk="0" fontAlgn="base" hangingPunct="0">
        <a:spcBef>
          <a:spcPct val="20000"/>
        </a:spcBef>
        <a:spcAft>
          <a:spcPct val="0"/>
        </a:spcAft>
        <a:buChar char="»"/>
        <a:defRPr sz="2000">
          <a:solidFill>
            <a:schemeClr val="tx1"/>
          </a:solidFill>
          <a:latin typeface="+mn-lt"/>
        </a:defRPr>
      </a:lvl6pPr>
      <a:lvl7pPr marL="2971633" indent="-228588" algn="l" rtl="0" eaLnBrk="0" fontAlgn="base" hangingPunct="0">
        <a:spcBef>
          <a:spcPct val="20000"/>
        </a:spcBef>
        <a:spcAft>
          <a:spcPct val="0"/>
        </a:spcAft>
        <a:buChar char="»"/>
        <a:defRPr sz="2000">
          <a:solidFill>
            <a:schemeClr val="tx1"/>
          </a:solidFill>
          <a:latin typeface="+mn-lt"/>
        </a:defRPr>
      </a:lvl7pPr>
      <a:lvl8pPr marL="3428808" indent="-228588" algn="l" rtl="0" eaLnBrk="0" fontAlgn="base" hangingPunct="0">
        <a:spcBef>
          <a:spcPct val="20000"/>
        </a:spcBef>
        <a:spcAft>
          <a:spcPct val="0"/>
        </a:spcAft>
        <a:buChar char="»"/>
        <a:defRPr sz="2000">
          <a:solidFill>
            <a:schemeClr val="tx1"/>
          </a:solidFill>
          <a:latin typeface="+mn-lt"/>
        </a:defRPr>
      </a:lvl8pPr>
      <a:lvl9pPr marL="3885982" indent="-22858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1016000" y="1828800"/>
            <a:ext cx="1016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438400" y="6400800"/>
            <a:ext cx="1524000" cy="279400"/>
          </a:xfrm>
          <a:prstGeom prst="rect">
            <a:avLst/>
          </a:prstGeom>
          <a:noFill/>
          <a:ln w="9525">
            <a:noFill/>
            <a:miter lim="800000"/>
            <a:headEnd/>
            <a:tailEnd/>
          </a:ln>
        </p:spPr>
        <p:txBody>
          <a:bodyPr vert="horz" wrap="square" lIns="91434" tIns="45718" rIns="91434" bIns="45718" numCol="1" anchor="b" anchorCtr="0" compatLnSpc="1">
            <a:prstTxWarp prst="textNoShape">
              <a:avLst/>
            </a:prstTxWarp>
          </a:bodyPr>
          <a:lstStyle>
            <a:lvl1pPr eaLnBrk="0" hangingPunct="0">
              <a:defRPr sz="1000" i="1">
                <a:solidFill>
                  <a:schemeClr val="accent1"/>
                </a:solidFill>
                <a:latin typeface="Arial" pitchFamily="-65" charset="0"/>
                <a:ea typeface="ＭＳ Ｐゴシック" pitchFamily="-65" charset="-128"/>
                <a:cs typeface="ＭＳ Ｐゴシック" pitchFamily="-65" charset="-128"/>
              </a:defRPr>
            </a:lvl1pPr>
          </a:lstStyle>
          <a:p>
            <a:r>
              <a:rPr lang="en-US"/>
              <a:t>June 9, 2011</a:t>
            </a:r>
          </a:p>
        </p:txBody>
      </p:sp>
      <p:sp>
        <p:nvSpPr>
          <p:cNvPr id="1029" name="Rectangle 5"/>
          <p:cNvSpPr>
            <a:spLocks noGrp="1" noChangeArrowheads="1"/>
          </p:cNvSpPr>
          <p:nvPr>
            <p:ph type="ftr" sz="quarter" idx="3"/>
          </p:nvPr>
        </p:nvSpPr>
        <p:spPr bwMode="auto">
          <a:xfrm>
            <a:off x="3962400" y="6400801"/>
            <a:ext cx="5080000" cy="292100"/>
          </a:xfrm>
          <a:prstGeom prst="rect">
            <a:avLst/>
          </a:prstGeom>
          <a:noFill/>
          <a:ln w="9525">
            <a:noFill/>
            <a:miter lim="800000"/>
            <a:headEnd/>
            <a:tailEnd/>
          </a:ln>
        </p:spPr>
        <p:txBody>
          <a:bodyPr vert="horz" wrap="square" lIns="91434" tIns="45718" rIns="91434" bIns="45718" numCol="1" anchor="b" anchorCtr="0" compatLnSpc="1">
            <a:prstTxWarp prst="textNoShape">
              <a:avLst/>
            </a:prstTxWarp>
          </a:bodyPr>
          <a:lstStyle>
            <a:lvl1pPr algn="ctr" eaLnBrk="0" hangingPunct="0">
              <a:defRPr sz="1000" i="1">
                <a:latin typeface="Arial" pitchFamily="-65" charset="0"/>
                <a:ea typeface="ＭＳ Ｐゴシック" pitchFamily="-65" charset="-128"/>
                <a:cs typeface="ＭＳ Ｐゴシック" pitchFamily="-65" charset="-128"/>
              </a:defRPr>
            </a:lvl1pPr>
          </a:lstStyle>
          <a:p>
            <a:r>
              <a:rPr lang="en-US"/>
              <a:t>TIPP 2011</a:t>
            </a:r>
          </a:p>
        </p:txBody>
      </p:sp>
      <p:sp>
        <p:nvSpPr>
          <p:cNvPr id="1030" name="Rectangle 6"/>
          <p:cNvSpPr>
            <a:spLocks noGrp="1" noChangeArrowheads="1"/>
          </p:cNvSpPr>
          <p:nvPr>
            <p:ph type="sldNum" sz="quarter" idx="4"/>
          </p:nvPr>
        </p:nvSpPr>
        <p:spPr bwMode="auto">
          <a:xfrm>
            <a:off x="9144000" y="6400800"/>
            <a:ext cx="609600" cy="304800"/>
          </a:xfrm>
          <a:prstGeom prst="rect">
            <a:avLst/>
          </a:prstGeom>
          <a:noFill/>
          <a:ln w="9525">
            <a:noFill/>
            <a:miter lim="800000"/>
            <a:headEnd/>
            <a:tailEnd/>
          </a:ln>
        </p:spPr>
        <p:txBody>
          <a:bodyPr vert="horz" wrap="square" lIns="91434" tIns="45718" rIns="91434" bIns="45718" numCol="1" anchor="b" anchorCtr="0" compatLnSpc="1">
            <a:prstTxWarp prst="textNoShape">
              <a:avLst/>
            </a:prstTxWarp>
          </a:bodyPr>
          <a:lstStyle>
            <a:lvl1pPr algn="r" eaLnBrk="0" hangingPunct="0">
              <a:defRPr sz="1000" i="1">
                <a:solidFill>
                  <a:srgbClr val="042B7F"/>
                </a:solidFill>
                <a:latin typeface="Arial" pitchFamily="-65" charset="0"/>
                <a:ea typeface="ＭＳ Ｐゴシック" pitchFamily="-65" charset="-128"/>
                <a:cs typeface="ＭＳ Ｐゴシック" pitchFamily="-65" charset="-128"/>
              </a:defRPr>
            </a:lvl1pPr>
          </a:lstStyle>
          <a:p>
            <a:fld id="{24A4F5CA-5F0E-4953-A523-6B1E0001F031}" type="slidenum">
              <a:rPr lang="en-US" smtClean="0"/>
              <a:pPr/>
              <a:t>‹#›</a:t>
            </a:fld>
            <a:endParaRPr lang="en-US"/>
          </a:p>
        </p:txBody>
      </p:sp>
      <p:sp>
        <p:nvSpPr>
          <p:cNvPr id="2055" name="Rectangle 2"/>
          <p:cNvSpPr>
            <a:spLocks noGrp="1" noChangeArrowheads="1"/>
          </p:cNvSpPr>
          <p:nvPr>
            <p:ph type="title"/>
          </p:nvPr>
        </p:nvSpPr>
        <p:spPr bwMode="auto">
          <a:xfrm>
            <a:off x="508000" y="304839"/>
            <a:ext cx="11176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8" rIns="91434" bIns="45718"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21594328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78" r:id="rId6"/>
    <p:sldLayoutId id="2147483879" r:id="rId7"/>
  </p:sldLayoutIdLst>
  <p:transition spd="slow">
    <p:push dir="u"/>
  </p:transition>
  <p:hf hdr="0" ftr="0" dt="0"/>
  <p:txStyles>
    <p:titleStyle>
      <a:lvl1pPr algn="l" rtl="0" eaLnBrk="1" fontAlgn="base" hangingPunct="1">
        <a:lnSpc>
          <a:spcPct val="80000"/>
        </a:lnSpc>
        <a:spcBef>
          <a:spcPct val="0"/>
        </a:spcBef>
        <a:spcAft>
          <a:spcPct val="0"/>
        </a:spcAft>
        <a:defRPr sz="3600" b="1">
          <a:solidFill>
            <a:srgbClr val="042B7F"/>
          </a:solidFill>
          <a:latin typeface="+mj-lt"/>
          <a:ea typeface="+mj-ea"/>
          <a:cs typeface="ＭＳ Ｐゴシック" pitchFamily="-65" charset="-128"/>
        </a:defRPr>
      </a:lvl1pPr>
      <a:lvl2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2pPr>
      <a:lvl3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3pPr>
      <a:lvl4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4pPr>
      <a:lvl5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5pPr>
      <a:lvl6pPr marL="457174"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6pPr>
      <a:lvl7pPr marL="914348"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7pPr>
      <a:lvl8pPr marL="1371524"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8pPr>
      <a:lvl9pPr marL="1828698"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880" indent="-342880" algn="l" rtl="0" eaLnBrk="1" fontAlgn="base" hangingPunct="1">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ＭＳ Ｐゴシック" pitchFamily="-65" charset="-128"/>
        </a:defRPr>
      </a:lvl1pPr>
      <a:lvl2pPr marL="742908" indent="-285734" algn="l" rtl="0" eaLnBrk="1" fontAlgn="base" hangingPunct="1">
        <a:spcBef>
          <a:spcPct val="20000"/>
        </a:spcBef>
        <a:spcAft>
          <a:spcPct val="0"/>
        </a:spcAft>
        <a:buClr>
          <a:srgbClr val="042B7F"/>
        </a:buClr>
        <a:buSzPct val="90000"/>
        <a:buFont typeface="Times" pitchFamily="18" charset="0"/>
        <a:buChar char="•"/>
        <a:defRPr sz="2000">
          <a:solidFill>
            <a:schemeClr val="tx1"/>
          </a:solidFill>
          <a:latin typeface="+mn-lt"/>
          <a:ea typeface="+mn-ea"/>
          <a:cs typeface="ＭＳ Ｐゴシック"/>
        </a:defRPr>
      </a:lvl2pPr>
      <a:lvl3pPr marL="1085790" indent="-228588" algn="l" rtl="0" eaLnBrk="1" fontAlgn="base" hangingPunct="1">
        <a:lnSpc>
          <a:spcPct val="80000"/>
        </a:lnSpc>
        <a:spcBef>
          <a:spcPct val="20000"/>
        </a:spcBef>
        <a:spcAft>
          <a:spcPct val="0"/>
        </a:spcAft>
        <a:buClr>
          <a:srgbClr val="042B7F"/>
        </a:buClr>
        <a:buSzPct val="90000"/>
        <a:buChar char="-"/>
        <a:defRPr sz="2400">
          <a:solidFill>
            <a:schemeClr val="tx1"/>
          </a:solidFill>
          <a:latin typeface="+mn-lt"/>
          <a:ea typeface="+mn-ea"/>
          <a:cs typeface="ＭＳ Ｐゴシック"/>
        </a:defRPr>
      </a:lvl3pPr>
      <a:lvl4pPr marL="1428670" indent="-228588"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4pPr>
      <a:lvl5pPr marL="1771550" indent="-228588"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5pPr>
      <a:lvl6pPr marL="2228726" indent="-228588"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5900" indent="-228588"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074" indent="-228588"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248" indent="-228588"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16"/>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8"/>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7E1E2639-06A0-4F62-B54A-D34173D09331}"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8"/>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8"/>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47DFA2A8-978F-489B-BF40-795B5EAFA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40433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spd="slow">
    <p:push dir="u"/>
  </p:transition>
  <p:txStyles>
    <p:titleStyle>
      <a:lvl1pPr algn="ctr" defTabSz="914348" rtl="0" eaLnBrk="1" latinLnBrk="0" hangingPunct="1">
        <a:spcBef>
          <a:spcPct val="0"/>
        </a:spcBef>
        <a:buNone/>
        <a:defRPr sz="4400" kern="1200">
          <a:solidFill>
            <a:schemeClr val="tx1"/>
          </a:solidFill>
          <a:latin typeface="+mj-lt"/>
          <a:ea typeface="+mj-ea"/>
          <a:cs typeface="+mj-cs"/>
        </a:defRPr>
      </a:lvl1pPr>
    </p:titleStyle>
    <p:bodyStyle>
      <a:lvl1pPr marL="342880" indent="-342880" algn="l" defTabSz="9143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08" indent="-285734" algn="l" defTabSz="9143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36" indent="-228588" algn="l" defTabSz="9143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0"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84"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59"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33"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8"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82"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1016000" y="1828800"/>
            <a:ext cx="1016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438400" y="6400800"/>
            <a:ext cx="1524000" cy="279400"/>
          </a:xfrm>
          <a:prstGeom prst="rect">
            <a:avLst/>
          </a:prstGeom>
          <a:noFill/>
          <a:ln w="9525">
            <a:noFill/>
            <a:miter lim="800000"/>
            <a:headEnd/>
            <a:tailEnd/>
          </a:ln>
        </p:spPr>
        <p:txBody>
          <a:bodyPr vert="horz" wrap="square" lIns="91434" tIns="45718" rIns="91434" bIns="45718" numCol="1" anchor="b" anchorCtr="0" compatLnSpc="1">
            <a:prstTxWarp prst="textNoShape">
              <a:avLst/>
            </a:prstTxWarp>
          </a:bodyPr>
          <a:lstStyle>
            <a:lvl1pPr eaLnBrk="0" hangingPunct="0">
              <a:defRPr sz="1000" i="1">
                <a:solidFill>
                  <a:schemeClr val="accent1"/>
                </a:solidFill>
                <a:latin typeface="Arial" pitchFamily="-65" charset="0"/>
                <a:ea typeface="ＭＳ Ｐゴシック" pitchFamily="-65" charset="-128"/>
                <a:cs typeface="ＭＳ Ｐゴシック" pitchFamily="-65" charset="-128"/>
              </a:defRPr>
            </a:lvl1pPr>
          </a:lstStyle>
          <a:p>
            <a:r>
              <a:rPr lang="en-US">
                <a:solidFill>
                  <a:srgbClr val="8071B4"/>
                </a:solidFill>
              </a:rPr>
              <a:t>June 9, 2011</a:t>
            </a:r>
          </a:p>
        </p:txBody>
      </p:sp>
      <p:sp>
        <p:nvSpPr>
          <p:cNvPr id="1029" name="Rectangle 5"/>
          <p:cNvSpPr>
            <a:spLocks noGrp="1" noChangeArrowheads="1"/>
          </p:cNvSpPr>
          <p:nvPr>
            <p:ph type="ftr" sz="quarter" idx="3"/>
          </p:nvPr>
        </p:nvSpPr>
        <p:spPr bwMode="auto">
          <a:xfrm>
            <a:off x="3962400" y="6400801"/>
            <a:ext cx="5080000" cy="292100"/>
          </a:xfrm>
          <a:prstGeom prst="rect">
            <a:avLst/>
          </a:prstGeom>
          <a:noFill/>
          <a:ln w="9525">
            <a:noFill/>
            <a:miter lim="800000"/>
            <a:headEnd/>
            <a:tailEnd/>
          </a:ln>
        </p:spPr>
        <p:txBody>
          <a:bodyPr vert="horz" wrap="square" lIns="91434" tIns="45718" rIns="91434" bIns="45718" numCol="1" anchor="b" anchorCtr="0" compatLnSpc="1">
            <a:prstTxWarp prst="textNoShape">
              <a:avLst/>
            </a:prstTxWarp>
          </a:bodyPr>
          <a:lstStyle>
            <a:lvl1pPr algn="ctr" eaLnBrk="0" hangingPunct="0">
              <a:defRPr sz="1000" i="1">
                <a:latin typeface="Arial" pitchFamily="-65" charset="0"/>
                <a:ea typeface="ＭＳ Ｐゴシック" pitchFamily="-65" charset="-128"/>
                <a:cs typeface="ＭＳ Ｐゴシック" pitchFamily="-65" charset="-128"/>
              </a:defRPr>
            </a:lvl1pPr>
          </a:lstStyle>
          <a:p>
            <a:r>
              <a:rPr lang="en-US">
                <a:solidFill>
                  <a:srgbClr val="322F31"/>
                </a:solidFill>
              </a:rPr>
              <a:t>TIPP 2011</a:t>
            </a:r>
          </a:p>
        </p:txBody>
      </p:sp>
      <p:sp>
        <p:nvSpPr>
          <p:cNvPr id="1030" name="Rectangle 6"/>
          <p:cNvSpPr>
            <a:spLocks noGrp="1" noChangeArrowheads="1"/>
          </p:cNvSpPr>
          <p:nvPr>
            <p:ph type="sldNum" sz="quarter" idx="4"/>
          </p:nvPr>
        </p:nvSpPr>
        <p:spPr bwMode="auto">
          <a:xfrm>
            <a:off x="9144000" y="6400800"/>
            <a:ext cx="609600" cy="304800"/>
          </a:xfrm>
          <a:prstGeom prst="rect">
            <a:avLst/>
          </a:prstGeom>
          <a:noFill/>
          <a:ln w="9525">
            <a:noFill/>
            <a:miter lim="800000"/>
            <a:headEnd/>
            <a:tailEnd/>
          </a:ln>
        </p:spPr>
        <p:txBody>
          <a:bodyPr vert="horz" wrap="square" lIns="91434" tIns="45718" rIns="91434" bIns="45718" numCol="1" anchor="b" anchorCtr="0" compatLnSpc="1">
            <a:prstTxWarp prst="textNoShape">
              <a:avLst/>
            </a:prstTxWarp>
          </a:bodyPr>
          <a:lstStyle>
            <a:lvl1pPr algn="r" eaLnBrk="0" hangingPunct="0">
              <a:defRPr sz="1000" i="1">
                <a:solidFill>
                  <a:srgbClr val="042B7F"/>
                </a:solidFill>
                <a:latin typeface="Arial" pitchFamily="-65" charset="0"/>
                <a:ea typeface="ＭＳ Ｐゴシック" pitchFamily="-65" charset="-128"/>
                <a:cs typeface="ＭＳ Ｐゴシック" pitchFamily="-65" charset="-128"/>
              </a:defRPr>
            </a:lvl1pPr>
          </a:lstStyle>
          <a:p>
            <a:fld id="{24A4F5CA-5F0E-4953-A523-6B1E0001F031}" type="slidenum">
              <a:rPr lang="en-US" smtClean="0"/>
              <a:pPr/>
              <a:t>‹#›</a:t>
            </a:fld>
            <a:endParaRPr lang="en-US"/>
          </a:p>
        </p:txBody>
      </p:sp>
      <p:sp>
        <p:nvSpPr>
          <p:cNvPr id="2055" name="Rectangle 2"/>
          <p:cNvSpPr>
            <a:spLocks noGrp="1" noChangeArrowheads="1"/>
          </p:cNvSpPr>
          <p:nvPr>
            <p:ph type="title"/>
          </p:nvPr>
        </p:nvSpPr>
        <p:spPr bwMode="auto">
          <a:xfrm>
            <a:off x="508000" y="304836"/>
            <a:ext cx="11176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8" rIns="91434" bIns="45718"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77668874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80" r:id="rId6"/>
    <p:sldLayoutId id="2147483881" r:id="rId7"/>
  </p:sldLayoutIdLst>
  <p:transition spd="slow">
    <p:push dir="u"/>
  </p:transition>
  <p:hf hdr="0" ftr="0" dt="0"/>
  <p:txStyles>
    <p:titleStyle>
      <a:lvl1pPr algn="l" rtl="0" eaLnBrk="1" fontAlgn="base" hangingPunct="1">
        <a:lnSpc>
          <a:spcPct val="80000"/>
        </a:lnSpc>
        <a:spcBef>
          <a:spcPct val="0"/>
        </a:spcBef>
        <a:spcAft>
          <a:spcPct val="0"/>
        </a:spcAft>
        <a:defRPr sz="3600" b="1">
          <a:solidFill>
            <a:srgbClr val="042B7F"/>
          </a:solidFill>
          <a:latin typeface="+mj-lt"/>
          <a:ea typeface="+mj-ea"/>
          <a:cs typeface="ＭＳ Ｐゴシック" pitchFamily="-65" charset="-128"/>
        </a:defRPr>
      </a:lvl1pPr>
      <a:lvl2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2pPr>
      <a:lvl3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3pPr>
      <a:lvl4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4pPr>
      <a:lvl5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5pPr>
      <a:lvl6pPr marL="457174"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6pPr>
      <a:lvl7pPr marL="914348"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7pPr>
      <a:lvl8pPr marL="1371524"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8pPr>
      <a:lvl9pPr marL="1828698"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880" indent="-342880" algn="l" rtl="0" eaLnBrk="1" fontAlgn="base" hangingPunct="1">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ＭＳ Ｐゴシック" pitchFamily="-65" charset="-128"/>
        </a:defRPr>
      </a:lvl1pPr>
      <a:lvl2pPr marL="742908" indent="-285734" algn="l" rtl="0" eaLnBrk="1" fontAlgn="base" hangingPunct="1">
        <a:spcBef>
          <a:spcPct val="20000"/>
        </a:spcBef>
        <a:spcAft>
          <a:spcPct val="0"/>
        </a:spcAft>
        <a:buClr>
          <a:srgbClr val="042B7F"/>
        </a:buClr>
        <a:buSzPct val="90000"/>
        <a:buFont typeface="Times" pitchFamily="18" charset="0"/>
        <a:buChar char="•"/>
        <a:defRPr sz="2000">
          <a:solidFill>
            <a:schemeClr val="tx1"/>
          </a:solidFill>
          <a:latin typeface="+mn-lt"/>
          <a:ea typeface="+mn-ea"/>
          <a:cs typeface="ＭＳ Ｐゴシック"/>
        </a:defRPr>
      </a:lvl2pPr>
      <a:lvl3pPr marL="1085790" indent="-228588" algn="l" rtl="0" eaLnBrk="1" fontAlgn="base" hangingPunct="1">
        <a:lnSpc>
          <a:spcPct val="80000"/>
        </a:lnSpc>
        <a:spcBef>
          <a:spcPct val="20000"/>
        </a:spcBef>
        <a:spcAft>
          <a:spcPct val="0"/>
        </a:spcAft>
        <a:buClr>
          <a:srgbClr val="042B7F"/>
        </a:buClr>
        <a:buSzPct val="90000"/>
        <a:buChar char="-"/>
        <a:defRPr sz="2400">
          <a:solidFill>
            <a:schemeClr val="tx1"/>
          </a:solidFill>
          <a:latin typeface="+mn-lt"/>
          <a:ea typeface="+mn-ea"/>
          <a:cs typeface="ＭＳ Ｐゴシック"/>
        </a:defRPr>
      </a:lvl3pPr>
      <a:lvl4pPr marL="1428670" indent="-228588"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4pPr>
      <a:lvl5pPr marL="1771550" indent="-228588"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5pPr>
      <a:lvl6pPr marL="2228726" indent="-228588"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5900" indent="-228588"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074" indent="-228588"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248" indent="-228588"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2CB6A17F-41A7-4255-8805-A6D50E0261B1}" type="datetime1">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50661568-6F93-4EBA-9F96-3A6DEBF0F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74237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spd="slow">
    <p:push dir="u"/>
  </p:transition>
  <p:hf hdr="0" ftr="0" dt="0"/>
  <p:txStyles>
    <p:titleStyle>
      <a:lvl1pPr algn="ctr" defTabSz="914348" rtl="0" eaLnBrk="1" latinLnBrk="0" hangingPunct="1">
        <a:spcBef>
          <a:spcPct val="0"/>
        </a:spcBef>
        <a:buNone/>
        <a:defRPr sz="4400" kern="1200">
          <a:solidFill>
            <a:schemeClr val="tx1"/>
          </a:solidFill>
          <a:latin typeface="+mj-lt"/>
          <a:ea typeface="+mj-ea"/>
          <a:cs typeface="+mj-cs"/>
        </a:defRPr>
      </a:lvl1pPr>
    </p:titleStyle>
    <p:bodyStyle>
      <a:lvl1pPr marL="342880" indent="-342880" algn="l" defTabSz="9143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08" indent="-285734" algn="l" defTabSz="9143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36" indent="-228588" algn="l" defTabSz="9143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0"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84"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59"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33"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8"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82"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7" name="Google Shape;397;p68"/>
          <p:cNvSpPr txBox="1">
            <a:spLocks noGrp="1"/>
          </p:cNvSpPr>
          <p:nvPr>
            <p:ph type="body" idx="1"/>
          </p:nvPr>
        </p:nvSpPr>
        <p:spPr>
          <a:xfrm>
            <a:off x="212413" y="871380"/>
            <a:ext cx="11787143" cy="5342824"/>
          </a:xfrm>
          <a:prstGeom prst="rect">
            <a:avLst/>
          </a:prstGeom>
          <a:noFill/>
          <a:ln>
            <a:noFill/>
          </a:ln>
        </p:spPr>
        <p:txBody>
          <a:bodyPr spcFirstLastPara="1" wrap="square" lIns="117612" tIns="117612" rIns="117612" bIns="117612" anchor="t" anchorCtr="0">
            <a:noAutofit/>
          </a:bodyPr>
          <a:lstStyle>
            <a:lvl1pPr marL="457200" lvl="0" indent="-381000" rtl="0">
              <a:lnSpc>
                <a:spcPct val="100000"/>
              </a:lnSpc>
              <a:spcBef>
                <a:spcPts val="0"/>
              </a:spcBef>
              <a:spcAft>
                <a:spcPts val="0"/>
              </a:spcAft>
              <a:buClr>
                <a:schemeClr val="dk1"/>
              </a:buClr>
              <a:buSzPts val="2400"/>
              <a:buFont typeface="Libre Franklin"/>
              <a:buChar char="●"/>
              <a:defRPr sz="2400" b="1" i="1">
                <a:solidFill>
                  <a:schemeClr val="dk1"/>
                </a:solidFill>
                <a:latin typeface="Libre Franklin"/>
                <a:ea typeface="Libre Franklin"/>
                <a:cs typeface="Libre Franklin"/>
                <a:sym typeface="Libre Franklin"/>
              </a:defRPr>
            </a:lvl1pPr>
            <a:lvl2pPr marL="914400" lvl="1" indent="-342900" rtl="0">
              <a:lnSpc>
                <a:spcPct val="100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2pPr>
            <a:lvl3pPr marL="1371600" lvl="2" indent="-317500" rtl="0">
              <a:lnSpc>
                <a:spcPct val="100000"/>
              </a:lnSpc>
              <a:spcBef>
                <a:spcPts val="0"/>
              </a:spcBef>
              <a:spcAft>
                <a:spcPts val="0"/>
              </a:spcAft>
              <a:buClr>
                <a:schemeClr val="dk2"/>
              </a:buClr>
              <a:buSzPts val="1400"/>
              <a:buFont typeface="Libre Franklin"/>
              <a:buChar char="■"/>
              <a:defRPr sz="1400">
                <a:solidFill>
                  <a:schemeClr val="dk2"/>
                </a:solidFill>
                <a:latin typeface="Libre Franklin"/>
                <a:ea typeface="Libre Franklin"/>
                <a:cs typeface="Libre Franklin"/>
                <a:sym typeface="Libre Franklin"/>
              </a:defRPr>
            </a:lvl3pPr>
            <a:lvl4pPr marL="1828800" lvl="3" indent="-298450" rtl="0">
              <a:lnSpc>
                <a:spcPct val="100000"/>
              </a:lnSpc>
              <a:spcBef>
                <a:spcPts val="0"/>
              </a:spcBef>
              <a:spcAft>
                <a:spcPts val="0"/>
              </a:spcAft>
              <a:buClr>
                <a:schemeClr val="dk2"/>
              </a:buClr>
              <a:buSzPts val="1100"/>
              <a:buFont typeface="Libre Franklin"/>
              <a:buChar char="●"/>
              <a:defRPr sz="1100">
                <a:solidFill>
                  <a:schemeClr val="dk2"/>
                </a:solidFill>
                <a:latin typeface="Libre Franklin"/>
                <a:ea typeface="Libre Franklin"/>
                <a:cs typeface="Libre Franklin"/>
                <a:sym typeface="Libre Franklin"/>
              </a:defRPr>
            </a:lvl4pPr>
            <a:lvl5pPr marL="2286000" lvl="4" indent="-298450" rtl="0">
              <a:lnSpc>
                <a:spcPct val="100000"/>
              </a:lnSpc>
              <a:spcBef>
                <a:spcPts val="0"/>
              </a:spcBef>
              <a:spcAft>
                <a:spcPts val="0"/>
              </a:spcAft>
              <a:buClr>
                <a:schemeClr val="dk2"/>
              </a:buClr>
              <a:buSzPts val="1100"/>
              <a:buFont typeface="Libre Franklin"/>
              <a:buChar char="○"/>
              <a:defRPr sz="1100">
                <a:solidFill>
                  <a:schemeClr val="dk2"/>
                </a:solidFill>
                <a:latin typeface="Libre Franklin"/>
                <a:ea typeface="Libre Franklin"/>
                <a:cs typeface="Libre Franklin"/>
                <a:sym typeface="Libre Franklin"/>
              </a:defRPr>
            </a:lvl5pPr>
            <a:lvl6pPr marL="2743200" lvl="5" indent="-298450" rtl="0">
              <a:lnSpc>
                <a:spcPct val="100000"/>
              </a:lnSpc>
              <a:spcBef>
                <a:spcPts val="0"/>
              </a:spcBef>
              <a:spcAft>
                <a:spcPts val="0"/>
              </a:spcAft>
              <a:buClr>
                <a:schemeClr val="dk2"/>
              </a:buClr>
              <a:buSzPts val="1100"/>
              <a:buFont typeface="Libre Franklin"/>
              <a:buChar char="■"/>
              <a:defRPr sz="1100">
                <a:solidFill>
                  <a:schemeClr val="dk2"/>
                </a:solidFill>
                <a:latin typeface="Libre Franklin"/>
                <a:ea typeface="Libre Franklin"/>
                <a:cs typeface="Libre Franklin"/>
                <a:sym typeface="Libre Franklin"/>
              </a:defRPr>
            </a:lvl6pPr>
            <a:lvl7pPr marL="3200400" lvl="6" indent="-298450" rtl="0">
              <a:lnSpc>
                <a:spcPct val="100000"/>
              </a:lnSpc>
              <a:spcBef>
                <a:spcPts val="0"/>
              </a:spcBef>
              <a:spcAft>
                <a:spcPts val="0"/>
              </a:spcAft>
              <a:buClr>
                <a:schemeClr val="dk2"/>
              </a:buClr>
              <a:buSzPts val="1100"/>
              <a:buFont typeface="Libre Franklin"/>
              <a:buChar char="●"/>
              <a:defRPr sz="1100">
                <a:solidFill>
                  <a:schemeClr val="dk2"/>
                </a:solidFill>
                <a:latin typeface="Libre Franklin"/>
                <a:ea typeface="Libre Franklin"/>
                <a:cs typeface="Libre Franklin"/>
                <a:sym typeface="Libre Franklin"/>
              </a:defRPr>
            </a:lvl7pPr>
            <a:lvl8pPr marL="3657600" lvl="7" indent="-298450" rtl="0">
              <a:lnSpc>
                <a:spcPct val="100000"/>
              </a:lnSpc>
              <a:spcBef>
                <a:spcPts val="0"/>
              </a:spcBef>
              <a:spcAft>
                <a:spcPts val="0"/>
              </a:spcAft>
              <a:buClr>
                <a:schemeClr val="dk2"/>
              </a:buClr>
              <a:buSzPts val="1100"/>
              <a:buFont typeface="Libre Franklin"/>
              <a:buChar char="○"/>
              <a:defRPr sz="1100">
                <a:solidFill>
                  <a:schemeClr val="dk2"/>
                </a:solidFill>
                <a:latin typeface="Libre Franklin"/>
                <a:ea typeface="Libre Franklin"/>
                <a:cs typeface="Libre Franklin"/>
                <a:sym typeface="Libre Franklin"/>
              </a:defRPr>
            </a:lvl8pPr>
            <a:lvl9pPr marL="4114800" lvl="8" indent="-298450" rtl="0">
              <a:lnSpc>
                <a:spcPct val="100000"/>
              </a:lnSpc>
              <a:spcBef>
                <a:spcPts val="0"/>
              </a:spcBef>
              <a:spcAft>
                <a:spcPts val="0"/>
              </a:spcAft>
              <a:buClr>
                <a:schemeClr val="dk2"/>
              </a:buClr>
              <a:buSzPts val="1100"/>
              <a:buFont typeface="Libre Franklin"/>
              <a:buChar char="■"/>
              <a:defRPr sz="1100">
                <a:solidFill>
                  <a:schemeClr val="dk2"/>
                </a:solidFill>
                <a:latin typeface="Libre Franklin"/>
                <a:ea typeface="Libre Franklin"/>
                <a:cs typeface="Libre Franklin"/>
                <a:sym typeface="Libre Franklin"/>
              </a:defRPr>
            </a:lvl9pPr>
          </a:lstStyle>
          <a:p>
            <a:endParaRPr/>
          </a:p>
        </p:txBody>
      </p:sp>
      <p:sp>
        <p:nvSpPr>
          <p:cNvPr id="398" name="Google Shape;398;p68"/>
          <p:cNvSpPr txBox="1">
            <a:spLocks noGrp="1"/>
          </p:cNvSpPr>
          <p:nvPr>
            <p:ph type="title"/>
          </p:nvPr>
        </p:nvSpPr>
        <p:spPr>
          <a:xfrm>
            <a:off x="212413" y="86850"/>
            <a:ext cx="11787143" cy="763676"/>
          </a:xfrm>
          <a:prstGeom prst="rect">
            <a:avLst/>
          </a:prstGeom>
          <a:noFill/>
          <a:ln>
            <a:noFill/>
          </a:ln>
        </p:spPr>
        <p:txBody>
          <a:bodyPr spcFirstLastPara="1" wrap="square" lIns="117612" tIns="117612" rIns="117612" bIns="117612" anchor="ctr" anchorCtr="0">
            <a:noAutofit/>
          </a:bodyPr>
          <a:lstStyle>
            <a:lvl1pPr lvl="0" rtl="0">
              <a:spcBef>
                <a:spcPts val="0"/>
              </a:spcBef>
              <a:spcAft>
                <a:spcPts val="0"/>
              </a:spcAft>
              <a:buClr>
                <a:schemeClr val="dk1"/>
              </a:buClr>
              <a:buSzPts val="3500"/>
              <a:buFont typeface="Libre Franklin"/>
              <a:buNone/>
              <a:defRPr sz="3500" b="1">
                <a:solidFill>
                  <a:schemeClr val="dk1"/>
                </a:solidFill>
                <a:latin typeface="Libre Franklin"/>
                <a:ea typeface="Libre Franklin"/>
                <a:cs typeface="Libre Franklin"/>
                <a:sym typeface="Libre Franklin"/>
              </a:defRPr>
            </a:lvl1pPr>
            <a:lvl2pPr lvl="1" rtl="0">
              <a:spcBef>
                <a:spcPts val="0"/>
              </a:spcBef>
              <a:spcAft>
                <a:spcPts val="0"/>
              </a:spcAft>
              <a:buClr>
                <a:schemeClr val="dk1"/>
              </a:buClr>
              <a:buSzPts val="3900"/>
              <a:buFont typeface="Libre Franklin"/>
              <a:buNone/>
              <a:defRPr sz="3900">
                <a:solidFill>
                  <a:schemeClr val="dk1"/>
                </a:solidFill>
                <a:latin typeface="Libre Franklin"/>
                <a:ea typeface="Libre Franklin"/>
                <a:cs typeface="Libre Franklin"/>
                <a:sym typeface="Libre Franklin"/>
              </a:defRPr>
            </a:lvl2pPr>
            <a:lvl3pPr lvl="2" rtl="0">
              <a:spcBef>
                <a:spcPts val="0"/>
              </a:spcBef>
              <a:spcAft>
                <a:spcPts val="0"/>
              </a:spcAft>
              <a:buClr>
                <a:schemeClr val="dk1"/>
              </a:buClr>
              <a:buSzPts val="3900"/>
              <a:buFont typeface="Libre Franklin"/>
              <a:buNone/>
              <a:defRPr sz="3900">
                <a:solidFill>
                  <a:schemeClr val="dk1"/>
                </a:solidFill>
                <a:latin typeface="Libre Franklin"/>
                <a:ea typeface="Libre Franklin"/>
                <a:cs typeface="Libre Franklin"/>
                <a:sym typeface="Libre Franklin"/>
              </a:defRPr>
            </a:lvl3pPr>
            <a:lvl4pPr lvl="3" rtl="0">
              <a:spcBef>
                <a:spcPts val="0"/>
              </a:spcBef>
              <a:spcAft>
                <a:spcPts val="0"/>
              </a:spcAft>
              <a:buClr>
                <a:schemeClr val="dk1"/>
              </a:buClr>
              <a:buSzPts val="3900"/>
              <a:buFont typeface="Libre Franklin"/>
              <a:buNone/>
              <a:defRPr sz="3900">
                <a:solidFill>
                  <a:schemeClr val="dk1"/>
                </a:solidFill>
                <a:latin typeface="Libre Franklin"/>
                <a:ea typeface="Libre Franklin"/>
                <a:cs typeface="Libre Franklin"/>
                <a:sym typeface="Libre Franklin"/>
              </a:defRPr>
            </a:lvl4pPr>
            <a:lvl5pPr lvl="4" rtl="0">
              <a:spcBef>
                <a:spcPts val="0"/>
              </a:spcBef>
              <a:spcAft>
                <a:spcPts val="0"/>
              </a:spcAft>
              <a:buClr>
                <a:schemeClr val="dk1"/>
              </a:buClr>
              <a:buSzPts val="3900"/>
              <a:buFont typeface="Libre Franklin"/>
              <a:buNone/>
              <a:defRPr sz="3900">
                <a:solidFill>
                  <a:schemeClr val="dk1"/>
                </a:solidFill>
                <a:latin typeface="Libre Franklin"/>
                <a:ea typeface="Libre Franklin"/>
                <a:cs typeface="Libre Franklin"/>
                <a:sym typeface="Libre Franklin"/>
              </a:defRPr>
            </a:lvl5pPr>
            <a:lvl6pPr lvl="5" rtl="0">
              <a:spcBef>
                <a:spcPts val="0"/>
              </a:spcBef>
              <a:spcAft>
                <a:spcPts val="0"/>
              </a:spcAft>
              <a:buClr>
                <a:schemeClr val="dk1"/>
              </a:buClr>
              <a:buSzPts val="3900"/>
              <a:buFont typeface="Libre Franklin"/>
              <a:buNone/>
              <a:defRPr sz="3900">
                <a:solidFill>
                  <a:schemeClr val="dk1"/>
                </a:solidFill>
                <a:latin typeface="Libre Franklin"/>
                <a:ea typeface="Libre Franklin"/>
                <a:cs typeface="Libre Franklin"/>
                <a:sym typeface="Libre Franklin"/>
              </a:defRPr>
            </a:lvl6pPr>
            <a:lvl7pPr lvl="6" rtl="0">
              <a:spcBef>
                <a:spcPts val="0"/>
              </a:spcBef>
              <a:spcAft>
                <a:spcPts val="0"/>
              </a:spcAft>
              <a:buClr>
                <a:schemeClr val="dk1"/>
              </a:buClr>
              <a:buSzPts val="3900"/>
              <a:buFont typeface="Libre Franklin"/>
              <a:buNone/>
              <a:defRPr sz="3900">
                <a:solidFill>
                  <a:schemeClr val="dk1"/>
                </a:solidFill>
                <a:latin typeface="Libre Franklin"/>
                <a:ea typeface="Libre Franklin"/>
                <a:cs typeface="Libre Franklin"/>
                <a:sym typeface="Libre Franklin"/>
              </a:defRPr>
            </a:lvl7pPr>
            <a:lvl8pPr lvl="7" rtl="0">
              <a:spcBef>
                <a:spcPts val="0"/>
              </a:spcBef>
              <a:spcAft>
                <a:spcPts val="0"/>
              </a:spcAft>
              <a:buClr>
                <a:schemeClr val="dk1"/>
              </a:buClr>
              <a:buSzPts val="3900"/>
              <a:buFont typeface="Libre Franklin"/>
              <a:buNone/>
              <a:defRPr sz="3900">
                <a:solidFill>
                  <a:schemeClr val="dk1"/>
                </a:solidFill>
                <a:latin typeface="Libre Franklin"/>
                <a:ea typeface="Libre Franklin"/>
                <a:cs typeface="Libre Franklin"/>
                <a:sym typeface="Libre Franklin"/>
              </a:defRPr>
            </a:lvl8pPr>
            <a:lvl9pPr lvl="8" rtl="0">
              <a:spcBef>
                <a:spcPts val="0"/>
              </a:spcBef>
              <a:spcAft>
                <a:spcPts val="0"/>
              </a:spcAft>
              <a:buClr>
                <a:schemeClr val="dk1"/>
              </a:buClr>
              <a:buSzPts val="3900"/>
              <a:buFont typeface="Libre Franklin"/>
              <a:buNone/>
              <a:defRPr sz="3900">
                <a:solidFill>
                  <a:schemeClr val="dk1"/>
                </a:solidFill>
                <a:latin typeface="Libre Franklin"/>
                <a:ea typeface="Libre Franklin"/>
                <a:cs typeface="Libre Franklin"/>
                <a:sym typeface="Libre Franklin"/>
              </a:defRPr>
            </a:lvl9pPr>
          </a:lstStyle>
          <a:p>
            <a:endParaRPr/>
          </a:p>
        </p:txBody>
      </p:sp>
      <p:sp>
        <p:nvSpPr>
          <p:cNvPr id="399" name="Google Shape;399;p68"/>
          <p:cNvSpPr txBox="1">
            <a:spLocks noGrp="1"/>
          </p:cNvSpPr>
          <p:nvPr>
            <p:ph type="sldNum" idx="12"/>
          </p:nvPr>
        </p:nvSpPr>
        <p:spPr>
          <a:xfrm>
            <a:off x="10548725" y="6394570"/>
            <a:ext cx="731715" cy="524912"/>
          </a:xfrm>
          <a:prstGeom prst="rect">
            <a:avLst/>
          </a:prstGeom>
          <a:noFill/>
          <a:ln>
            <a:noFill/>
          </a:ln>
        </p:spPr>
        <p:txBody>
          <a:bodyPr spcFirstLastPara="1" wrap="square" lIns="88238" tIns="88238" rIns="88238" bIns="88238" anchor="ctr" anchorCtr="0">
            <a:noAutofit/>
          </a:bodyPr>
          <a:lstStyle>
            <a:lvl1pPr lvl="0" algn="ctr" rtl="0">
              <a:buNone/>
              <a:defRPr sz="1300" b="1" i="1">
                <a:solidFill>
                  <a:srgbClr val="6FA8DC"/>
                </a:solidFill>
              </a:defRPr>
            </a:lvl1pPr>
            <a:lvl2pPr lvl="1" algn="ctr" rtl="0">
              <a:buNone/>
              <a:defRPr sz="1300" b="1" i="1">
                <a:solidFill>
                  <a:srgbClr val="6FA8DC"/>
                </a:solidFill>
              </a:defRPr>
            </a:lvl2pPr>
            <a:lvl3pPr lvl="2" algn="ctr" rtl="0">
              <a:buNone/>
              <a:defRPr sz="1300" b="1" i="1">
                <a:solidFill>
                  <a:srgbClr val="6FA8DC"/>
                </a:solidFill>
              </a:defRPr>
            </a:lvl3pPr>
            <a:lvl4pPr lvl="3" algn="ctr" rtl="0">
              <a:buNone/>
              <a:defRPr sz="1300" b="1" i="1">
                <a:solidFill>
                  <a:srgbClr val="6FA8DC"/>
                </a:solidFill>
              </a:defRPr>
            </a:lvl4pPr>
            <a:lvl5pPr lvl="4" algn="ctr" rtl="0">
              <a:buNone/>
              <a:defRPr sz="1300" b="1" i="1">
                <a:solidFill>
                  <a:srgbClr val="6FA8DC"/>
                </a:solidFill>
              </a:defRPr>
            </a:lvl5pPr>
            <a:lvl6pPr lvl="5" algn="ctr" rtl="0">
              <a:buNone/>
              <a:defRPr sz="1300" b="1" i="1">
                <a:solidFill>
                  <a:srgbClr val="6FA8DC"/>
                </a:solidFill>
              </a:defRPr>
            </a:lvl6pPr>
            <a:lvl7pPr lvl="6" algn="ctr" rtl="0">
              <a:buNone/>
              <a:defRPr sz="1300" b="1" i="1">
                <a:solidFill>
                  <a:srgbClr val="6FA8DC"/>
                </a:solidFill>
              </a:defRPr>
            </a:lvl7pPr>
            <a:lvl8pPr lvl="7" algn="ctr" rtl="0">
              <a:buNone/>
              <a:defRPr sz="1300" b="1" i="1">
                <a:solidFill>
                  <a:srgbClr val="6FA8DC"/>
                </a:solidFill>
              </a:defRPr>
            </a:lvl8pPr>
            <a:lvl9pPr lvl="8" algn="ctr" rtl="0">
              <a:buNone/>
              <a:defRPr sz="1300" b="1" i="1">
                <a:solidFill>
                  <a:srgbClr val="6FA8DC"/>
                </a:solidFill>
              </a:defRPr>
            </a:lvl9pPr>
          </a:lstStyle>
          <a:p>
            <a:pPr defTabSz="914400">
              <a:buClr>
                <a:srgbClr val="000000"/>
              </a:buClr>
              <a:buFont typeface="Arial"/>
              <a:buNone/>
            </a:pPr>
            <a:fld id="{00000000-1234-1234-1234-123412341234}" type="slidenum">
              <a:rPr lang="en" kern="0" smtClean="0">
                <a:cs typeface="Arial"/>
                <a:sym typeface="Arial"/>
              </a:rPr>
              <a:pPr defTabSz="914400">
                <a:buClr>
                  <a:srgbClr val="000000"/>
                </a:buClr>
                <a:buFont typeface="Arial"/>
                <a:buNone/>
              </a:pPr>
              <a:t>‹#›</a:t>
            </a:fld>
            <a:endParaRPr lang="en" kern="0">
              <a:cs typeface="Arial"/>
              <a:sym typeface="Arial"/>
            </a:endParaRPr>
          </a:p>
        </p:txBody>
      </p:sp>
    </p:spTree>
    <p:extLst>
      <p:ext uri="{BB962C8B-B14F-4D97-AF65-F5344CB8AC3E}">
        <p14:creationId xmlns:p14="http://schemas.microsoft.com/office/powerpoint/2010/main" val="3227193859"/>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4" tIns="45718" rIns="91434"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25"/>
            <a:ext cx="10972800" cy="4525963"/>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CAB82A4F-414B-4A09-99D8-EDD31E91E8C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48668237"/>
      </p:ext>
    </p:extLst>
  </p:cSld>
  <p:clrMap bg1="lt1" tx1="dk1" bg2="lt2" tx2="dk2" accent1="accent1" accent2="accent2" accent3="accent3" accent4="accent4" accent5="accent5" accent6="accent6" hlink="hlink" folHlink="folHlink"/>
  <p:sldLayoutIdLst>
    <p:sldLayoutId id="2147483663" r:id="rId1"/>
  </p:sldLayoutIdLst>
  <p:transition spd="slow">
    <p:push dir="u"/>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174" algn="ctr" rtl="0" fontAlgn="base">
        <a:spcBef>
          <a:spcPct val="0"/>
        </a:spcBef>
        <a:spcAft>
          <a:spcPct val="0"/>
        </a:spcAft>
        <a:defRPr sz="4400">
          <a:solidFill>
            <a:schemeClr val="tx2"/>
          </a:solidFill>
          <a:latin typeface="Arial" pitchFamily="34" charset="0"/>
          <a:cs typeface="Arial" pitchFamily="34" charset="0"/>
        </a:defRPr>
      </a:lvl6pPr>
      <a:lvl7pPr marL="914348" algn="ctr" rtl="0" fontAlgn="base">
        <a:spcBef>
          <a:spcPct val="0"/>
        </a:spcBef>
        <a:spcAft>
          <a:spcPct val="0"/>
        </a:spcAft>
        <a:defRPr sz="4400">
          <a:solidFill>
            <a:schemeClr val="tx2"/>
          </a:solidFill>
          <a:latin typeface="Arial" pitchFamily="34" charset="0"/>
          <a:cs typeface="Arial" pitchFamily="34" charset="0"/>
        </a:defRPr>
      </a:lvl7pPr>
      <a:lvl8pPr marL="1371524" algn="ctr" rtl="0" fontAlgn="base">
        <a:spcBef>
          <a:spcPct val="0"/>
        </a:spcBef>
        <a:spcAft>
          <a:spcPct val="0"/>
        </a:spcAft>
        <a:defRPr sz="4400">
          <a:solidFill>
            <a:schemeClr val="tx2"/>
          </a:solidFill>
          <a:latin typeface="Arial" pitchFamily="34" charset="0"/>
          <a:cs typeface="Arial" pitchFamily="34" charset="0"/>
        </a:defRPr>
      </a:lvl8pPr>
      <a:lvl9pPr marL="1828698"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80" indent="-342880"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cs typeface="+mn-cs"/>
        </a:defRPr>
      </a:lvl2pPr>
      <a:lvl3pPr marL="1142936" indent="-228588" algn="l" rtl="0" eaLnBrk="0" fontAlgn="base" hangingPunct="0">
        <a:spcBef>
          <a:spcPct val="20000"/>
        </a:spcBef>
        <a:spcAft>
          <a:spcPct val="0"/>
        </a:spcAft>
        <a:buChar char="•"/>
        <a:defRPr sz="2400">
          <a:solidFill>
            <a:schemeClr val="tx1"/>
          </a:solidFill>
          <a:latin typeface="+mn-lt"/>
          <a:cs typeface="+mn-cs"/>
        </a:defRPr>
      </a:lvl3pPr>
      <a:lvl4pPr marL="1600110" indent="-228588" algn="l" rtl="0" eaLnBrk="0" fontAlgn="base" hangingPunct="0">
        <a:spcBef>
          <a:spcPct val="20000"/>
        </a:spcBef>
        <a:spcAft>
          <a:spcPct val="0"/>
        </a:spcAft>
        <a:buChar char="–"/>
        <a:defRPr sz="2000">
          <a:solidFill>
            <a:schemeClr val="tx1"/>
          </a:solidFill>
          <a:latin typeface="+mn-lt"/>
          <a:cs typeface="+mn-cs"/>
        </a:defRPr>
      </a:lvl4pPr>
      <a:lvl5pPr marL="2057284" indent="-228588" algn="l" rtl="0" eaLnBrk="0" fontAlgn="base" hangingPunct="0">
        <a:spcBef>
          <a:spcPct val="20000"/>
        </a:spcBef>
        <a:spcAft>
          <a:spcPct val="0"/>
        </a:spcAft>
        <a:buChar char="»"/>
        <a:defRPr sz="2000">
          <a:solidFill>
            <a:schemeClr val="tx1"/>
          </a:solidFill>
          <a:latin typeface="+mn-lt"/>
          <a:cs typeface="+mn-cs"/>
        </a:defRPr>
      </a:lvl5pPr>
      <a:lvl6pPr marL="2514459" indent="-228588" algn="l" rtl="0" fontAlgn="base">
        <a:spcBef>
          <a:spcPct val="20000"/>
        </a:spcBef>
        <a:spcAft>
          <a:spcPct val="0"/>
        </a:spcAft>
        <a:buChar char="»"/>
        <a:defRPr sz="2000">
          <a:solidFill>
            <a:schemeClr val="tx1"/>
          </a:solidFill>
          <a:latin typeface="+mn-lt"/>
          <a:cs typeface="+mn-cs"/>
        </a:defRPr>
      </a:lvl6pPr>
      <a:lvl7pPr marL="2971633" indent="-228588" algn="l" rtl="0" fontAlgn="base">
        <a:spcBef>
          <a:spcPct val="20000"/>
        </a:spcBef>
        <a:spcAft>
          <a:spcPct val="0"/>
        </a:spcAft>
        <a:buChar char="»"/>
        <a:defRPr sz="2000">
          <a:solidFill>
            <a:schemeClr val="tx1"/>
          </a:solidFill>
          <a:latin typeface="+mn-lt"/>
          <a:cs typeface="+mn-cs"/>
        </a:defRPr>
      </a:lvl7pPr>
      <a:lvl8pPr marL="3428808" indent="-228588" algn="l" rtl="0" fontAlgn="base">
        <a:spcBef>
          <a:spcPct val="20000"/>
        </a:spcBef>
        <a:spcAft>
          <a:spcPct val="0"/>
        </a:spcAft>
        <a:buChar char="»"/>
        <a:defRPr sz="2000">
          <a:solidFill>
            <a:schemeClr val="tx1"/>
          </a:solidFill>
          <a:latin typeface="+mn-lt"/>
          <a:cs typeface="+mn-cs"/>
        </a:defRPr>
      </a:lvl8pPr>
      <a:lvl9pPr marL="3885982"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25"/>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45"/>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445"/>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45"/>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7ABE2516-3587-48D2-B6AD-FFEF8BE12699}" type="slidenum">
              <a:rPr lang="en-US" smtClean="0"/>
              <a:pPr/>
              <a:t>‹#›</a:t>
            </a:fld>
            <a:endParaRPr lang="en-US"/>
          </a:p>
        </p:txBody>
      </p:sp>
    </p:spTree>
    <p:extLst>
      <p:ext uri="{BB962C8B-B14F-4D97-AF65-F5344CB8AC3E}">
        <p14:creationId xmlns:p14="http://schemas.microsoft.com/office/powerpoint/2010/main" val="1597828387"/>
      </p:ext>
    </p:extLst>
  </p:cSld>
  <p:clrMap bg1="lt1" tx1="dk1" bg2="lt2" tx2="dk2" accent1="accent1" accent2="accent2" accent3="accent3" accent4="accent4" accent5="accent5" accent6="accent6" hlink="hlink" folHlink="folHlink"/>
  <p:sldLayoutIdLst>
    <p:sldLayoutId id="2147483665" r:id="rId1"/>
    <p:sldLayoutId id="2147483886" r:id="rId2"/>
    <p:sldLayoutId id="2147483887" r:id="rId3"/>
  </p:sldLayoutIdLst>
  <p:transition spd="slow">
    <p:push dir="u"/>
  </p:transition>
  <p:hf hdr="0" ftr="0" dt="0"/>
  <p:txStyles>
    <p:titleStyle>
      <a:lvl1pPr algn="ctr" defTabSz="914348" rtl="0" eaLnBrk="1" latinLnBrk="0" hangingPunct="1">
        <a:spcBef>
          <a:spcPct val="0"/>
        </a:spcBef>
        <a:buNone/>
        <a:defRPr sz="4400" kern="1200">
          <a:solidFill>
            <a:schemeClr val="tx1"/>
          </a:solidFill>
          <a:latin typeface="+mj-lt"/>
          <a:ea typeface="+mj-ea"/>
          <a:cs typeface="+mj-cs"/>
        </a:defRPr>
      </a:lvl1pPr>
    </p:titleStyle>
    <p:bodyStyle>
      <a:lvl1pPr marL="342880" indent="-342880" algn="l" defTabSz="9143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08" indent="-285734" algn="l" defTabSz="9143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36" indent="-228588" algn="l" defTabSz="9143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0"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84"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59"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33"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8"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82"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4" tIns="45718" rIns="91434" bIns="45718"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25"/>
            <a:ext cx="10972800" cy="4525963"/>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cs typeface="Arial" pitchFamily="34" charset="0"/>
            </a:endParaRPr>
          </a:p>
        </p:txBody>
      </p:sp>
      <p:sp>
        <p:nvSpPr>
          <p:cNvPr id="30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cs typeface="Arial" pitchFamily="34" charset="0"/>
            </a:endParaRPr>
          </a:p>
        </p:txBody>
      </p:sp>
      <p:sp>
        <p:nvSpPr>
          <p:cNvPr id="307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C33098DF-40CA-4B23-B139-D57DC494827A}" type="slidenum">
              <a:rPr lang="en-US">
                <a:solidFill>
                  <a:srgbClr val="000000"/>
                </a:solidFill>
                <a:cs typeface="Arial" pitchFamily="34" charset="0"/>
              </a:rPr>
              <a:pPr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2890042142"/>
      </p:ext>
    </p:extLst>
  </p:cSld>
  <p:clrMap bg1="lt1" tx1="dk1" bg2="lt2" tx2="dk2" accent1="accent1" accent2="accent2" accent3="accent3" accent4="accent4" accent5="accent5" accent6="accent6" hlink="hlink" folHlink="folHlink"/>
  <p:sldLayoutIdLst>
    <p:sldLayoutId id="2147483667" r:id="rId1"/>
    <p:sldLayoutId id="2147483683" r:id="rId2"/>
  </p:sldLayoutIdLst>
  <p:transition spd="slow">
    <p:push dir="u"/>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74" algn="ctr" rtl="0" fontAlgn="base">
        <a:spcBef>
          <a:spcPct val="0"/>
        </a:spcBef>
        <a:spcAft>
          <a:spcPct val="0"/>
        </a:spcAft>
        <a:defRPr sz="4400">
          <a:solidFill>
            <a:schemeClr val="tx2"/>
          </a:solidFill>
          <a:latin typeface="Arial" pitchFamily="34" charset="0"/>
        </a:defRPr>
      </a:lvl6pPr>
      <a:lvl7pPr marL="914348" algn="ctr" rtl="0" fontAlgn="base">
        <a:spcBef>
          <a:spcPct val="0"/>
        </a:spcBef>
        <a:spcAft>
          <a:spcPct val="0"/>
        </a:spcAft>
        <a:defRPr sz="4400">
          <a:solidFill>
            <a:schemeClr val="tx2"/>
          </a:solidFill>
          <a:latin typeface="Arial" pitchFamily="34" charset="0"/>
        </a:defRPr>
      </a:lvl7pPr>
      <a:lvl8pPr marL="1371524" algn="ctr" rtl="0" fontAlgn="base">
        <a:spcBef>
          <a:spcPct val="0"/>
        </a:spcBef>
        <a:spcAft>
          <a:spcPct val="0"/>
        </a:spcAft>
        <a:defRPr sz="4400">
          <a:solidFill>
            <a:schemeClr val="tx2"/>
          </a:solidFill>
          <a:latin typeface="Arial" pitchFamily="34" charset="0"/>
        </a:defRPr>
      </a:lvl8pPr>
      <a:lvl9pPr marL="1828698" algn="ctr" rtl="0" fontAlgn="base">
        <a:spcBef>
          <a:spcPct val="0"/>
        </a:spcBef>
        <a:spcAft>
          <a:spcPct val="0"/>
        </a:spcAft>
        <a:defRPr sz="4400">
          <a:solidFill>
            <a:schemeClr val="tx2"/>
          </a:solidFill>
          <a:latin typeface="Arial" pitchFamily="34" charset="0"/>
        </a:defRPr>
      </a:lvl9pPr>
    </p:titleStyle>
    <p:bodyStyle>
      <a:lvl1pPr marL="342880" indent="-342880"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defRPr>
      </a:lvl2pPr>
      <a:lvl3pPr marL="1142936" indent="-228588" algn="l" rtl="0" eaLnBrk="0" fontAlgn="base" hangingPunct="0">
        <a:spcBef>
          <a:spcPct val="20000"/>
        </a:spcBef>
        <a:spcAft>
          <a:spcPct val="0"/>
        </a:spcAft>
        <a:buChar char="•"/>
        <a:defRPr sz="2400">
          <a:solidFill>
            <a:schemeClr val="tx1"/>
          </a:solidFill>
          <a:latin typeface="+mn-lt"/>
        </a:defRPr>
      </a:lvl3pPr>
      <a:lvl4pPr marL="1600110" indent="-228588" algn="l" rtl="0" eaLnBrk="0" fontAlgn="base" hangingPunct="0">
        <a:spcBef>
          <a:spcPct val="20000"/>
        </a:spcBef>
        <a:spcAft>
          <a:spcPct val="0"/>
        </a:spcAft>
        <a:buChar char="–"/>
        <a:defRPr sz="2000">
          <a:solidFill>
            <a:schemeClr val="tx1"/>
          </a:solidFill>
          <a:latin typeface="+mn-lt"/>
        </a:defRPr>
      </a:lvl4pPr>
      <a:lvl5pPr marL="2057284" indent="-228588" algn="l" rtl="0" eaLnBrk="0" fontAlgn="base" hangingPunct="0">
        <a:spcBef>
          <a:spcPct val="20000"/>
        </a:spcBef>
        <a:spcAft>
          <a:spcPct val="0"/>
        </a:spcAft>
        <a:buChar char="»"/>
        <a:defRPr sz="2000">
          <a:solidFill>
            <a:schemeClr val="tx1"/>
          </a:solidFill>
          <a:latin typeface="+mn-lt"/>
        </a:defRPr>
      </a:lvl5pPr>
      <a:lvl6pPr marL="2514459" indent="-228588" algn="l" rtl="0" fontAlgn="base">
        <a:spcBef>
          <a:spcPct val="20000"/>
        </a:spcBef>
        <a:spcAft>
          <a:spcPct val="0"/>
        </a:spcAft>
        <a:buChar char="»"/>
        <a:defRPr sz="2000">
          <a:solidFill>
            <a:schemeClr val="tx1"/>
          </a:solidFill>
          <a:latin typeface="+mn-lt"/>
        </a:defRPr>
      </a:lvl6pPr>
      <a:lvl7pPr marL="2971633" indent="-228588" algn="l" rtl="0" fontAlgn="base">
        <a:spcBef>
          <a:spcPct val="20000"/>
        </a:spcBef>
        <a:spcAft>
          <a:spcPct val="0"/>
        </a:spcAft>
        <a:buChar char="»"/>
        <a:defRPr sz="2000">
          <a:solidFill>
            <a:schemeClr val="tx1"/>
          </a:solidFill>
          <a:latin typeface="+mn-lt"/>
        </a:defRPr>
      </a:lvl7pPr>
      <a:lvl8pPr marL="3428808" indent="-228588" algn="l" rtl="0" fontAlgn="base">
        <a:spcBef>
          <a:spcPct val="20000"/>
        </a:spcBef>
        <a:spcAft>
          <a:spcPct val="0"/>
        </a:spcAft>
        <a:buChar char="»"/>
        <a:defRPr sz="2000">
          <a:solidFill>
            <a:schemeClr val="tx1"/>
          </a:solidFill>
          <a:latin typeface="+mn-lt"/>
        </a:defRPr>
      </a:lvl8pPr>
      <a:lvl9pPr marL="3885982"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25"/>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45"/>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445"/>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r>
              <a:rPr lang="en-US">
                <a:solidFill>
                  <a:prstClr val="black">
                    <a:tint val="75000"/>
                  </a:prstClr>
                </a:solidFill>
              </a:rPr>
              <a:t>V. Radeka,  iWoRiD 2014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45"/>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7ABE2516-3587-48D2-B6AD-FFEF8BE126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3301165"/>
      </p:ext>
    </p:extLst>
  </p:cSld>
  <p:clrMap bg1="lt1" tx1="dk1" bg2="lt2" tx2="dk2" accent1="accent1" accent2="accent2" accent3="accent3" accent4="accent4" accent5="accent5" accent6="accent6" hlink="hlink" folHlink="folHlink"/>
  <p:sldLayoutIdLst>
    <p:sldLayoutId id="2147483682" r:id="rId1"/>
  </p:sldLayoutIdLst>
  <p:transition spd="slow">
    <p:push dir="u"/>
  </p:transition>
  <p:hf hdr="0" dt="0"/>
  <p:txStyles>
    <p:titleStyle>
      <a:lvl1pPr algn="ctr" defTabSz="914348" rtl="0" eaLnBrk="1" latinLnBrk="0" hangingPunct="1">
        <a:spcBef>
          <a:spcPct val="0"/>
        </a:spcBef>
        <a:buNone/>
        <a:defRPr sz="4400" kern="1200">
          <a:solidFill>
            <a:schemeClr val="tx1"/>
          </a:solidFill>
          <a:latin typeface="+mj-lt"/>
          <a:ea typeface="+mj-ea"/>
          <a:cs typeface="+mj-cs"/>
        </a:defRPr>
      </a:lvl1pPr>
    </p:titleStyle>
    <p:bodyStyle>
      <a:lvl1pPr marL="342880" indent="-342880" algn="l" defTabSz="9143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08" indent="-285734" algn="l" defTabSz="9143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36" indent="-228588" algn="l" defTabSz="9143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0"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84"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59"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33"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8"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82"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5" y="-57629"/>
            <a:ext cx="12192483" cy="6915396"/>
            <a:chOff x="0" y="-57631"/>
            <a:chExt cx="12189000" cy="6915600"/>
          </a:xfrm>
        </p:grpSpPr>
        <p:pic>
          <p:nvPicPr>
            <p:cNvPr id="7" name="Google Shape;7;p1" descr="ppt_BG_BodySlide_BNL_blue_NO_GRAPHIC.jpg"/>
            <p:cNvPicPr preferRelativeResize="0"/>
            <p:nvPr/>
          </p:nvPicPr>
          <p:blipFill rotWithShape="1">
            <a:blip r:embed="rId26">
              <a:alphaModFix/>
            </a:blip>
            <a:srcRect t="24368"/>
            <a:stretch/>
          </p:blipFill>
          <p:spPr>
            <a:xfrm>
              <a:off x="0" y="-57631"/>
              <a:ext cx="12189000" cy="6915600"/>
            </a:xfrm>
            <a:prstGeom prst="rect">
              <a:avLst/>
            </a:prstGeom>
            <a:noFill/>
            <a:ln>
              <a:noFill/>
            </a:ln>
          </p:spPr>
        </p:pic>
        <p:sp>
          <p:nvSpPr>
            <p:cNvPr id="8" name="Google Shape;8;p1"/>
            <p:cNvSpPr txBox="1"/>
            <p:nvPr/>
          </p:nvSpPr>
          <p:spPr>
            <a:xfrm>
              <a:off x="212348" y="6405185"/>
              <a:ext cx="9583200" cy="369600"/>
            </a:xfrm>
            <a:prstGeom prst="rect">
              <a:avLst/>
            </a:prstGeom>
            <a:solidFill>
              <a:srgbClr val="FFFFFF"/>
            </a:solidFill>
            <a:ln>
              <a:noFill/>
            </a:ln>
          </p:spPr>
          <p:txBody>
            <a:bodyPr spcFirstLastPara="1" wrap="square" lIns="98625" tIns="98625" rIns="98625" bIns="98625" anchor="t" anchorCtr="0">
              <a:noAutofit/>
            </a:bodyPr>
            <a:lstStyle/>
            <a:p>
              <a:pPr marL="0" lvl="0" indent="0" algn="l" rtl="0">
                <a:spcBef>
                  <a:spcPts val="0"/>
                </a:spcBef>
                <a:spcAft>
                  <a:spcPts val="0"/>
                </a:spcAft>
                <a:buNone/>
              </a:pPr>
              <a:r>
                <a:rPr lang="en" sz="1300">
                  <a:solidFill>
                    <a:srgbClr val="6FA8DC"/>
                  </a:solidFill>
                  <a:latin typeface="Libre Franklin"/>
                  <a:ea typeface="Libre Franklin"/>
                  <a:cs typeface="Libre Franklin"/>
                  <a:sym typeface="Libre Franklin"/>
                </a:rPr>
                <a:t>Hucheng Chen                                      2019/01/15 - Physics Department Colloquium</a:t>
              </a:r>
              <a:endParaRPr sz="1300">
                <a:solidFill>
                  <a:srgbClr val="6FA8DC"/>
                </a:solidFill>
                <a:latin typeface="Libre Franklin"/>
                <a:ea typeface="Libre Franklin"/>
                <a:cs typeface="Libre Franklin"/>
                <a:sym typeface="Libre Franklin"/>
              </a:endParaRPr>
            </a:p>
          </p:txBody>
        </p:sp>
      </p:grpSp>
      <p:sp>
        <p:nvSpPr>
          <p:cNvPr id="9" name="Google Shape;9;p1"/>
          <p:cNvSpPr txBox="1">
            <a:spLocks noGrp="1"/>
          </p:cNvSpPr>
          <p:nvPr>
            <p:ph type="body" idx="1"/>
          </p:nvPr>
        </p:nvSpPr>
        <p:spPr>
          <a:xfrm>
            <a:off x="212416" y="871382"/>
            <a:ext cx="11787143" cy="5342824"/>
          </a:xfrm>
          <a:prstGeom prst="rect">
            <a:avLst/>
          </a:prstGeom>
          <a:noFill/>
          <a:ln>
            <a:noFill/>
          </a:ln>
        </p:spPr>
        <p:txBody>
          <a:bodyPr spcFirstLastPara="1" wrap="square" lIns="131443" tIns="131443" rIns="131443" bIns="131443" anchor="t" anchorCtr="0"/>
          <a:lstStyle>
            <a:lvl1pPr marL="457200" lvl="0" indent="-381000">
              <a:lnSpc>
                <a:spcPct val="100000"/>
              </a:lnSpc>
              <a:spcBef>
                <a:spcPts val="0"/>
              </a:spcBef>
              <a:spcAft>
                <a:spcPts val="0"/>
              </a:spcAft>
              <a:buClr>
                <a:schemeClr val="dk1"/>
              </a:buClr>
              <a:buSzPts val="2400"/>
              <a:buFont typeface="Libre Franklin"/>
              <a:buChar char="●"/>
              <a:defRPr sz="2400" b="1" i="1">
                <a:solidFill>
                  <a:schemeClr val="dk1"/>
                </a:solidFill>
                <a:latin typeface="Libre Franklin"/>
                <a:ea typeface="Libre Franklin"/>
                <a:cs typeface="Libre Franklin"/>
                <a:sym typeface="Libre Franklin"/>
              </a:defRPr>
            </a:lvl1pPr>
            <a:lvl2pPr marL="914400" lvl="1" indent="-342900">
              <a:lnSpc>
                <a:spcPct val="100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2pPr>
            <a:lvl3pPr marL="1371600" lvl="2"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3pPr>
            <a:lvl4pPr marL="1828800" lvl="3" indent="-304800">
              <a:lnSpc>
                <a:spcPct val="100000"/>
              </a:lnSpc>
              <a:spcBef>
                <a:spcPts val="0"/>
              </a:spcBef>
              <a:spcAft>
                <a:spcPts val="0"/>
              </a:spcAft>
              <a:buClr>
                <a:schemeClr val="dk2"/>
              </a:buClr>
              <a:buSzPts val="1200"/>
              <a:buFont typeface="Libre Franklin"/>
              <a:buChar char="●"/>
              <a:defRPr sz="1200">
                <a:solidFill>
                  <a:schemeClr val="dk2"/>
                </a:solidFill>
                <a:latin typeface="Libre Franklin"/>
                <a:ea typeface="Libre Franklin"/>
                <a:cs typeface="Libre Franklin"/>
                <a:sym typeface="Libre Franklin"/>
              </a:defRPr>
            </a:lvl4pPr>
            <a:lvl5pPr marL="2286000" lvl="4" indent="-304800">
              <a:lnSpc>
                <a:spcPct val="100000"/>
              </a:lnSpc>
              <a:spcBef>
                <a:spcPts val="0"/>
              </a:spcBef>
              <a:spcAft>
                <a:spcPts val="0"/>
              </a:spcAft>
              <a:buClr>
                <a:schemeClr val="dk2"/>
              </a:buClr>
              <a:buSzPts val="1200"/>
              <a:buFont typeface="Libre Franklin"/>
              <a:buChar char="○"/>
              <a:defRPr sz="1200">
                <a:solidFill>
                  <a:schemeClr val="dk2"/>
                </a:solidFill>
                <a:latin typeface="Libre Franklin"/>
                <a:ea typeface="Libre Franklin"/>
                <a:cs typeface="Libre Franklin"/>
                <a:sym typeface="Libre Franklin"/>
              </a:defRPr>
            </a:lvl5pPr>
            <a:lvl6pPr marL="2743200" lvl="5" indent="-304800">
              <a:lnSpc>
                <a:spcPct val="100000"/>
              </a:lnSpc>
              <a:spcBef>
                <a:spcPts val="0"/>
              </a:spcBef>
              <a:spcAft>
                <a:spcPts val="0"/>
              </a:spcAft>
              <a:buClr>
                <a:schemeClr val="dk2"/>
              </a:buClr>
              <a:buSzPts val="1200"/>
              <a:buFont typeface="Libre Franklin"/>
              <a:buChar char="■"/>
              <a:defRPr sz="1200">
                <a:solidFill>
                  <a:schemeClr val="dk2"/>
                </a:solidFill>
                <a:latin typeface="Libre Franklin"/>
                <a:ea typeface="Libre Franklin"/>
                <a:cs typeface="Libre Franklin"/>
                <a:sym typeface="Libre Franklin"/>
              </a:defRPr>
            </a:lvl6pPr>
            <a:lvl7pPr marL="3200400" lvl="6" indent="-304800">
              <a:lnSpc>
                <a:spcPct val="100000"/>
              </a:lnSpc>
              <a:spcBef>
                <a:spcPts val="0"/>
              </a:spcBef>
              <a:spcAft>
                <a:spcPts val="0"/>
              </a:spcAft>
              <a:buClr>
                <a:schemeClr val="dk2"/>
              </a:buClr>
              <a:buSzPts val="1200"/>
              <a:buFont typeface="Libre Franklin"/>
              <a:buChar char="●"/>
              <a:defRPr sz="1200">
                <a:solidFill>
                  <a:schemeClr val="dk2"/>
                </a:solidFill>
                <a:latin typeface="Libre Franklin"/>
                <a:ea typeface="Libre Franklin"/>
                <a:cs typeface="Libre Franklin"/>
                <a:sym typeface="Libre Franklin"/>
              </a:defRPr>
            </a:lvl7pPr>
            <a:lvl8pPr marL="3657600" lvl="7" indent="-304800">
              <a:lnSpc>
                <a:spcPct val="100000"/>
              </a:lnSpc>
              <a:spcBef>
                <a:spcPts val="0"/>
              </a:spcBef>
              <a:spcAft>
                <a:spcPts val="0"/>
              </a:spcAft>
              <a:buClr>
                <a:schemeClr val="dk2"/>
              </a:buClr>
              <a:buSzPts val="1200"/>
              <a:buFont typeface="Libre Franklin"/>
              <a:buChar char="○"/>
              <a:defRPr sz="1200">
                <a:solidFill>
                  <a:schemeClr val="dk2"/>
                </a:solidFill>
                <a:latin typeface="Libre Franklin"/>
                <a:ea typeface="Libre Franklin"/>
                <a:cs typeface="Libre Franklin"/>
                <a:sym typeface="Libre Franklin"/>
              </a:defRPr>
            </a:lvl8pPr>
            <a:lvl9pPr marL="4114800" lvl="8" indent="-304800">
              <a:lnSpc>
                <a:spcPct val="100000"/>
              </a:lnSpc>
              <a:spcBef>
                <a:spcPts val="0"/>
              </a:spcBef>
              <a:spcAft>
                <a:spcPts val="0"/>
              </a:spcAft>
              <a:buClr>
                <a:schemeClr val="dk2"/>
              </a:buClr>
              <a:buSzPts val="1200"/>
              <a:buFont typeface="Libre Franklin"/>
              <a:buChar char="■"/>
              <a:defRPr sz="1200">
                <a:solidFill>
                  <a:schemeClr val="dk2"/>
                </a:solidFill>
                <a:latin typeface="Libre Franklin"/>
                <a:ea typeface="Libre Franklin"/>
                <a:cs typeface="Libre Franklin"/>
                <a:sym typeface="Libre Franklin"/>
              </a:defRPr>
            </a:lvl9pPr>
          </a:lstStyle>
          <a:p>
            <a:endParaRPr/>
          </a:p>
        </p:txBody>
      </p:sp>
      <p:sp>
        <p:nvSpPr>
          <p:cNvPr id="10" name="Google Shape;10;p1"/>
          <p:cNvSpPr txBox="1">
            <a:spLocks noGrp="1"/>
          </p:cNvSpPr>
          <p:nvPr>
            <p:ph type="title"/>
          </p:nvPr>
        </p:nvSpPr>
        <p:spPr>
          <a:xfrm>
            <a:off x="212416" y="86850"/>
            <a:ext cx="11787143" cy="763676"/>
          </a:xfrm>
          <a:prstGeom prst="rect">
            <a:avLst/>
          </a:prstGeom>
          <a:noFill/>
          <a:ln>
            <a:noFill/>
          </a:ln>
        </p:spPr>
        <p:txBody>
          <a:bodyPr spcFirstLastPara="1" wrap="square" lIns="131443" tIns="131443" rIns="131443" bIns="131443" anchor="ctr" anchorCtr="0"/>
          <a:lstStyle>
            <a:lvl1pPr lvl="0">
              <a:spcBef>
                <a:spcPts val="0"/>
              </a:spcBef>
              <a:spcAft>
                <a:spcPts val="0"/>
              </a:spcAft>
              <a:buClr>
                <a:schemeClr val="dk1"/>
              </a:buClr>
              <a:buSzPts val="3600"/>
              <a:buFont typeface="Libre Franklin"/>
              <a:buNone/>
              <a:defRPr sz="3600" b="1">
                <a:solidFill>
                  <a:schemeClr val="dk1"/>
                </a:solidFill>
                <a:latin typeface="Libre Franklin"/>
                <a:ea typeface="Libre Franklin"/>
                <a:cs typeface="Libre Franklin"/>
                <a:sym typeface="Libre Franklin"/>
              </a:defRPr>
            </a:lvl1pPr>
            <a:lvl2pPr lvl="1">
              <a:spcBef>
                <a:spcPts val="0"/>
              </a:spcBef>
              <a:spcAft>
                <a:spcPts val="0"/>
              </a:spcAft>
              <a:buClr>
                <a:schemeClr val="dk1"/>
              </a:buClr>
              <a:buSzPts val="4000"/>
              <a:buFont typeface="Libre Franklin"/>
              <a:buNone/>
              <a:defRPr sz="4000">
                <a:solidFill>
                  <a:schemeClr val="dk1"/>
                </a:solidFill>
                <a:latin typeface="Libre Franklin"/>
                <a:ea typeface="Libre Franklin"/>
                <a:cs typeface="Libre Franklin"/>
                <a:sym typeface="Libre Franklin"/>
              </a:defRPr>
            </a:lvl2pPr>
            <a:lvl3pPr lvl="2">
              <a:spcBef>
                <a:spcPts val="0"/>
              </a:spcBef>
              <a:spcAft>
                <a:spcPts val="0"/>
              </a:spcAft>
              <a:buClr>
                <a:schemeClr val="dk1"/>
              </a:buClr>
              <a:buSzPts val="4000"/>
              <a:buFont typeface="Libre Franklin"/>
              <a:buNone/>
              <a:defRPr sz="4000">
                <a:solidFill>
                  <a:schemeClr val="dk1"/>
                </a:solidFill>
                <a:latin typeface="Libre Franklin"/>
                <a:ea typeface="Libre Franklin"/>
                <a:cs typeface="Libre Franklin"/>
                <a:sym typeface="Libre Franklin"/>
              </a:defRPr>
            </a:lvl3pPr>
            <a:lvl4pPr lvl="3">
              <a:spcBef>
                <a:spcPts val="0"/>
              </a:spcBef>
              <a:spcAft>
                <a:spcPts val="0"/>
              </a:spcAft>
              <a:buClr>
                <a:schemeClr val="dk1"/>
              </a:buClr>
              <a:buSzPts val="4000"/>
              <a:buFont typeface="Libre Franklin"/>
              <a:buNone/>
              <a:defRPr sz="4000">
                <a:solidFill>
                  <a:schemeClr val="dk1"/>
                </a:solidFill>
                <a:latin typeface="Libre Franklin"/>
                <a:ea typeface="Libre Franklin"/>
                <a:cs typeface="Libre Franklin"/>
                <a:sym typeface="Libre Franklin"/>
              </a:defRPr>
            </a:lvl4pPr>
            <a:lvl5pPr lvl="4">
              <a:spcBef>
                <a:spcPts val="0"/>
              </a:spcBef>
              <a:spcAft>
                <a:spcPts val="0"/>
              </a:spcAft>
              <a:buClr>
                <a:schemeClr val="dk1"/>
              </a:buClr>
              <a:buSzPts val="4000"/>
              <a:buFont typeface="Libre Franklin"/>
              <a:buNone/>
              <a:defRPr sz="4000">
                <a:solidFill>
                  <a:schemeClr val="dk1"/>
                </a:solidFill>
                <a:latin typeface="Libre Franklin"/>
                <a:ea typeface="Libre Franklin"/>
                <a:cs typeface="Libre Franklin"/>
                <a:sym typeface="Libre Franklin"/>
              </a:defRPr>
            </a:lvl5pPr>
            <a:lvl6pPr lvl="5">
              <a:spcBef>
                <a:spcPts val="0"/>
              </a:spcBef>
              <a:spcAft>
                <a:spcPts val="0"/>
              </a:spcAft>
              <a:buClr>
                <a:schemeClr val="dk1"/>
              </a:buClr>
              <a:buSzPts val="4000"/>
              <a:buFont typeface="Libre Franklin"/>
              <a:buNone/>
              <a:defRPr sz="4000">
                <a:solidFill>
                  <a:schemeClr val="dk1"/>
                </a:solidFill>
                <a:latin typeface="Libre Franklin"/>
                <a:ea typeface="Libre Franklin"/>
                <a:cs typeface="Libre Franklin"/>
                <a:sym typeface="Libre Franklin"/>
              </a:defRPr>
            </a:lvl6pPr>
            <a:lvl7pPr lvl="6">
              <a:spcBef>
                <a:spcPts val="0"/>
              </a:spcBef>
              <a:spcAft>
                <a:spcPts val="0"/>
              </a:spcAft>
              <a:buClr>
                <a:schemeClr val="dk1"/>
              </a:buClr>
              <a:buSzPts val="4000"/>
              <a:buFont typeface="Libre Franklin"/>
              <a:buNone/>
              <a:defRPr sz="4000">
                <a:solidFill>
                  <a:schemeClr val="dk1"/>
                </a:solidFill>
                <a:latin typeface="Libre Franklin"/>
                <a:ea typeface="Libre Franklin"/>
                <a:cs typeface="Libre Franklin"/>
                <a:sym typeface="Libre Franklin"/>
              </a:defRPr>
            </a:lvl7pPr>
            <a:lvl8pPr lvl="7">
              <a:spcBef>
                <a:spcPts val="0"/>
              </a:spcBef>
              <a:spcAft>
                <a:spcPts val="0"/>
              </a:spcAft>
              <a:buClr>
                <a:schemeClr val="dk1"/>
              </a:buClr>
              <a:buSzPts val="4000"/>
              <a:buFont typeface="Libre Franklin"/>
              <a:buNone/>
              <a:defRPr sz="4000">
                <a:solidFill>
                  <a:schemeClr val="dk1"/>
                </a:solidFill>
                <a:latin typeface="Libre Franklin"/>
                <a:ea typeface="Libre Franklin"/>
                <a:cs typeface="Libre Franklin"/>
                <a:sym typeface="Libre Franklin"/>
              </a:defRPr>
            </a:lvl8pPr>
            <a:lvl9pPr lvl="8">
              <a:spcBef>
                <a:spcPts val="0"/>
              </a:spcBef>
              <a:spcAft>
                <a:spcPts val="0"/>
              </a:spcAft>
              <a:buClr>
                <a:schemeClr val="dk1"/>
              </a:buClr>
              <a:buSzPts val="4000"/>
              <a:buFont typeface="Libre Franklin"/>
              <a:buNone/>
              <a:defRPr sz="4000">
                <a:solidFill>
                  <a:schemeClr val="dk1"/>
                </a:solidFill>
                <a:latin typeface="Libre Franklin"/>
                <a:ea typeface="Libre Franklin"/>
                <a:cs typeface="Libre Franklin"/>
                <a:sym typeface="Libre Franklin"/>
              </a:defRPr>
            </a:lvl9pPr>
          </a:lstStyle>
          <a:p>
            <a:endParaRPr/>
          </a:p>
        </p:txBody>
      </p:sp>
      <p:sp>
        <p:nvSpPr>
          <p:cNvPr id="11" name="Google Shape;11;p1"/>
          <p:cNvSpPr txBox="1">
            <a:spLocks noGrp="1"/>
          </p:cNvSpPr>
          <p:nvPr>
            <p:ph type="sldNum" idx="12"/>
          </p:nvPr>
        </p:nvSpPr>
        <p:spPr>
          <a:xfrm>
            <a:off x="10548737" y="6394570"/>
            <a:ext cx="731715" cy="524912"/>
          </a:xfrm>
          <a:prstGeom prst="rect">
            <a:avLst/>
          </a:prstGeom>
          <a:noFill/>
          <a:ln>
            <a:noFill/>
          </a:ln>
        </p:spPr>
        <p:txBody>
          <a:bodyPr spcFirstLastPara="1" wrap="square" lIns="98619" tIns="98619" rIns="98619" bIns="98619" anchor="ctr" anchorCtr="0">
            <a:noAutofit/>
          </a:bodyPr>
          <a:lstStyle>
            <a:lvl1pPr lvl="0" algn="ctr">
              <a:buNone/>
              <a:defRPr sz="1300" b="1" i="1">
                <a:solidFill>
                  <a:srgbClr val="6FA8DC"/>
                </a:solidFill>
              </a:defRPr>
            </a:lvl1pPr>
            <a:lvl2pPr lvl="1" algn="ctr">
              <a:buNone/>
              <a:defRPr sz="1300" b="1" i="1">
                <a:solidFill>
                  <a:srgbClr val="6FA8DC"/>
                </a:solidFill>
              </a:defRPr>
            </a:lvl2pPr>
            <a:lvl3pPr lvl="2" algn="ctr">
              <a:buNone/>
              <a:defRPr sz="1300" b="1" i="1">
                <a:solidFill>
                  <a:srgbClr val="6FA8DC"/>
                </a:solidFill>
              </a:defRPr>
            </a:lvl3pPr>
            <a:lvl4pPr lvl="3" algn="ctr">
              <a:buNone/>
              <a:defRPr sz="1300" b="1" i="1">
                <a:solidFill>
                  <a:srgbClr val="6FA8DC"/>
                </a:solidFill>
              </a:defRPr>
            </a:lvl4pPr>
            <a:lvl5pPr lvl="4" algn="ctr">
              <a:buNone/>
              <a:defRPr sz="1300" b="1" i="1">
                <a:solidFill>
                  <a:srgbClr val="6FA8DC"/>
                </a:solidFill>
              </a:defRPr>
            </a:lvl5pPr>
            <a:lvl6pPr lvl="5" algn="ctr">
              <a:buNone/>
              <a:defRPr sz="1300" b="1" i="1">
                <a:solidFill>
                  <a:srgbClr val="6FA8DC"/>
                </a:solidFill>
              </a:defRPr>
            </a:lvl6pPr>
            <a:lvl7pPr lvl="6" algn="ctr">
              <a:buNone/>
              <a:defRPr sz="1300" b="1" i="1">
                <a:solidFill>
                  <a:srgbClr val="6FA8DC"/>
                </a:solidFill>
              </a:defRPr>
            </a:lvl7pPr>
            <a:lvl8pPr lvl="7" algn="ctr">
              <a:buNone/>
              <a:defRPr sz="1300" b="1" i="1">
                <a:solidFill>
                  <a:srgbClr val="6FA8DC"/>
                </a:solidFill>
              </a:defRPr>
            </a:lvl8pPr>
            <a:lvl9pPr lvl="8" algn="ctr">
              <a:buNone/>
              <a:defRPr sz="1300" b="1" i="1">
                <a:solidFill>
                  <a:srgbClr val="6FA8DC"/>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9319872"/>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25"/>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28"/>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pPr defTabSz="457174"/>
            <a:fld id="{59FABC52-6896-C141-BBD7-60C2EAE96909}" type="datetimeFigureOut">
              <a:rPr lang="en-US" smtClean="0">
                <a:solidFill>
                  <a:prstClr val="black">
                    <a:tint val="75000"/>
                  </a:prstClr>
                </a:solidFill>
              </a:rPr>
              <a:pPr defTabSz="457174"/>
              <a:t>4/8/2024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28"/>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pPr defTabSz="45717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28"/>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pPr defTabSz="457174"/>
            <a:fld id="{2E5129E9-8BA3-F945-8052-F2DB1C39C972}" type="slidenum">
              <a:rPr lang="en-US" smtClean="0">
                <a:solidFill>
                  <a:prstClr val="black">
                    <a:tint val="75000"/>
                  </a:prstClr>
                </a:solidFill>
              </a:rPr>
              <a:pPr defTabSz="457174"/>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6" r:id="rId1"/>
  </p:sldLayoutIdLst>
  <p:transition spd="slow">
    <p:push dir="u"/>
  </p:transition>
  <p:txStyles>
    <p:titleStyle>
      <a:lvl1pPr algn="ctr" defTabSz="457174" rtl="0" eaLnBrk="1" latinLnBrk="0" hangingPunct="1">
        <a:spcBef>
          <a:spcPct val="0"/>
        </a:spcBef>
        <a:buNone/>
        <a:defRPr sz="4400" kern="1200">
          <a:solidFill>
            <a:schemeClr val="tx1"/>
          </a:solidFill>
          <a:latin typeface="+mj-lt"/>
          <a:ea typeface="+mj-ea"/>
          <a:cs typeface="+mj-cs"/>
        </a:defRPr>
      </a:lvl1pPr>
    </p:titleStyle>
    <p:bodyStyle>
      <a:lvl1pPr marL="342880" indent="-342880" algn="l" defTabSz="457174" rtl="0" eaLnBrk="1" latinLnBrk="0" hangingPunct="1">
        <a:spcBef>
          <a:spcPct val="20000"/>
        </a:spcBef>
        <a:buFont typeface="Arial"/>
        <a:buChar char="•"/>
        <a:defRPr sz="3200" kern="1200">
          <a:solidFill>
            <a:schemeClr val="tx1"/>
          </a:solidFill>
          <a:latin typeface="+mn-lt"/>
          <a:ea typeface="+mn-ea"/>
          <a:cs typeface="+mn-cs"/>
        </a:defRPr>
      </a:lvl1pPr>
      <a:lvl2pPr marL="742908" indent="-285734" algn="l" defTabSz="457174" rtl="0" eaLnBrk="1" latinLnBrk="0" hangingPunct="1">
        <a:spcBef>
          <a:spcPct val="20000"/>
        </a:spcBef>
        <a:buFont typeface="Arial"/>
        <a:buChar char="–"/>
        <a:defRPr sz="2800" kern="1200">
          <a:solidFill>
            <a:schemeClr val="tx1"/>
          </a:solidFill>
          <a:latin typeface="+mn-lt"/>
          <a:ea typeface="+mn-ea"/>
          <a:cs typeface="+mn-cs"/>
        </a:defRPr>
      </a:lvl2pPr>
      <a:lvl3pPr marL="1142936" indent="-228588" algn="l" defTabSz="457174" rtl="0" eaLnBrk="1" latinLnBrk="0" hangingPunct="1">
        <a:spcBef>
          <a:spcPct val="20000"/>
        </a:spcBef>
        <a:buFont typeface="Arial"/>
        <a:buChar char="•"/>
        <a:defRPr sz="2400" kern="1200">
          <a:solidFill>
            <a:schemeClr val="tx1"/>
          </a:solidFill>
          <a:latin typeface="+mn-lt"/>
          <a:ea typeface="+mn-ea"/>
          <a:cs typeface="+mn-cs"/>
        </a:defRPr>
      </a:lvl3pPr>
      <a:lvl4pPr marL="1600110" indent="-228588" algn="l" defTabSz="457174" rtl="0" eaLnBrk="1" latinLnBrk="0" hangingPunct="1">
        <a:spcBef>
          <a:spcPct val="20000"/>
        </a:spcBef>
        <a:buFont typeface="Arial"/>
        <a:buChar char="–"/>
        <a:defRPr sz="2000" kern="1200">
          <a:solidFill>
            <a:schemeClr val="tx1"/>
          </a:solidFill>
          <a:latin typeface="+mn-lt"/>
          <a:ea typeface="+mn-ea"/>
          <a:cs typeface="+mn-cs"/>
        </a:defRPr>
      </a:lvl4pPr>
      <a:lvl5pPr marL="2057284" indent="-228588" algn="l" defTabSz="457174" rtl="0" eaLnBrk="1" latinLnBrk="0" hangingPunct="1">
        <a:spcBef>
          <a:spcPct val="20000"/>
        </a:spcBef>
        <a:buFont typeface="Arial"/>
        <a:buChar char="»"/>
        <a:defRPr sz="2000" kern="1200">
          <a:solidFill>
            <a:schemeClr val="tx1"/>
          </a:solidFill>
          <a:latin typeface="+mn-lt"/>
          <a:ea typeface="+mn-ea"/>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3"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4"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1"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16"/>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21"/>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B652C7D8-A7B1-468C-8214-62000EAD8B56}" type="datetime1">
              <a:rPr lang="en-US" smtClean="0"/>
              <a:pPr/>
              <a:t>4/8/2024</a:t>
            </a:fld>
            <a:endParaRPr lang="en-US"/>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26E6997C-D7D6-4786-9D52-67010B7E6B2D}" type="slidenum">
              <a:rPr lang="en-US" smtClean="0"/>
              <a:pPr/>
              <a:t>‹#›</a:t>
            </a:fld>
            <a:endParaRPr lang="en-US"/>
          </a:p>
        </p:txBody>
      </p:sp>
    </p:spTree>
    <p:extLst>
      <p:ext uri="{BB962C8B-B14F-4D97-AF65-F5344CB8AC3E}">
        <p14:creationId xmlns:p14="http://schemas.microsoft.com/office/powerpoint/2010/main" val="1833547639"/>
      </p:ext>
    </p:extLst>
  </p:cSld>
  <p:clrMap bg1="lt1" tx1="dk1" bg2="lt2" tx2="dk2" accent1="accent1" accent2="accent2" accent3="accent3" accent4="accent4" accent5="accent5" accent6="accent6" hlink="hlink" folHlink="folHlink"/>
  <p:sldLayoutIdLst>
    <p:sldLayoutId id="2147483740" r:id="rId1"/>
  </p:sldLayoutIdLst>
  <p:transition spd="slow">
    <p:push dir="u"/>
  </p:transition>
  <p:hf hdr="0" ftr="0" dt="0"/>
  <p:txStyles>
    <p:titleStyle>
      <a:lvl1pPr algn="ctr" defTabSz="914348" rtl="0" eaLnBrk="1" latinLnBrk="0" hangingPunct="1">
        <a:spcBef>
          <a:spcPct val="0"/>
        </a:spcBef>
        <a:buNone/>
        <a:defRPr sz="4400" kern="1200">
          <a:solidFill>
            <a:schemeClr val="tx1"/>
          </a:solidFill>
          <a:latin typeface="+mj-lt"/>
          <a:ea typeface="+mj-ea"/>
          <a:cs typeface="+mj-cs"/>
        </a:defRPr>
      </a:lvl1pPr>
    </p:titleStyle>
    <p:bodyStyle>
      <a:lvl1pPr marL="342880" indent="-342880" algn="l" defTabSz="9143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08" indent="-285734" algn="l" defTabSz="9143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36" indent="-228588" algn="l" defTabSz="9143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0"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84"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59"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33"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8"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82" indent="-228588"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34" tIns="45718" rIns="91434"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16"/>
            <a:ext cx="10972800" cy="4525963"/>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defRPr sz="1400"/>
            </a:lvl1pPr>
          </a:lstStyle>
          <a:p>
            <a:pPr fontAlgn="base">
              <a:spcBef>
                <a:spcPct val="0"/>
              </a:spcBef>
              <a:spcAft>
                <a:spcPct val="0"/>
              </a:spcAft>
            </a:pPr>
            <a:fld id="{960EAE3C-B26C-4BAC-AE47-B01428963EFD}" type="datetime1">
              <a:rPr lang="en-US" smtClean="0">
                <a:solidFill>
                  <a:srgbClr val="FFFFFF"/>
                </a:solidFill>
              </a:rPr>
              <a:pPr fontAlgn="base">
                <a:spcBef>
                  <a:spcPct val="0"/>
                </a:spcBef>
                <a:spcAft>
                  <a:spcPct val="0"/>
                </a:spcAft>
              </a:pPr>
              <a:t>4/8/2024</a:t>
            </a:fld>
            <a:endParaRPr 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r">
              <a:defRPr sz="1400"/>
            </a:lvl1pPr>
          </a:lstStyle>
          <a:p>
            <a:pPr fontAlgn="base">
              <a:spcBef>
                <a:spcPct val="0"/>
              </a:spcBef>
              <a:spcAft>
                <a:spcPct val="0"/>
              </a:spcAft>
            </a:pPr>
            <a:fld id="{0B87A194-441F-4207-9571-9100DB1B23A9}"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42031380"/>
      </p:ext>
    </p:extLst>
  </p:cSld>
  <p:clrMap bg1="dk2" tx1="lt1" bg2="dk1" tx2="lt2" accent1="accent1" accent2="accent2" accent3="accent3" accent4="accent4" accent5="accent5" accent6="accent6" hlink="hlink" folHlink="folHlink"/>
  <p:sldLayoutIdLst>
    <p:sldLayoutId id="2147483742" r:id="rId1"/>
  </p:sldLayoutIdLst>
  <p:transition spd="slow">
    <p:push dir="u"/>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174" algn="ctr" rtl="0" fontAlgn="base">
        <a:spcBef>
          <a:spcPct val="0"/>
        </a:spcBef>
        <a:spcAft>
          <a:spcPct val="0"/>
        </a:spcAft>
        <a:defRPr sz="4400">
          <a:solidFill>
            <a:schemeClr val="tx2"/>
          </a:solidFill>
          <a:latin typeface="Arial" pitchFamily="34" charset="0"/>
        </a:defRPr>
      </a:lvl6pPr>
      <a:lvl7pPr marL="914348" algn="ctr" rtl="0" fontAlgn="base">
        <a:spcBef>
          <a:spcPct val="0"/>
        </a:spcBef>
        <a:spcAft>
          <a:spcPct val="0"/>
        </a:spcAft>
        <a:defRPr sz="4400">
          <a:solidFill>
            <a:schemeClr val="tx2"/>
          </a:solidFill>
          <a:latin typeface="Arial" pitchFamily="34" charset="0"/>
        </a:defRPr>
      </a:lvl7pPr>
      <a:lvl8pPr marL="1371524" algn="ctr" rtl="0" fontAlgn="base">
        <a:spcBef>
          <a:spcPct val="0"/>
        </a:spcBef>
        <a:spcAft>
          <a:spcPct val="0"/>
        </a:spcAft>
        <a:defRPr sz="4400">
          <a:solidFill>
            <a:schemeClr val="tx2"/>
          </a:solidFill>
          <a:latin typeface="Arial" pitchFamily="34" charset="0"/>
        </a:defRPr>
      </a:lvl8pPr>
      <a:lvl9pPr marL="1828698" algn="ctr" rtl="0" fontAlgn="base">
        <a:spcBef>
          <a:spcPct val="0"/>
        </a:spcBef>
        <a:spcAft>
          <a:spcPct val="0"/>
        </a:spcAft>
        <a:defRPr sz="4400">
          <a:solidFill>
            <a:schemeClr val="tx2"/>
          </a:solidFill>
          <a:latin typeface="Arial" pitchFamily="34" charset="0"/>
        </a:defRPr>
      </a:lvl9pPr>
    </p:titleStyle>
    <p:bodyStyle>
      <a:lvl1pPr marL="342880" indent="-342880" algn="l" rtl="0" fontAlgn="base">
        <a:spcBef>
          <a:spcPct val="20000"/>
        </a:spcBef>
        <a:spcAft>
          <a:spcPct val="0"/>
        </a:spcAft>
        <a:buChar char="•"/>
        <a:defRPr sz="3200">
          <a:solidFill>
            <a:schemeClr val="tx1"/>
          </a:solidFill>
          <a:latin typeface="+mn-lt"/>
          <a:ea typeface="+mn-ea"/>
          <a:cs typeface="+mn-cs"/>
        </a:defRPr>
      </a:lvl1pPr>
      <a:lvl2pPr marL="742908" indent="-285734" algn="l" rtl="0" fontAlgn="base">
        <a:spcBef>
          <a:spcPct val="20000"/>
        </a:spcBef>
        <a:spcAft>
          <a:spcPct val="0"/>
        </a:spcAft>
        <a:buChar char="–"/>
        <a:defRPr sz="2800">
          <a:solidFill>
            <a:schemeClr val="tx1"/>
          </a:solidFill>
          <a:latin typeface="+mn-lt"/>
        </a:defRPr>
      </a:lvl2pPr>
      <a:lvl3pPr marL="1142936" indent="-228588" algn="l" rtl="0" fontAlgn="base">
        <a:spcBef>
          <a:spcPct val="20000"/>
        </a:spcBef>
        <a:spcAft>
          <a:spcPct val="0"/>
        </a:spcAft>
        <a:buChar char="•"/>
        <a:defRPr sz="2400">
          <a:solidFill>
            <a:schemeClr val="tx1"/>
          </a:solidFill>
          <a:latin typeface="+mn-lt"/>
        </a:defRPr>
      </a:lvl3pPr>
      <a:lvl4pPr marL="1600110" indent="-228588" algn="l" rtl="0" fontAlgn="base">
        <a:spcBef>
          <a:spcPct val="20000"/>
        </a:spcBef>
        <a:spcAft>
          <a:spcPct val="0"/>
        </a:spcAft>
        <a:buChar char="–"/>
        <a:defRPr sz="2000">
          <a:solidFill>
            <a:schemeClr val="tx1"/>
          </a:solidFill>
          <a:latin typeface="+mn-lt"/>
        </a:defRPr>
      </a:lvl4pPr>
      <a:lvl5pPr marL="2057284" indent="-228588" algn="l" rtl="0" fontAlgn="base">
        <a:spcBef>
          <a:spcPct val="20000"/>
        </a:spcBef>
        <a:spcAft>
          <a:spcPct val="0"/>
        </a:spcAft>
        <a:buChar char="»"/>
        <a:defRPr sz="2000">
          <a:solidFill>
            <a:schemeClr val="tx1"/>
          </a:solidFill>
          <a:latin typeface="+mn-lt"/>
        </a:defRPr>
      </a:lvl5pPr>
      <a:lvl6pPr marL="2514459" indent="-228588" algn="l" rtl="0" fontAlgn="base">
        <a:spcBef>
          <a:spcPct val="20000"/>
        </a:spcBef>
        <a:spcAft>
          <a:spcPct val="0"/>
        </a:spcAft>
        <a:buChar char="»"/>
        <a:defRPr sz="2000">
          <a:solidFill>
            <a:schemeClr val="tx1"/>
          </a:solidFill>
          <a:latin typeface="+mn-lt"/>
        </a:defRPr>
      </a:lvl6pPr>
      <a:lvl7pPr marL="2971633" indent="-228588" algn="l" rtl="0" fontAlgn="base">
        <a:spcBef>
          <a:spcPct val="20000"/>
        </a:spcBef>
        <a:spcAft>
          <a:spcPct val="0"/>
        </a:spcAft>
        <a:buChar char="»"/>
        <a:defRPr sz="2000">
          <a:solidFill>
            <a:schemeClr val="tx1"/>
          </a:solidFill>
          <a:latin typeface="+mn-lt"/>
        </a:defRPr>
      </a:lvl7pPr>
      <a:lvl8pPr marL="3428808" indent="-228588" algn="l" rtl="0" fontAlgn="base">
        <a:spcBef>
          <a:spcPct val="20000"/>
        </a:spcBef>
        <a:spcAft>
          <a:spcPct val="0"/>
        </a:spcAft>
        <a:buChar char="»"/>
        <a:defRPr sz="2000">
          <a:solidFill>
            <a:schemeClr val="tx1"/>
          </a:solidFill>
          <a:latin typeface="+mn-lt"/>
        </a:defRPr>
      </a:lvl8pPr>
      <a:lvl9pPr marL="3885982"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4" algn="l" defTabSz="914348" rtl="0" eaLnBrk="1" latinLnBrk="0" hangingPunct="1">
        <a:defRPr sz="1800" kern="1200">
          <a:solidFill>
            <a:schemeClr val="tx1"/>
          </a:solidFill>
          <a:latin typeface="+mn-lt"/>
          <a:ea typeface="+mn-ea"/>
          <a:cs typeface="+mn-cs"/>
        </a:defRPr>
      </a:lvl4pPr>
      <a:lvl5pPr marL="1828698" algn="l" defTabSz="914348" rtl="0" eaLnBrk="1" latinLnBrk="0" hangingPunct="1">
        <a:defRPr sz="1800" kern="1200">
          <a:solidFill>
            <a:schemeClr val="tx1"/>
          </a:solidFill>
          <a:latin typeface="+mn-lt"/>
          <a:ea typeface="+mn-ea"/>
          <a:cs typeface="+mn-cs"/>
        </a:defRPr>
      </a:lvl5pPr>
      <a:lvl6pPr marL="2285872" algn="l" defTabSz="914348" rtl="0" eaLnBrk="1" latinLnBrk="0" hangingPunct="1">
        <a:defRPr sz="1800" kern="1200">
          <a:solidFill>
            <a:schemeClr val="tx1"/>
          </a:solidFill>
          <a:latin typeface="+mn-lt"/>
          <a:ea typeface="+mn-ea"/>
          <a:cs typeface="+mn-cs"/>
        </a:defRPr>
      </a:lvl6pPr>
      <a:lvl7pPr marL="2743046" algn="l" defTabSz="914348" rtl="0" eaLnBrk="1" latinLnBrk="0" hangingPunct="1">
        <a:defRPr sz="1800" kern="1200">
          <a:solidFill>
            <a:schemeClr val="tx1"/>
          </a:solidFill>
          <a:latin typeface="+mn-lt"/>
          <a:ea typeface="+mn-ea"/>
          <a:cs typeface="+mn-cs"/>
        </a:defRPr>
      </a:lvl7pPr>
      <a:lvl8pPr marL="3200221" algn="l" defTabSz="914348" rtl="0" eaLnBrk="1" latinLnBrk="0" hangingPunct="1">
        <a:defRPr sz="1800" kern="1200">
          <a:solidFill>
            <a:schemeClr val="tx1"/>
          </a:solidFill>
          <a:latin typeface="+mn-lt"/>
          <a:ea typeface="+mn-ea"/>
          <a:cs typeface="+mn-cs"/>
        </a:defRPr>
      </a:lvl8pPr>
      <a:lvl9pPr marL="3657396" algn="l" defTabSz="9143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60.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0.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Time_projection_chamber" TargetMode="External"/><Relationship Id="rId7" Type="http://schemas.openxmlformats.org/officeDocument/2006/relationships/hyperlink" Target="https://en.wikipedia.org/wiki/Tokyo" TargetMode="External"/><Relationship Id="rId2" Type="http://schemas.openxmlformats.org/officeDocument/2006/relationships/hyperlink" Target="https://en.wikipedia.org/wiki/Argon" TargetMode="External"/><Relationship Id="rId1" Type="http://schemas.openxmlformats.org/officeDocument/2006/relationships/slideLayout" Target="../slideLayouts/slideLayout55.xml"/><Relationship Id="rId6" Type="http://schemas.openxmlformats.org/officeDocument/2006/relationships/hyperlink" Target="https://en.wikipedia.org/wiki/Waseda_University" TargetMode="External"/><Relationship Id="rId5" Type="http://schemas.openxmlformats.org/officeDocument/2006/relationships/image" Target="../media/image43.png"/><Relationship Id="rId4" Type="http://schemas.openxmlformats.org/officeDocument/2006/relationships/hyperlink" Target="https://en.wikipedia.org/wiki/Carlo_Rubbi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46.emf"/><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88.xml"/><Relationship Id="rId4" Type="http://schemas.openxmlformats.org/officeDocument/2006/relationships/image" Target="../media/image48.tiff"/></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60.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3.xml"/><Relationship Id="rId1" Type="http://schemas.openxmlformats.org/officeDocument/2006/relationships/slideLayout" Target="../slideLayouts/slideLayout113.xml"/><Relationship Id="rId5" Type="http://schemas.openxmlformats.org/officeDocument/2006/relationships/image" Target="../media/image46.emf"/><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4.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5.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26646-A4E9-4970-B6AA-965AB5A0BC71}"/>
              </a:ext>
            </a:extLst>
          </p:cNvPr>
          <p:cNvSpPr>
            <a:spLocks noGrp="1"/>
          </p:cNvSpPr>
          <p:nvPr>
            <p:ph type="ctrTitle"/>
          </p:nvPr>
        </p:nvSpPr>
        <p:spPr>
          <a:xfrm>
            <a:off x="1467731" y="742535"/>
            <a:ext cx="9828628" cy="2387600"/>
          </a:xfrm>
        </p:spPr>
        <p:txBody>
          <a:bodyPr>
            <a:normAutofit/>
          </a:bodyPr>
          <a:lstStyle/>
          <a:p>
            <a:r>
              <a:rPr lang="en-US" sz="4000" dirty="0">
                <a:latin typeface="Comic Sans MS" panose="030F0702030302020204" pitchFamily="66" charset="0"/>
              </a:rPr>
              <a:t>History of </a:t>
            </a:r>
            <a:r>
              <a:rPr lang="en-US" sz="4000" dirty="0" err="1">
                <a:latin typeface="Comic Sans MS" panose="030F0702030302020204" pitchFamily="66" charset="0"/>
              </a:rPr>
              <a:t>LAr</a:t>
            </a:r>
            <a:r>
              <a:rPr lang="en-US" sz="4000" dirty="0">
                <a:latin typeface="Comic Sans MS" panose="030F0702030302020204" pitchFamily="66" charset="0"/>
              </a:rPr>
              <a:t> Detector Development at BNL</a:t>
            </a:r>
          </a:p>
        </p:txBody>
      </p:sp>
      <p:sp>
        <p:nvSpPr>
          <p:cNvPr id="3" name="Subtitle 2">
            <a:extLst>
              <a:ext uri="{FF2B5EF4-FFF2-40B4-BE49-F238E27FC236}">
                <a16:creationId xmlns:a16="http://schemas.microsoft.com/office/drawing/2014/main" id="{375E7165-1C2F-4D36-B835-B0C75DCDC145}"/>
              </a:ext>
            </a:extLst>
          </p:cNvPr>
          <p:cNvSpPr>
            <a:spLocks noGrp="1"/>
          </p:cNvSpPr>
          <p:nvPr>
            <p:ph type="subTitle" idx="1"/>
          </p:nvPr>
        </p:nvSpPr>
        <p:spPr>
          <a:xfrm>
            <a:off x="1810045" y="3362230"/>
            <a:ext cx="9144000" cy="1655762"/>
          </a:xfrm>
        </p:spPr>
        <p:txBody>
          <a:bodyPr>
            <a:normAutofit/>
          </a:bodyPr>
          <a:lstStyle/>
          <a:p>
            <a:r>
              <a:rPr lang="en-US" sz="2400" dirty="0" err="1"/>
              <a:t>Veljko</a:t>
            </a:r>
            <a:r>
              <a:rPr lang="en-US" sz="2400" dirty="0"/>
              <a:t> </a:t>
            </a:r>
            <a:r>
              <a:rPr lang="en-US" sz="2400" dirty="0" err="1"/>
              <a:t>Radeka</a:t>
            </a:r>
            <a:endParaRPr lang="en-US" sz="2400" dirty="0"/>
          </a:p>
          <a:p>
            <a:r>
              <a:rPr lang="en-US" sz="2400" dirty="0"/>
              <a:t>radeka@bnl.gov</a:t>
            </a:r>
          </a:p>
          <a:p>
            <a:r>
              <a:rPr lang="en-US" sz="2400" dirty="0"/>
              <a:t>April 10, 2024</a:t>
            </a:r>
          </a:p>
        </p:txBody>
      </p:sp>
    </p:spTree>
    <p:extLst>
      <p:ext uri="{BB962C8B-B14F-4D97-AF65-F5344CB8AC3E}">
        <p14:creationId xmlns:p14="http://schemas.microsoft.com/office/powerpoint/2010/main" val="35042492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15EA5A7-B5CE-4F7D-B6F6-44BED7ED9E7B}" type="slidenum">
              <a:rPr lang="en-US">
                <a:solidFill>
                  <a:srgbClr val="FFFFFF"/>
                </a:solidFill>
                <a:latin typeface="Arial"/>
              </a:rPr>
              <a:pPr/>
              <a:t>10</a:t>
            </a:fld>
            <a:endParaRPr lang="en-US">
              <a:solidFill>
                <a:srgbClr val="FFFFFF"/>
              </a:solidFill>
              <a:latin typeface="Arial"/>
            </a:endParaRPr>
          </a:p>
        </p:txBody>
      </p:sp>
      <p:pic>
        <p:nvPicPr>
          <p:cNvPr id="24583" name="Picture 7" descr="ULAC-e+p"/>
          <p:cNvPicPr>
            <a:picLocks noChangeAspect="1" noChangeArrowheads="1"/>
          </p:cNvPicPr>
          <p:nvPr/>
        </p:nvPicPr>
        <p:blipFill>
          <a:blip r:embed="rId2" cstate="print"/>
          <a:srcRect/>
          <a:stretch>
            <a:fillRect/>
          </a:stretch>
        </p:blipFill>
        <p:spPr bwMode="auto">
          <a:xfrm>
            <a:off x="2667000" y="838205"/>
            <a:ext cx="6781800" cy="5711825"/>
          </a:xfrm>
          <a:prstGeom prst="rect">
            <a:avLst/>
          </a:prstGeom>
          <a:noFill/>
        </p:spPr>
      </p:pic>
      <p:sp>
        <p:nvSpPr>
          <p:cNvPr id="24578" name="Rectangle 2"/>
          <p:cNvSpPr>
            <a:spLocks noGrp="1" noChangeArrowheads="1"/>
          </p:cNvSpPr>
          <p:nvPr>
            <p:ph type="title"/>
          </p:nvPr>
        </p:nvSpPr>
        <p:spPr>
          <a:xfrm>
            <a:off x="1981199" y="228609"/>
            <a:ext cx="8615585" cy="411163"/>
          </a:xfrm>
        </p:spPr>
        <p:txBody>
          <a:bodyPr/>
          <a:lstStyle/>
          <a:p>
            <a:r>
              <a:rPr lang="en-US" altLang="ja-JP" sz="2400" b="1" dirty="0">
                <a:solidFill>
                  <a:schemeClr val="tx1"/>
                </a:solidFill>
                <a:ea typeface="ＭＳ Ｐゴシック" charset="-128"/>
              </a:rPr>
              <a:t>HELIOS Uranium-</a:t>
            </a:r>
            <a:r>
              <a:rPr lang="en-US" altLang="ja-JP" sz="2400" b="1" dirty="0" err="1">
                <a:solidFill>
                  <a:schemeClr val="tx1"/>
                </a:solidFill>
                <a:ea typeface="ＭＳ Ｐゴシック" charset="-128"/>
              </a:rPr>
              <a:t>LAr</a:t>
            </a:r>
            <a:r>
              <a:rPr lang="en-US" altLang="ja-JP" sz="2400" b="1" dirty="0">
                <a:solidFill>
                  <a:schemeClr val="tx1"/>
                </a:solidFill>
                <a:ea typeface="ＭＳ Ｐゴシック" charset="-128"/>
              </a:rPr>
              <a:t>: </a:t>
            </a:r>
            <a:r>
              <a:rPr lang="en-US" altLang="ja-JP" sz="2400" b="1" i="1" dirty="0">
                <a:solidFill>
                  <a:schemeClr val="tx1"/>
                </a:solidFill>
                <a:latin typeface="Comic Sans MS" pitchFamily="66" charset="0"/>
                <a:ea typeface="ＭＳ Ｐゴシック" charset="-128"/>
              </a:rPr>
              <a:t>Electrons and </a:t>
            </a:r>
            <a:r>
              <a:rPr lang="en-US" altLang="ja-JP" sz="2400" b="1" i="1" dirty="0" err="1">
                <a:solidFill>
                  <a:schemeClr val="tx1"/>
                </a:solidFill>
                <a:latin typeface="Comic Sans MS" pitchFamily="66" charset="0"/>
                <a:ea typeface="ＭＳ Ｐゴシック" charset="-128"/>
              </a:rPr>
              <a:t>Pions</a:t>
            </a:r>
            <a:r>
              <a:rPr lang="en-US" altLang="ja-JP" sz="2400" b="1" i="1" dirty="0">
                <a:solidFill>
                  <a:schemeClr val="tx1"/>
                </a:solidFill>
                <a:latin typeface="Comic Sans MS" pitchFamily="66" charset="0"/>
                <a:ea typeface="ＭＳ Ｐゴシック" charset="-128"/>
              </a:rPr>
              <a:t> (e/</a:t>
            </a:r>
            <a:r>
              <a:rPr lang="el-GR" altLang="ja-JP" sz="2400" b="1" i="1" dirty="0">
                <a:solidFill>
                  <a:schemeClr val="tx1"/>
                </a:solidFill>
                <a:latin typeface="Comic Sans MS" pitchFamily="66" charset="0"/>
                <a:ea typeface="ＭＳ Ｐゴシック" charset="-128"/>
              </a:rPr>
              <a:t>π</a:t>
            </a:r>
            <a:r>
              <a:rPr lang="en-US" altLang="ja-JP" sz="2400" b="1" i="1" dirty="0">
                <a:solidFill>
                  <a:schemeClr val="tx1"/>
                </a:solidFill>
                <a:latin typeface="Comic Sans MS" pitchFamily="66" charset="0"/>
                <a:ea typeface="ＭＳ Ｐゴシック" charset="-128"/>
              </a:rPr>
              <a:t> </a:t>
            </a:r>
            <a:r>
              <a:rPr lang="el-GR" altLang="ja-JP" sz="2400" b="1" i="1" dirty="0">
                <a:solidFill>
                  <a:schemeClr val="tx1"/>
                </a:solidFill>
                <a:latin typeface="Comic Sans MS" pitchFamily="66" charset="0"/>
                <a:ea typeface="ＭＳ Ｐゴシック" charset="-128"/>
              </a:rPr>
              <a:t>≈</a:t>
            </a:r>
            <a:r>
              <a:rPr lang="en-US" altLang="ja-JP" sz="2400" b="1" i="1" dirty="0">
                <a:solidFill>
                  <a:schemeClr val="tx1"/>
                </a:solidFill>
                <a:latin typeface="Comic Sans MS" pitchFamily="66" charset="0"/>
                <a:ea typeface="ＭＳ Ｐゴシック" charset="-128"/>
              </a:rPr>
              <a:t> 1.15)</a:t>
            </a:r>
            <a:endParaRPr lang="en-US" sz="2400" b="1" i="1" dirty="0">
              <a:solidFill>
                <a:schemeClr val="tx1"/>
              </a:solidFill>
              <a:latin typeface="Comic Sans MS" pitchFamily="66" charset="0"/>
              <a:ea typeface="ＭＳ Ｐゴシック" charset="-128"/>
            </a:endParaRPr>
          </a:p>
        </p:txBody>
      </p:sp>
      <p:pic>
        <p:nvPicPr>
          <p:cNvPr id="24580" name="Picture 4" descr="ULAC-e+p"/>
          <p:cNvPicPr>
            <a:picLocks noChangeAspect="1" noChangeArrowheads="1"/>
          </p:cNvPicPr>
          <p:nvPr/>
        </p:nvPicPr>
        <p:blipFill>
          <a:blip r:embed="rId2" cstate="print"/>
          <a:srcRect/>
          <a:stretch>
            <a:fillRect/>
          </a:stretch>
        </p:blipFill>
        <p:spPr bwMode="auto">
          <a:xfrm>
            <a:off x="2667000" y="838205"/>
            <a:ext cx="6781800" cy="5711825"/>
          </a:xfrm>
          <a:prstGeom prst="rect">
            <a:avLst/>
          </a:prstGeom>
          <a:noFill/>
        </p:spPr>
      </p:pic>
      <p:sp>
        <p:nvSpPr>
          <p:cNvPr id="24582" name="Line 6"/>
          <p:cNvSpPr>
            <a:spLocks noChangeShapeType="1"/>
          </p:cNvSpPr>
          <p:nvPr/>
        </p:nvSpPr>
        <p:spPr bwMode="auto">
          <a:xfrm flipH="1">
            <a:off x="5486400" y="609599"/>
            <a:ext cx="2362200" cy="2142147"/>
          </a:xfrm>
          <a:prstGeom prst="line">
            <a:avLst/>
          </a:prstGeom>
          <a:noFill/>
          <a:ln w="19050">
            <a:solidFill>
              <a:srgbClr val="CC0000"/>
            </a:solidFill>
            <a:round/>
            <a:headEnd/>
            <a:tailEnd type="triangle" w="med" len="med"/>
          </a:ln>
          <a:effectLst/>
        </p:spPr>
        <p:txBody>
          <a:bodyPr lIns="91434" tIns="45718" rIns="91434" bIns="45718"/>
          <a:lstStyle/>
          <a:p>
            <a:pPr fontAlgn="base">
              <a:spcBef>
                <a:spcPct val="0"/>
              </a:spcBef>
              <a:spcAft>
                <a:spcPct val="0"/>
              </a:spcAft>
            </a:pPr>
            <a:endParaRPr lang="en-US">
              <a:solidFill>
                <a:srgbClr val="FFFFFF"/>
              </a:solidFill>
              <a:latin typeface="Arial"/>
            </a:endParaRPr>
          </a:p>
        </p:txBody>
      </p:sp>
      <p:sp>
        <p:nvSpPr>
          <p:cNvPr id="24584" name="Line 8"/>
          <p:cNvSpPr>
            <a:spLocks noChangeShapeType="1"/>
          </p:cNvSpPr>
          <p:nvPr/>
        </p:nvSpPr>
        <p:spPr bwMode="auto">
          <a:xfrm flipH="1">
            <a:off x="5486400" y="609600"/>
            <a:ext cx="609600" cy="1894318"/>
          </a:xfrm>
          <a:prstGeom prst="line">
            <a:avLst/>
          </a:prstGeom>
          <a:noFill/>
          <a:ln w="19050">
            <a:solidFill>
              <a:srgbClr val="CC0000"/>
            </a:solidFill>
            <a:round/>
            <a:headEnd/>
            <a:tailEnd type="triangle" w="med" len="med"/>
          </a:ln>
          <a:effectLst/>
        </p:spPr>
        <p:txBody>
          <a:bodyPr lIns="91434" tIns="45718" rIns="91434" bIns="45718"/>
          <a:lstStyle/>
          <a:p>
            <a:pPr fontAlgn="base">
              <a:spcBef>
                <a:spcPct val="0"/>
              </a:spcBef>
              <a:spcAft>
                <a:spcPct val="0"/>
              </a:spcAft>
            </a:pPr>
            <a:endParaRPr lang="en-US">
              <a:solidFill>
                <a:srgbClr val="FFFFFF"/>
              </a:solidFill>
              <a:latin typeface="Arial"/>
            </a:endParaRPr>
          </a:p>
        </p:txBody>
      </p:sp>
      <p:sp>
        <p:nvSpPr>
          <p:cNvPr id="2" name="TextBox 1"/>
          <p:cNvSpPr txBox="1"/>
          <p:nvPr/>
        </p:nvSpPr>
        <p:spPr>
          <a:xfrm>
            <a:off x="9608234" y="2438400"/>
            <a:ext cx="1631852" cy="646331"/>
          </a:xfrm>
          <a:prstGeom prst="rect">
            <a:avLst/>
          </a:prstGeom>
          <a:noFill/>
        </p:spPr>
        <p:txBody>
          <a:bodyPr wrap="square" rtlCol="0">
            <a:spAutoFit/>
          </a:bodyPr>
          <a:lstStyle/>
          <a:p>
            <a:r>
              <a:rPr lang="en-US" dirty="0"/>
              <a:t>The sum of 576 channels</a:t>
            </a:r>
          </a:p>
        </p:txBody>
      </p:sp>
      <p:sp>
        <p:nvSpPr>
          <p:cNvPr id="3" name="Rectangle 2"/>
          <p:cNvSpPr/>
          <p:nvPr/>
        </p:nvSpPr>
        <p:spPr>
          <a:xfrm>
            <a:off x="9608234" y="3429000"/>
            <a:ext cx="2602523" cy="1061829"/>
          </a:xfrm>
          <a:prstGeom prst="rect">
            <a:avLst/>
          </a:prstGeom>
        </p:spPr>
        <p:txBody>
          <a:bodyPr wrap="square">
            <a:spAutoFit/>
          </a:bodyPr>
          <a:lstStyle/>
          <a:p>
            <a:pPr lvl="0" fontAlgn="base">
              <a:spcBef>
                <a:spcPct val="50000"/>
              </a:spcBef>
              <a:spcAft>
                <a:spcPct val="0"/>
              </a:spcAft>
            </a:pPr>
            <a:r>
              <a:rPr lang="en-US" dirty="0">
                <a:solidFill>
                  <a:srgbClr val="FFFFFF"/>
                </a:solidFill>
                <a:cs typeface="Arial" pitchFamily="34" charset="0"/>
              </a:rPr>
              <a:t>Energy resolution (single particles):</a:t>
            </a:r>
          </a:p>
          <a:p>
            <a:pPr lvl="0" fontAlgn="base">
              <a:spcBef>
                <a:spcPct val="50000"/>
              </a:spcBef>
              <a:spcAft>
                <a:spcPct val="0"/>
              </a:spcAft>
            </a:pPr>
            <a:r>
              <a:rPr lang="en-US" dirty="0">
                <a:solidFill>
                  <a:srgbClr val="FFFFFF"/>
                </a:solidFill>
                <a:cs typeface="Arial" pitchFamily="34" charset="0"/>
              </a:rPr>
              <a:t>   </a:t>
            </a:r>
            <a:r>
              <a:rPr lang="en-US" i="1" dirty="0">
                <a:solidFill>
                  <a:srgbClr val="FFFFFF"/>
                </a:solidFill>
                <a:cs typeface="Arial" pitchFamily="34" charset="0"/>
              </a:rPr>
              <a:t>  </a:t>
            </a:r>
            <a:r>
              <a:rPr lang="en-US" b="1" i="1" dirty="0">
                <a:solidFill>
                  <a:srgbClr val="FFFFFF"/>
                </a:solidFill>
                <a:cs typeface="Arial" pitchFamily="34" charset="0"/>
              </a:rPr>
              <a:t>~21%/E</a:t>
            </a:r>
            <a:r>
              <a:rPr lang="en-US" b="1" i="1" baseline="30000" dirty="0">
                <a:solidFill>
                  <a:srgbClr val="FFFFFF"/>
                </a:solidFill>
                <a:cs typeface="Arial" pitchFamily="34" charset="0"/>
              </a:rPr>
              <a:t>1/2</a:t>
            </a:r>
            <a:endParaRPr lang="en-US" b="1" i="1" dirty="0">
              <a:solidFill>
                <a:srgbClr val="FFFFFF"/>
              </a:solidFill>
              <a:cs typeface="Arial" pitchFamily="34" charset="0"/>
            </a:endParaRPr>
          </a:p>
        </p:txBody>
      </p:sp>
    </p:spTree>
    <p:extLst>
      <p:ext uri="{BB962C8B-B14F-4D97-AF65-F5344CB8AC3E}">
        <p14:creationId xmlns:p14="http://schemas.microsoft.com/office/powerpoint/2010/main" val="298728171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B065BA3-CF02-40C0-A707-20E33F314734}" type="slidenum">
              <a:rPr lang="en-US">
                <a:solidFill>
                  <a:srgbClr val="FFFFFF"/>
                </a:solidFill>
                <a:latin typeface="Arial"/>
              </a:rPr>
              <a:pPr/>
              <a:t>11</a:t>
            </a:fld>
            <a:endParaRPr lang="en-US">
              <a:solidFill>
                <a:srgbClr val="FFFFFF"/>
              </a:solidFill>
              <a:latin typeface="Arial"/>
            </a:endParaRPr>
          </a:p>
        </p:txBody>
      </p:sp>
      <p:sp>
        <p:nvSpPr>
          <p:cNvPr id="25602" name="Rectangle 2"/>
          <p:cNvSpPr>
            <a:spLocks noGrp="1" noChangeArrowheads="1"/>
          </p:cNvSpPr>
          <p:nvPr>
            <p:ph type="title"/>
          </p:nvPr>
        </p:nvSpPr>
        <p:spPr>
          <a:xfrm>
            <a:off x="1981200" y="274638"/>
            <a:ext cx="8229600" cy="868362"/>
          </a:xfrm>
        </p:spPr>
        <p:txBody>
          <a:bodyPr/>
          <a:lstStyle/>
          <a:p>
            <a:r>
              <a:rPr lang="en-US" altLang="ja-JP" sz="2400" b="1" dirty="0">
                <a:solidFill>
                  <a:schemeClr val="tx1"/>
                </a:solidFill>
                <a:ea typeface="ＭＳ Ｐゴシック" charset="-128"/>
              </a:rPr>
              <a:t>HELIOS Uranium-</a:t>
            </a:r>
            <a:r>
              <a:rPr lang="en-US" altLang="ja-JP" sz="2400" b="1" dirty="0" err="1">
                <a:solidFill>
                  <a:schemeClr val="tx1"/>
                </a:solidFill>
                <a:ea typeface="ＭＳ Ｐゴシック" charset="-128"/>
              </a:rPr>
              <a:t>LAr</a:t>
            </a:r>
            <a:r>
              <a:rPr lang="en-US" altLang="ja-JP" sz="2400" b="1" dirty="0">
                <a:solidFill>
                  <a:schemeClr val="tx1"/>
                </a:solidFill>
                <a:ea typeface="ＭＳ Ｐゴシック" charset="-128"/>
              </a:rPr>
              <a:t>: </a:t>
            </a:r>
            <a:r>
              <a:rPr lang="en-US" altLang="ja-JP" sz="2400" b="1" i="1" dirty="0" err="1">
                <a:solidFill>
                  <a:schemeClr val="tx1"/>
                </a:solidFill>
                <a:latin typeface="Comic Sans MS" pitchFamily="66" charset="0"/>
                <a:ea typeface="ＭＳ Ｐゴシック" charset="-128"/>
              </a:rPr>
              <a:t>Sulphur</a:t>
            </a:r>
            <a:r>
              <a:rPr lang="en-US" altLang="ja-JP" sz="2400" b="1" i="1" dirty="0">
                <a:solidFill>
                  <a:schemeClr val="tx1"/>
                </a:solidFill>
                <a:latin typeface="Comic Sans MS" pitchFamily="66" charset="0"/>
                <a:ea typeface="ＭＳ Ｐゴシック" charset="-128"/>
              </a:rPr>
              <a:t> ions 200 </a:t>
            </a:r>
            <a:r>
              <a:rPr lang="en-US" altLang="ja-JP" sz="2400" b="1" i="1" dirty="0" err="1">
                <a:solidFill>
                  <a:schemeClr val="tx1"/>
                </a:solidFill>
                <a:latin typeface="Comic Sans MS" pitchFamily="66" charset="0"/>
                <a:ea typeface="ＭＳ Ｐゴシック" charset="-128"/>
              </a:rPr>
              <a:t>Gev</a:t>
            </a:r>
            <a:r>
              <a:rPr lang="en-US" altLang="ja-JP" sz="2400" b="1" i="1" dirty="0">
                <a:solidFill>
                  <a:schemeClr val="tx1"/>
                </a:solidFill>
                <a:latin typeface="Comic Sans MS" pitchFamily="66" charset="0"/>
                <a:ea typeface="ＭＳ Ｐゴシック" charset="-128"/>
              </a:rPr>
              <a:t>/nucleon</a:t>
            </a:r>
            <a:br>
              <a:rPr lang="en-US" altLang="ja-JP" sz="2400" b="1" i="1" dirty="0">
                <a:solidFill>
                  <a:schemeClr val="tx1"/>
                </a:solidFill>
                <a:latin typeface="Comic Sans MS" pitchFamily="66" charset="0"/>
                <a:ea typeface="ＭＳ Ｐゴシック" charset="-128"/>
              </a:rPr>
            </a:br>
            <a:r>
              <a:rPr lang="en-US" altLang="ja-JP" sz="2400" b="1" i="1" dirty="0">
                <a:solidFill>
                  <a:schemeClr val="tx1"/>
                </a:solidFill>
                <a:latin typeface="Comic Sans MS" pitchFamily="66" charset="0"/>
                <a:ea typeface="ＭＳ Ｐゴシック" charset="-128"/>
              </a:rPr>
              <a:t>6.4 </a:t>
            </a:r>
            <a:r>
              <a:rPr lang="en-US" altLang="ja-JP" sz="2400" b="1" i="1" dirty="0" err="1">
                <a:solidFill>
                  <a:schemeClr val="tx1"/>
                </a:solidFill>
                <a:latin typeface="Comic Sans MS" pitchFamily="66" charset="0"/>
                <a:ea typeface="ＭＳ Ｐゴシック" charset="-128"/>
              </a:rPr>
              <a:t>TeV</a:t>
            </a:r>
            <a:r>
              <a:rPr lang="en-US" altLang="ja-JP" sz="2400" b="1" i="1" dirty="0">
                <a:solidFill>
                  <a:schemeClr val="tx1"/>
                </a:solidFill>
                <a:latin typeface="Comic Sans MS" pitchFamily="66" charset="0"/>
                <a:ea typeface="ＭＳ Ｐゴシック" charset="-128"/>
              </a:rPr>
              <a:t> total</a:t>
            </a:r>
            <a:endParaRPr lang="en-US" sz="2400" b="1" i="1" dirty="0">
              <a:solidFill>
                <a:schemeClr val="tx1"/>
              </a:solidFill>
              <a:latin typeface="Comic Sans MS" pitchFamily="66" charset="0"/>
              <a:ea typeface="ＭＳ Ｐゴシック" charset="-128"/>
            </a:endParaRPr>
          </a:p>
        </p:txBody>
      </p:sp>
      <p:pic>
        <p:nvPicPr>
          <p:cNvPr id="25604" name="Picture 4" descr="ULAC-S 2500V"/>
          <p:cNvPicPr>
            <a:picLocks noChangeAspect="1" noChangeArrowheads="1"/>
          </p:cNvPicPr>
          <p:nvPr/>
        </p:nvPicPr>
        <p:blipFill>
          <a:blip r:embed="rId2" cstate="print"/>
          <a:srcRect/>
          <a:stretch>
            <a:fillRect/>
          </a:stretch>
        </p:blipFill>
        <p:spPr bwMode="auto">
          <a:xfrm>
            <a:off x="3114841" y="1143000"/>
            <a:ext cx="5787025" cy="4800600"/>
          </a:xfrm>
          <a:prstGeom prst="rect">
            <a:avLst/>
          </a:prstGeom>
          <a:noFill/>
        </p:spPr>
      </p:pic>
    </p:spTree>
    <p:extLst>
      <p:ext uri="{BB962C8B-B14F-4D97-AF65-F5344CB8AC3E}">
        <p14:creationId xmlns:p14="http://schemas.microsoft.com/office/powerpoint/2010/main" val="292096403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D92E052-3522-44DA-9DB9-65EF0115B1F8}" type="slidenum">
              <a:rPr lang="en-US">
                <a:solidFill>
                  <a:srgbClr val="FFFFFF"/>
                </a:solidFill>
                <a:latin typeface="Arial"/>
              </a:rPr>
              <a:pPr/>
              <a:t>12</a:t>
            </a:fld>
            <a:endParaRPr lang="en-US">
              <a:solidFill>
                <a:srgbClr val="FFFFFF"/>
              </a:solidFill>
              <a:latin typeface="Arial"/>
            </a:endParaRPr>
          </a:p>
        </p:txBody>
      </p:sp>
      <p:sp>
        <p:nvSpPr>
          <p:cNvPr id="10242" name="Rectangle 2"/>
          <p:cNvSpPr>
            <a:spLocks noGrp="1" noChangeArrowheads="1"/>
          </p:cNvSpPr>
          <p:nvPr>
            <p:ph type="title"/>
          </p:nvPr>
        </p:nvSpPr>
        <p:spPr>
          <a:xfrm>
            <a:off x="1828800" y="274638"/>
            <a:ext cx="8382000" cy="334962"/>
          </a:xfrm>
        </p:spPr>
        <p:txBody>
          <a:bodyPr/>
          <a:lstStyle/>
          <a:p>
            <a:r>
              <a:rPr lang="en-US" sz="2400" dirty="0"/>
              <a:t>Toward GEM/SSC and ATLAS/LHC: </a:t>
            </a:r>
            <a:r>
              <a:rPr lang="en-US" sz="2400" i="1" dirty="0" err="1"/>
              <a:t>LAr</a:t>
            </a:r>
            <a:r>
              <a:rPr lang="en-US" sz="2400" i="1" dirty="0"/>
              <a:t> and </a:t>
            </a:r>
            <a:r>
              <a:rPr lang="en-US" sz="2400" i="1" dirty="0" err="1"/>
              <a:t>LKr</a:t>
            </a:r>
            <a:r>
              <a:rPr lang="en-US" sz="2400" i="1" dirty="0"/>
              <a:t> Accordion EM </a:t>
            </a:r>
            <a:r>
              <a:rPr lang="en-US" sz="2400" i="1" dirty="0" err="1"/>
              <a:t>Calorimetry</a:t>
            </a:r>
            <a:r>
              <a:rPr lang="en-US" sz="2400" i="1" dirty="0"/>
              <a:t> (accordion by Daniel Fournier in 1990)</a:t>
            </a:r>
          </a:p>
        </p:txBody>
      </p:sp>
      <p:pic>
        <p:nvPicPr>
          <p:cNvPr id="10244" name="Picture 4" descr="Accordion-4"/>
          <p:cNvPicPr>
            <a:picLocks noChangeAspect="1" noChangeArrowheads="1"/>
          </p:cNvPicPr>
          <p:nvPr/>
        </p:nvPicPr>
        <p:blipFill>
          <a:blip r:embed="rId2" cstate="print"/>
          <a:srcRect/>
          <a:stretch>
            <a:fillRect/>
          </a:stretch>
        </p:blipFill>
        <p:spPr bwMode="auto">
          <a:xfrm>
            <a:off x="2438400" y="838204"/>
            <a:ext cx="7315200" cy="5851525"/>
          </a:xfrm>
          <a:prstGeom prst="rect">
            <a:avLst/>
          </a:prstGeom>
          <a:noFill/>
        </p:spPr>
      </p:pic>
    </p:spTree>
    <p:extLst>
      <p:ext uri="{BB962C8B-B14F-4D97-AF65-F5344CB8AC3E}">
        <p14:creationId xmlns:p14="http://schemas.microsoft.com/office/powerpoint/2010/main" val="16838964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96"/>
          <p:cNvPicPr preferRelativeResize="0"/>
          <p:nvPr/>
        </p:nvPicPr>
        <p:blipFill rotWithShape="1">
          <a:blip r:embed="rId3">
            <a:alphaModFix/>
          </a:blip>
          <a:srcRect r="50256"/>
          <a:stretch/>
        </p:blipFill>
        <p:spPr>
          <a:xfrm>
            <a:off x="387673" y="576485"/>
            <a:ext cx="6391073" cy="6122503"/>
          </a:xfrm>
          <a:prstGeom prst="rect">
            <a:avLst/>
          </a:prstGeom>
          <a:noFill/>
          <a:ln>
            <a:noFill/>
          </a:ln>
        </p:spPr>
      </p:pic>
      <p:sp>
        <p:nvSpPr>
          <p:cNvPr id="615" name="Google Shape;615;p96"/>
          <p:cNvSpPr txBox="1">
            <a:spLocks noGrp="1"/>
          </p:cNvSpPr>
          <p:nvPr>
            <p:ph type="title"/>
          </p:nvPr>
        </p:nvSpPr>
        <p:spPr>
          <a:xfrm>
            <a:off x="635817" y="-69569"/>
            <a:ext cx="10920441" cy="763676"/>
          </a:xfrm>
          <a:prstGeom prst="rect">
            <a:avLst/>
          </a:prstGeom>
        </p:spPr>
        <p:txBody>
          <a:bodyPr spcFirstLastPara="1" wrap="square" lIns="112074" tIns="112074" rIns="112074" bIns="112074" anchor="ctr" anchorCtr="0">
            <a:noAutofit/>
          </a:bodyPr>
          <a:lstStyle/>
          <a:p>
            <a:r>
              <a:rPr lang="en" sz="2800" b="1" dirty="0">
                <a:latin typeface="Calibri" panose="020F0502020204030204" pitchFamily="34" charset="0"/>
              </a:rPr>
              <a:t>Design of LAr Calorimeter</a:t>
            </a:r>
            <a:endParaRPr sz="2800" b="1" dirty="0">
              <a:latin typeface="Calibri" panose="020F0502020204030204" pitchFamily="34" charset="0"/>
            </a:endParaRPr>
          </a:p>
        </p:txBody>
      </p:sp>
      <p:sp>
        <p:nvSpPr>
          <p:cNvPr id="616" name="Google Shape;616;p96"/>
          <p:cNvSpPr txBox="1">
            <a:spLocks noGrp="1"/>
          </p:cNvSpPr>
          <p:nvPr>
            <p:ph type="body" idx="1"/>
          </p:nvPr>
        </p:nvSpPr>
        <p:spPr>
          <a:xfrm>
            <a:off x="6491733" y="682093"/>
            <a:ext cx="5690383" cy="2201784"/>
          </a:xfrm>
          <a:prstGeom prst="rect">
            <a:avLst/>
          </a:prstGeom>
        </p:spPr>
        <p:txBody>
          <a:bodyPr spcFirstLastPara="1" wrap="square" lIns="112074" tIns="112074" rIns="112074" bIns="112074" anchor="t" anchorCtr="0">
            <a:noAutofit/>
          </a:bodyPr>
          <a:lstStyle/>
          <a:p>
            <a:r>
              <a:rPr lang="en" sz="2000" dirty="0">
                <a:latin typeface="Calibri" panose="020F0502020204030204" pitchFamily="34" charset="0"/>
              </a:rPr>
              <a:t>Accordion-shaped electrodes with pointing feature to ease segmentation (</a:t>
            </a:r>
            <a:r>
              <a:rPr lang="en-US" sz="2000" dirty="0">
                <a:solidFill>
                  <a:srgbClr val="002060"/>
                </a:solidFill>
                <a:latin typeface="Calibri" panose="020F0502020204030204" pitchFamily="34" charset="0"/>
              </a:rPr>
              <a:t>Bo Yu </a:t>
            </a:r>
            <a:r>
              <a:rPr lang="en-US" sz="2000" dirty="0">
                <a:latin typeface="Calibri" panose="020F0502020204030204" pitchFamily="34" charset="0"/>
              </a:rPr>
              <a:t>design!)</a:t>
            </a:r>
            <a:endParaRPr sz="2000" dirty="0">
              <a:latin typeface="Calibri" panose="020F0502020204030204" pitchFamily="34" charset="0"/>
            </a:endParaRPr>
          </a:p>
          <a:p>
            <a:r>
              <a:rPr lang="en" sz="2000" dirty="0">
                <a:latin typeface="Calibri" panose="020F0502020204030204" pitchFamily="34" charset="0"/>
              </a:rPr>
              <a:t>Excellent energy resolution in </a:t>
            </a:r>
            <a:r>
              <a:rPr lang="en" sz="2000" b="1" i="1" dirty="0">
                <a:solidFill>
                  <a:srgbClr val="0000FF"/>
                </a:solidFill>
                <a:latin typeface="Calibri" panose="020F0502020204030204" pitchFamily="34" charset="0"/>
              </a:rPr>
              <a:t>large dynamic range</a:t>
            </a:r>
            <a:r>
              <a:rPr lang="en" sz="2000" dirty="0">
                <a:latin typeface="Calibri" panose="020F0502020204030204" pitchFamily="34" charset="0"/>
              </a:rPr>
              <a:t> (~50MeV to ~3TeV) and </a:t>
            </a:r>
            <a:r>
              <a:rPr lang="en" sz="2000" dirty="0">
                <a:solidFill>
                  <a:srgbClr val="0000FF"/>
                </a:solidFill>
                <a:latin typeface="Calibri" panose="020F0502020204030204" pitchFamily="34" charset="0"/>
              </a:rPr>
              <a:t>precision</a:t>
            </a:r>
            <a:r>
              <a:rPr lang="en" sz="2000" dirty="0">
                <a:latin typeface="Calibri" panose="020F0502020204030204" pitchFamily="34" charset="0"/>
              </a:rPr>
              <a:t> calibration (</a:t>
            </a:r>
            <a:r>
              <a:rPr lang="en" sz="2000" b="1" i="1" dirty="0">
                <a:solidFill>
                  <a:srgbClr val="0000FF"/>
                </a:solidFill>
                <a:latin typeface="Calibri" panose="020F0502020204030204" pitchFamily="34" charset="0"/>
              </a:rPr>
              <a:t>&lt; 0.25%</a:t>
            </a:r>
            <a:r>
              <a:rPr lang="en" sz="2000" dirty="0">
                <a:latin typeface="Calibri" panose="020F0502020204030204" pitchFamily="34" charset="0"/>
              </a:rPr>
              <a:t>)</a:t>
            </a:r>
            <a:endParaRPr sz="2000" dirty="0">
              <a:latin typeface="Calibri" panose="020F0502020204030204" pitchFamily="34" charset="0"/>
            </a:endParaRPr>
          </a:p>
        </p:txBody>
      </p:sp>
      <p:sp>
        <p:nvSpPr>
          <p:cNvPr id="617" name="Google Shape;617;p96"/>
          <p:cNvSpPr txBox="1">
            <a:spLocks noGrp="1"/>
          </p:cNvSpPr>
          <p:nvPr>
            <p:ph type="sldNum" idx="12"/>
          </p:nvPr>
        </p:nvSpPr>
        <p:spPr>
          <a:xfrm>
            <a:off x="10221319" y="6394570"/>
            <a:ext cx="677912" cy="524912"/>
          </a:xfrm>
          <a:prstGeom prst="rect">
            <a:avLst/>
          </a:prstGeom>
        </p:spPr>
        <p:txBody>
          <a:bodyPr spcFirstLastPara="1" wrap="square" lIns="84084" tIns="84084" rIns="84084" bIns="84084" anchor="ctr" anchorCtr="0">
            <a:noAutofit/>
          </a:bodyPr>
          <a:lstStyle/>
          <a:p>
            <a:pPr defTabSz="806822">
              <a:buClr>
                <a:srgbClr val="000000"/>
              </a:buClr>
              <a:buSzPts val="1100"/>
            </a:pPr>
            <a:fld id="{00000000-1234-1234-1234-123412341234}" type="slidenum">
              <a:rPr lang="en" kern="0">
                <a:latin typeface="Arial"/>
                <a:cs typeface="Arial"/>
                <a:sym typeface="Arial"/>
              </a:rPr>
              <a:pPr defTabSz="806822">
                <a:buClr>
                  <a:srgbClr val="000000"/>
                </a:buClr>
                <a:buSzPts val="1100"/>
              </a:pPr>
              <a:t>13</a:t>
            </a:fld>
            <a:endParaRPr kern="0">
              <a:latin typeface="Arial"/>
              <a:cs typeface="Arial"/>
              <a:sym typeface="Arial"/>
            </a:endParaRPr>
          </a:p>
        </p:txBody>
      </p:sp>
      <p:sp>
        <p:nvSpPr>
          <p:cNvPr id="621" name="Google Shape;621;p96"/>
          <p:cNvSpPr txBox="1">
            <a:spLocks noGrp="1"/>
          </p:cNvSpPr>
          <p:nvPr>
            <p:ph type="body" idx="4294967295"/>
          </p:nvPr>
        </p:nvSpPr>
        <p:spPr>
          <a:xfrm>
            <a:off x="0" y="5651500"/>
            <a:ext cx="5689600" cy="852488"/>
          </a:xfrm>
          <a:prstGeom prst="rect">
            <a:avLst/>
          </a:prstGeom>
        </p:spPr>
        <p:txBody>
          <a:bodyPr spcFirstLastPara="1" wrap="square" lIns="112074" tIns="112074" rIns="112074" bIns="112074" anchor="t" anchorCtr="0">
            <a:noAutofit/>
          </a:bodyPr>
          <a:lstStyle/>
          <a:p>
            <a:r>
              <a:rPr lang="en" sz="2000" dirty="0">
                <a:latin typeface="Calibri" panose="020F0502020204030204" pitchFamily="34" charset="0"/>
              </a:rPr>
              <a:t>Trigger Tower: ΔηxΔφ = 0.1x0.1, sum of 60 cells → </a:t>
            </a:r>
            <a:r>
              <a:rPr lang="en" sz="2000" dirty="0">
                <a:solidFill>
                  <a:srgbClr val="0000FF"/>
                </a:solidFill>
                <a:latin typeface="Calibri" panose="020F0502020204030204" pitchFamily="34" charset="0"/>
              </a:rPr>
              <a:t>stringent noise requirement</a:t>
            </a:r>
            <a:r>
              <a:rPr lang="en" sz="2000" dirty="0">
                <a:latin typeface="Calibri" panose="020F0502020204030204" pitchFamily="34" charset="0"/>
              </a:rPr>
              <a:t> </a:t>
            </a:r>
            <a:endParaRPr sz="2000" dirty="0">
              <a:latin typeface="Calibri" panose="020F0502020204030204" pitchFamily="34" charset="0"/>
            </a:endParaRPr>
          </a:p>
        </p:txBody>
      </p:sp>
      <p:sp>
        <p:nvSpPr>
          <p:cNvPr id="622" name="Google Shape;622;p96"/>
          <p:cNvSpPr txBox="1">
            <a:spLocks noGrp="1"/>
          </p:cNvSpPr>
          <p:nvPr>
            <p:ph type="body" idx="4294967295"/>
          </p:nvPr>
        </p:nvSpPr>
        <p:spPr>
          <a:xfrm>
            <a:off x="6500813" y="5600718"/>
            <a:ext cx="5691187" cy="854075"/>
          </a:xfrm>
          <a:prstGeom prst="rect">
            <a:avLst/>
          </a:prstGeom>
        </p:spPr>
        <p:txBody>
          <a:bodyPr spcFirstLastPara="1" wrap="square" lIns="112074" tIns="112074" rIns="112074" bIns="112074" anchor="t" anchorCtr="0">
            <a:noAutofit/>
          </a:bodyPr>
          <a:lstStyle/>
          <a:p>
            <a:pPr marL="67235" indent="0">
              <a:buNone/>
            </a:pPr>
            <a:r>
              <a:rPr lang="en" sz="2000" dirty="0">
                <a:solidFill>
                  <a:srgbClr val="0000FF"/>
                </a:solidFill>
                <a:latin typeface="Calibri" panose="020F0502020204030204" pitchFamily="34" charset="0"/>
              </a:rPr>
              <a:t>Fine strip layer</a:t>
            </a:r>
            <a:r>
              <a:rPr lang="en" sz="2000" dirty="0">
                <a:latin typeface="Calibri" panose="020F0502020204030204" pitchFamily="34" charset="0"/>
              </a:rPr>
              <a:t> to allow efficient π</a:t>
            </a:r>
            <a:r>
              <a:rPr lang="en" sz="2000" baseline="30000" dirty="0">
                <a:latin typeface="Calibri" panose="020F0502020204030204" pitchFamily="34" charset="0"/>
              </a:rPr>
              <a:t>0</a:t>
            </a:r>
            <a:r>
              <a:rPr lang="en" sz="2000" dirty="0">
                <a:latin typeface="Calibri" panose="020F0502020204030204" pitchFamily="34" charset="0"/>
              </a:rPr>
              <a:t> rejection and high γγ purity</a:t>
            </a:r>
            <a:endParaRPr sz="2000" dirty="0">
              <a:latin typeface="Calibri" panose="020F0502020204030204" pitchFamily="34" charset="0"/>
            </a:endParaRPr>
          </a:p>
        </p:txBody>
      </p:sp>
      <p:grpSp>
        <p:nvGrpSpPr>
          <p:cNvPr id="618" name="Google Shape;618;p96"/>
          <p:cNvGrpSpPr/>
          <p:nvPr/>
        </p:nvGrpSpPr>
        <p:grpSpPr>
          <a:xfrm>
            <a:off x="6911473" y="2831322"/>
            <a:ext cx="4727639" cy="2652228"/>
            <a:chOff x="323528" y="2465084"/>
            <a:chExt cx="3312368" cy="1636257"/>
          </a:xfrm>
        </p:grpSpPr>
        <p:pic>
          <p:nvPicPr>
            <p:cNvPr id="619" name="Google Shape;619;p96"/>
            <p:cNvPicPr preferRelativeResize="0"/>
            <p:nvPr/>
          </p:nvPicPr>
          <p:blipFill rotWithShape="1">
            <a:blip r:embed="rId4">
              <a:alphaModFix/>
            </a:blip>
            <a:srcRect/>
            <a:stretch/>
          </p:blipFill>
          <p:spPr>
            <a:xfrm>
              <a:off x="323528" y="2465084"/>
              <a:ext cx="1613002" cy="1634086"/>
            </a:xfrm>
            <a:prstGeom prst="rect">
              <a:avLst/>
            </a:prstGeom>
            <a:noFill/>
            <a:ln w="9525" cap="flat" cmpd="sng">
              <a:solidFill>
                <a:srgbClr val="000000"/>
              </a:solidFill>
              <a:prstDash val="solid"/>
              <a:round/>
              <a:headEnd type="none" w="sm" len="sm"/>
              <a:tailEnd type="none" w="sm" len="sm"/>
            </a:ln>
          </p:spPr>
        </p:pic>
        <p:pic>
          <p:nvPicPr>
            <p:cNvPr id="620" name="Google Shape;620;p96"/>
            <p:cNvPicPr preferRelativeResize="0"/>
            <p:nvPr/>
          </p:nvPicPr>
          <p:blipFill rotWithShape="1">
            <a:blip r:embed="rId5">
              <a:alphaModFix/>
            </a:blip>
            <a:srcRect/>
            <a:stretch/>
          </p:blipFill>
          <p:spPr>
            <a:xfrm>
              <a:off x="2022894" y="2477728"/>
              <a:ext cx="1613002" cy="1623613"/>
            </a:xfrm>
            <a:prstGeom prst="rect">
              <a:avLst/>
            </a:prstGeom>
            <a:noFill/>
            <a:ln w="9525" cap="flat" cmpd="sng">
              <a:solidFill>
                <a:srgbClr val="000000"/>
              </a:solidFill>
              <a:prstDash val="solid"/>
              <a:round/>
              <a:headEnd type="none" w="sm" len="sm"/>
              <a:tailEnd type="none" w="sm" len="sm"/>
            </a:ln>
          </p:spPr>
        </p:pic>
      </p:grpSp>
      <p:cxnSp>
        <p:nvCxnSpPr>
          <p:cNvPr id="623" name="Google Shape;623;p96"/>
          <p:cNvCxnSpPr>
            <a:cxnSpLocks/>
          </p:cNvCxnSpPr>
          <p:nvPr/>
        </p:nvCxnSpPr>
        <p:spPr>
          <a:xfrm flipH="1" flipV="1">
            <a:off x="2858157" y="4340316"/>
            <a:ext cx="3809931" cy="1493170"/>
          </a:xfrm>
          <a:prstGeom prst="straightConnector1">
            <a:avLst/>
          </a:prstGeom>
          <a:noFill/>
          <a:ln w="28575" cap="flat" cmpd="sng">
            <a:solidFill>
              <a:srgbClr val="FF0000"/>
            </a:solidFill>
            <a:prstDash val="solid"/>
            <a:round/>
            <a:headEnd type="none" w="med" len="med"/>
            <a:tailEnd type="stealth" w="med" len="med"/>
          </a:ln>
        </p:spPr>
      </p:cxn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98"/>
          <p:cNvPicPr preferRelativeResize="0"/>
          <p:nvPr/>
        </p:nvPicPr>
        <p:blipFill rotWithShape="1">
          <a:blip r:embed="rId3">
            <a:alphaModFix/>
          </a:blip>
          <a:srcRect/>
          <a:stretch/>
        </p:blipFill>
        <p:spPr>
          <a:xfrm>
            <a:off x="631649" y="736919"/>
            <a:ext cx="5273495" cy="5971530"/>
          </a:xfrm>
          <a:prstGeom prst="rect">
            <a:avLst/>
          </a:prstGeom>
          <a:noFill/>
          <a:ln>
            <a:noFill/>
          </a:ln>
        </p:spPr>
      </p:pic>
      <p:sp>
        <p:nvSpPr>
          <p:cNvPr id="647" name="Google Shape;647;p98"/>
          <p:cNvSpPr txBox="1">
            <a:spLocks noGrp="1"/>
          </p:cNvSpPr>
          <p:nvPr>
            <p:ph type="title"/>
          </p:nvPr>
        </p:nvSpPr>
        <p:spPr>
          <a:xfrm>
            <a:off x="656072" y="0"/>
            <a:ext cx="10920441" cy="763676"/>
          </a:xfrm>
          <a:prstGeom prst="rect">
            <a:avLst/>
          </a:prstGeom>
        </p:spPr>
        <p:txBody>
          <a:bodyPr spcFirstLastPara="1" wrap="square" lIns="112074" tIns="112074" rIns="112074" bIns="112074" anchor="ctr" anchorCtr="0">
            <a:noAutofit/>
          </a:bodyPr>
          <a:lstStyle/>
          <a:p>
            <a:pPr algn="ctr"/>
            <a:r>
              <a:rPr lang="en" sz="2800" dirty="0"/>
              <a:t>LAr Calorimeter Readout → </a:t>
            </a:r>
            <a:r>
              <a:rPr lang="en" sz="2800" dirty="0">
                <a:solidFill>
                  <a:srgbClr val="FF0000"/>
                </a:solidFill>
              </a:rPr>
              <a:t>Faraday Cage</a:t>
            </a:r>
            <a:r>
              <a:rPr lang="en" sz="2800" dirty="0"/>
              <a:t> with Cryostat</a:t>
            </a:r>
            <a:endParaRPr sz="2800" dirty="0"/>
          </a:p>
        </p:txBody>
      </p:sp>
      <p:sp>
        <p:nvSpPr>
          <p:cNvPr id="648" name="Google Shape;648;p98"/>
          <p:cNvSpPr txBox="1">
            <a:spLocks noGrp="1"/>
          </p:cNvSpPr>
          <p:nvPr>
            <p:ph type="body" idx="1"/>
          </p:nvPr>
        </p:nvSpPr>
        <p:spPr>
          <a:xfrm>
            <a:off x="5978772" y="933889"/>
            <a:ext cx="6202853" cy="3820992"/>
          </a:xfrm>
          <a:prstGeom prst="rect">
            <a:avLst/>
          </a:prstGeom>
        </p:spPr>
        <p:txBody>
          <a:bodyPr spcFirstLastPara="1" wrap="square" lIns="112074" tIns="112074" rIns="112074" bIns="112074" anchor="t" anchorCtr="0">
            <a:noAutofit/>
          </a:bodyPr>
          <a:lstStyle/>
          <a:p>
            <a:r>
              <a:rPr lang="en" sz="2000" dirty="0"/>
              <a:t>Electrodes </a:t>
            </a:r>
            <a:endParaRPr sz="2000" dirty="0"/>
          </a:p>
          <a:p>
            <a:pPr lvl="1"/>
            <a:r>
              <a:rPr lang="en" sz="2000" dirty="0"/>
              <a:t>Calibration resistors, 0.1%</a:t>
            </a:r>
            <a:endParaRPr sz="2000" dirty="0"/>
          </a:p>
          <a:p>
            <a:pPr>
              <a:buClr>
                <a:srgbClr val="0000FF"/>
              </a:buClr>
            </a:pPr>
            <a:r>
              <a:rPr lang="en" sz="2000" dirty="0">
                <a:solidFill>
                  <a:srgbClr val="0000FF"/>
                </a:solidFill>
              </a:rPr>
              <a:t>System crate: on detector electronics</a:t>
            </a:r>
            <a:endParaRPr sz="2000" dirty="0">
              <a:solidFill>
                <a:srgbClr val="0000FF"/>
              </a:solidFill>
            </a:endParaRPr>
          </a:p>
          <a:p>
            <a:pPr lvl="1">
              <a:buClr>
                <a:srgbClr val="0000FF"/>
              </a:buClr>
            </a:pPr>
            <a:r>
              <a:rPr lang="en" sz="2000" dirty="0">
                <a:solidFill>
                  <a:srgbClr val="0000FF"/>
                </a:solidFill>
              </a:rPr>
              <a:t>Preamplifier+aml., ADC, SCA</a:t>
            </a:r>
            <a:endParaRPr sz="2000" dirty="0">
              <a:solidFill>
                <a:srgbClr val="0000FF"/>
              </a:solidFill>
            </a:endParaRPr>
          </a:p>
          <a:p>
            <a:pPr lvl="1">
              <a:buClr>
                <a:srgbClr val="0000FF"/>
              </a:buClr>
            </a:pPr>
            <a:r>
              <a:rPr lang="en" sz="2000" dirty="0">
                <a:solidFill>
                  <a:srgbClr val="0000FF"/>
                </a:solidFill>
              </a:rPr>
              <a:t>Monitoring Board</a:t>
            </a:r>
            <a:endParaRPr sz="2000" dirty="0">
              <a:solidFill>
                <a:srgbClr val="0000FF"/>
              </a:solidFill>
            </a:endParaRPr>
          </a:p>
          <a:p>
            <a:pPr lvl="1">
              <a:buClr>
                <a:srgbClr val="0000FF"/>
              </a:buClr>
            </a:pPr>
            <a:r>
              <a:rPr lang="en" sz="2000" dirty="0">
                <a:solidFill>
                  <a:srgbClr val="0000FF"/>
                </a:solidFill>
              </a:rPr>
              <a:t>Baseplane – analog trigger sums</a:t>
            </a:r>
            <a:endParaRPr sz="2000" dirty="0">
              <a:solidFill>
                <a:srgbClr val="0000FF"/>
              </a:solidFill>
            </a:endParaRPr>
          </a:p>
          <a:p>
            <a:pPr lvl="1">
              <a:buClr>
                <a:srgbClr val="0000FF"/>
              </a:buClr>
            </a:pPr>
            <a:r>
              <a:rPr lang="en" sz="2000" dirty="0">
                <a:solidFill>
                  <a:srgbClr val="0000FF"/>
                </a:solidFill>
              </a:rPr>
              <a:t>Radiation Hard Power Supply</a:t>
            </a:r>
            <a:endParaRPr sz="2000" dirty="0">
              <a:solidFill>
                <a:srgbClr val="0000FF"/>
              </a:solidFill>
            </a:endParaRPr>
          </a:p>
          <a:p>
            <a:r>
              <a:rPr lang="en" sz="2000" dirty="0"/>
              <a:t>An </a:t>
            </a:r>
            <a:r>
              <a:rPr lang="en" sz="2000" dirty="0">
                <a:solidFill>
                  <a:srgbClr val="FF0000"/>
                </a:solidFill>
              </a:rPr>
              <a:t>integral system design</a:t>
            </a:r>
            <a:r>
              <a:rPr lang="en" sz="2000" dirty="0"/>
              <a:t> approach - from detector electrode to readout electronics, plus </a:t>
            </a:r>
            <a:r>
              <a:rPr lang="en" sz="2000" dirty="0">
                <a:solidFill>
                  <a:srgbClr val="0000FF"/>
                </a:solidFill>
              </a:rPr>
              <a:t>system integration</a:t>
            </a:r>
            <a:r>
              <a:rPr lang="en" sz="2000" dirty="0"/>
              <a:t> test. </a:t>
            </a:r>
            <a:r>
              <a:rPr lang="en-US" sz="2000" dirty="0"/>
              <a:t>This approach was followed later in </a:t>
            </a:r>
            <a:r>
              <a:rPr lang="en-US" sz="2000" dirty="0" err="1"/>
              <a:t>MicroBooNE</a:t>
            </a:r>
            <a:r>
              <a:rPr lang="en-US" sz="2000" dirty="0"/>
              <a:t> and </a:t>
            </a:r>
            <a:r>
              <a:rPr lang="en-US" sz="2000" dirty="0" err="1"/>
              <a:t>protoDUNE</a:t>
            </a:r>
            <a:endParaRPr sz="2000" dirty="0"/>
          </a:p>
        </p:txBody>
      </p:sp>
      <p:sp>
        <p:nvSpPr>
          <p:cNvPr id="649" name="Google Shape;649;p98"/>
          <p:cNvSpPr txBox="1">
            <a:spLocks noGrp="1"/>
          </p:cNvSpPr>
          <p:nvPr>
            <p:ph type="sldNum" idx="12"/>
          </p:nvPr>
        </p:nvSpPr>
        <p:spPr>
          <a:xfrm>
            <a:off x="10221319" y="6394570"/>
            <a:ext cx="677912" cy="524912"/>
          </a:xfrm>
          <a:prstGeom prst="rect">
            <a:avLst/>
          </a:prstGeom>
        </p:spPr>
        <p:txBody>
          <a:bodyPr spcFirstLastPara="1" wrap="square" lIns="84084" tIns="84084" rIns="84084" bIns="84084" anchor="ctr" anchorCtr="0">
            <a:noAutofit/>
          </a:bodyPr>
          <a:lstStyle/>
          <a:p>
            <a:pPr defTabSz="806822">
              <a:buClr>
                <a:srgbClr val="000000"/>
              </a:buClr>
              <a:buSzPts val="1100"/>
            </a:pPr>
            <a:fld id="{00000000-1234-1234-1234-123412341234}" type="slidenum">
              <a:rPr lang="en" kern="0">
                <a:latin typeface="Arial"/>
                <a:cs typeface="Arial"/>
                <a:sym typeface="Arial"/>
              </a:rPr>
              <a:pPr defTabSz="806822">
                <a:buClr>
                  <a:srgbClr val="000000"/>
                </a:buClr>
                <a:buSzPts val="1100"/>
              </a:pPr>
              <a:t>14</a:t>
            </a:fld>
            <a:endParaRPr kern="0">
              <a:latin typeface="Arial"/>
              <a:cs typeface="Arial"/>
              <a:sym typeface="Arial"/>
            </a:endParaRPr>
          </a:p>
        </p:txBody>
      </p:sp>
      <p:cxnSp>
        <p:nvCxnSpPr>
          <p:cNvPr id="3" name="Straight Arrow Connector 2"/>
          <p:cNvCxnSpPr/>
          <p:nvPr/>
        </p:nvCxnSpPr>
        <p:spPr>
          <a:xfrm flipH="1" flipV="1">
            <a:off x="3742009" y="1659989"/>
            <a:ext cx="2419643" cy="126608"/>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101"/>
          <p:cNvPicPr preferRelativeResize="0"/>
          <p:nvPr/>
        </p:nvPicPr>
        <p:blipFill rotWithShape="1">
          <a:blip r:embed="rId3">
            <a:alphaModFix/>
          </a:blip>
          <a:srcRect t="93941"/>
          <a:stretch/>
        </p:blipFill>
        <p:spPr>
          <a:xfrm>
            <a:off x="5817493" y="4257515"/>
            <a:ext cx="5231779" cy="469590"/>
          </a:xfrm>
          <a:prstGeom prst="rect">
            <a:avLst/>
          </a:prstGeom>
          <a:noFill/>
          <a:ln>
            <a:noFill/>
          </a:ln>
        </p:spPr>
      </p:pic>
      <p:sp>
        <p:nvSpPr>
          <p:cNvPr id="674" name="Google Shape;674;p101"/>
          <p:cNvSpPr txBox="1">
            <a:spLocks noGrp="1"/>
          </p:cNvSpPr>
          <p:nvPr>
            <p:ph type="title"/>
          </p:nvPr>
        </p:nvSpPr>
        <p:spPr>
          <a:xfrm>
            <a:off x="645025" y="86850"/>
            <a:ext cx="4585659" cy="763676"/>
          </a:xfrm>
          <a:prstGeom prst="rect">
            <a:avLst/>
          </a:prstGeom>
        </p:spPr>
        <p:txBody>
          <a:bodyPr spcFirstLastPara="1" wrap="square" lIns="112074" tIns="112074" rIns="112074" bIns="112074" anchor="ctr" anchorCtr="0">
            <a:noAutofit/>
          </a:bodyPr>
          <a:lstStyle/>
          <a:p>
            <a:r>
              <a:rPr lang="en" sz="3200" b="1" dirty="0">
                <a:latin typeface="Calibri" panose="020F0502020204030204" pitchFamily="34" charset="0"/>
              </a:rPr>
              <a:t>Higgs Discovery in 2012</a:t>
            </a:r>
            <a:endParaRPr sz="3200" b="1" dirty="0">
              <a:latin typeface="Calibri" panose="020F0502020204030204" pitchFamily="34" charset="0"/>
            </a:endParaRPr>
          </a:p>
        </p:txBody>
      </p:sp>
      <p:sp>
        <p:nvSpPr>
          <p:cNvPr id="675" name="Google Shape;675;p101"/>
          <p:cNvSpPr txBox="1">
            <a:spLocks noGrp="1"/>
          </p:cNvSpPr>
          <p:nvPr>
            <p:ph type="body" idx="1"/>
          </p:nvPr>
        </p:nvSpPr>
        <p:spPr>
          <a:xfrm>
            <a:off x="5762925" y="4658190"/>
            <a:ext cx="5802353" cy="1641943"/>
          </a:xfrm>
          <a:prstGeom prst="rect">
            <a:avLst/>
          </a:prstGeom>
        </p:spPr>
        <p:txBody>
          <a:bodyPr spcFirstLastPara="1" wrap="square" lIns="112074" tIns="112074" rIns="112074" bIns="112074" anchor="t" anchorCtr="0">
            <a:noAutofit/>
          </a:bodyPr>
          <a:lstStyle/>
          <a:p>
            <a:r>
              <a:rPr lang="en" sz="2400" dirty="0">
                <a:latin typeface="Calibri" panose="020F0502020204030204" pitchFamily="34" charset="0"/>
              </a:rPr>
              <a:t>2012: ATLAS and CMS find evidence of Higgs-like events</a:t>
            </a:r>
            <a:endParaRPr sz="2400" dirty="0">
              <a:latin typeface="Calibri" panose="020F0502020204030204" pitchFamily="34" charset="0"/>
            </a:endParaRPr>
          </a:p>
          <a:p>
            <a:pPr>
              <a:buClr>
                <a:srgbClr val="FF0000"/>
              </a:buClr>
            </a:pPr>
            <a:r>
              <a:rPr lang="en" sz="2400" dirty="0">
                <a:solidFill>
                  <a:srgbClr val="FF0000"/>
                </a:solidFill>
                <a:latin typeface="Calibri" panose="020F0502020204030204" pitchFamily="34" charset="0"/>
              </a:rPr>
              <a:t>ATLAS LAr calorimeter provides more than 5σ confidence level</a:t>
            </a:r>
            <a:endParaRPr sz="2400" dirty="0">
              <a:solidFill>
                <a:srgbClr val="FF0000"/>
              </a:solidFill>
              <a:latin typeface="Calibri" panose="020F0502020204030204" pitchFamily="34" charset="0"/>
            </a:endParaRPr>
          </a:p>
        </p:txBody>
      </p:sp>
      <p:sp>
        <p:nvSpPr>
          <p:cNvPr id="676" name="Google Shape;676;p101"/>
          <p:cNvSpPr txBox="1">
            <a:spLocks noGrp="1"/>
          </p:cNvSpPr>
          <p:nvPr>
            <p:ph type="sldNum" idx="12"/>
          </p:nvPr>
        </p:nvSpPr>
        <p:spPr>
          <a:xfrm>
            <a:off x="10221319" y="6394570"/>
            <a:ext cx="677912" cy="524912"/>
          </a:xfrm>
          <a:prstGeom prst="rect">
            <a:avLst/>
          </a:prstGeom>
        </p:spPr>
        <p:txBody>
          <a:bodyPr spcFirstLastPara="1" wrap="square" lIns="84084" tIns="84084" rIns="84084" bIns="84084" anchor="ctr" anchorCtr="0">
            <a:noAutofit/>
          </a:bodyPr>
          <a:lstStyle/>
          <a:p>
            <a:pPr defTabSz="806822">
              <a:buClr>
                <a:srgbClr val="000000"/>
              </a:buClr>
              <a:buSzPts val="1100"/>
            </a:pPr>
            <a:fld id="{00000000-1234-1234-1234-123412341234}" type="slidenum">
              <a:rPr lang="en" kern="0">
                <a:latin typeface="Arial"/>
                <a:cs typeface="Arial"/>
                <a:sym typeface="Arial"/>
              </a:rPr>
              <a:pPr defTabSz="806822">
                <a:buClr>
                  <a:srgbClr val="000000"/>
                </a:buClr>
                <a:buSzPts val="1100"/>
              </a:pPr>
              <a:t>15</a:t>
            </a:fld>
            <a:endParaRPr kern="0">
              <a:latin typeface="Arial"/>
              <a:cs typeface="Arial"/>
              <a:sym typeface="Arial"/>
            </a:endParaRPr>
          </a:p>
        </p:txBody>
      </p:sp>
      <p:pic>
        <p:nvPicPr>
          <p:cNvPr id="677" name="Google Shape;677;p101"/>
          <p:cNvPicPr preferRelativeResize="0"/>
          <p:nvPr/>
        </p:nvPicPr>
        <p:blipFill>
          <a:blip r:embed="rId4">
            <a:alphaModFix/>
          </a:blip>
          <a:stretch>
            <a:fillRect/>
          </a:stretch>
        </p:blipFill>
        <p:spPr>
          <a:xfrm>
            <a:off x="5841696" y="632715"/>
            <a:ext cx="5231781" cy="3593713"/>
          </a:xfrm>
          <a:prstGeom prst="rect">
            <a:avLst/>
          </a:prstGeom>
          <a:noFill/>
          <a:ln>
            <a:noFill/>
          </a:ln>
        </p:spPr>
      </p:pic>
      <p:pic>
        <p:nvPicPr>
          <p:cNvPr id="678" name="Google Shape;678;p101" descr="seminar_EDgg_nomuon.png"/>
          <p:cNvPicPr preferRelativeResize="0"/>
          <p:nvPr/>
        </p:nvPicPr>
        <p:blipFill rotWithShape="1">
          <a:blip r:embed="rId5">
            <a:alphaModFix/>
          </a:blip>
          <a:srcRect/>
          <a:stretch/>
        </p:blipFill>
        <p:spPr>
          <a:xfrm>
            <a:off x="560253" y="850522"/>
            <a:ext cx="5231779" cy="5231758"/>
          </a:xfrm>
          <a:prstGeom prst="rect">
            <a:avLst/>
          </a:prstGeom>
          <a:noFill/>
          <a:ln>
            <a:noFill/>
          </a:ln>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00"/>
          <p:cNvSpPr txBox="1">
            <a:spLocks noGrp="1"/>
          </p:cNvSpPr>
          <p:nvPr>
            <p:ph type="title"/>
          </p:nvPr>
        </p:nvSpPr>
        <p:spPr>
          <a:xfrm>
            <a:off x="368530" y="209387"/>
            <a:ext cx="11181045" cy="763676"/>
          </a:xfrm>
          <a:prstGeom prst="rect">
            <a:avLst/>
          </a:prstGeom>
        </p:spPr>
        <p:txBody>
          <a:bodyPr spcFirstLastPara="1" wrap="square" lIns="112074" tIns="112074" rIns="112074" bIns="112074" anchor="ctr" anchorCtr="0">
            <a:noAutofit/>
          </a:bodyPr>
          <a:lstStyle/>
          <a:p>
            <a:pPr algn="ctr"/>
            <a:r>
              <a:rPr lang="en-US" sz="3600" b="1" dirty="0">
                <a:latin typeface="Calibri" panose="020F0502020204030204" pitchFamily="34" charset="0"/>
              </a:rPr>
              <a:t> </a:t>
            </a:r>
            <a:r>
              <a:rPr lang="en" sz="3600" b="1" dirty="0">
                <a:latin typeface="Calibri" panose="020F0502020204030204" pitchFamily="34" charset="0"/>
              </a:rPr>
              <a:t> Stability and Performance of </a:t>
            </a:r>
            <a:r>
              <a:rPr lang="en-US" sz="3600" b="1" dirty="0">
                <a:latin typeface="Calibri" panose="020F0502020204030204" pitchFamily="34" charset="0"/>
              </a:rPr>
              <a:t>ATLAS </a:t>
            </a:r>
            <a:r>
              <a:rPr lang="en" sz="3600" b="1" dirty="0">
                <a:latin typeface="Calibri" panose="020F0502020204030204" pitchFamily="34" charset="0"/>
              </a:rPr>
              <a:t>LAr EM Calorimeter </a:t>
            </a:r>
            <a:endParaRPr sz="3600" b="1" dirty="0">
              <a:latin typeface="Calibri" panose="020F0502020204030204" pitchFamily="34" charset="0"/>
            </a:endParaRPr>
          </a:p>
        </p:txBody>
      </p:sp>
      <p:sp>
        <p:nvSpPr>
          <p:cNvPr id="665" name="Google Shape;665;p100"/>
          <p:cNvSpPr txBox="1">
            <a:spLocks noGrp="1"/>
          </p:cNvSpPr>
          <p:nvPr>
            <p:ph type="body" idx="1"/>
          </p:nvPr>
        </p:nvSpPr>
        <p:spPr>
          <a:xfrm>
            <a:off x="7089272" y="1515176"/>
            <a:ext cx="5201728" cy="5342824"/>
          </a:xfrm>
          <a:prstGeom prst="rect">
            <a:avLst/>
          </a:prstGeom>
        </p:spPr>
        <p:txBody>
          <a:bodyPr spcFirstLastPara="1" wrap="square" lIns="112074" tIns="112074" rIns="112074" bIns="112074" anchor="t" anchorCtr="0">
            <a:noAutofit/>
          </a:bodyPr>
          <a:lstStyle/>
          <a:p>
            <a:r>
              <a:rPr lang="en" sz="2000" dirty="0">
                <a:latin typeface="Calibri" panose="020F0502020204030204" pitchFamily="34" charset="0"/>
              </a:rPr>
              <a:t>Temperature stability</a:t>
            </a:r>
            <a:endParaRPr sz="2000" dirty="0">
              <a:latin typeface="Calibri" panose="020F0502020204030204" pitchFamily="34" charset="0"/>
            </a:endParaRPr>
          </a:p>
          <a:p>
            <a:pPr lvl="1">
              <a:buClr>
                <a:srgbClr val="0000FF"/>
              </a:buClr>
            </a:pPr>
            <a:r>
              <a:rPr lang="en" sz="2000" b="1" i="1" dirty="0">
                <a:solidFill>
                  <a:srgbClr val="0000FF"/>
                </a:solidFill>
                <a:latin typeface="Calibri" panose="020F0502020204030204" pitchFamily="34" charset="0"/>
              </a:rPr>
              <a:t>~5mK</a:t>
            </a:r>
            <a:endParaRPr sz="2000" b="1" i="1" dirty="0">
              <a:solidFill>
                <a:srgbClr val="0000FF"/>
              </a:solidFill>
              <a:latin typeface="Calibri" panose="020F0502020204030204" pitchFamily="34" charset="0"/>
            </a:endParaRPr>
          </a:p>
          <a:p>
            <a:r>
              <a:rPr lang="en" sz="2000" dirty="0">
                <a:latin typeface="Calibri" panose="020F0502020204030204" pitchFamily="34" charset="0"/>
              </a:rPr>
              <a:t>Electronic calibration</a:t>
            </a:r>
            <a:endParaRPr sz="2000" dirty="0">
              <a:latin typeface="Calibri" panose="020F0502020204030204" pitchFamily="34" charset="0"/>
            </a:endParaRPr>
          </a:p>
          <a:p>
            <a:pPr lvl="1">
              <a:buClr>
                <a:srgbClr val="0000FF"/>
              </a:buClr>
            </a:pPr>
            <a:r>
              <a:rPr lang="en" sz="2000" b="1" i="1" dirty="0">
                <a:solidFill>
                  <a:srgbClr val="0000FF"/>
                </a:solidFill>
                <a:latin typeface="Calibri" panose="020F0502020204030204" pitchFamily="34" charset="0"/>
              </a:rPr>
              <a:t>A few per mil</a:t>
            </a:r>
            <a:endParaRPr sz="2000" b="1" i="1" dirty="0">
              <a:solidFill>
                <a:srgbClr val="0000FF"/>
              </a:solidFill>
              <a:latin typeface="Calibri" panose="020F0502020204030204" pitchFamily="34" charset="0"/>
            </a:endParaRPr>
          </a:p>
          <a:p>
            <a:r>
              <a:rPr lang="en" sz="2000" dirty="0">
                <a:latin typeface="Calibri" panose="020F0502020204030204" pitchFamily="34" charset="0"/>
              </a:rPr>
              <a:t>Energy scale stable</a:t>
            </a:r>
            <a:endParaRPr sz="2000" dirty="0">
              <a:latin typeface="Calibri" panose="020F0502020204030204" pitchFamily="34" charset="0"/>
            </a:endParaRPr>
          </a:p>
          <a:p>
            <a:pPr lvl="1">
              <a:buClr>
                <a:srgbClr val="0000FF"/>
              </a:buClr>
            </a:pPr>
            <a:r>
              <a:rPr lang="en" sz="2000" b="1" i="1" dirty="0">
                <a:solidFill>
                  <a:srgbClr val="0000FF"/>
                </a:solidFill>
                <a:latin typeface="Calibri" panose="020F0502020204030204" pitchFamily="34" charset="0"/>
              </a:rPr>
              <a:t>~ per mil, vs. time and pileup</a:t>
            </a:r>
            <a:endParaRPr sz="2000" b="1" i="1" dirty="0">
              <a:solidFill>
                <a:srgbClr val="0000FF"/>
              </a:solidFill>
              <a:latin typeface="Calibri" panose="020F0502020204030204" pitchFamily="34" charset="0"/>
            </a:endParaRPr>
          </a:p>
          <a:p>
            <a:pPr>
              <a:buClr>
                <a:srgbClr val="000000"/>
              </a:buClr>
            </a:pPr>
            <a:r>
              <a:rPr lang="en" sz="2000" dirty="0">
                <a:solidFill>
                  <a:srgbClr val="000000"/>
                </a:solidFill>
                <a:latin typeface="Calibri" panose="020F0502020204030204" pitchFamily="34" charset="0"/>
              </a:rPr>
              <a:t>Excellent energy resolution</a:t>
            </a:r>
            <a:endParaRPr sz="2000" dirty="0">
              <a:solidFill>
                <a:srgbClr val="000000"/>
              </a:solidFill>
              <a:latin typeface="Calibri" panose="020F0502020204030204" pitchFamily="34" charset="0"/>
            </a:endParaRPr>
          </a:p>
          <a:p>
            <a:pPr lvl="1">
              <a:buClr>
                <a:srgbClr val="000000"/>
              </a:buClr>
            </a:pPr>
            <a:r>
              <a:rPr lang="en" sz="2000" b="1" i="1" dirty="0">
                <a:solidFill>
                  <a:srgbClr val="0000FF"/>
                </a:solidFill>
                <a:latin typeface="Calibri" panose="020F0502020204030204" pitchFamily="34" charset="0"/>
              </a:rPr>
              <a:t>Allows a mass resolution of ~1%  for the Higgs between 100 and 200 GeV</a:t>
            </a:r>
            <a:endParaRPr sz="2000" dirty="0">
              <a:solidFill>
                <a:srgbClr val="000000"/>
              </a:solidFill>
              <a:latin typeface="Calibri" panose="020F0502020204030204" pitchFamily="34" charset="0"/>
            </a:endParaRPr>
          </a:p>
          <a:p>
            <a:pPr marL="0" indent="0">
              <a:buNone/>
            </a:pPr>
            <a:endParaRPr sz="2000" dirty="0">
              <a:solidFill>
                <a:srgbClr val="000000"/>
              </a:solidFill>
              <a:latin typeface="Calibri" panose="020F0502020204030204" pitchFamily="34" charset="0"/>
            </a:endParaRPr>
          </a:p>
          <a:p>
            <a:pPr marL="0" indent="0">
              <a:buNone/>
            </a:pPr>
            <a:endParaRPr sz="2000" dirty="0">
              <a:solidFill>
                <a:srgbClr val="000000"/>
              </a:solidFill>
              <a:latin typeface="Calibri" panose="020F0502020204030204" pitchFamily="34" charset="0"/>
            </a:endParaRPr>
          </a:p>
          <a:p>
            <a:pPr marL="0" indent="0">
              <a:buNone/>
            </a:pPr>
            <a:endParaRPr sz="2000" dirty="0">
              <a:solidFill>
                <a:srgbClr val="000000"/>
              </a:solidFill>
              <a:latin typeface="Calibri" panose="020F0502020204030204" pitchFamily="34" charset="0"/>
            </a:endParaRPr>
          </a:p>
          <a:p>
            <a:pPr marL="0" indent="0">
              <a:buNone/>
            </a:pPr>
            <a:endParaRPr sz="2000" dirty="0">
              <a:solidFill>
                <a:srgbClr val="000000"/>
              </a:solidFill>
              <a:latin typeface="Calibri" panose="020F0502020204030204" pitchFamily="34" charset="0"/>
            </a:endParaRPr>
          </a:p>
        </p:txBody>
      </p:sp>
      <p:sp>
        <p:nvSpPr>
          <p:cNvPr id="666" name="Google Shape;666;p100"/>
          <p:cNvSpPr txBox="1">
            <a:spLocks noGrp="1"/>
          </p:cNvSpPr>
          <p:nvPr>
            <p:ph type="sldNum" idx="12"/>
          </p:nvPr>
        </p:nvSpPr>
        <p:spPr>
          <a:xfrm>
            <a:off x="10221319" y="6394570"/>
            <a:ext cx="677912" cy="524912"/>
          </a:xfrm>
          <a:prstGeom prst="rect">
            <a:avLst/>
          </a:prstGeom>
        </p:spPr>
        <p:txBody>
          <a:bodyPr spcFirstLastPara="1" wrap="square" lIns="84084" tIns="84084" rIns="84084" bIns="84084" anchor="ctr" anchorCtr="0">
            <a:noAutofit/>
          </a:bodyPr>
          <a:lstStyle/>
          <a:p>
            <a:pPr defTabSz="806822">
              <a:buClr>
                <a:srgbClr val="000000"/>
              </a:buClr>
              <a:buSzPts val="1100"/>
            </a:pPr>
            <a:fld id="{00000000-1234-1234-1234-123412341234}" type="slidenum">
              <a:rPr lang="en" kern="0">
                <a:latin typeface="Arial"/>
                <a:cs typeface="Arial"/>
                <a:sym typeface="Arial"/>
              </a:rPr>
              <a:pPr defTabSz="806822">
                <a:buClr>
                  <a:srgbClr val="000000"/>
                </a:buClr>
                <a:buSzPts val="1100"/>
              </a:pPr>
              <a:t>16</a:t>
            </a:fld>
            <a:endParaRPr kern="0">
              <a:latin typeface="Arial"/>
              <a:cs typeface="Arial"/>
              <a:sym typeface="Arial"/>
            </a:endParaRPr>
          </a:p>
        </p:txBody>
      </p:sp>
      <p:sp>
        <p:nvSpPr>
          <p:cNvPr id="667" name="Google Shape;667;p100"/>
          <p:cNvSpPr/>
          <p:nvPr/>
        </p:nvSpPr>
        <p:spPr>
          <a:xfrm>
            <a:off x="8178281" y="4603654"/>
            <a:ext cx="3023735" cy="664676"/>
          </a:xfrm>
          <a:prstGeom prst="rect">
            <a:avLst/>
          </a:prstGeom>
          <a:blipFill rotWithShape="1">
            <a:blip r:embed="rId3">
              <a:alphaModFix/>
            </a:blip>
            <a:stretch>
              <a:fillRect/>
            </a:stretch>
          </a:blipFill>
          <a:ln>
            <a:noFill/>
          </a:ln>
        </p:spPr>
        <p:txBody>
          <a:bodyPr spcFirstLastPara="1" wrap="square" lIns="86930" tIns="43452" rIns="86930" bIns="43452" anchor="t" anchorCtr="0">
            <a:noAutofit/>
          </a:bodyPr>
          <a:lstStyle/>
          <a:p>
            <a:pPr defTabSz="806822">
              <a:buClr>
                <a:srgbClr val="000000"/>
              </a:buClr>
            </a:pPr>
            <a:r>
              <a:rPr lang="en" sz="1700" kern="0">
                <a:solidFill>
                  <a:srgbClr val="000000"/>
                </a:solidFill>
                <a:latin typeface="Calibri"/>
                <a:ea typeface="Calibri"/>
                <a:cs typeface="Calibri"/>
                <a:sym typeface="Calibri"/>
              </a:rPr>
              <a:t> </a:t>
            </a:r>
            <a:endParaRPr sz="1300" kern="0">
              <a:solidFill>
                <a:srgbClr val="000000"/>
              </a:solidFill>
              <a:latin typeface="Arial"/>
              <a:cs typeface="Arial"/>
              <a:sym typeface="Arial"/>
            </a:endParaRPr>
          </a:p>
        </p:txBody>
      </p:sp>
      <p:pic>
        <p:nvPicPr>
          <p:cNvPr id="668" name="Google Shape;668;p100"/>
          <p:cNvPicPr preferRelativeResize="0"/>
          <p:nvPr/>
        </p:nvPicPr>
        <p:blipFill rotWithShape="1">
          <a:blip r:embed="rId4">
            <a:alphaModFix/>
          </a:blip>
          <a:srcRect/>
          <a:stretch/>
        </p:blipFill>
        <p:spPr>
          <a:xfrm>
            <a:off x="162123" y="1272229"/>
            <a:ext cx="7004025" cy="4949687"/>
          </a:xfrm>
          <a:prstGeom prst="rect">
            <a:avLst/>
          </a:prstGeom>
          <a:noFill/>
          <a:ln>
            <a:noFill/>
          </a:ln>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CB36D-C536-4E27-B1F5-B1745899883E}"/>
              </a:ext>
            </a:extLst>
          </p:cNvPr>
          <p:cNvSpPr/>
          <p:nvPr/>
        </p:nvSpPr>
        <p:spPr>
          <a:xfrm>
            <a:off x="351696" y="1224875"/>
            <a:ext cx="7171853" cy="5016754"/>
          </a:xfrm>
          <a:prstGeom prst="rect">
            <a:avLst/>
          </a:prstGeom>
        </p:spPr>
        <p:txBody>
          <a:bodyPr wrap="square" lIns="91434" tIns="45718" rIns="91434" bIns="45718">
            <a:spAutoFit/>
          </a:bodyPr>
          <a:lstStyle/>
          <a:p>
            <a:pPr lvl="0"/>
            <a:endParaRPr lang="en-US" sz="2000" dirty="0">
              <a:solidFill>
                <a:srgbClr val="222222"/>
              </a:solidFill>
              <a:latin typeface="Calibri" panose="020F0502020204030204" pitchFamily="34" charset="0"/>
            </a:endParaRPr>
          </a:p>
          <a:p>
            <a:pPr lvl="0"/>
            <a:r>
              <a:rPr lang="en-US" sz="2000" dirty="0">
                <a:solidFill>
                  <a:srgbClr val="222222"/>
                </a:solidFill>
                <a:latin typeface="Calibri" panose="020F0502020204030204" pitchFamily="34" charset="0"/>
              </a:rPr>
              <a:t>In 1976 Herbert H. Chen, U.C. Irvine proposed one of the earliest uses of liquid </a:t>
            </a:r>
            <a:r>
              <a:rPr lang="en-US" sz="2000" dirty="0">
                <a:solidFill>
                  <a:srgbClr val="0645AD"/>
                </a:solidFill>
                <a:latin typeface="Calibri" panose="020F0502020204030204" pitchFamily="34" charset="0"/>
                <a:hlinkClick r:id="rId2" tooltip="Argon">
                  <a:extLst>
                    <a:ext uri="{A12FA001-AC4F-418D-AE19-62706E023703}">
                      <ahyp:hlinkClr xmlns:ahyp="http://schemas.microsoft.com/office/drawing/2018/hyperlinkcolor" val="tx"/>
                    </a:ext>
                  </a:extLst>
                </a:hlinkClick>
              </a:rPr>
              <a:t>argon</a:t>
            </a:r>
            <a:r>
              <a:rPr lang="en-US" sz="2000" dirty="0">
                <a:solidFill>
                  <a:srgbClr val="222222"/>
                </a:solidFill>
                <a:latin typeface="Calibri" panose="020F0502020204030204" pitchFamily="34" charset="0"/>
              </a:rPr>
              <a:t> in a </a:t>
            </a:r>
            <a:r>
              <a:rPr lang="en-US" sz="2000" dirty="0">
                <a:solidFill>
                  <a:srgbClr val="0645AD"/>
                </a:solidFill>
                <a:latin typeface="Calibri" panose="020F0502020204030204" pitchFamily="34" charset="0"/>
                <a:hlinkClick r:id="rId3" tooltip="Time projection chamber">
                  <a:extLst>
                    <a:ext uri="{A12FA001-AC4F-418D-AE19-62706E023703}">
                      <ahyp:hlinkClr xmlns:ahyp="http://schemas.microsoft.com/office/drawing/2018/hyperlinkcolor" val="tx"/>
                    </a:ext>
                  </a:extLst>
                </a:hlinkClick>
              </a:rPr>
              <a:t>time projection chamber</a:t>
            </a:r>
            <a:r>
              <a:rPr lang="en-US" sz="2000" dirty="0">
                <a:solidFill>
                  <a:srgbClr val="222222"/>
                </a:solidFill>
                <a:latin typeface="Calibri" panose="020F0502020204030204" pitchFamily="34" charset="0"/>
              </a:rPr>
              <a:t> (liquid </a:t>
            </a:r>
            <a:r>
              <a:rPr lang="en-US" sz="2000" dirty="0" err="1">
                <a:solidFill>
                  <a:srgbClr val="222222"/>
                </a:solidFill>
                <a:latin typeface="Calibri" panose="020F0502020204030204" pitchFamily="34" charset="0"/>
              </a:rPr>
              <a:t>Ar</a:t>
            </a:r>
            <a:r>
              <a:rPr lang="en-US" sz="2000" dirty="0">
                <a:solidFill>
                  <a:srgbClr val="222222"/>
                </a:solidFill>
                <a:latin typeface="Calibri" panose="020F0502020204030204" pitchFamily="34" charset="0"/>
              </a:rPr>
              <a:t> TPC). Chen's initial goals with such a detector were to study neutrino-electron scattering, but the goals evolved to measure solar or cosmic neutrinos or proton decay.</a:t>
            </a:r>
            <a:endParaRPr lang="en-US" sz="2000" baseline="30000" dirty="0">
              <a:solidFill>
                <a:srgbClr val="0645AD"/>
              </a:solidFill>
              <a:latin typeface="Calibri" panose="020F0502020204030204" pitchFamily="34" charset="0"/>
            </a:endParaRPr>
          </a:p>
          <a:p>
            <a:r>
              <a:rPr lang="en-US" sz="2000" dirty="0">
                <a:latin typeface="Calibri" panose="020F0502020204030204" pitchFamily="34" charset="0"/>
              </a:rPr>
              <a:t>In 1978 he reported a drift distance of 35 cm (!). </a:t>
            </a:r>
            <a:endParaRPr lang="en-US" sz="2000" baseline="30000" dirty="0">
              <a:latin typeface="Calibri" panose="020F0502020204030204" pitchFamily="34" charset="0"/>
            </a:endParaRPr>
          </a:p>
          <a:p>
            <a:r>
              <a:rPr lang="en-US" sz="2000" dirty="0">
                <a:latin typeface="Calibri" panose="020F0502020204030204" pitchFamily="34" charset="0"/>
                <a:hlinkClick r:id="rId4" tooltip="Carlo Rubbia">
                  <a:extLst>
                    <a:ext uri="{A12FA001-AC4F-418D-AE19-62706E023703}">
                      <ahyp:hlinkClr xmlns:ahyp="http://schemas.microsoft.com/office/drawing/2018/hyperlinkcolor" val="tx"/>
                    </a:ext>
                  </a:extLst>
                </a:hlinkClick>
              </a:rPr>
              <a:t>In the </a:t>
            </a:r>
            <a:r>
              <a:rPr lang="en-US" sz="2000" dirty="0" err="1">
                <a:latin typeface="Calibri" panose="020F0502020204030204" pitchFamily="34" charset="0"/>
                <a:hlinkClick r:id="rId4" tooltip="Carlo Rubbia">
                  <a:extLst>
                    <a:ext uri="{A12FA001-AC4F-418D-AE19-62706E023703}">
                      <ahyp:hlinkClr xmlns:ahyp="http://schemas.microsoft.com/office/drawing/2018/hyperlinkcolor" val="tx"/>
                    </a:ext>
                  </a:extLst>
                </a:hlinkClick>
              </a:rPr>
              <a:t>eigthies</a:t>
            </a:r>
            <a:r>
              <a:rPr lang="en-US" sz="2000" dirty="0">
                <a:latin typeface="Calibri" panose="020F0502020204030204" pitchFamily="34" charset="0"/>
                <a:hlinkClick r:id="rId4" tooltip="Carlo Rubbia">
                  <a:extLst>
                    <a:ext uri="{A12FA001-AC4F-418D-AE19-62706E023703}">
                      <ahyp:hlinkClr xmlns:ahyp="http://schemas.microsoft.com/office/drawing/2018/hyperlinkcolor" val="tx"/>
                    </a:ext>
                  </a:extLst>
                </a:hlinkClick>
              </a:rPr>
              <a:t> he pursued actively a proposal for a large </a:t>
            </a:r>
            <a:r>
              <a:rPr lang="en-US" sz="2000" dirty="0" err="1">
                <a:latin typeface="Calibri" panose="020F0502020204030204" pitchFamily="34" charset="0"/>
                <a:hlinkClick r:id="rId4" tooltip="Carlo Rubbia">
                  <a:extLst>
                    <a:ext uri="{A12FA001-AC4F-418D-AE19-62706E023703}">
                      <ahyp:hlinkClr xmlns:ahyp="http://schemas.microsoft.com/office/drawing/2018/hyperlinkcolor" val="tx"/>
                    </a:ext>
                  </a:extLst>
                </a:hlinkClick>
              </a:rPr>
              <a:t>LAr</a:t>
            </a:r>
            <a:r>
              <a:rPr lang="en-US" sz="2000" dirty="0">
                <a:latin typeface="Calibri" panose="020F0502020204030204" pitchFamily="34" charset="0"/>
                <a:hlinkClick r:id="rId4" tooltip="Carlo Rubbia">
                  <a:extLst>
                    <a:ext uri="{A12FA001-AC4F-418D-AE19-62706E023703}">
                      <ahyp:hlinkClr xmlns:ahyp="http://schemas.microsoft.com/office/drawing/2018/hyperlinkcolor" val="tx"/>
                    </a:ext>
                  </a:extLst>
                </a:hlinkClick>
              </a:rPr>
              <a:t> TPC, an effort cut short by his untimely passing in 1987.</a:t>
            </a:r>
          </a:p>
          <a:p>
            <a:endParaRPr lang="en-US" sz="2000" dirty="0">
              <a:solidFill>
                <a:srgbClr val="222222"/>
              </a:solidFill>
              <a:latin typeface="Calibri" panose="020F0502020204030204" pitchFamily="34" charset="0"/>
              <a:hlinkClick r:id="rId4" tooltip="Carlo Rubbia">
                <a:extLst>
                  <a:ext uri="{A12FA001-AC4F-418D-AE19-62706E023703}">
                    <ahyp:hlinkClr xmlns:ahyp="http://schemas.microsoft.com/office/drawing/2018/hyperlinkcolor" val="tx"/>
                  </a:ext>
                </a:extLst>
              </a:hlinkClick>
            </a:endParaRPr>
          </a:p>
          <a:p>
            <a:endParaRPr lang="en-US" sz="2000" dirty="0">
              <a:latin typeface="Calibri" panose="020F0502020204030204" pitchFamily="34" charset="0"/>
              <a:hlinkClick r:id="rId4" tooltip="Carlo Rubbia">
                <a:extLst>
                  <a:ext uri="{A12FA001-AC4F-418D-AE19-62706E023703}">
                    <ahyp:hlinkClr xmlns:ahyp="http://schemas.microsoft.com/office/drawing/2018/hyperlinkcolor" val="tx"/>
                  </a:ext>
                </a:extLst>
              </a:hlinkClick>
            </a:endParaRPr>
          </a:p>
          <a:p>
            <a:r>
              <a:rPr lang="en-US" sz="2000" dirty="0">
                <a:latin typeface="Calibri" panose="020F0502020204030204" pitchFamily="34" charset="0"/>
                <a:hlinkClick r:id="rId4" tooltip="Carlo Rubbia">
                  <a:extLst>
                    <a:ext uri="{A12FA001-AC4F-418D-AE19-62706E023703}">
                      <ahyp:hlinkClr xmlns:ahyp="http://schemas.microsoft.com/office/drawing/2018/hyperlinkcolor" val="tx"/>
                    </a:ext>
                  </a:extLst>
                </a:hlinkClick>
              </a:rPr>
              <a:t>In 1977 Carlo Rubbia</a:t>
            </a:r>
            <a:r>
              <a:rPr lang="en-US" sz="2000" dirty="0">
                <a:latin typeface="Calibri" panose="020F0502020204030204" pitchFamily="34" charset="0"/>
              </a:rPr>
              <a:t> </a:t>
            </a:r>
            <a:r>
              <a:rPr lang="en-US" sz="2000" dirty="0">
                <a:solidFill>
                  <a:srgbClr val="222222"/>
                </a:solidFill>
                <a:latin typeface="Calibri" panose="020F0502020204030204" pitchFamily="34" charset="0"/>
              </a:rPr>
              <a:t>proposed to construct such a device at CERN for rare event particle physics experiments. This led to </a:t>
            </a:r>
            <a:r>
              <a:rPr lang="en-US" sz="2000" dirty="0">
                <a:solidFill>
                  <a:srgbClr val="0070C0"/>
                </a:solidFill>
                <a:latin typeface="Calibri" panose="020F0502020204030204" pitchFamily="34" charset="0"/>
              </a:rPr>
              <a:t>ICARUS</a:t>
            </a:r>
            <a:r>
              <a:rPr lang="en-US" sz="2000" dirty="0">
                <a:solidFill>
                  <a:srgbClr val="222222"/>
                </a:solidFill>
                <a:latin typeface="Calibri" panose="020F0502020204030204" pitchFamily="34" charset="0"/>
              </a:rPr>
              <a:t>, the only large </a:t>
            </a:r>
            <a:r>
              <a:rPr lang="en-US" sz="2000" dirty="0" err="1">
                <a:solidFill>
                  <a:srgbClr val="222222"/>
                </a:solidFill>
                <a:latin typeface="Calibri" panose="020F0502020204030204" pitchFamily="34" charset="0"/>
              </a:rPr>
              <a:t>LAr</a:t>
            </a:r>
            <a:r>
              <a:rPr lang="en-US" sz="2000" dirty="0">
                <a:solidFill>
                  <a:srgbClr val="222222"/>
                </a:solidFill>
                <a:latin typeface="Calibri" panose="020F0502020204030204" pitchFamily="34" charset="0"/>
              </a:rPr>
              <a:t> TPC (600 tons) until  2007-2015. </a:t>
            </a:r>
          </a:p>
          <a:p>
            <a:r>
              <a:rPr lang="en-US" sz="2000" dirty="0">
                <a:solidFill>
                  <a:srgbClr val="222222"/>
                </a:solidFill>
                <a:latin typeface="Calibri" panose="020F0502020204030204" pitchFamily="34" charset="0"/>
              </a:rPr>
              <a:t>The anode based on </a:t>
            </a:r>
            <a:r>
              <a:rPr lang="en-US" sz="2000" u="sng" dirty="0">
                <a:solidFill>
                  <a:srgbClr val="0070C0"/>
                </a:solidFill>
                <a:latin typeface="Calibri" panose="020F0502020204030204" pitchFamily="34" charset="0"/>
              </a:rPr>
              <a:t>three planes of long wires </a:t>
            </a:r>
            <a:r>
              <a:rPr lang="en-US" sz="2000" dirty="0">
                <a:solidFill>
                  <a:srgbClr val="222222"/>
                </a:solidFill>
                <a:latin typeface="Calibri" panose="020F0502020204030204" pitchFamily="34" charset="0"/>
              </a:rPr>
              <a:t>essentially remained into the first DUNE module.</a:t>
            </a:r>
          </a:p>
        </p:txBody>
      </p:sp>
      <p:pic>
        <p:nvPicPr>
          <p:cNvPr id="4" name="Picture 3">
            <a:extLst>
              <a:ext uri="{FF2B5EF4-FFF2-40B4-BE49-F238E27FC236}">
                <a16:creationId xmlns:a16="http://schemas.microsoft.com/office/drawing/2014/main" id="{FE83EAA8-6B20-486B-B8AA-F475D5C6ECFE}"/>
              </a:ext>
            </a:extLst>
          </p:cNvPr>
          <p:cNvPicPr>
            <a:picLocks noChangeAspect="1"/>
          </p:cNvPicPr>
          <p:nvPr/>
        </p:nvPicPr>
        <p:blipFill>
          <a:blip r:embed="rId5"/>
          <a:stretch>
            <a:fillRect/>
          </a:stretch>
        </p:blipFill>
        <p:spPr>
          <a:xfrm>
            <a:off x="7872720" y="310470"/>
            <a:ext cx="4007757" cy="6046703"/>
          </a:xfrm>
          <a:prstGeom prst="rect">
            <a:avLst/>
          </a:prstGeom>
        </p:spPr>
      </p:pic>
      <p:sp>
        <p:nvSpPr>
          <p:cNvPr id="5" name="Rectangle 4">
            <a:extLst>
              <a:ext uri="{FF2B5EF4-FFF2-40B4-BE49-F238E27FC236}">
                <a16:creationId xmlns:a16="http://schemas.microsoft.com/office/drawing/2014/main" id="{B81117E4-E1B8-4B14-BF63-BDB0FB374D8B}"/>
              </a:ext>
            </a:extLst>
          </p:cNvPr>
          <p:cNvSpPr/>
          <p:nvPr/>
        </p:nvSpPr>
        <p:spPr>
          <a:xfrm>
            <a:off x="7879447" y="5544307"/>
            <a:ext cx="3913972" cy="584771"/>
          </a:xfrm>
          <a:prstGeom prst="rect">
            <a:avLst/>
          </a:prstGeom>
        </p:spPr>
        <p:txBody>
          <a:bodyPr wrap="square" lIns="91434" tIns="45718" rIns="91434" bIns="45718">
            <a:spAutoFit/>
          </a:bodyPr>
          <a:lstStyle/>
          <a:p>
            <a:r>
              <a:rPr lang="en-US" sz="1600" dirty="0">
                <a:solidFill>
                  <a:schemeClr val="bg1"/>
                </a:solidFill>
                <a:latin typeface="Arial" panose="020B0604020202020204" pitchFamily="34" charset="0"/>
              </a:rPr>
              <a:t>Chen (left) and </a:t>
            </a:r>
            <a:r>
              <a:rPr lang="en-US" sz="1600" dirty="0" err="1">
                <a:solidFill>
                  <a:schemeClr val="bg1"/>
                </a:solidFill>
                <a:latin typeface="Arial" panose="020B0604020202020204" pitchFamily="34" charset="0"/>
              </a:rPr>
              <a:t>Tadayoshi</a:t>
            </a:r>
            <a:r>
              <a:rPr lang="en-US" sz="1600" dirty="0">
                <a:solidFill>
                  <a:schemeClr val="bg1"/>
                </a:solidFill>
                <a:latin typeface="Arial" panose="020B0604020202020204" pitchFamily="34" charset="0"/>
              </a:rPr>
              <a:t> </a:t>
            </a:r>
            <a:r>
              <a:rPr lang="en-US" sz="1600" dirty="0" err="1">
                <a:solidFill>
                  <a:schemeClr val="bg1"/>
                </a:solidFill>
                <a:latin typeface="Arial" panose="020B0604020202020204" pitchFamily="34" charset="0"/>
              </a:rPr>
              <a:t>Doke</a:t>
            </a:r>
            <a:r>
              <a:rPr lang="en-US" sz="1600" dirty="0">
                <a:solidFill>
                  <a:schemeClr val="bg1"/>
                </a:solidFill>
                <a:latin typeface="Arial" panose="020B0604020202020204" pitchFamily="34" charset="0"/>
              </a:rPr>
              <a:t> (right) at </a:t>
            </a:r>
            <a:r>
              <a:rPr lang="en-US" sz="1600" dirty="0" err="1">
                <a:solidFill>
                  <a:schemeClr val="bg1"/>
                </a:solidFill>
                <a:latin typeface="Arial" panose="020B0604020202020204" pitchFamily="34" charset="0"/>
                <a:hlinkClick r:id="rId6" tooltip="Waseda University">
                  <a:extLst>
                    <a:ext uri="{A12FA001-AC4F-418D-AE19-62706E023703}">
                      <ahyp:hlinkClr xmlns:ahyp="http://schemas.microsoft.com/office/drawing/2018/hyperlinkcolor" val="tx"/>
                    </a:ext>
                  </a:extLst>
                </a:hlinkClick>
              </a:rPr>
              <a:t>Waseda</a:t>
            </a:r>
            <a:r>
              <a:rPr lang="en-US" sz="1600" dirty="0">
                <a:solidFill>
                  <a:schemeClr val="bg1"/>
                </a:solidFill>
                <a:latin typeface="Arial" panose="020B0604020202020204" pitchFamily="34" charset="0"/>
                <a:hlinkClick r:id="rId6" tooltip="Waseda University">
                  <a:extLst>
                    <a:ext uri="{A12FA001-AC4F-418D-AE19-62706E023703}">
                      <ahyp:hlinkClr xmlns:ahyp="http://schemas.microsoft.com/office/drawing/2018/hyperlinkcolor" val="tx"/>
                    </a:ext>
                  </a:extLst>
                </a:hlinkClick>
              </a:rPr>
              <a:t> University</a:t>
            </a:r>
            <a:r>
              <a:rPr lang="en-US" sz="1600" dirty="0">
                <a:solidFill>
                  <a:schemeClr val="bg1"/>
                </a:solidFill>
                <a:latin typeface="Arial" panose="020B0604020202020204" pitchFamily="34" charset="0"/>
              </a:rPr>
              <a:t> in </a:t>
            </a:r>
            <a:r>
              <a:rPr lang="en-US" sz="1600" dirty="0">
                <a:solidFill>
                  <a:schemeClr val="bg1"/>
                </a:solidFill>
                <a:latin typeface="Arial" panose="020B0604020202020204" pitchFamily="34" charset="0"/>
                <a:hlinkClick r:id="rId7" tooltip="Tokyo">
                  <a:extLst>
                    <a:ext uri="{A12FA001-AC4F-418D-AE19-62706E023703}">
                      <ahyp:hlinkClr xmlns:ahyp="http://schemas.microsoft.com/office/drawing/2018/hyperlinkcolor" val="tx"/>
                    </a:ext>
                  </a:extLst>
                </a:hlinkClick>
              </a:rPr>
              <a:t>Tokyo</a:t>
            </a:r>
            <a:r>
              <a:rPr lang="en-US" sz="1600" dirty="0">
                <a:solidFill>
                  <a:schemeClr val="bg1"/>
                </a:solidFill>
                <a:latin typeface="Arial" panose="020B0604020202020204" pitchFamily="34" charset="0"/>
              </a:rPr>
              <a:t> in 1986.</a:t>
            </a:r>
            <a:endParaRPr lang="en-US" sz="1600" dirty="0">
              <a:solidFill>
                <a:schemeClr val="bg1"/>
              </a:solidFill>
            </a:endParaRPr>
          </a:p>
        </p:txBody>
      </p:sp>
      <p:sp>
        <p:nvSpPr>
          <p:cNvPr id="6" name="TextBox 5">
            <a:extLst>
              <a:ext uri="{FF2B5EF4-FFF2-40B4-BE49-F238E27FC236}">
                <a16:creationId xmlns:a16="http://schemas.microsoft.com/office/drawing/2014/main" id="{025B1DA2-F817-4EE9-938C-08FA338A4BCD}"/>
              </a:ext>
            </a:extLst>
          </p:cNvPr>
          <p:cNvSpPr txBox="1"/>
          <p:nvPr/>
        </p:nvSpPr>
        <p:spPr>
          <a:xfrm>
            <a:off x="351691" y="130615"/>
            <a:ext cx="7171857" cy="1508101"/>
          </a:xfrm>
          <a:prstGeom prst="rect">
            <a:avLst/>
          </a:prstGeom>
          <a:noFill/>
        </p:spPr>
        <p:txBody>
          <a:bodyPr wrap="square" lIns="91434" tIns="45718" rIns="91434" bIns="45718" rtlCol="0">
            <a:spAutoFit/>
          </a:bodyPr>
          <a:lstStyle/>
          <a:p>
            <a:pPr lvl="0"/>
            <a:r>
              <a:rPr lang="en-US" sz="3200" b="1" dirty="0">
                <a:solidFill>
                  <a:srgbClr val="000000"/>
                </a:solidFill>
                <a:latin typeface="Calibri" panose="020F0502020204030204" pitchFamily="34" charset="0"/>
              </a:rPr>
              <a:t>Liquid Argon Time Projection Chambers: </a:t>
            </a:r>
          </a:p>
          <a:p>
            <a:pPr lvl="0"/>
            <a:endParaRPr lang="en-US" sz="2000" dirty="0">
              <a:solidFill>
                <a:srgbClr val="000000"/>
              </a:solidFill>
              <a:latin typeface="Calibri" panose="020F0502020204030204" pitchFamily="34" charset="0"/>
            </a:endParaRPr>
          </a:p>
          <a:p>
            <a:pPr lvl="0"/>
            <a:r>
              <a:rPr lang="en-US" sz="2000" dirty="0">
                <a:solidFill>
                  <a:srgbClr val="000000"/>
                </a:solidFill>
                <a:latin typeface="Calibri" panose="020F0502020204030204" pitchFamily="34" charset="0"/>
              </a:rPr>
              <a:t>The idea originated from the work of a number of people, (e.g., gas TPC </a:t>
            </a:r>
            <a:r>
              <a:rPr lang="en-US" sz="2000" dirty="0" err="1">
                <a:solidFill>
                  <a:srgbClr val="000000"/>
                </a:solidFill>
                <a:latin typeface="Calibri" panose="020F0502020204030204" pitchFamily="34" charset="0"/>
              </a:rPr>
              <a:t>Nygren</a:t>
            </a:r>
            <a:r>
              <a:rPr lang="en-US" sz="2000" dirty="0">
                <a:solidFill>
                  <a:srgbClr val="000000"/>
                </a:solidFill>
                <a:latin typeface="Calibri" panose="020F0502020204030204" pitchFamily="34" charset="0"/>
              </a:rPr>
              <a:t>, 1974). Two focused proposals:</a:t>
            </a:r>
          </a:p>
        </p:txBody>
      </p:sp>
    </p:spTree>
    <p:extLst>
      <p:ext uri="{BB962C8B-B14F-4D97-AF65-F5344CB8AC3E}">
        <p14:creationId xmlns:p14="http://schemas.microsoft.com/office/powerpoint/2010/main" val="42568411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p:cNvGrpSpPr/>
          <p:nvPr/>
        </p:nvGrpSpPr>
        <p:grpSpPr>
          <a:xfrm>
            <a:off x="6335305" y="689155"/>
            <a:ext cx="5856695" cy="4851860"/>
            <a:chOff x="37781" y="17477"/>
            <a:chExt cx="7414539" cy="6237549"/>
          </a:xfrm>
        </p:grpSpPr>
        <p:pic>
          <p:nvPicPr>
            <p:cNvPr id="8" name="Picture 2" descr="C:\Documents and Settings\flanni\Desktop\TPC.gif"/>
            <p:cNvPicPr>
              <a:picLocks noChangeAspect="1" noChangeArrowheads="1" noCrop="1"/>
            </p:cNvPicPr>
            <p:nvPr/>
          </p:nvPicPr>
          <p:blipFill>
            <a:blip r:embed="rId3" cstate="email"/>
            <a:srcRect/>
            <a:stretch>
              <a:fillRect/>
            </a:stretch>
          </p:blipFill>
          <p:spPr bwMode="auto">
            <a:xfrm>
              <a:off x="37781" y="17477"/>
              <a:ext cx="7414539" cy="6237549"/>
            </a:xfrm>
            <a:prstGeom prst="rect">
              <a:avLst/>
            </a:prstGeom>
            <a:noFill/>
            <a:ln w="9525">
              <a:noFill/>
              <a:miter lim="800000"/>
              <a:headEnd/>
              <a:tailEnd/>
            </a:ln>
          </p:spPr>
        </p:pic>
        <p:sp>
          <p:nvSpPr>
            <p:cNvPr id="9" name="Rectangle 8"/>
            <p:cNvSpPr/>
            <p:nvPr/>
          </p:nvSpPr>
          <p:spPr bwMode="auto">
            <a:xfrm>
              <a:off x="6113505" y="5511623"/>
              <a:ext cx="1086787" cy="50966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endParaRPr lang="en-US" b="1" i="1">
                <a:solidFill>
                  <a:prstClr val="black"/>
                </a:solidFill>
                <a:latin typeface="Arial" charset="0"/>
                <a:cs typeface="Arial" charset="0"/>
              </a:endParaRPr>
            </a:p>
          </p:txBody>
        </p:sp>
        <p:cxnSp>
          <p:nvCxnSpPr>
            <p:cNvPr id="10" name="Straight Arrow Connector 9"/>
            <p:cNvCxnSpPr/>
            <p:nvPr/>
          </p:nvCxnSpPr>
          <p:spPr bwMode="auto">
            <a:xfrm>
              <a:off x="4283968" y="5427677"/>
              <a:ext cx="599607" cy="1588"/>
            </a:xfrm>
            <a:prstGeom prst="straightConnector1">
              <a:avLst/>
            </a:prstGeom>
            <a:solidFill>
              <a:schemeClr val="tx1"/>
            </a:solidFill>
            <a:ln w="9525" cap="flat" cmpd="sng" algn="ctr">
              <a:solidFill>
                <a:srgbClr val="000000"/>
              </a:solidFill>
              <a:prstDash val="solid"/>
              <a:round/>
              <a:headEnd type="none" w="med" len="med"/>
              <a:tailEnd type="arrow"/>
            </a:ln>
            <a:effectLst/>
          </p:spPr>
        </p:cxnSp>
        <p:sp>
          <p:nvSpPr>
            <p:cNvPr id="11" name="TextBox 10"/>
            <p:cNvSpPr txBox="1"/>
            <p:nvPr/>
          </p:nvSpPr>
          <p:spPr>
            <a:xfrm>
              <a:off x="4377072" y="5482855"/>
              <a:ext cx="303236" cy="196754"/>
            </a:xfrm>
            <a:prstGeom prst="rect">
              <a:avLst/>
            </a:prstGeom>
            <a:noFill/>
          </p:spPr>
          <p:txBody>
            <a:bodyPr wrap="none" lIns="0" tIns="0" rIns="0" bIns="0" rtlCol="0">
              <a:spAutoFit/>
            </a:bodyPr>
            <a:lstStyle/>
            <a:p>
              <a:r>
                <a:rPr lang="en-US" sz="900">
                  <a:solidFill>
                    <a:prstClr val="black"/>
                  </a:solidFill>
                </a:rPr>
                <a:t>time</a:t>
              </a:r>
            </a:p>
          </p:txBody>
        </p:sp>
      </p:grpSp>
      <p:sp>
        <p:nvSpPr>
          <p:cNvPr id="4" name="Title 3"/>
          <p:cNvSpPr>
            <a:spLocks noGrp="1"/>
          </p:cNvSpPr>
          <p:nvPr>
            <p:ph type="title"/>
          </p:nvPr>
        </p:nvSpPr>
        <p:spPr>
          <a:xfrm>
            <a:off x="416478" y="-5605"/>
            <a:ext cx="11359043" cy="724380"/>
          </a:xfrm>
        </p:spPr>
        <p:txBody>
          <a:bodyPr>
            <a:normAutofit fontScale="90000"/>
          </a:bodyPr>
          <a:lstStyle/>
          <a:p>
            <a:pPr algn="ctr"/>
            <a:r>
              <a:rPr lang="en-US" sz="3200" b="1">
                <a:solidFill>
                  <a:srgbClr val="002060"/>
                </a:solidFill>
                <a:latin typeface="+mn-lt"/>
              </a:rPr>
              <a:t>Principle of Liquid Argon Time Projection Chamber (</a:t>
            </a:r>
            <a:r>
              <a:rPr lang="en-US" sz="3200" b="1" err="1">
                <a:solidFill>
                  <a:srgbClr val="002060"/>
                </a:solidFill>
                <a:latin typeface="+mn-lt"/>
              </a:rPr>
              <a:t>LArTPC</a:t>
            </a:r>
            <a:r>
              <a:rPr lang="en-US" sz="3200" b="1">
                <a:solidFill>
                  <a:srgbClr val="002060"/>
                </a:solidFill>
                <a:latin typeface="+mn-lt"/>
              </a:rPr>
              <a:t>) </a:t>
            </a:r>
          </a:p>
        </p:txBody>
      </p:sp>
      <p:sp>
        <p:nvSpPr>
          <p:cNvPr id="5" name="Content Placeholder 4"/>
          <p:cNvSpPr>
            <a:spLocks noGrp="1"/>
          </p:cNvSpPr>
          <p:nvPr>
            <p:ph idx="1"/>
          </p:nvPr>
        </p:nvSpPr>
        <p:spPr>
          <a:xfrm>
            <a:off x="1995777" y="612313"/>
            <a:ext cx="9358023" cy="682249"/>
          </a:xfrm>
        </p:spPr>
        <p:txBody>
          <a:bodyPr>
            <a:normAutofit/>
          </a:bodyPr>
          <a:lstStyle/>
          <a:p>
            <a:r>
              <a:rPr lang="en-US" sz="2000"/>
              <a:t>~mm scale position resolution with multiple 1D wire/strip/pad readouts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a:p>
        </p:txBody>
      </p:sp>
      <p:sp>
        <p:nvSpPr>
          <p:cNvPr id="2" name="TextBox 1"/>
          <p:cNvSpPr txBox="1"/>
          <p:nvPr/>
        </p:nvSpPr>
        <p:spPr>
          <a:xfrm>
            <a:off x="6403967" y="5602909"/>
            <a:ext cx="4759802" cy="369332"/>
          </a:xfrm>
          <a:prstGeom prst="rect">
            <a:avLst/>
          </a:prstGeom>
          <a:noFill/>
        </p:spPr>
        <p:txBody>
          <a:bodyPr wrap="square" rtlCol="0">
            <a:spAutoFit/>
          </a:bodyPr>
          <a:lstStyle/>
          <a:p>
            <a:r>
              <a:rPr lang="en-US" dirty="0"/>
              <a:t>Drift velocity 1.6 m/</a:t>
            </a:r>
            <a:r>
              <a:rPr lang="en-US" dirty="0" err="1"/>
              <a:t>ms</a:t>
            </a:r>
            <a:r>
              <a:rPr lang="en-US" dirty="0"/>
              <a:t>  </a:t>
            </a:r>
            <a:r>
              <a:rPr lang="en-US" dirty="0">
                <a:sym typeface="Wingdings" panose="05000000000000000000" pitchFamily="2" charset="2"/>
              </a:rPr>
              <a:t>  </a:t>
            </a:r>
            <a:r>
              <a:rPr lang="en-US" dirty="0" err="1">
                <a:sym typeface="Wingdings" panose="05000000000000000000" pitchFamily="2" charset="2"/>
              </a:rPr>
              <a:t>ms</a:t>
            </a:r>
            <a:r>
              <a:rPr lang="en-US" dirty="0">
                <a:sym typeface="Wingdings" panose="05000000000000000000" pitchFamily="2" charset="2"/>
              </a:rPr>
              <a:t> drift time</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973" y="981695"/>
            <a:ext cx="4255147" cy="2553088"/>
          </a:xfrm>
          <a:prstGeom prst="rect">
            <a:avLst/>
          </a:prstGeom>
        </p:spPr>
      </p:pic>
      <p:sp>
        <p:nvSpPr>
          <p:cNvPr id="14" name="TextBox 13"/>
          <p:cNvSpPr txBox="1"/>
          <p:nvPr/>
        </p:nvSpPr>
        <p:spPr>
          <a:xfrm>
            <a:off x="6189297" y="1512306"/>
            <a:ext cx="2263877" cy="338554"/>
          </a:xfrm>
          <a:prstGeom prst="rect">
            <a:avLst/>
          </a:prstGeom>
          <a:noFill/>
        </p:spPr>
        <p:txBody>
          <a:bodyPr wrap="square" rtlCol="0">
            <a:spAutoFit/>
          </a:bodyPr>
          <a:lstStyle/>
          <a:p>
            <a:r>
              <a:rPr lang="en-US" sz="1600"/>
              <a:t>By Bo Yu (BNL):</a:t>
            </a:r>
          </a:p>
        </p:txBody>
      </p:sp>
      <p:cxnSp>
        <p:nvCxnSpPr>
          <p:cNvPr id="13" name="Straight Arrow Connector 12">
            <a:extLst>
              <a:ext uri="{FF2B5EF4-FFF2-40B4-BE49-F238E27FC236}">
                <a16:creationId xmlns:a16="http://schemas.microsoft.com/office/drawing/2014/main" id="{6A66F13C-7DB5-42FF-AFFD-2D994A810002}"/>
              </a:ext>
            </a:extLst>
          </p:cNvPr>
          <p:cNvCxnSpPr/>
          <p:nvPr/>
        </p:nvCxnSpPr>
        <p:spPr>
          <a:xfrm>
            <a:off x="6403967" y="5303520"/>
            <a:ext cx="2107096"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3C9E493-4289-4D23-A8C7-2DCABB555711}"/>
              </a:ext>
            </a:extLst>
          </p:cNvPr>
          <p:cNvPicPr>
            <a:picLocks noChangeAspect="1"/>
          </p:cNvPicPr>
          <p:nvPr/>
        </p:nvPicPr>
        <p:blipFill>
          <a:blip r:embed="rId5"/>
          <a:stretch>
            <a:fillRect/>
          </a:stretch>
        </p:blipFill>
        <p:spPr>
          <a:xfrm>
            <a:off x="494206" y="3769444"/>
            <a:ext cx="5410930" cy="2586905"/>
          </a:xfrm>
          <a:prstGeom prst="rect">
            <a:avLst/>
          </a:prstGeom>
        </p:spPr>
      </p:pic>
    </p:spTree>
    <p:extLst>
      <p:ext uri="{BB962C8B-B14F-4D97-AF65-F5344CB8AC3E}">
        <p14:creationId xmlns:p14="http://schemas.microsoft.com/office/powerpoint/2010/main" val="196380484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28" y="727553"/>
            <a:ext cx="10486849" cy="763676"/>
          </a:xfrm>
        </p:spPr>
        <p:txBody>
          <a:bodyPr>
            <a:normAutofit fontScale="90000"/>
          </a:bodyPr>
          <a:lstStyle/>
          <a:p>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libri" panose="020F0502020204030204" pitchFamily="34" charset="0"/>
              </a:rPr>
              <a:t>2002-2010</a:t>
            </a:r>
          </a:p>
        </p:txBody>
      </p:sp>
      <p:sp>
        <p:nvSpPr>
          <p:cNvPr id="3" name="Text Placeholder 2"/>
          <p:cNvSpPr>
            <a:spLocks noGrp="1"/>
          </p:cNvSpPr>
          <p:nvPr>
            <p:ph type="body" idx="1"/>
          </p:nvPr>
        </p:nvSpPr>
        <p:spPr>
          <a:xfrm>
            <a:off x="1491177" y="2414722"/>
            <a:ext cx="9973995" cy="1510164"/>
          </a:xfrm>
        </p:spPr>
        <p:txBody>
          <a:bodyPr/>
          <a:lstStyle/>
          <a:p>
            <a:pPr marL="67235" indent="0">
              <a:buNone/>
            </a:pPr>
            <a:r>
              <a:rPr lang="en-US" sz="2800" dirty="0">
                <a:latin typeface="Comic Sans MS" panose="030F0702030302020204" pitchFamily="66" charset="0"/>
              </a:rPr>
              <a:t> </a:t>
            </a:r>
            <a:r>
              <a:rPr lang="en-US" sz="2800" b="0" i="0" dirty="0">
                <a:latin typeface="Comic Sans MS" panose="030F0702030302020204" pitchFamily="66" charset="0"/>
              </a:rPr>
              <a:t>With the new </a:t>
            </a:r>
            <a:r>
              <a:rPr lang="en-US" sz="2800" b="0" i="0" dirty="0" err="1">
                <a:latin typeface="Comic Sans MS" panose="030F0702030302020204" pitchFamily="66" charset="0"/>
              </a:rPr>
              <a:t>millenium</a:t>
            </a:r>
            <a:r>
              <a:rPr lang="en-US" sz="2800" b="0" i="0" dirty="0">
                <a:latin typeface="Comic Sans MS" panose="030F0702030302020204" pitchFamily="66" charset="0"/>
              </a:rPr>
              <a:t> and after the resolution of the solar neutrino puzzle, there was a resurgence of activity on liquid argon TPC detectors …..</a:t>
            </a:r>
          </a:p>
        </p:txBody>
      </p:sp>
      <p:sp>
        <p:nvSpPr>
          <p:cNvPr id="4" name="Slide Number Placeholder 3"/>
          <p:cNvSpPr>
            <a:spLocks noGrp="1"/>
          </p:cNvSpPr>
          <p:nvPr>
            <p:ph type="sldNum"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13289944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0721" y="311980"/>
            <a:ext cx="9285515" cy="549275"/>
          </a:xfrm>
        </p:spPr>
        <p:txBody>
          <a:bodyPr>
            <a:noAutofit/>
          </a:bodyPr>
          <a:lstStyle/>
          <a:p>
            <a:r>
              <a:rPr lang="en-US" sz="2800" b="1" dirty="0">
                <a:solidFill>
                  <a:schemeClr val="bg1"/>
                </a:solidFill>
              </a:rPr>
              <a:t> Select events in </a:t>
            </a:r>
            <a:r>
              <a:rPr lang="en-US" sz="2800" b="1" dirty="0" err="1">
                <a:solidFill>
                  <a:schemeClr val="bg1"/>
                </a:solidFill>
              </a:rPr>
              <a:t>LAr</a:t>
            </a:r>
            <a:r>
              <a:rPr lang="en-US" sz="2800" b="1" dirty="0">
                <a:solidFill>
                  <a:schemeClr val="bg1"/>
                </a:solidFill>
              </a:rPr>
              <a:t> detector technology development</a:t>
            </a:r>
          </a:p>
        </p:txBody>
      </p:sp>
      <p:sp>
        <p:nvSpPr>
          <p:cNvPr id="3" name="Content Placeholder 2"/>
          <p:cNvSpPr>
            <a:spLocks noGrp="1"/>
          </p:cNvSpPr>
          <p:nvPr>
            <p:ph idx="1"/>
          </p:nvPr>
        </p:nvSpPr>
        <p:spPr>
          <a:xfrm>
            <a:off x="1516225" y="1006493"/>
            <a:ext cx="8966767" cy="5059363"/>
          </a:xfrm>
        </p:spPr>
        <p:txBody>
          <a:bodyPr>
            <a:normAutofit fontScale="92500" lnSpcReduction="20000"/>
          </a:bodyPr>
          <a:lstStyle/>
          <a:p>
            <a:r>
              <a:rPr lang="en-US" sz="2000" dirty="0">
                <a:solidFill>
                  <a:schemeClr val="bg1"/>
                </a:solidFill>
                <a:latin typeface="+mj-lt"/>
              </a:rPr>
              <a:t>Germanium p-</a:t>
            </a:r>
            <a:r>
              <a:rPr lang="en-US" sz="2000" dirty="0" err="1">
                <a:solidFill>
                  <a:schemeClr val="bg1"/>
                </a:solidFill>
                <a:latin typeface="+mj-lt"/>
              </a:rPr>
              <a:t>i</a:t>
            </a:r>
            <a:r>
              <a:rPr lang="en-US" sz="2000" dirty="0">
                <a:solidFill>
                  <a:schemeClr val="bg1"/>
                </a:solidFill>
                <a:latin typeface="+mj-lt"/>
              </a:rPr>
              <a:t>-n detector, </a:t>
            </a:r>
            <a:r>
              <a:rPr lang="en-US" sz="2000" dirty="0" err="1">
                <a:solidFill>
                  <a:schemeClr val="bg1"/>
                </a:solidFill>
                <a:latin typeface="+mj-lt"/>
              </a:rPr>
              <a:t>Tavendale</a:t>
            </a:r>
            <a:r>
              <a:rPr lang="en-US" sz="2000" dirty="0">
                <a:solidFill>
                  <a:schemeClr val="bg1"/>
                </a:solidFill>
                <a:latin typeface="+mj-lt"/>
              </a:rPr>
              <a:t> (1963-4), gamma-ray and x-ray spectroscopy; first cold front end (JFET).</a:t>
            </a:r>
          </a:p>
          <a:p>
            <a:r>
              <a:rPr lang="en-US" sz="2000" dirty="0">
                <a:solidFill>
                  <a:schemeClr val="bg1"/>
                </a:solidFill>
                <a:latin typeface="+mj-lt"/>
              </a:rPr>
              <a:t>Liquid Argon Ionization Calorimetry, Willis, Radeka (1972)   → CERN ISR</a:t>
            </a:r>
            <a:r>
              <a:rPr lang="en-US" sz="2100" dirty="0">
                <a:solidFill>
                  <a:prstClr val="white"/>
                </a:solidFill>
              </a:rPr>
              <a:t> →</a:t>
            </a:r>
            <a:r>
              <a:rPr lang="en-US" sz="2000" dirty="0">
                <a:solidFill>
                  <a:schemeClr val="bg1"/>
                </a:solidFill>
                <a:latin typeface="+mj-lt"/>
              </a:rPr>
              <a:t> ATLAS</a:t>
            </a:r>
          </a:p>
          <a:p>
            <a:r>
              <a:rPr lang="en-US" sz="2000" dirty="0">
                <a:solidFill>
                  <a:schemeClr val="bg1"/>
                </a:solidFill>
                <a:latin typeface="+mj-lt"/>
              </a:rPr>
              <a:t>TPC , Nygren (1974), lasting impact from gas to noble liquid TPCs</a:t>
            </a:r>
          </a:p>
          <a:p>
            <a:r>
              <a:rPr lang="en-US" sz="2000" dirty="0">
                <a:solidFill>
                  <a:schemeClr val="bg1"/>
                </a:solidFill>
                <a:latin typeface="+mj-lt"/>
              </a:rPr>
              <a:t>Herbert Chen, C. Rubbia, independently propose TPC with </a:t>
            </a:r>
            <a:r>
              <a:rPr lang="en-US" sz="2000" dirty="0" err="1">
                <a:solidFill>
                  <a:schemeClr val="bg1"/>
                </a:solidFill>
                <a:latin typeface="+mj-lt"/>
              </a:rPr>
              <a:t>LAr</a:t>
            </a:r>
            <a:r>
              <a:rPr lang="en-US" sz="2000" dirty="0">
                <a:solidFill>
                  <a:schemeClr val="bg1"/>
                </a:solidFill>
                <a:latin typeface="+mj-lt"/>
              </a:rPr>
              <a:t> (1977)  → leads to ICARUS</a:t>
            </a:r>
          </a:p>
          <a:p>
            <a:r>
              <a:rPr lang="en-US" sz="2000" dirty="0">
                <a:solidFill>
                  <a:schemeClr val="bg1"/>
                </a:solidFill>
                <a:latin typeface="+mj-lt"/>
              </a:rPr>
              <a:t>Herbert Chen, (1985) proposal for a large </a:t>
            </a:r>
            <a:r>
              <a:rPr lang="en-US" sz="2000" dirty="0" err="1">
                <a:solidFill>
                  <a:schemeClr val="bg1"/>
                </a:solidFill>
                <a:latin typeface="+mj-lt"/>
              </a:rPr>
              <a:t>LAr</a:t>
            </a:r>
            <a:r>
              <a:rPr lang="en-US" sz="2000" dirty="0">
                <a:solidFill>
                  <a:schemeClr val="bg1"/>
                </a:solidFill>
                <a:latin typeface="+mj-lt"/>
              </a:rPr>
              <a:t> TPC</a:t>
            </a:r>
          </a:p>
          <a:p>
            <a:r>
              <a:rPr lang="en-US" sz="2000" dirty="0">
                <a:solidFill>
                  <a:schemeClr val="bg1"/>
                </a:solidFill>
                <a:latin typeface="+mj-lt"/>
              </a:rPr>
              <a:t>Uranium-</a:t>
            </a:r>
            <a:r>
              <a:rPr lang="en-US" sz="2000" dirty="0" err="1">
                <a:solidFill>
                  <a:schemeClr val="bg1"/>
                </a:solidFill>
                <a:latin typeface="+mj-lt"/>
              </a:rPr>
              <a:t>LAr</a:t>
            </a:r>
            <a:r>
              <a:rPr lang="en-US" sz="2000" dirty="0">
                <a:solidFill>
                  <a:schemeClr val="bg1"/>
                </a:solidFill>
                <a:latin typeface="+mj-lt"/>
              </a:rPr>
              <a:t> hadron calorimeter (…), first use of cold electronics (JFETs),(1986)</a:t>
            </a:r>
          </a:p>
          <a:p>
            <a:r>
              <a:rPr lang="en-US" altLang="en-US" sz="2000" dirty="0">
                <a:solidFill>
                  <a:schemeClr val="bg1"/>
                </a:solidFill>
                <a:ea typeface="ＭＳ Ｐゴシック"/>
              </a:rPr>
              <a:t>Major realizations at FNAL(D0), HERA(H1), SLAC(SLD),  (1985-1993)</a:t>
            </a:r>
            <a:endParaRPr lang="en-US" sz="2000" dirty="0">
              <a:solidFill>
                <a:schemeClr val="bg1"/>
              </a:solidFill>
            </a:endParaRPr>
          </a:p>
          <a:p>
            <a:r>
              <a:rPr lang="en-US" sz="2000" dirty="0" err="1">
                <a:solidFill>
                  <a:schemeClr val="bg1"/>
                </a:solidFill>
                <a:latin typeface="+mj-lt"/>
              </a:rPr>
              <a:t>LAr</a:t>
            </a:r>
            <a:r>
              <a:rPr lang="en-US" sz="2000" dirty="0">
                <a:solidFill>
                  <a:schemeClr val="bg1"/>
                </a:solidFill>
                <a:latin typeface="+mj-lt"/>
              </a:rPr>
              <a:t>, </a:t>
            </a:r>
            <a:r>
              <a:rPr lang="en-US" sz="2000" dirty="0" err="1">
                <a:solidFill>
                  <a:schemeClr val="bg1"/>
                </a:solidFill>
                <a:latin typeface="+mj-lt"/>
              </a:rPr>
              <a:t>LKr</a:t>
            </a:r>
            <a:r>
              <a:rPr lang="en-US" sz="2000" dirty="0">
                <a:solidFill>
                  <a:schemeClr val="bg1"/>
                </a:solidFill>
                <a:latin typeface="+mj-lt"/>
              </a:rPr>
              <a:t> EM calorimeter R&amp;D for GEM/SSC and ATLAS/LHC (1989-1994) </a:t>
            </a:r>
          </a:p>
          <a:p>
            <a:r>
              <a:rPr lang="en-US" sz="2000" dirty="0">
                <a:solidFill>
                  <a:schemeClr val="bg1"/>
                </a:solidFill>
                <a:latin typeface="+mj-lt"/>
              </a:rPr>
              <a:t>ATLAS </a:t>
            </a:r>
            <a:r>
              <a:rPr lang="en-US" sz="2000" dirty="0" err="1">
                <a:solidFill>
                  <a:schemeClr val="bg1"/>
                </a:solidFill>
                <a:latin typeface="+mj-lt"/>
              </a:rPr>
              <a:t>LAr</a:t>
            </a:r>
            <a:r>
              <a:rPr lang="en-US" sz="2000" dirty="0">
                <a:solidFill>
                  <a:schemeClr val="bg1"/>
                </a:solidFill>
                <a:latin typeface="+mj-lt"/>
              </a:rPr>
              <a:t> EM calorimeter (2004 -); high speed-high precision; highest confidence limit on Higgs (2012)</a:t>
            </a:r>
          </a:p>
          <a:p>
            <a:r>
              <a:rPr lang="en-US" sz="2000" dirty="0" err="1">
                <a:solidFill>
                  <a:schemeClr val="bg1"/>
                </a:solidFill>
                <a:latin typeface="+mj-lt"/>
              </a:rPr>
              <a:t>Argoneut</a:t>
            </a:r>
            <a:r>
              <a:rPr lang="en-US" sz="2000" dirty="0">
                <a:solidFill>
                  <a:schemeClr val="bg1"/>
                </a:solidFill>
                <a:latin typeface="+mj-lt"/>
              </a:rPr>
              <a:t> (2004); </a:t>
            </a:r>
            <a:r>
              <a:rPr lang="en-US" sz="2000" dirty="0" err="1">
                <a:solidFill>
                  <a:schemeClr val="bg1"/>
                </a:solidFill>
                <a:latin typeface="+mj-lt"/>
              </a:rPr>
              <a:t>MicroBooNE</a:t>
            </a:r>
            <a:r>
              <a:rPr lang="en-US" sz="2000" dirty="0">
                <a:solidFill>
                  <a:schemeClr val="bg1"/>
                </a:solidFill>
                <a:latin typeface="+mj-lt"/>
              </a:rPr>
              <a:t> (MB) proposal (2007) with cold electronics (JFETs); </a:t>
            </a:r>
          </a:p>
          <a:p>
            <a:r>
              <a:rPr lang="en-US" sz="2000" dirty="0" err="1">
                <a:solidFill>
                  <a:schemeClr val="bg1"/>
                </a:solidFill>
                <a:latin typeface="+mj-lt"/>
              </a:rPr>
              <a:t>MicroBooNE</a:t>
            </a:r>
            <a:r>
              <a:rPr lang="en-US" sz="2000" dirty="0">
                <a:solidFill>
                  <a:schemeClr val="bg1"/>
                </a:solidFill>
                <a:latin typeface="+mj-lt"/>
              </a:rPr>
              <a:t>; in 2009 decision to use cold CMOS (LARASIC); in operation  2015-2021;</a:t>
            </a:r>
          </a:p>
          <a:p>
            <a:r>
              <a:rPr lang="en-US" sz="2000" dirty="0">
                <a:solidFill>
                  <a:schemeClr val="bg1"/>
                </a:solidFill>
                <a:latin typeface="+mj-lt"/>
              </a:rPr>
              <a:t>Technology selection for DUNE in 2011:  </a:t>
            </a:r>
            <a:r>
              <a:rPr lang="en-US" sz="2000" dirty="0" err="1">
                <a:solidFill>
                  <a:schemeClr val="bg1"/>
                </a:solidFill>
                <a:latin typeface="+mj-lt"/>
              </a:rPr>
              <a:t>LAr</a:t>
            </a:r>
            <a:r>
              <a:rPr lang="en-US" sz="2000" dirty="0">
                <a:solidFill>
                  <a:schemeClr val="bg1"/>
                </a:solidFill>
                <a:latin typeface="+mj-lt"/>
              </a:rPr>
              <a:t> TPCs</a:t>
            </a:r>
          </a:p>
          <a:p>
            <a:r>
              <a:rPr lang="en-US" sz="2000" dirty="0">
                <a:solidFill>
                  <a:schemeClr val="bg1"/>
                </a:solidFill>
                <a:latin typeface="+mj-lt"/>
              </a:rPr>
              <a:t>MB in operation for 4 years; </a:t>
            </a:r>
            <a:r>
              <a:rPr lang="en-US" sz="2000" dirty="0" err="1">
                <a:solidFill>
                  <a:schemeClr val="bg1"/>
                </a:solidFill>
                <a:latin typeface="+mj-lt"/>
              </a:rPr>
              <a:t>protoDUNE</a:t>
            </a:r>
            <a:r>
              <a:rPr lang="en-US" sz="2000" dirty="0">
                <a:solidFill>
                  <a:schemeClr val="bg1"/>
                </a:solidFill>
                <a:latin typeface="+mj-lt"/>
              </a:rPr>
              <a:t> rapid realization and successful test in 2018; </a:t>
            </a:r>
          </a:p>
          <a:p>
            <a:r>
              <a:rPr lang="en-US" sz="2000" dirty="0">
                <a:solidFill>
                  <a:schemeClr val="bg1"/>
                </a:solidFill>
                <a:latin typeface="+mj-lt"/>
              </a:rPr>
              <a:t>Technology path open for DUNE …</a:t>
            </a:r>
          </a:p>
          <a:p>
            <a:endParaRPr lang="en-US" sz="2000" dirty="0">
              <a:solidFill>
                <a:schemeClr val="bg1"/>
              </a:solidFill>
              <a:latin typeface="+mj-lt"/>
            </a:endParaRPr>
          </a:p>
          <a:p>
            <a:endParaRPr lang="en-US" sz="2000" dirty="0">
              <a:solidFill>
                <a:schemeClr val="bg1"/>
              </a:solidFill>
              <a:latin typeface="+mj-lt"/>
            </a:endParaRPr>
          </a:p>
          <a:p>
            <a:endParaRPr lang="en-US" sz="2000" dirty="0">
              <a:solidFill>
                <a:schemeClr val="bg1"/>
              </a:solidFill>
              <a:latin typeface="+mj-lt"/>
            </a:endParaRPr>
          </a:p>
        </p:txBody>
      </p:sp>
      <p:sp>
        <p:nvSpPr>
          <p:cNvPr id="4" name="Slide Number Placeholder 3"/>
          <p:cNvSpPr>
            <a:spLocks noGrp="1"/>
          </p:cNvSpPr>
          <p:nvPr>
            <p:ph type="sldNum" sz="quarter" idx="12"/>
          </p:nvPr>
        </p:nvSpPr>
        <p:spPr/>
        <p:txBody>
          <a:bodyPr/>
          <a:lstStyle/>
          <a:p>
            <a:fld id="{D60BDCF8-79F9-4973-A5F0-9D64736784B8}" type="slidenum">
              <a:rPr lang="en-US">
                <a:solidFill>
                  <a:srgbClr val="000000"/>
                </a:solidFill>
                <a:latin typeface="Calibri"/>
              </a:rPr>
              <a:pPr/>
              <a:t>2</a:t>
            </a:fld>
            <a:endParaRPr lang="en-US" dirty="0">
              <a:solidFill>
                <a:srgbClr val="000000"/>
              </a:solidFill>
              <a:latin typeface="Calibri"/>
            </a:endParaRPr>
          </a:p>
        </p:txBody>
      </p:sp>
    </p:spTree>
    <p:extLst>
      <p:ext uri="{BB962C8B-B14F-4D97-AF65-F5344CB8AC3E}">
        <p14:creationId xmlns:p14="http://schemas.microsoft.com/office/powerpoint/2010/main" val="237629027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609600"/>
          </a:xfrm>
        </p:spPr>
        <p:txBody>
          <a:bodyPr>
            <a:noAutofit/>
          </a:bodyPr>
          <a:lstStyle/>
          <a:p>
            <a:r>
              <a:rPr lang="en-US" sz="3200" b="1" dirty="0">
                <a:latin typeface="Comic Sans MS" panose="030F0702030302020204" pitchFamily="66" charset="0"/>
              </a:rPr>
              <a:t>Visions of a Truly Large LAr TPC</a:t>
            </a:r>
            <a:br>
              <a:rPr lang="en-US" sz="3200" b="1" dirty="0">
                <a:latin typeface="Comic Sans MS" panose="030F0702030302020204" pitchFamily="66" charset="0"/>
              </a:rPr>
            </a:br>
            <a:r>
              <a:rPr lang="en-US" sz="3200" b="1" i="1" dirty="0">
                <a:latin typeface="Comic Sans MS" panose="030F0702030302020204" pitchFamily="66" charset="0"/>
              </a:rPr>
              <a:t>How do we get to 100 </a:t>
            </a:r>
            <a:r>
              <a:rPr lang="en-US" sz="3200" b="1" i="1" dirty="0" err="1">
                <a:latin typeface="Comic Sans MS" panose="030F0702030302020204" pitchFamily="66" charset="0"/>
              </a:rPr>
              <a:t>kt</a:t>
            </a:r>
            <a:r>
              <a:rPr lang="en-US" sz="3200" b="1" i="1" dirty="0">
                <a:latin typeface="Comic Sans MS" panose="030F0702030302020204" pitchFamily="66" charset="0"/>
              </a:rPr>
              <a:t>?</a:t>
            </a:r>
          </a:p>
        </p:txBody>
      </p:sp>
      <p:sp>
        <p:nvSpPr>
          <p:cNvPr id="4" name="Slide Number Placeholder 3"/>
          <p:cNvSpPr>
            <a:spLocks noGrp="1"/>
          </p:cNvSpPr>
          <p:nvPr>
            <p:ph type="sldNum" sz="quarter" idx="12"/>
          </p:nvPr>
        </p:nvSpPr>
        <p:spPr/>
        <p:txBody>
          <a:bodyPr/>
          <a:lstStyle/>
          <a:p>
            <a:fld id="{50661568-6F93-4EBA-9F96-3A6DEBF0F6EC}" type="slidenum">
              <a:rPr lang="en-US" smtClean="0">
                <a:solidFill>
                  <a:prstClr val="black">
                    <a:tint val="75000"/>
                  </a:prstClr>
                </a:solidFill>
              </a:rPr>
              <a:pPr/>
              <a:t>20</a:t>
            </a:fld>
            <a:endParaRPr lang="en-US">
              <a:solidFill>
                <a:prstClr val="black">
                  <a:tint val="75000"/>
                </a:prstClr>
              </a:solidFill>
            </a:endParaRPr>
          </a:p>
        </p:txBody>
      </p:sp>
      <p:pic>
        <p:nvPicPr>
          <p:cNvPr id="5" name="Picture 6"/>
          <p:cNvPicPr>
            <a:picLocks noChangeAspect="1" noChangeArrowheads="1"/>
          </p:cNvPicPr>
          <p:nvPr/>
        </p:nvPicPr>
        <p:blipFill>
          <a:blip r:embed="rId3" cstate="print"/>
          <a:srcRect/>
          <a:stretch>
            <a:fillRect/>
          </a:stretch>
        </p:blipFill>
        <p:spPr bwMode="auto">
          <a:xfrm>
            <a:off x="1016000" y="1295400"/>
            <a:ext cx="9779000" cy="5181600"/>
          </a:xfrm>
          <a:prstGeom prst="rect">
            <a:avLst/>
          </a:prstGeom>
          <a:noFill/>
          <a:ln w="9525">
            <a:noFill/>
            <a:miter lim="800000"/>
            <a:headEnd/>
            <a:tailEnd/>
          </a:ln>
          <a:effectLst/>
        </p:spPr>
      </p:pic>
      <p:pic>
        <p:nvPicPr>
          <p:cNvPr id="6" name="Content Placeholder 5" descr="GTT.tif"/>
          <p:cNvPicPr>
            <a:picLocks noGrp="1" noChangeAspect="1"/>
          </p:cNvPicPr>
          <p:nvPr>
            <p:ph idx="1"/>
          </p:nvPr>
        </p:nvPicPr>
        <p:blipFill>
          <a:blip r:embed="rId4" cstate="print"/>
          <a:stretch>
            <a:fillRect/>
          </a:stretch>
        </p:blipFill>
        <p:spPr>
          <a:xfrm>
            <a:off x="6059424" y="1371618"/>
            <a:ext cx="4572000" cy="2530971"/>
          </a:xfrm>
        </p:spPr>
      </p:pic>
      <p:sp>
        <p:nvSpPr>
          <p:cNvPr id="3" name="TextBox 2"/>
          <p:cNvSpPr txBox="1"/>
          <p:nvPr/>
        </p:nvSpPr>
        <p:spPr>
          <a:xfrm>
            <a:off x="10916541" y="3460658"/>
            <a:ext cx="998807" cy="523220"/>
          </a:xfrm>
          <a:prstGeom prst="rect">
            <a:avLst/>
          </a:prstGeom>
          <a:noFill/>
        </p:spPr>
        <p:txBody>
          <a:bodyPr wrap="square" rtlCol="0">
            <a:spAutoFit/>
          </a:bodyPr>
          <a:lstStyle/>
          <a:p>
            <a:r>
              <a:rPr lang="en-US" sz="2800" b="1" i="1" dirty="0">
                <a:solidFill>
                  <a:srgbClr val="002060"/>
                </a:solidFill>
              </a:rPr>
              <a:t>LNG</a:t>
            </a:r>
          </a:p>
        </p:txBody>
      </p:sp>
      <p:cxnSp>
        <p:nvCxnSpPr>
          <p:cNvPr id="8" name="Straight Arrow Connector 7"/>
          <p:cNvCxnSpPr>
            <a:stCxn id="3" idx="1"/>
          </p:cNvCxnSpPr>
          <p:nvPr/>
        </p:nvCxnSpPr>
        <p:spPr>
          <a:xfrm flipH="1" flipV="1">
            <a:off x="9495706" y="2701021"/>
            <a:ext cx="1420835" cy="1021247"/>
          </a:xfrm>
          <a:prstGeom prst="straightConnector1">
            <a:avLst/>
          </a:prstGeom>
          <a:ln w="28575">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1"/>
          </p:cNvCxnSpPr>
          <p:nvPr/>
        </p:nvCxnSpPr>
        <p:spPr>
          <a:xfrm flipH="1" flipV="1">
            <a:off x="3938965" y="2701010"/>
            <a:ext cx="6977576" cy="1021258"/>
          </a:xfrm>
          <a:prstGeom prst="straightConnector1">
            <a:avLst/>
          </a:prstGeom>
          <a:ln w="28575">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65468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7965" y="152419"/>
            <a:ext cx="11254155" cy="646327"/>
          </a:xfrm>
          <a:prstGeom prst="rect">
            <a:avLst/>
          </a:prstGeom>
          <a:noFill/>
        </p:spPr>
        <p:txBody>
          <a:bodyPr wrap="square" lIns="91434" tIns="45718" rIns="91434" bIns="45718" rtlCol="0">
            <a:spAutoFit/>
          </a:bodyPr>
          <a:lstStyle/>
          <a:p>
            <a:pPr algn="ctr"/>
            <a:r>
              <a:rPr lang="en-US" sz="3600" dirty="0">
                <a:solidFill>
                  <a:prstClr val="black"/>
                </a:solidFill>
              </a:rPr>
              <a:t>… a more modest start with 175 liters of </a:t>
            </a:r>
            <a:r>
              <a:rPr lang="en-US" sz="3600" dirty="0" err="1">
                <a:solidFill>
                  <a:prstClr val="black"/>
                </a:solidFill>
              </a:rPr>
              <a:t>LAr</a:t>
            </a:r>
            <a:r>
              <a:rPr lang="en-US" sz="3600" dirty="0">
                <a:solidFill>
                  <a:prstClr val="black"/>
                </a:solidFill>
              </a:rPr>
              <a:t>:   </a:t>
            </a:r>
            <a:r>
              <a:rPr lang="en-US" sz="3600" b="1" dirty="0" err="1">
                <a:solidFill>
                  <a:prstClr val="black"/>
                </a:solidFill>
              </a:rPr>
              <a:t>ArgoNeuT</a:t>
            </a:r>
            <a:endParaRPr lang="en-US" sz="3600" b="1" dirty="0">
              <a:solidFill>
                <a:prstClr val="black"/>
              </a:solidFill>
            </a:endParaRPr>
          </a:p>
        </p:txBody>
      </p:sp>
      <p:sp>
        <p:nvSpPr>
          <p:cNvPr id="63" name="TextBox 62"/>
          <p:cNvSpPr txBox="1"/>
          <p:nvPr/>
        </p:nvSpPr>
        <p:spPr>
          <a:xfrm>
            <a:off x="9982200" y="4419600"/>
            <a:ext cx="685800" cy="369328"/>
          </a:xfrm>
          <a:prstGeom prst="rect">
            <a:avLst/>
          </a:prstGeom>
          <a:solidFill>
            <a:schemeClr val="bg1"/>
          </a:solidFill>
        </p:spPr>
        <p:txBody>
          <a:bodyPr wrap="square" lIns="91434" tIns="45718" rIns="91434" bIns="45718" rtlCol="0">
            <a:spAutoFit/>
          </a:bodyPr>
          <a:lstStyle/>
          <a:p>
            <a:endParaRPr lang="en-US" dirty="0">
              <a:solidFill>
                <a:prstClr val="black"/>
              </a:solidFill>
            </a:endParaRPr>
          </a:p>
        </p:txBody>
      </p:sp>
      <p:pic>
        <p:nvPicPr>
          <p:cNvPr id="83" name="Picture 82" descr="Argoneut cryostat 2.jpg"/>
          <p:cNvPicPr>
            <a:picLocks noChangeAspect="1"/>
          </p:cNvPicPr>
          <p:nvPr/>
        </p:nvPicPr>
        <p:blipFill>
          <a:blip r:embed="rId3" cstate="print"/>
          <a:stretch>
            <a:fillRect/>
          </a:stretch>
        </p:blipFill>
        <p:spPr>
          <a:xfrm>
            <a:off x="8420125" y="798732"/>
            <a:ext cx="2683159" cy="3581400"/>
          </a:xfrm>
          <a:prstGeom prst="rect">
            <a:avLst/>
          </a:prstGeom>
        </p:spPr>
      </p:pic>
      <p:sp>
        <p:nvSpPr>
          <p:cNvPr id="84" name="Rectangle 83"/>
          <p:cNvSpPr/>
          <p:nvPr/>
        </p:nvSpPr>
        <p:spPr>
          <a:xfrm>
            <a:off x="7628207" y="4610117"/>
            <a:ext cx="3810000" cy="1754322"/>
          </a:xfrm>
          <a:prstGeom prst="rect">
            <a:avLst/>
          </a:prstGeom>
        </p:spPr>
        <p:txBody>
          <a:bodyPr wrap="square" lIns="91434" tIns="45718" rIns="91434" bIns="45718">
            <a:spAutoFit/>
          </a:bodyPr>
          <a:lstStyle/>
          <a:p>
            <a:pPr>
              <a:buFont typeface="Arial" pitchFamily="34" charset="0"/>
              <a:buChar char="•"/>
            </a:pPr>
            <a:r>
              <a:rPr lang="en-US" dirty="0">
                <a:solidFill>
                  <a:prstClr val="black"/>
                </a:solidFill>
              </a:rPr>
              <a:t> 0.175 m</a:t>
            </a:r>
            <a:r>
              <a:rPr lang="en-US" baseline="30000" dirty="0">
                <a:solidFill>
                  <a:prstClr val="black"/>
                </a:solidFill>
              </a:rPr>
              <a:t>3</a:t>
            </a:r>
            <a:r>
              <a:rPr lang="en-US" dirty="0">
                <a:solidFill>
                  <a:prstClr val="black"/>
                </a:solidFill>
              </a:rPr>
              <a:t> (0.244 kg) of LAr</a:t>
            </a:r>
          </a:p>
          <a:p>
            <a:pPr>
              <a:buFont typeface="Arial" pitchFamily="34" charset="0"/>
              <a:buChar char="•"/>
            </a:pPr>
            <a:r>
              <a:rPr lang="en-US" dirty="0">
                <a:solidFill>
                  <a:prstClr val="black"/>
                </a:solidFill>
              </a:rPr>
              <a:t> 0.5 m drift</a:t>
            </a:r>
          </a:p>
          <a:p>
            <a:pPr>
              <a:buFont typeface="Arial" pitchFamily="34" charset="0"/>
              <a:buChar char="•"/>
            </a:pPr>
            <a:r>
              <a:rPr lang="en-US" dirty="0">
                <a:solidFill>
                  <a:prstClr val="black"/>
                </a:solidFill>
              </a:rPr>
              <a:t> 3 wire planes, each with 240 wires</a:t>
            </a:r>
          </a:p>
          <a:p>
            <a:pPr>
              <a:buFont typeface="Arial" pitchFamily="34" charset="0"/>
              <a:buChar char="•"/>
            </a:pPr>
            <a:r>
              <a:rPr lang="en-US" dirty="0">
                <a:solidFill>
                  <a:prstClr val="black"/>
                </a:solidFill>
              </a:rPr>
              <a:t> 4 mm wire spacing</a:t>
            </a:r>
          </a:p>
          <a:p>
            <a:pPr>
              <a:buFont typeface="Arial" pitchFamily="34" charset="0"/>
              <a:buChar char="•"/>
            </a:pPr>
            <a:r>
              <a:rPr lang="en-US" dirty="0">
                <a:solidFill>
                  <a:prstClr val="black"/>
                </a:solidFill>
              </a:rPr>
              <a:t> Only 2 planes read out</a:t>
            </a:r>
          </a:p>
          <a:p>
            <a:pPr>
              <a:buFont typeface="Arial" pitchFamily="34" charset="0"/>
              <a:buChar char="•"/>
            </a:pPr>
            <a:r>
              <a:rPr lang="en-US" dirty="0">
                <a:solidFill>
                  <a:prstClr val="black"/>
                </a:solidFill>
              </a:rPr>
              <a:t> </a:t>
            </a:r>
            <a:r>
              <a:rPr lang="en-US" dirty="0" err="1">
                <a:solidFill>
                  <a:prstClr val="black"/>
                </a:solidFill>
              </a:rPr>
              <a:t>NuMI</a:t>
            </a:r>
            <a:r>
              <a:rPr lang="en-US" dirty="0">
                <a:solidFill>
                  <a:prstClr val="black"/>
                </a:solidFill>
              </a:rPr>
              <a:t> neutrino beam</a:t>
            </a:r>
          </a:p>
        </p:txBody>
      </p:sp>
      <p:sp>
        <p:nvSpPr>
          <p:cNvPr id="55" name="Rectangle 54"/>
          <p:cNvSpPr/>
          <p:nvPr/>
        </p:nvSpPr>
        <p:spPr>
          <a:xfrm>
            <a:off x="7369459" y="4635272"/>
            <a:ext cx="37338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solidFill>
                <a:prstClr val="white"/>
              </a:solidFill>
            </a:endParaRPr>
          </a:p>
        </p:txBody>
      </p:sp>
      <p:pic>
        <p:nvPicPr>
          <p:cNvPr id="85" name="Picture 4"/>
          <p:cNvPicPr>
            <a:picLocks noChangeAspect="1" noChangeArrowheads="1"/>
          </p:cNvPicPr>
          <p:nvPr/>
        </p:nvPicPr>
        <p:blipFill>
          <a:blip r:embed="rId4" cstate="print"/>
          <a:srcRect t="10635"/>
          <a:stretch>
            <a:fillRect/>
          </a:stretch>
        </p:blipFill>
        <p:spPr bwMode="auto">
          <a:xfrm>
            <a:off x="475520" y="2278966"/>
            <a:ext cx="6765137"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9B7B941-275E-476B-8755-7760264C54DD}"/>
              </a:ext>
            </a:extLst>
          </p:cNvPr>
          <p:cNvSpPr txBox="1"/>
          <p:nvPr/>
        </p:nvSpPr>
        <p:spPr>
          <a:xfrm>
            <a:off x="407963" y="889242"/>
            <a:ext cx="6961496" cy="1323439"/>
          </a:xfrm>
          <a:prstGeom prst="rect">
            <a:avLst/>
          </a:prstGeom>
          <a:noFill/>
        </p:spPr>
        <p:txBody>
          <a:bodyPr wrap="square" rtlCol="0">
            <a:spAutoFit/>
          </a:bodyPr>
          <a:lstStyle/>
          <a:p>
            <a:r>
              <a:rPr lang="en-US" sz="2000" dirty="0">
                <a:solidFill>
                  <a:prstClr val="black"/>
                </a:solidFill>
              </a:rPr>
              <a:t>2006: </a:t>
            </a:r>
            <a:r>
              <a:rPr lang="en-US" sz="2000" b="1" i="1" dirty="0">
                <a:solidFill>
                  <a:prstClr val="black"/>
                </a:solidFill>
              </a:rPr>
              <a:t>Bonnie Fleming </a:t>
            </a:r>
            <a:r>
              <a:rPr lang="en-US" sz="2000" dirty="0">
                <a:solidFill>
                  <a:prstClr val="black"/>
                </a:solidFill>
              </a:rPr>
              <a:t>receives NSF Career Grant to operate small </a:t>
            </a:r>
            <a:r>
              <a:rPr lang="en-US" sz="2000" dirty="0" err="1">
                <a:solidFill>
                  <a:prstClr val="black"/>
                </a:solidFill>
              </a:rPr>
              <a:t>LArTPC</a:t>
            </a:r>
            <a:r>
              <a:rPr lang="en-US" sz="2000" dirty="0">
                <a:solidFill>
                  <a:prstClr val="black"/>
                </a:solidFill>
              </a:rPr>
              <a:t> at Fermilab in </a:t>
            </a:r>
            <a:r>
              <a:rPr lang="en-US" sz="2000" dirty="0" err="1">
                <a:solidFill>
                  <a:prstClr val="black"/>
                </a:solidFill>
              </a:rPr>
              <a:t>NuMI</a:t>
            </a:r>
            <a:r>
              <a:rPr lang="en-US" sz="2000" dirty="0">
                <a:solidFill>
                  <a:prstClr val="black"/>
                </a:solidFill>
              </a:rPr>
              <a:t> location where PEANUT (Fermilab T952) had run previously. She had started previously with a small chamber at Yale.</a:t>
            </a:r>
          </a:p>
        </p:txBody>
      </p:sp>
    </p:spTree>
    <p:extLst>
      <p:ext uri="{BB962C8B-B14F-4D97-AF65-F5344CB8AC3E}">
        <p14:creationId xmlns:p14="http://schemas.microsoft.com/office/powerpoint/2010/main" val="421456742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F83AEA-DC06-4BA1-90C7-B1DD9FCB1716}"/>
              </a:ext>
            </a:extLst>
          </p:cNvPr>
          <p:cNvSpPr>
            <a:spLocks noGrp="1"/>
          </p:cNvSpPr>
          <p:nvPr>
            <p:ph type="sldNum" idx="12"/>
          </p:nvPr>
        </p:nvSpPr>
        <p:spPr/>
        <p:txBody>
          <a:bodyPr/>
          <a:lstStyle/>
          <a:p>
            <a:fld id="{00000000-1234-1234-1234-123412341234}" type="slidenum">
              <a:rPr lang="en" smtClean="0"/>
              <a:pPr/>
              <a:t>22</a:t>
            </a:fld>
            <a:endParaRPr lang="en"/>
          </a:p>
        </p:txBody>
      </p:sp>
      <p:pic>
        <p:nvPicPr>
          <p:cNvPr id="4" name="Picture 3">
            <a:extLst>
              <a:ext uri="{FF2B5EF4-FFF2-40B4-BE49-F238E27FC236}">
                <a16:creationId xmlns:a16="http://schemas.microsoft.com/office/drawing/2014/main" id="{BB7E63E5-D2DE-488D-AC3F-9D5A37B3AE08}"/>
              </a:ext>
            </a:extLst>
          </p:cNvPr>
          <p:cNvPicPr>
            <a:picLocks noChangeAspect="1"/>
          </p:cNvPicPr>
          <p:nvPr/>
        </p:nvPicPr>
        <p:blipFill>
          <a:blip r:embed="rId2"/>
          <a:stretch>
            <a:fillRect/>
          </a:stretch>
        </p:blipFill>
        <p:spPr>
          <a:xfrm>
            <a:off x="6076577" y="3341520"/>
            <a:ext cx="38851" cy="174960"/>
          </a:xfrm>
          <a:prstGeom prst="rect">
            <a:avLst/>
          </a:prstGeom>
        </p:spPr>
      </p:pic>
      <p:pic>
        <p:nvPicPr>
          <p:cNvPr id="8" name="Picture 7">
            <a:extLst>
              <a:ext uri="{FF2B5EF4-FFF2-40B4-BE49-F238E27FC236}">
                <a16:creationId xmlns:a16="http://schemas.microsoft.com/office/drawing/2014/main" id="{60C44A83-22F4-46DF-9CD8-3B41AFA17880}"/>
              </a:ext>
            </a:extLst>
          </p:cNvPr>
          <p:cNvPicPr>
            <a:picLocks noChangeAspect="1"/>
          </p:cNvPicPr>
          <p:nvPr/>
        </p:nvPicPr>
        <p:blipFill>
          <a:blip r:embed="rId3"/>
          <a:stretch>
            <a:fillRect/>
          </a:stretch>
        </p:blipFill>
        <p:spPr>
          <a:xfrm>
            <a:off x="608393" y="132276"/>
            <a:ext cx="4756443" cy="6170589"/>
          </a:xfrm>
          <a:prstGeom prst="rect">
            <a:avLst/>
          </a:prstGeom>
        </p:spPr>
      </p:pic>
      <p:pic>
        <p:nvPicPr>
          <p:cNvPr id="6" name="Picture 5" descr="microboone_cryostat-ls-open.png">
            <a:extLst>
              <a:ext uri="{FF2B5EF4-FFF2-40B4-BE49-F238E27FC236}">
                <a16:creationId xmlns:a16="http://schemas.microsoft.com/office/drawing/2014/main" id="{41818EBD-74D5-4557-BCDF-EF2B3A8862C8}"/>
              </a:ext>
            </a:extLst>
          </p:cNvPr>
          <p:cNvPicPr>
            <a:picLocks noChangeAspect="1"/>
          </p:cNvPicPr>
          <p:nvPr/>
        </p:nvPicPr>
        <p:blipFill>
          <a:blip r:embed="rId4" cstate="print"/>
          <a:stretch>
            <a:fillRect/>
          </a:stretch>
        </p:blipFill>
        <p:spPr>
          <a:xfrm>
            <a:off x="7039457" y="4283153"/>
            <a:ext cx="3312475" cy="2559641"/>
          </a:xfrm>
          <a:prstGeom prst="rect">
            <a:avLst/>
          </a:prstGeom>
        </p:spPr>
      </p:pic>
      <p:sp>
        <p:nvSpPr>
          <p:cNvPr id="3" name="TextBox 2"/>
          <p:cNvSpPr txBox="1"/>
          <p:nvPr/>
        </p:nvSpPr>
        <p:spPr>
          <a:xfrm>
            <a:off x="6096003" y="468848"/>
            <a:ext cx="5908608" cy="4031869"/>
          </a:xfrm>
          <a:prstGeom prst="rect">
            <a:avLst/>
          </a:prstGeom>
          <a:noFill/>
        </p:spPr>
        <p:txBody>
          <a:bodyPr wrap="square" lIns="91434" tIns="45718" rIns="91434" bIns="45718" rtlCol="0">
            <a:spAutoFit/>
          </a:bodyPr>
          <a:lstStyle/>
          <a:p>
            <a:pPr lvl="0" fontAlgn="base">
              <a:spcBef>
                <a:spcPct val="20000"/>
              </a:spcBef>
              <a:spcAft>
                <a:spcPct val="0"/>
              </a:spcAft>
              <a:buClr>
                <a:srgbClr val="042B7F"/>
              </a:buClr>
              <a:buSzPct val="110000"/>
            </a:pPr>
            <a:r>
              <a:rPr lang="en-US" sz="2000" u="sng" kern="0" dirty="0">
                <a:solidFill>
                  <a:srgbClr val="322F31"/>
                </a:solidFill>
                <a:latin typeface="Comic Sans MS" panose="030F0702030302020204" pitchFamily="66" charset="0"/>
                <a:ea typeface="ＭＳ Ｐゴシック"/>
              </a:rPr>
              <a:t>New in </a:t>
            </a:r>
            <a:r>
              <a:rPr lang="en-US" sz="2000" b="1" u="sng" kern="0" dirty="0" err="1">
                <a:solidFill>
                  <a:srgbClr val="322F31"/>
                </a:solidFill>
                <a:latin typeface="Comic Sans MS" panose="030F0702030302020204" pitchFamily="66" charset="0"/>
                <a:ea typeface="ＭＳ Ｐゴシック"/>
              </a:rPr>
              <a:t>MicroBooNE</a:t>
            </a:r>
            <a:r>
              <a:rPr lang="en-US" sz="2000" u="sng" kern="0" dirty="0">
                <a:solidFill>
                  <a:srgbClr val="322F31"/>
                </a:solidFill>
                <a:latin typeface="Comic Sans MS" panose="030F0702030302020204" pitchFamily="66" charset="0"/>
                <a:ea typeface="ＭＳ Ｐゴシック"/>
              </a:rPr>
              <a:t> (with respect to ICARUS):</a:t>
            </a:r>
          </a:p>
          <a:p>
            <a:pPr marL="342880" indent="-342880" fontAlgn="base">
              <a:spcBef>
                <a:spcPct val="20000"/>
              </a:spcBef>
              <a:spcAft>
                <a:spcPct val="0"/>
              </a:spcAft>
              <a:buClr>
                <a:srgbClr val="042B7F"/>
              </a:buClr>
              <a:buSzPct val="110000"/>
              <a:buFont typeface="Wingdings" pitchFamily="2" charset="2"/>
              <a:buChar char="§"/>
            </a:pPr>
            <a:r>
              <a:rPr lang="en-US" sz="2000" kern="0" dirty="0">
                <a:solidFill>
                  <a:srgbClr val="322F31"/>
                </a:solidFill>
                <a:latin typeface="Comic Sans MS" panose="030F0702030302020204" pitchFamily="66" charset="0"/>
                <a:ea typeface="ＭＳ Ｐゴシック"/>
              </a:rPr>
              <a:t>Cryostat uses </a:t>
            </a:r>
            <a:r>
              <a:rPr lang="en-US" sz="2000" b="1" kern="0" dirty="0">
                <a:solidFill>
                  <a:srgbClr val="322F31"/>
                </a:solidFill>
                <a:latin typeface="Comic Sans MS" panose="030F0702030302020204" pitchFamily="66" charset="0"/>
                <a:ea typeface="ＭＳ Ｐゴシック"/>
              </a:rPr>
              <a:t>foam insulation </a:t>
            </a:r>
            <a:r>
              <a:rPr lang="en-US" sz="2000" kern="0" dirty="0">
                <a:solidFill>
                  <a:srgbClr val="322F31"/>
                </a:solidFill>
                <a:latin typeface="Comic Sans MS" panose="030F0702030302020204" pitchFamily="66" charset="0"/>
                <a:ea typeface="ＭＳ Ｐゴシック"/>
              </a:rPr>
              <a:t>to simplify construction (cryostat, feedthroughs,…).</a:t>
            </a:r>
          </a:p>
          <a:p>
            <a:pPr marL="342880" indent="-342880" fontAlgn="base">
              <a:spcBef>
                <a:spcPct val="20000"/>
              </a:spcBef>
              <a:spcAft>
                <a:spcPct val="0"/>
              </a:spcAft>
              <a:buClr>
                <a:srgbClr val="042B7F"/>
              </a:buClr>
              <a:buSzPct val="110000"/>
              <a:buFont typeface="Wingdings" pitchFamily="2" charset="2"/>
              <a:buChar char="§"/>
            </a:pPr>
            <a:r>
              <a:rPr lang="en-US" sz="2000" kern="0" dirty="0">
                <a:solidFill>
                  <a:srgbClr val="322F31"/>
                </a:solidFill>
                <a:latin typeface="Comic Sans MS" panose="030F0702030302020204" pitchFamily="66" charset="0"/>
                <a:ea typeface="ＭＳ Ｐゴシック"/>
              </a:rPr>
              <a:t>It will be </a:t>
            </a:r>
            <a:r>
              <a:rPr lang="en-US" sz="2000" b="1" kern="0" dirty="0">
                <a:solidFill>
                  <a:srgbClr val="322F31"/>
                </a:solidFill>
                <a:latin typeface="Comic Sans MS" panose="030F0702030302020204" pitchFamily="66" charset="0"/>
                <a:ea typeface="ＭＳ Ｐゴシック"/>
              </a:rPr>
              <a:t>purged with argon gas </a:t>
            </a:r>
            <a:r>
              <a:rPr lang="en-US" sz="2000" kern="0" dirty="0">
                <a:solidFill>
                  <a:srgbClr val="322F31"/>
                </a:solidFill>
                <a:latin typeface="Comic Sans MS" panose="030F0702030302020204" pitchFamily="66" charset="0"/>
                <a:ea typeface="ＭＳ Ｐゴシック"/>
              </a:rPr>
              <a:t>instead of vacuum evacuation to demonstrate the feasibility of very large non-</a:t>
            </a:r>
            <a:r>
              <a:rPr lang="en-US" sz="2000" kern="0" dirty="0" err="1">
                <a:solidFill>
                  <a:srgbClr val="322F31"/>
                </a:solidFill>
                <a:latin typeface="Comic Sans MS" panose="030F0702030302020204" pitchFamily="66" charset="0"/>
                <a:ea typeface="ＭＳ Ｐゴシック"/>
              </a:rPr>
              <a:t>evacuable</a:t>
            </a:r>
            <a:r>
              <a:rPr lang="en-US" sz="2000" kern="0" dirty="0">
                <a:solidFill>
                  <a:srgbClr val="322F31"/>
                </a:solidFill>
                <a:latin typeface="Comic Sans MS" panose="030F0702030302020204" pitchFamily="66" charset="0"/>
                <a:ea typeface="ＭＳ Ｐゴシック"/>
              </a:rPr>
              <a:t> cryostat for LBNE.</a:t>
            </a:r>
          </a:p>
          <a:p>
            <a:pPr marL="342880" indent="-342880" fontAlgn="base">
              <a:spcBef>
                <a:spcPct val="20000"/>
              </a:spcBef>
              <a:spcAft>
                <a:spcPct val="0"/>
              </a:spcAft>
              <a:buClr>
                <a:srgbClr val="042B7F"/>
              </a:buClr>
              <a:buSzPct val="110000"/>
              <a:buFont typeface="Wingdings" pitchFamily="2" charset="2"/>
              <a:buChar char="§"/>
            </a:pPr>
            <a:r>
              <a:rPr lang="en-US" sz="2000" kern="0" dirty="0">
                <a:solidFill>
                  <a:srgbClr val="322F31"/>
                </a:solidFill>
                <a:latin typeface="Comic Sans MS" panose="030F0702030302020204" pitchFamily="66" charset="0"/>
                <a:ea typeface="ＭＳ Ｐゴシック"/>
              </a:rPr>
              <a:t>All front end analog </a:t>
            </a:r>
            <a:r>
              <a:rPr lang="en-US" sz="2000" b="1" kern="0" dirty="0">
                <a:solidFill>
                  <a:srgbClr val="322F31"/>
                </a:solidFill>
                <a:latin typeface="Comic Sans MS" panose="030F0702030302020204" pitchFamily="66" charset="0"/>
                <a:ea typeface="ＭＳ Ｐゴシック"/>
              </a:rPr>
              <a:t>electronics are submerged in  </a:t>
            </a:r>
            <a:r>
              <a:rPr lang="en-US" sz="2000" b="1" kern="0" dirty="0" err="1">
                <a:solidFill>
                  <a:srgbClr val="322F31"/>
                </a:solidFill>
                <a:latin typeface="Comic Sans MS" panose="030F0702030302020204" pitchFamily="66" charset="0"/>
                <a:ea typeface="ＭＳ Ｐゴシック"/>
              </a:rPr>
              <a:t>LAr</a:t>
            </a:r>
            <a:r>
              <a:rPr lang="en-US" sz="2000" kern="0" dirty="0">
                <a:solidFill>
                  <a:srgbClr val="322F31"/>
                </a:solidFill>
                <a:latin typeface="Comic Sans MS" panose="030F0702030302020204" pitchFamily="66" charset="0"/>
                <a:ea typeface="ＭＳ Ｐゴシック"/>
              </a:rPr>
              <a:t>, directly connected to the sensing wires to reduce electronic noise (&lt; 400e in MB vs. ~ 1500e in ICARUS). </a:t>
            </a:r>
          </a:p>
          <a:p>
            <a:pPr marL="342880" indent="-342880" fontAlgn="base">
              <a:spcBef>
                <a:spcPct val="20000"/>
              </a:spcBef>
              <a:spcAft>
                <a:spcPct val="0"/>
              </a:spcAft>
              <a:buClr>
                <a:srgbClr val="042B7F"/>
              </a:buClr>
              <a:buSzPct val="110000"/>
              <a:buFont typeface="Wingdings" pitchFamily="2" charset="2"/>
              <a:buChar char="§"/>
            </a:pPr>
            <a:r>
              <a:rPr lang="en-US" sz="2000" kern="0" dirty="0">
                <a:solidFill>
                  <a:srgbClr val="322F31"/>
                </a:solidFill>
                <a:latin typeface="Comic Sans MS" panose="030F0702030302020204" pitchFamily="66" charset="0"/>
                <a:ea typeface="ＭＳ Ｐゴシック"/>
              </a:rPr>
              <a:t>2.5 m maximum drift length (vs. 1.5m).</a:t>
            </a:r>
          </a:p>
        </p:txBody>
      </p:sp>
    </p:spTree>
    <p:extLst>
      <p:ext uri="{BB962C8B-B14F-4D97-AF65-F5344CB8AC3E}">
        <p14:creationId xmlns:p14="http://schemas.microsoft.com/office/powerpoint/2010/main" val="263744658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d1s.jpg"/>
          <p:cNvPicPr>
            <a:picLocks noChangeAspect="1"/>
          </p:cNvPicPr>
          <p:nvPr/>
        </p:nvPicPr>
        <p:blipFill>
          <a:blip r:embed="rId2" cstate="print"/>
          <a:stretch>
            <a:fillRect/>
          </a:stretch>
        </p:blipFill>
        <p:spPr>
          <a:xfrm>
            <a:off x="916720" y="1291393"/>
            <a:ext cx="5331680" cy="4405159"/>
          </a:xfrm>
          <a:prstGeom prst="rect">
            <a:avLst/>
          </a:prstGeom>
        </p:spPr>
      </p:pic>
      <p:sp>
        <p:nvSpPr>
          <p:cNvPr id="2" name="Title 1"/>
          <p:cNvSpPr>
            <a:spLocks noGrp="1"/>
          </p:cNvSpPr>
          <p:nvPr>
            <p:ph type="title"/>
          </p:nvPr>
        </p:nvSpPr>
        <p:spPr>
          <a:xfrm>
            <a:off x="1896795" y="314178"/>
            <a:ext cx="8229600" cy="1143000"/>
          </a:xfrm>
        </p:spPr>
        <p:txBody>
          <a:bodyPr>
            <a:normAutofit/>
          </a:bodyPr>
          <a:lstStyle/>
          <a:p>
            <a:r>
              <a:rPr lang="en-US" sz="2800" b="1" dirty="0">
                <a:solidFill>
                  <a:srgbClr val="002060"/>
                </a:solidFill>
                <a:latin typeface="Comic Sans MS" pitchFamily="66" charset="0"/>
              </a:rPr>
              <a:t>Did God create CMOS to work at 77K?</a:t>
            </a:r>
            <a:br>
              <a:rPr lang="en-US" sz="2800" b="1" dirty="0">
                <a:solidFill>
                  <a:srgbClr val="002060"/>
                </a:solidFill>
              </a:rPr>
            </a:br>
            <a:r>
              <a:rPr lang="en-US" sz="2400" b="1" dirty="0">
                <a:solidFill>
                  <a:srgbClr val="002060"/>
                </a:solidFill>
              </a:rPr>
              <a:t>(higher g</a:t>
            </a:r>
            <a:r>
              <a:rPr lang="en-US" sz="2400" b="1" baseline="-25000" dirty="0">
                <a:solidFill>
                  <a:srgbClr val="002060"/>
                </a:solidFill>
              </a:rPr>
              <a:t>m</a:t>
            </a:r>
            <a:r>
              <a:rPr lang="en-US" sz="2400" b="1" dirty="0">
                <a:solidFill>
                  <a:srgbClr val="002060"/>
                </a:solidFill>
              </a:rPr>
              <a:t>/I</a:t>
            </a:r>
            <a:r>
              <a:rPr lang="en-US" sz="2400" b="1" baseline="-25000" dirty="0">
                <a:solidFill>
                  <a:srgbClr val="002060"/>
                </a:solidFill>
              </a:rPr>
              <a:t>D</a:t>
            </a:r>
            <a:r>
              <a:rPr lang="en-US" sz="2400" b="1" dirty="0">
                <a:solidFill>
                  <a:srgbClr val="002060"/>
                </a:solidFill>
              </a:rPr>
              <a:t> … and lower noise)</a:t>
            </a:r>
          </a:p>
        </p:txBody>
      </p:sp>
      <p:sp>
        <p:nvSpPr>
          <p:cNvPr id="3" name="Slide Number Placeholder 2"/>
          <p:cNvSpPr>
            <a:spLocks noGrp="1"/>
          </p:cNvSpPr>
          <p:nvPr>
            <p:ph type="sldNum" sz="quarter" idx="12"/>
          </p:nvPr>
        </p:nvSpPr>
        <p:spPr/>
        <p:txBody>
          <a:bodyPr/>
          <a:lstStyle/>
          <a:p>
            <a:fld id="{7ABE2516-3587-48D2-B6AD-FFEF8BE12699}" type="slidenum">
              <a:rPr lang="en-US">
                <a:solidFill>
                  <a:prstClr val="black">
                    <a:tint val="75000"/>
                  </a:prstClr>
                </a:solidFill>
                <a:latin typeface="Calibri"/>
              </a:rPr>
              <a:pPr/>
              <a:t>23</a:t>
            </a:fld>
            <a:endParaRPr lang="en-US">
              <a:solidFill>
                <a:prstClr val="black">
                  <a:tint val="75000"/>
                </a:prstClr>
              </a:solidFill>
              <a:latin typeface="Calibri"/>
            </a:endParaRPr>
          </a:p>
        </p:txBody>
      </p:sp>
      <p:pic>
        <p:nvPicPr>
          <p:cNvPr id="4" name="Picture 3" descr="id1.jpg"/>
          <p:cNvPicPr>
            <a:picLocks noChangeAspect="1"/>
          </p:cNvPicPr>
          <p:nvPr/>
        </p:nvPicPr>
        <p:blipFill>
          <a:blip r:embed="rId3" cstate="print"/>
          <a:stretch>
            <a:fillRect/>
          </a:stretch>
        </p:blipFill>
        <p:spPr>
          <a:xfrm>
            <a:off x="6078430" y="1350498"/>
            <a:ext cx="5260143" cy="4346052"/>
          </a:xfrm>
          <a:prstGeom prst="rect">
            <a:avLst/>
          </a:prstGeom>
        </p:spPr>
      </p:pic>
      <p:sp>
        <p:nvSpPr>
          <p:cNvPr id="6" name="TextBox 5"/>
          <p:cNvSpPr txBox="1"/>
          <p:nvPr/>
        </p:nvSpPr>
        <p:spPr>
          <a:xfrm>
            <a:off x="1451324" y="5541826"/>
            <a:ext cx="9887237" cy="830993"/>
          </a:xfrm>
          <a:prstGeom prst="rect">
            <a:avLst/>
          </a:prstGeom>
          <a:noFill/>
        </p:spPr>
        <p:txBody>
          <a:bodyPr wrap="square" lIns="91434" tIns="45718" rIns="91434" bIns="45718" rtlCol="0">
            <a:spAutoFit/>
          </a:bodyPr>
          <a:lstStyle/>
          <a:p>
            <a:r>
              <a:rPr lang="en-US" sz="2400" dirty="0" err="1">
                <a:latin typeface="Comic Sans MS" panose="030F0702030302020204" pitchFamily="66" charset="0"/>
              </a:rPr>
              <a:t>MicroBooNE</a:t>
            </a:r>
            <a:r>
              <a:rPr lang="en-US" sz="2400" dirty="0">
                <a:latin typeface="Comic Sans MS" panose="030F0702030302020204" pitchFamily="66" charset="0"/>
              </a:rPr>
              <a:t> proposal (2007) with cold electronics (discrete JFETs); </a:t>
            </a:r>
            <a:r>
              <a:rPr lang="en-US" sz="2400" dirty="0">
                <a:solidFill>
                  <a:srgbClr val="002060"/>
                </a:solidFill>
                <a:latin typeface="Comic Sans MS" panose="030F0702030302020204" pitchFamily="66" charset="0"/>
              </a:rPr>
              <a:t>In 2009 decision made to go with cold CMOS ASICs</a:t>
            </a:r>
          </a:p>
        </p:txBody>
      </p:sp>
    </p:spTree>
    <p:extLst>
      <p:ext uri="{BB962C8B-B14F-4D97-AF65-F5344CB8AC3E}">
        <p14:creationId xmlns:p14="http://schemas.microsoft.com/office/powerpoint/2010/main" val="75272992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95600" y="5257873"/>
            <a:ext cx="1752600" cy="461661"/>
          </a:xfrm>
          <a:prstGeom prst="rect">
            <a:avLst/>
          </a:prstGeom>
          <a:noFill/>
        </p:spPr>
        <p:txBody>
          <a:bodyPr wrap="square" lIns="91434" tIns="45718" rIns="91434" bIns="45718" rtlCol="0">
            <a:spAutoFit/>
          </a:bodyPr>
          <a:lstStyle/>
          <a:p>
            <a:r>
              <a:rPr lang="el-GR" sz="2400" b="1" dirty="0">
                <a:solidFill>
                  <a:prstClr val="white"/>
                </a:solidFill>
                <a:latin typeface="Calibri"/>
              </a:rPr>
              <a:t>τ</a:t>
            </a:r>
            <a:r>
              <a:rPr lang="en-US" sz="2400" b="1" baseline="-25000" dirty="0">
                <a:solidFill>
                  <a:prstClr val="white"/>
                </a:solidFill>
                <a:latin typeface="Calibri"/>
              </a:rPr>
              <a:t>e</a:t>
            </a:r>
            <a:r>
              <a:rPr lang="en-US" sz="2400" b="1" dirty="0">
                <a:solidFill>
                  <a:prstClr val="white"/>
                </a:solidFill>
                <a:latin typeface="Calibri"/>
              </a:rPr>
              <a:t>≈ 3.5 ms</a:t>
            </a:r>
            <a:endParaRPr lang="en-US" sz="2400" b="1" baseline="-25000" dirty="0">
              <a:solidFill>
                <a:prstClr val="white"/>
              </a:solidFill>
              <a:latin typeface="Calibri"/>
            </a:endParaRPr>
          </a:p>
        </p:txBody>
      </p:sp>
      <p:pic>
        <p:nvPicPr>
          <p:cNvPr id="9" name="Picture 2"/>
          <p:cNvPicPr>
            <a:picLocks noChangeAspect="1" noChangeArrowheads="1"/>
          </p:cNvPicPr>
          <p:nvPr/>
        </p:nvPicPr>
        <p:blipFill>
          <a:blip r:embed="rId2" cstate="print"/>
          <a:srcRect/>
          <a:stretch>
            <a:fillRect/>
          </a:stretch>
        </p:blipFill>
        <p:spPr bwMode="auto">
          <a:xfrm>
            <a:off x="152400" y="40801"/>
            <a:ext cx="9144000" cy="6653162"/>
          </a:xfrm>
          <a:prstGeom prst="rect">
            <a:avLst/>
          </a:prstGeom>
          <a:noFill/>
          <a:ln w="9525">
            <a:noFill/>
            <a:miter lim="800000"/>
            <a:headEnd/>
            <a:tailEnd/>
          </a:ln>
        </p:spPr>
      </p:pic>
      <p:sp>
        <p:nvSpPr>
          <p:cNvPr id="7" name="TextBox 6"/>
          <p:cNvSpPr txBox="1"/>
          <p:nvPr/>
        </p:nvSpPr>
        <p:spPr>
          <a:xfrm>
            <a:off x="1828800" y="6324635"/>
            <a:ext cx="4572000" cy="369328"/>
          </a:xfrm>
          <a:prstGeom prst="rect">
            <a:avLst/>
          </a:prstGeom>
          <a:noFill/>
        </p:spPr>
        <p:txBody>
          <a:bodyPr wrap="square" lIns="91434" tIns="45718" rIns="91434" bIns="45718" rtlCol="0">
            <a:spAutoFit/>
          </a:bodyPr>
          <a:lstStyle/>
          <a:p>
            <a:r>
              <a:rPr lang="en-US" b="1" dirty="0">
                <a:solidFill>
                  <a:prstClr val="black"/>
                </a:solidFill>
                <a:latin typeface="Calibri"/>
              </a:rPr>
              <a:t>From: Igor Kreslo,  Bern</a:t>
            </a:r>
          </a:p>
        </p:txBody>
      </p:sp>
      <p:sp>
        <p:nvSpPr>
          <p:cNvPr id="6" name="TextBox 5"/>
          <p:cNvSpPr txBox="1"/>
          <p:nvPr/>
        </p:nvSpPr>
        <p:spPr>
          <a:xfrm>
            <a:off x="4800600" y="4343436"/>
            <a:ext cx="1524000" cy="523216"/>
          </a:xfrm>
          <a:prstGeom prst="rect">
            <a:avLst/>
          </a:prstGeom>
          <a:noFill/>
        </p:spPr>
        <p:txBody>
          <a:bodyPr wrap="square" lIns="91434" tIns="45718" rIns="91434" bIns="45718" rtlCol="0">
            <a:spAutoFit/>
          </a:bodyPr>
          <a:lstStyle/>
          <a:p>
            <a:r>
              <a:rPr lang="el-GR" sz="2800" b="1" dirty="0">
                <a:solidFill>
                  <a:srgbClr val="FFFF00"/>
                </a:solidFill>
                <a:latin typeface="Calibri"/>
              </a:rPr>
              <a:t>Τ</a:t>
            </a:r>
            <a:r>
              <a:rPr lang="en-US" sz="2800" b="1" dirty="0">
                <a:solidFill>
                  <a:srgbClr val="FFFF00"/>
                </a:solidFill>
                <a:latin typeface="Calibri"/>
              </a:rPr>
              <a:t>~3.5ms</a:t>
            </a:r>
          </a:p>
        </p:txBody>
      </p:sp>
      <p:pic>
        <p:nvPicPr>
          <p:cNvPr id="3" name="Picture 2">
            <a:extLst>
              <a:ext uri="{FF2B5EF4-FFF2-40B4-BE49-F238E27FC236}">
                <a16:creationId xmlns:a16="http://schemas.microsoft.com/office/drawing/2014/main" id="{1E02758C-747A-1119-8617-09D06EA57681}"/>
              </a:ext>
            </a:extLst>
          </p:cNvPr>
          <p:cNvPicPr>
            <a:picLocks noChangeAspect="1"/>
          </p:cNvPicPr>
          <p:nvPr/>
        </p:nvPicPr>
        <p:blipFill>
          <a:blip r:embed="rId3"/>
          <a:stretch>
            <a:fillRect/>
          </a:stretch>
        </p:blipFill>
        <p:spPr>
          <a:xfrm>
            <a:off x="9296400" y="645667"/>
            <a:ext cx="2689494" cy="5678968"/>
          </a:xfrm>
          <a:prstGeom prst="rect">
            <a:avLst/>
          </a:prstGeom>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20"/>
          <p:cNvSpPr txBox="1">
            <a:spLocks noGrp="1"/>
          </p:cNvSpPr>
          <p:nvPr>
            <p:ph type="title"/>
          </p:nvPr>
        </p:nvSpPr>
        <p:spPr>
          <a:xfrm>
            <a:off x="434019" y="0"/>
            <a:ext cx="11382844" cy="763676"/>
          </a:xfrm>
          <a:prstGeom prst="rect">
            <a:avLst/>
          </a:prstGeom>
        </p:spPr>
        <p:txBody>
          <a:bodyPr spcFirstLastPara="1" wrap="square" lIns="112074" tIns="112074" rIns="112074" bIns="112074" anchor="ctr" anchorCtr="0">
            <a:noAutofit/>
          </a:bodyPr>
          <a:lstStyle/>
          <a:p>
            <a:r>
              <a:rPr lang="en" sz="3200" b="1" dirty="0">
                <a:latin typeface="Calibri" panose="020F0502020204030204" pitchFamily="34" charset="0"/>
              </a:rPr>
              <a:t> Stability and Performance of MicroBooNE TPC</a:t>
            </a:r>
            <a:endParaRPr sz="3200" b="1" dirty="0">
              <a:latin typeface="Calibri" panose="020F0502020204030204" pitchFamily="34" charset="0"/>
            </a:endParaRPr>
          </a:p>
        </p:txBody>
      </p:sp>
      <p:sp>
        <p:nvSpPr>
          <p:cNvPr id="994" name="Google Shape;994;p120"/>
          <p:cNvSpPr txBox="1">
            <a:spLocks noGrp="1"/>
          </p:cNvSpPr>
          <p:nvPr>
            <p:ph type="body" idx="1"/>
          </p:nvPr>
        </p:nvSpPr>
        <p:spPr>
          <a:xfrm>
            <a:off x="757602" y="4732964"/>
            <a:ext cx="10920441" cy="1422265"/>
          </a:xfrm>
          <a:prstGeom prst="rect">
            <a:avLst/>
          </a:prstGeom>
        </p:spPr>
        <p:txBody>
          <a:bodyPr spcFirstLastPara="1" wrap="square" lIns="112074" tIns="112074" rIns="112074" bIns="112074" anchor="t" anchorCtr="0">
            <a:noAutofit/>
          </a:bodyPr>
          <a:lstStyle/>
          <a:p>
            <a:r>
              <a:rPr lang="en" sz="2400" dirty="0">
                <a:latin typeface="Calibri" panose="020F0502020204030204" pitchFamily="34" charset="0"/>
              </a:rPr>
              <a:t>Electronic calibration</a:t>
            </a:r>
            <a:endParaRPr sz="2400" dirty="0">
              <a:latin typeface="Calibri" panose="020F0502020204030204" pitchFamily="34" charset="0"/>
            </a:endParaRPr>
          </a:p>
          <a:p>
            <a:pPr lvl="1">
              <a:buClr>
                <a:schemeClr val="dk1"/>
              </a:buClr>
            </a:pPr>
            <a:r>
              <a:rPr lang="en" sz="2400" dirty="0">
                <a:solidFill>
                  <a:schemeClr val="dk1"/>
                </a:solidFill>
                <a:latin typeface="Calibri" panose="020F0502020204030204" pitchFamily="34" charset="0"/>
              </a:rPr>
              <a:t>Cold electronics gain stable over two year period, </a:t>
            </a:r>
            <a:r>
              <a:rPr lang="en" sz="2400" b="1" i="1" dirty="0">
                <a:solidFill>
                  <a:srgbClr val="0000FF"/>
                </a:solidFill>
                <a:latin typeface="Calibri" panose="020F0502020204030204" pitchFamily="34" charset="0"/>
              </a:rPr>
              <a:t>variation ~0.2%</a:t>
            </a:r>
            <a:endParaRPr sz="2400" b="1" i="1" dirty="0">
              <a:solidFill>
                <a:srgbClr val="0000FF"/>
              </a:solidFill>
              <a:latin typeface="Calibri" panose="020F0502020204030204" pitchFamily="34" charset="0"/>
            </a:endParaRPr>
          </a:p>
          <a:p>
            <a:r>
              <a:rPr lang="en" sz="2400" dirty="0">
                <a:latin typeface="Calibri" panose="020F0502020204030204" pitchFamily="34" charset="0"/>
              </a:rPr>
              <a:t>Excellent noise performance</a:t>
            </a:r>
            <a:endParaRPr sz="2400" dirty="0">
              <a:latin typeface="Calibri" panose="020F0502020204030204" pitchFamily="34" charset="0"/>
            </a:endParaRPr>
          </a:p>
          <a:p>
            <a:pPr lvl="1">
              <a:buClr>
                <a:schemeClr val="dk1"/>
              </a:buClr>
            </a:pPr>
            <a:r>
              <a:rPr lang="en" sz="2400" dirty="0">
                <a:solidFill>
                  <a:schemeClr val="dk1"/>
                </a:solidFill>
                <a:latin typeface="Calibri" panose="020F0502020204030204" pitchFamily="34" charset="0"/>
              </a:rPr>
              <a:t>ENC after </a:t>
            </a:r>
            <a:r>
              <a:rPr lang="en-US" sz="2400" b="1" i="1" u="sng" dirty="0">
                <a:solidFill>
                  <a:srgbClr val="002060"/>
                </a:solidFill>
                <a:latin typeface="Calibri" panose="020F0502020204030204" pitchFamily="34" charset="0"/>
              </a:rPr>
              <a:t>excess</a:t>
            </a:r>
            <a:r>
              <a:rPr lang="en-US" sz="2400" u="sng" dirty="0">
                <a:solidFill>
                  <a:srgbClr val="002060"/>
                </a:solidFill>
                <a:latin typeface="Calibri" panose="020F0502020204030204" pitchFamily="34" charset="0"/>
              </a:rPr>
              <a:t> </a:t>
            </a:r>
            <a:r>
              <a:rPr lang="en" sz="2400" b="1" i="1" u="sng" dirty="0">
                <a:solidFill>
                  <a:srgbClr val="002060"/>
                </a:solidFill>
                <a:latin typeface="Calibri" panose="020F0502020204030204" pitchFamily="34" charset="0"/>
              </a:rPr>
              <a:t>noise</a:t>
            </a:r>
            <a:r>
              <a:rPr lang="en" sz="2400" u="sng" dirty="0">
                <a:solidFill>
                  <a:srgbClr val="002060"/>
                </a:solidFill>
                <a:latin typeface="Calibri" panose="020F0502020204030204" pitchFamily="34" charset="0"/>
              </a:rPr>
              <a:t> </a:t>
            </a:r>
            <a:r>
              <a:rPr lang="en" sz="2400" dirty="0">
                <a:solidFill>
                  <a:schemeClr val="dk1"/>
                </a:solidFill>
                <a:latin typeface="Calibri" panose="020F0502020204030204" pitchFamily="34" charset="0"/>
              </a:rPr>
              <a:t>filtering is &lt; </a:t>
            </a:r>
            <a:r>
              <a:rPr lang="en" sz="2400" b="1" dirty="0">
                <a:solidFill>
                  <a:srgbClr val="0000FF"/>
                </a:solidFill>
                <a:latin typeface="Calibri" panose="020F0502020204030204" pitchFamily="34" charset="0"/>
              </a:rPr>
              <a:t>400 e</a:t>
            </a:r>
            <a:r>
              <a:rPr lang="en" sz="2400" b="1" baseline="30000" dirty="0">
                <a:solidFill>
                  <a:srgbClr val="0000FF"/>
                </a:solidFill>
                <a:latin typeface="Calibri" panose="020F0502020204030204" pitchFamily="34" charset="0"/>
              </a:rPr>
              <a:t>-</a:t>
            </a:r>
            <a:r>
              <a:rPr lang="en" sz="2400" dirty="0">
                <a:solidFill>
                  <a:schemeClr val="dk1"/>
                </a:solidFill>
                <a:latin typeface="Calibri" panose="020F0502020204030204" pitchFamily="34" charset="0"/>
              </a:rPr>
              <a:t> for 85% of channels.</a:t>
            </a:r>
            <a:endParaRPr sz="2400" b="1" i="1" dirty="0">
              <a:solidFill>
                <a:srgbClr val="0000FF"/>
              </a:solidFill>
              <a:latin typeface="Calibri" panose="020F0502020204030204" pitchFamily="34" charset="0"/>
            </a:endParaRPr>
          </a:p>
        </p:txBody>
      </p:sp>
      <p:sp>
        <p:nvSpPr>
          <p:cNvPr id="995" name="Google Shape;995;p120"/>
          <p:cNvSpPr txBox="1">
            <a:spLocks noGrp="1"/>
          </p:cNvSpPr>
          <p:nvPr>
            <p:ph type="sldNum" idx="12"/>
          </p:nvPr>
        </p:nvSpPr>
        <p:spPr>
          <a:xfrm>
            <a:off x="10221319" y="6394570"/>
            <a:ext cx="677912" cy="524912"/>
          </a:xfrm>
          <a:prstGeom prst="rect">
            <a:avLst/>
          </a:prstGeom>
        </p:spPr>
        <p:txBody>
          <a:bodyPr spcFirstLastPara="1" wrap="square" lIns="84084" tIns="84084" rIns="84084" bIns="84084" anchor="ctr" anchorCtr="0">
            <a:noAutofit/>
          </a:bodyPr>
          <a:lstStyle/>
          <a:p>
            <a:pPr defTabSz="806822">
              <a:buClr>
                <a:srgbClr val="000000"/>
              </a:buClr>
              <a:buSzPts val="1100"/>
            </a:pPr>
            <a:fld id="{00000000-1234-1234-1234-123412341234}" type="slidenum">
              <a:rPr lang="en" kern="0">
                <a:latin typeface="Arial"/>
                <a:cs typeface="Arial"/>
                <a:sym typeface="Arial"/>
              </a:rPr>
              <a:pPr defTabSz="806822">
                <a:buClr>
                  <a:srgbClr val="000000"/>
                </a:buClr>
                <a:buSzPts val="1100"/>
              </a:pPr>
              <a:t>25</a:t>
            </a:fld>
            <a:endParaRPr kern="0">
              <a:latin typeface="Arial"/>
              <a:cs typeface="Arial"/>
              <a:sym typeface="Arial"/>
            </a:endParaRPr>
          </a:p>
        </p:txBody>
      </p:sp>
      <p:pic>
        <p:nvPicPr>
          <p:cNvPr id="996" name="Google Shape;996;p120"/>
          <p:cNvPicPr preferRelativeResize="0"/>
          <p:nvPr/>
        </p:nvPicPr>
        <p:blipFill rotWithShape="1">
          <a:blip r:embed="rId3">
            <a:alphaModFix/>
          </a:blip>
          <a:srcRect/>
          <a:stretch/>
        </p:blipFill>
        <p:spPr>
          <a:xfrm>
            <a:off x="7076279" y="637657"/>
            <a:ext cx="4236812" cy="4095307"/>
          </a:xfrm>
          <a:prstGeom prst="rect">
            <a:avLst/>
          </a:prstGeom>
          <a:noFill/>
          <a:ln>
            <a:noFill/>
          </a:ln>
        </p:spPr>
      </p:pic>
      <p:pic>
        <p:nvPicPr>
          <p:cNvPr id="997" name="Google Shape;997;p120"/>
          <p:cNvPicPr preferRelativeResize="0"/>
          <p:nvPr/>
        </p:nvPicPr>
        <p:blipFill rotWithShape="1">
          <a:blip r:embed="rId4">
            <a:alphaModFix/>
          </a:blip>
          <a:srcRect/>
          <a:stretch/>
        </p:blipFill>
        <p:spPr>
          <a:xfrm>
            <a:off x="580478" y="850524"/>
            <a:ext cx="6073479" cy="3816904"/>
          </a:xfrm>
          <a:prstGeom prst="rect">
            <a:avLst/>
          </a:prstGeom>
          <a:noFill/>
          <a:ln>
            <a:noFill/>
          </a:ln>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Comic Sans MS" panose="030F0702030302020204" pitchFamily="66" charset="0"/>
              </a:rPr>
              <a:t>Scaling up to multi-kiloton size?</a:t>
            </a:r>
          </a:p>
        </p:txBody>
      </p:sp>
      <p:sp>
        <p:nvSpPr>
          <p:cNvPr id="3" name="Text Placeholder 2"/>
          <p:cNvSpPr>
            <a:spLocks noGrp="1"/>
          </p:cNvSpPr>
          <p:nvPr>
            <p:ph type="body" idx="1"/>
          </p:nvPr>
        </p:nvSpPr>
        <p:spPr>
          <a:xfrm>
            <a:off x="880416" y="1656822"/>
            <a:ext cx="10515715" cy="4351235"/>
          </a:xfrm>
        </p:spPr>
        <p:txBody>
          <a:bodyPr/>
          <a:lstStyle/>
          <a:p>
            <a:pPr marL="33619" indent="0">
              <a:buNone/>
            </a:pPr>
            <a:r>
              <a:rPr lang="en-US" sz="2800" dirty="0">
                <a:latin typeface="Comic Sans MS" panose="030F0702030302020204" pitchFamily="66" charset="0"/>
              </a:rPr>
              <a:t>A key question: Can a large TPC be built with a performance (resolution, S/N) independent of the fiducial volume?</a:t>
            </a:r>
          </a:p>
          <a:p>
            <a:pPr marL="33619" indent="0">
              <a:buNone/>
            </a:pPr>
            <a:endParaRPr lang="en-US" sz="2800" dirty="0">
              <a:latin typeface="Comic Sans MS" panose="030F0702030302020204" pitchFamily="66" charset="0"/>
            </a:endParaRPr>
          </a:p>
          <a:p>
            <a:pPr marL="33619" indent="0">
              <a:buNone/>
            </a:pPr>
            <a:r>
              <a:rPr lang="en-US" sz="2800" dirty="0">
                <a:latin typeface="Comic Sans MS" panose="030F0702030302020204" pitchFamily="66" charset="0"/>
              </a:rPr>
              <a:t>Several institutions were working  on modular/cellular concepts.</a:t>
            </a:r>
          </a:p>
          <a:p>
            <a:pPr marL="33619" indent="0">
              <a:buNone/>
            </a:pPr>
            <a:endParaRPr lang="en-US" sz="2800" dirty="0">
              <a:latin typeface="Comic Sans MS" panose="030F0702030302020204" pitchFamily="66" charset="0"/>
            </a:endParaRPr>
          </a:p>
          <a:p>
            <a:pPr marL="33619" indent="0">
              <a:buNone/>
            </a:pPr>
            <a:r>
              <a:rPr lang="en-US" sz="2800" dirty="0">
                <a:latin typeface="Comic Sans MS" panose="030F0702030302020204" pitchFamily="66" charset="0"/>
              </a:rPr>
              <a:t>BNL generated the solutions for the active part of the TPC (electrodes, field cage, cold electronics readout).</a:t>
            </a:r>
          </a:p>
          <a:p>
            <a:pPr marL="33619" indent="0">
              <a:buNone/>
            </a:pPr>
            <a:endParaRPr lang="en-US" sz="2800" dirty="0">
              <a:latin typeface="Comic Sans MS" panose="030F0702030302020204" pitchFamily="66" charset="0"/>
            </a:endParaRPr>
          </a:p>
        </p:txBody>
      </p:sp>
      <p:sp>
        <p:nvSpPr>
          <p:cNvPr id="4" name="Slide Number Placeholder 3"/>
          <p:cNvSpPr>
            <a:spLocks noGrp="1"/>
          </p:cNvSpPr>
          <p:nvPr>
            <p:ph type="sldNum" idx="12"/>
          </p:nvPr>
        </p:nvSpPr>
        <p:spPr/>
        <p:txBody>
          <a:bodyPr/>
          <a:lstStyle/>
          <a:p>
            <a:fld id="{00000000-1234-1234-1234-123412341234}" type="slidenum">
              <a:rPr lang="en" smtClean="0"/>
              <a:pPr/>
              <a:t>26</a:t>
            </a:fld>
            <a:endParaRPr lang="en"/>
          </a:p>
        </p:txBody>
      </p:sp>
    </p:spTree>
    <p:extLst>
      <p:ext uri="{BB962C8B-B14F-4D97-AF65-F5344CB8AC3E}">
        <p14:creationId xmlns:p14="http://schemas.microsoft.com/office/powerpoint/2010/main" val="383643275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Grp="1" noChangeArrowheads="1"/>
          </p:cNvSpPr>
          <p:nvPr>
            <p:ph type="sldNum" sz="quarter" idx="12"/>
          </p:nvPr>
        </p:nvSpPr>
        <p:spPr>
          <a:ln/>
        </p:spPr>
        <p:txBody>
          <a:bodyPr/>
          <a:lstStyle/>
          <a:p>
            <a:pPr fontAlgn="base">
              <a:spcBef>
                <a:spcPct val="0"/>
              </a:spcBef>
              <a:spcAft>
                <a:spcPct val="0"/>
              </a:spcAft>
              <a:defRPr/>
            </a:pPr>
            <a:fld id="{99C1960F-5847-4A3F-8B24-E091437055D2}" type="slidenum">
              <a:rPr lang="en-US">
                <a:solidFill>
                  <a:srgbClr val="000000"/>
                </a:solidFill>
                <a:latin typeface="Arial"/>
              </a:rPr>
              <a:pPr fontAlgn="base">
                <a:spcBef>
                  <a:spcPct val="0"/>
                </a:spcBef>
                <a:spcAft>
                  <a:spcPct val="0"/>
                </a:spcAft>
                <a:defRPr/>
              </a:pPr>
              <a:t>27</a:t>
            </a:fld>
            <a:endParaRPr lang="en-US">
              <a:solidFill>
                <a:srgbClr val="000000"/>
              </a:solidFill>
              <a:latin typeface="Arial"/>
            </a:endParaRPr>
          </a:p>
        </p:txBody>
      </p:sp>
      <p:sp>
        <p:nvSpPr>
          <p:cNvPr id="15" name="Rectangle 6"/>
          <p:cNvSpPr txBox="1">
            <a:spLocks noGrp="1" noChangeArrowheads="1"/>
          </p:cNvSpPr>
          <p:nvPr/>
        </p:nvSpPr>
        <p:spPr bwMode="auto">
          <a:xfrm>
            <a:off x="8077200" y="6245225"/>
            <a:ext cx="2133600" cy="476250"/>
          </a:xfrm>
          <a:prstGeom prst="rect">
            <a:avLst/>
          </a:prstGeom>
          <a:noFill/>
          <a:ln>
            <a:miter lim="800000"/>
            <a:headEnd/>
            <a:tailEnd/>
          </a:ln>
        </p:spPr>
        <p:txBody>
          <a:bodyPr lIns="91434" tIns="45718" rIns="91434" bIns="45718"/>
          <a:lstStyle/>
          <a:p>
            <a:pPr algn="r" fontAlgn="base">
              <a:spcBef>
                <a:spcPct val="0"/>
              </a:spcBef>
              <a:spcAft>
                <a:spcPct val="0"/>
              </a:spcAft>
              <a:defRPr/>
            </a:pPr>
            <a:fld id="{FC6423F7-B12D-413B-BACC-B3E1DCFA4975}" type="slidenum">
              <a:rPr lang="en-US" sz="1400">
                <a:solidFill>
                  <a:srgbClr val="000000"/>
                </a:solidFill>
                <a:latin typeface="Arial"/>
              </a:rPr>
              <a:pPr algn="r" fontAlgn="base">
                <a:spcBef>
                  <a:spcPct val="0"/>
                </a:spcBef>
                <a:spcAft>
                  <a:spcPct val="0"/>
                </a:spcAft>
                <a:defRPr/>
              </a:pPr>
              <a:t>27</a:t>
            </a:fld>
            <a:endParaRPr lang="en-US" sz="1400">
              <a:solidFill>
                <a:srgbClr val="000000"/>
              </a:solidFill>
              <a:latin typeface="Arial"/>
            </a:endParaRPr>
          </a:p>
        </p:txBody>
      </p:sp>
      <p:pic>
        <p:nvPicPr>
          <p:cNvPr id="111619" name="Picture 3" descr="C:\DESIGNS\MicroBooNE\tmp\warm_e.gif"/>
          <p:cNvPicPr>
            <a:picLocks noGrp="1" noChangeAspect="1" noChangeArrowheads="1"/>
          </p:cNvPicPr>
          <p:nvPr>
            <p:ph type="title" idx="4294967295"/>
          </p:nvPr>
        </p:nvPicPr>
        <p:blipFill>
          <a:blip r:embed="rId2" cstate="print"/>
          <a:srcRect/>
          <a:stretch>
            <a:fillRect/>
          </a:stretch>
        </p:blipFill>
        <p:spPr>
          <a:xfrm>
            <a:off x="1828818" y="1143042"/>
            <a:ext cx="3381375" cy="4221163"/>
          </a:xfrm>
        </p:spPr>
      </p:pic>
      <p:sp>
        <p:nvSpPr>
          <p:cNvPr id="111620" name="Rectangle 18"/>
          <p:cNvSpPr>
            <a:spLocks noChangeArrowheads="1"/>
          </p:cNvSpPr>
          <p:nvPr/>
        </p:nvSpPr>
        <p:spPr bwMode="auto">
          <a:xfrm>
            <a:off x="1752600" y="4953000"/>
            <a:ext cx="2819400" cy="1600200"/>
          </a:xfrm>
          <a:prstGeom prst="rect">
            <a:avLst/>
          </a:prstGeom>
          <a:solidFill>
            <a:schemeClr val="accent1"/>
          </a:solidFill>
          <a:ln w="9525">
            <a:solidFill>
              <a:schemeClr val="tx1"/>
            </a:solidFill>
            <a:miter lim="800000"/>
            <a:headEnd/>
            <a:tailEnd/>
          </a:ln>
        </p:spPr>
        <p:txBody>
          <a:bodyPr wrap="none" lIns="91434" tIns="45718" rIns="91434" bIns="45718" anchor="ctr"/>
          <a:lstStyle/>
          <a:p>
            <a:pPr fontAlgn="base">
              <a:spcBef>
                <a:spcPct val="0"/>
              </a:spcBef>
              <a:spcAft>
                <a:spcPct val="0"/>
              </a:spcAft>
            </a:pPr>
            <a:endParaRPr lang="en-US" sz="2800" u="sng">
              <a:solidFill>
                <a:srgbClr val="000000"/>
              </a:solidFill>
              <a:latin typeface="Calibri" pitchFamily="34" charset="0"/>
            </a:endParaRPr>
          </a:p>
        </p:txBody>
      </p:sp>
      <p:pic>
        <p:nvPicPr>
          <p:cNvPr id="111621" name="Picture 5" descr="C:\DESIGNS\MicroBooNE\tmp\cold_e2.gif"/>
          <p:cNvPicPr>
            <a:picLocks noChangeAspect="1" noChangeArrowheads="1"/>
          </p:cNvPicPr>
          <p:nvPr/>
        </p:nvPicPr>
        <p:blipFill>
          <a:blip r:embed="rId3" cstate="print"/>
          <a:srcRect/>
          <a:stretch>
            <a:fillRect/>
          </a:stretch>
        </p:blipFill>
        <p:spPr bwMode="auto">
          <a:xfrm>
            <a:off x="6781833" y="838200"/>
            <a:ext cx="3559175" cy="5791200"/>
          </a:xfrm>
          <a:prstGeom prst="rect">
            <a:avLst/>
          </a:prstGeom>
          <a:noFill/>
          <a:ln w="9525">
            <a:noFill/>
            <a:miter lim="800000"/>
            <a:headEnd/>
            <a:tailEnd/>
          </a:ln>
        </p:spPr>
      </p:pic>
      <p:sp>
        <p:nvSpPr>
          <p:cNvPr id="111622" name="Rectangle 19"/>
          <p:cNvSpPr>
            <a:spLocks noChangeArrowheads="1"/>
          </p:cNvSpPr>
          <p:nvPr/>
        </p:nvSpPr>
        <p:spPr bwMode="auto">
          <a:xfrm>
            <a:off x="5266964" y="2129460"/>
            <a:ext cx="1981200" cy="3738905"/>
          </a:xfrm>
          <a:prstGeom prst="rect">
            <a:avLst/>
          </a:prstGeom>
          <a:solidFill>
            <a:schemeClr val="accent1"/>
          </a:solidFill>
          <a:ln w="9525">
            <a:solidFill>
              <a:schemeClr val="tx1"/>
            </a:solidFill>
            <a:miter lim="800000"/>
            <a:headEnd/>
            <a:tailEnd/>
          </a:ln>
        </p:spPr>
        <p:txBody>
          <a:bodyPr wrap="none" lIns="91434" tIns="45718" rIns="91434" bIns="45718" anchor="ctr"/>
          <a:lstStyle/>
          <a:p>
            <a:pPr fontAlgn="base">
              <a:spcBef>
                <a:spcPct val="0"/>
              </a:spcBef>
              <a:spcAft>
                <a:spcPct val="0"/>
              </a:spcAft>
            </a:pPr>
            <a:endParaRPr lang="en-US" sz="2800" u="sng">
              <a:solidFill>
                <a:srgbClr val="000000"/>
              </a:solidFill>
              <a:latin typeface="Calibri" pitchFamily="34" charset="0"/>
            </a:endParaRPr>
          </a:p>
        </p:txBody>
      </p:sp>
      <p:sp>
        <p:nvSpPr>
          <p:cNvPr id="111623" name="Text Box 8"/>
          <p:cNvSpPr txBox="1">
            <a:spLocks noChangeArrowheads="1"/>
          </p:cNvSpPr>
          <p:nvPr/>
        </p:nvSpPr>
        <p:spPr bwMode="auto">
          <a:xfrm>
            <a:off x="1752600" y="4953038"/>
            <a:ext cx="2819400" cy="1569656"/>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sz="1600" b="1">
                <a:solidFill>
                  <a:srgbClr val="CC0000"/>
                </a:solidFill>
                <a:latin typeface="Arial" charset="0"/>
              </a:rPr>
              <a:t>Signal cable lengths increasing to &gt;10-20 meters for detector fiducial volume &gt; 1kton </a:t>
            </a:r>
            <a:r>
              <a:rPr lang="en-US" sz="1600" b="1">
                <a:solidFill>
                  <a:srgbClr val="CC0000"/>
                </a:solidFill>
                <a:latin typeface="Arial" charset="0"/>
                <a:cs typeface="Arial" charset="0"/>
              </a:rPr>
              <a:t>resulting in </a:t>
            </a:r>
            <a:r>
              <a:rPr lang="en-US" sz="1600" b="1">
                <a:solidFill>
                  <a:srgbClr val="CC0000"/>
                </a:solidFill>
                <a:latin typeface="Arial" charset="0"/>
              </a:rPr>
              <a:t>high capacitance</a:t>
            </a:r>
            <a:r>
              <a:rPr lang="en-US" sz="1600" b="1">
                <a:solidFill>
                  <a:srgbClr val="CC0000"/>
                </a:solidFill>
                <a:latin typeface="Arial" charset="0"/>
                <a:cs typeface="Arial" charset="0"/>
              </a:rPr>
              <a:t> and high noise.</a:t>
            </a:r>
          </a:p>
        </p:txBody>
      </p:sp>
      <p:sp>
        <p:nvSpPr>
          <p:cNvPr id="111624" name="Line 9"/>
          <p:cNvSpPr>
            <a:spLocks noChangeShapeType="1"/>
          </p:cNvSpPr>
          <p:nvPr/>
        </p:nvSpPr>
        <p:spPr bwMode="auto">
          <a:xfrm>
            <a:off x="6553200" y="762000"/>
            <a:ext cx="914400" cy="914400"/>
          </a:xfrm>
          <a:prstGeom prst="line">
            <a:avLst/>
          </a:prstGeom>
          <a:noFill/>
          <a:ln w="19050">
            <a:solidFill>
              <a:schemeClr val="accent2"/>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Arial" charset="0"/>
            </a:endParaRPr>
          </a:p>
        </p:txBody>
      </p:sp>
      <p:sp>
        <p:nvSpPr>
          <p:cNvPr id="111625" name="Line 11"/>
          <p:cNvSpPr>
            <a:spLocks noChangeShapeType="1"/>
          </p:cNvSpPr>
          <p:nvPr/>
        </p:nvSpPr>
        <p:spPr bwMode="auto">
          <a:xfrm flipH="1" flipV="1">
            <a:off x="2362200" y="3200400"/>
            <a:ext cx="381000" cy="1752600"/>
          </a:xfrm>
          <a:prstGeom prst="line">
            <a:avLst/>
          </a:prstGeom>
          <a:noFill/>
          <a:ln w="12700">
            <a:solidFill>
              <a:srgbClr val="CC0000"/>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Arial" charset="0"/>
            </a:endParaRPr>
          </a:p>
        </p:txBody>
      </p:sp>
      <p:sp>
        <p:nvSpPr>
          <p:cNvPr id="111626" name="Text Box 15"/>
          <p:cNvSpPr txBox="1">
            <a:spLocks noChangeArrowheads="1"/>
          </p:cNvSpPr>
          <p:nvPr/>
        </p:nvSpPr>
        <p:spPr bwMode="auto">
          <a:xfrm>
            <a:off x="5270823" y="2267940"/>
            <a:ext cx="2057400" cy="3831814"/>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b="1" dirty="0">
                <a:solidFill>
                  <a:srgbClr val="333399"/>
                </a:solidFill>
                <a:latin typeface="Arial" charset="0"/>
              </a:rPr>
              <a:t>Cold electronics decouples the electrode and cryostat design from the readout design: </a:t>
            </a:r>
            <a:r>
              <a:rPr lang="en-US" b="1" i="1" u="sng" dirty="0">
                <a:solidFill>
                  <a:srgbClr val="333399"/>
                </a:solidFill>
                <a:latin typeface="Arial" charset="0"/>
              </a:rPr>
              <a:t>noise independent of  fiducial volume.</a:t>
            </a:r>
          </a:p>
          <a:p>
            <a:pPr fontAlgn="base">
              <a:spcBef>
                <a:spcPct val="50000"/>
              </a:spcBef>
              <a:spcAft>
                <a:spcPct val="0"/>
              </a:spcAft>
            </a:pPr>
            <a:r>
              <a:rPr lang="en-US" b="1" i="1" u="sng" dirty="0">
                <a:solidFill>
                  <a:srgbClr val="333399"/>
                </a:solidFill>
                <a:latin typeface="Arial" charset="0"/>
              </a:rPr>
              <a:t>Multiplexing reduces the number of feedthroughs</a:t>
            </a:r>
          </a:p>
          <a:p>
            <a:pPr fontAlgn="base">
              <a:spcBef>
                <a:spcPct val="0"/>
              </a:spcBef>
              <a:spcAft>
                <a:spcPct val="0"/>
              </a:spcAft>
            </a:pPr>
            <a:endParaRPr lang="en-US" b="1" dirty="0">
              <a:solidFill>
                <a:srgbClr val="333399"/>
              </a:solidFill>
              <a:latin typeface="Arial" charset="0"/>
            </a:endParaRPr>
          </a:p>
        </p:txBody>
      </p:sp>
      <p:sp>
        <p:nvSpPr>
          <p:cNvPr id="111627" name="Line 17"/>
          <p:cNvSpPr>
            <a:spLocks noChangeShapeType="1"/>
          </p:cNvSpPr>
          <p:nvPr/>
        </p:nvSpPr>
        <p:spPr bwMode="auto">
          <a:xfrm flipH="1">
            <a:off x="4267200" y="762000"/>
            <a:ext cx="685800" cy="838200"/>
          </a:xfrm>
          <a:prstGeom prst="line">
            <a:avLst/>
          </a:prstGeom>
          <a:noFill/>
          <a:ln w="19050">
            <a:solidFill>
              <a:schemeClr val="accent2"/>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Arial" charset="0"/>
            </a:endParaRPr>
          </a:p>
        </p:txBody>
      </p:sp>
      <p:sp>
        <p:nvSpPr>
          <p:cNvPr id="111628" name="Line 20"/>
          <p:cNvSpPr>
            <a:spLocks noChangeShapeType="1"/>
          </p:cNvSpPr>
          <p:nvPr/>
        </p:nvSpPr>
        <p:spPr bwMode="auto">
          <a:xfrm>
            <a:off x="7086600" y="3810000"/>
            <a:ext cx="2743200" cy="1371600"/>
          </a:xfrm>
          <a:prstGeom prst="line">
            <a:avLst/>
          </a:prstGeom>
          <a:noFill/>
          <a:ln w="19050">
            <a:solidFill>
              <a:schemeClr val="accent2"/>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Arial" charset="0"/>
            </a:endParaRPr>
          </a:p>
        </p:txBody>
      </p:sp>
      <p:sp>
        <p:nvSpPr>
          <p:cNvPr id="111629" name="Text Box 6"/>
          <p:cNvSpPr txBox="1">
            <a:spLocks noChangeArrowheads="1"/>
          </p:cNvSpPr>
          <p:nvPr/>
        </p:nvSpPr>
        <p:spPr bwMode="auto">
          <a:xfrm>
            <a:off x="2438400" y="304866"/>
            <a:ext cx="7315200" cy="461661"/>
          </a:xfrm>
          <a:prstGeom prst="rect">
            <a:avLst/>
          </a:prstGeom>
          <a:noFill/>
          <a:ln w="9525">
            <a:noFill/>
            <a:miter lim="800000"/>
            <a:headEnd/>
            <a:tailEnd/>
          </a:ln>
        </p:spPr>
        <p:txBody>
          <a:bodyPr wrap="square" lIns="91434" tIns="45718" rIns="91434" bIns="45718">
            <a:spAutoFit/>
          </a:bodyPr>
          <a:lstStyle/>
          <a:p>
            <a:pPr fontAlgn="base">
              <a:spcBef>
                <a:spcPct val="50000"/>
              </a:spcBef>
              <a:spcAft>
                <a:spcPct val="0"/>
              </a:spcAft>
            </a:pPr>
            <a:r>
              <a:rPr lang="en-US" sz="2400" b="1" dirty="0">
                <a:solidFill>
                  <a:srgbClr val="333399"/>
                </a:solidFill>
                <a:latin typeface="Comic Sans MS" pitchFamily="66" charset="0"/>
              </a:rPr>
              <a:t>Cryostat Design: “</a:t>
            </a:r>
            <a:r>
              <a:rPr lang="en-US" sz="2400" b="1" dirty="0">
                <a:solidFill>
                  <a:srgbClr val="CC0000"/>
                </a:solidFill>
                <a:latin typeface="Comic Sans MS" pitchFamily="66" charset="0"/>
              </a:rPr>
              <a:t>Warm</a:t>
            </a:r>
            <a:r>
              <a:rPr lang="en-US" sz="2400" b="1" dirty="0">
                <a:solidFill>
                  <a:srgbClr val="333399"/>
                </a:solidFill>
                <a:latin typeface="Comic Sans MS" pitchFamily="66" charset="0"/>
              </a:rPr>
              <a:t>” </a:t>
            </a:r>
            <a:r>
              <a:rPr lang="en-US" sz="2400" b="1" dirty="0" err="1">
                <a:solidFill>
                  <a:srgbClr val="333399"/>
                </a:solidFill>
                <a:latin typeface="Comic Sans MS" pitchFamily="66" charset="0"/>
              </a:rPr>
              <a:t>vs</a:t>
            </a:r>
            <a:r>
              <a:rPr lang="en-US" sz="2400" b="1" dirty="0">
                <a:solidFill>
                  <a:srgbClr val="333399"/>
                </a:solidFill>
                <a:latin typeface="Comic Sans MS" pitchFamily="66" charset="0"/>
              </a:rPr>
              <a:t> “Cold” Electronics</a:t>
            </a:r>
          </a:p>
        </p:txBody>
      </p:sp>
      <p:sp>
        <p:nvSpPr>
          <p:cNvPr id="111630" name="Text Box 15"/>
          <p:cNvSpPr txBox="1">
            <a:spLocks noChangeArrowheads="1"/>
          </p:cNvSpPr>
          <p:nvPr/>
        </p:nvSpPr>
        <p:spPr bwMode="auto">
          <a:xfrm>
            <a:off x="10058400" y="6324600"/>
            <a:ext cx="609600" cy="338550"/>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sz="1600">
                <a:solidFill>
                  <a:srgbClr val="000000"/>
                </a:solidFill>
                <a:latin typeface="Arial" charset="0"/>
              </a:rPr>
              <a:t>14</a:t>
            </a: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13"/>
          <p:cNvSpPr txBox="1">
            <a:spLocks noGrp="1"/>
          </p:cNvSpPr>
          <p:nvPr>
            <p:ph type="sldNum" idx="12"/>
          </p:nvPr>
        </p:nvSpPr>
        <p:spPr>
          <a:xfrm>
            <a:off x="10221319" y="6394570"/>
            <a:ext cx="677912" cy="524912"/>
          </a:xfrm>
          <a:prstGeom prst="rect">
            <a:avLst/>
          </a:prstGeom>
        </p:spPr>
        <p:txBody>
          <a:bodyPr spcFirstLastPara="1" wrap="square" lIns="87018" tIns="87018" rIns="87018" bIns="87018" anchor="ctr" anchorCtr="0">
            <a:noAutofit/>
          </a:bodyPr>
          <a:lstStyle/>
          <a:p>
            <a:pPr defTabSz="806822">
              <a:buClr>
                <a:srgbClr val="000000"/>
              </a:buClr>
              <a:buSzPts val="1100"/>
            </a:pPr>
            <a:fld id="{00000000-1234-1234-1234-123412341234}" type="slidenum">
              <a:rPr lang="en" kern="0">
                <a:latin typeface="Arial"/>
                <a:cs typeface="Arial"/>
                <a:sym typeface="Arial"/>
              </a:rPr>
              <a:pPr defTabSz="806822">
                <a:buClr>
                  <a:srgbClr val="000000"/>
                </a:buClr>
                <a:buSzPts val="1100"/>
              </a:pPr>
              <a:t>28</a:t>
            </a:fld>
            <a:endParaRPr kern="0">
              <a:latin typeface="Arial"/>
              <a:cs typeface="Arial"/>
              <a:sym typeface="Arial"/>
            </a:endParaRPr>
          </a:p>
        </p:txBody>
      </p:sp>
      <p:pic>
        <p:nvPicPr>
          <p:cNvPr id="822" name="Google Shape;822;p113"/>
          <p:cNvPicPr preferRelativeResize="0"/>
          <p:nvPr/>
        </p:nvPicPr>
        <p:blipFill rotWithShape="1">
          <a:blip r:embed="rId3">
            <a:alphaModFix/>
          </a:blip>
          <a:srcRect/>
          <a:stretch/>
        </p:blipFill>
        <p:spPr>
          <a:xfrm>
            <a:off x="2290529" y="1066826"/>
            <a:ext cx="7901495" cy="5410201"/>
          </a:xfrm>
          <a:prstGeom prst="rect">
            <a:avLst/>
          </a:prstGeom>
          <a:noFill/>
          <a:ln>
            <a:noFill/>
          </a:ln>
        </p:spPr>
      </p:pic>
      <p:sp>
        <p:nvSpPr>
          <p:cNvPr id="823" name="Google Shape;823;p113"/>
          <p:cNvSpPr txBox="1"/>
          <p:nvPr/>
        </p:nvSpPr>
        <p:spPr>
          <a:xfrm>
            <a:off x="824787" y="-49306"/>
            <a:ext cx="10542441" cy="1261853"/>
          </a:xfrm>
          <a:prstGeom prst="rect">
            <a:avLst/>
          </a:prstGeom>
          <a:noFill/>
          <a:ln>
            <a:noFill/>
          </a:ln>
        </p:spPr>
        <p:txBody>
          <a:bodyPr spcFirstLastPara="1" wrap="square" lIns="105766" tIns="52873" rIns="105766" bIns="52873" anchor="t" anchorCtr="0">
            <a:noAutofit/>
          </a:bodyPr>
          <a:lstStyle/>
          <a:p>
            <a:pPr defTabSz="806822">
              <a:buClr>
                <a:srgbClr val="000000"/>
              </a:buClr>
            </a:pPr>
            <a:r>
              <a:rPr lang="en" sz="2300" b="1" kern="0">
                <a:solidFill>
                  <a:srgbClr val="002060"/>
                </a:solidFill>
                <a:latin typeface="Libre Franklin"/>
                <a:ea typeface="Libre Franklin"/>
                <a:cs typeface="Libre Franklin"/>
                <a:sym typeface="Libre Franklin"/>
              </a:rPr>
              <a:t>Noise (ENC) </a:t>
            </a:r>
            <a:r>
              <a:rPr lang="en" sz="2300" b="1" i="1" kern="0">
                <a:solidFill>
                  <a:srgbClr val="002060"/>
                </a:solidFill>
                <a:latin typeface="Libre Franklin"/>
                <a:ea typeface="Libre Franklin"/>
                <a:cs typeface="Libre Franklin"/>
                <a:sym typeface="Libre Franklin"/>
              </a:rPr>
              <a:t>vs</a:t>
            </a:r>
            <a:r>
              <a:rPr lang="en" sz="2300" b="1" kern="0">
                <a:solidFill>
                  <a:srgbClr val="002060"/>
                </a:solidFill>
                <a:latin typeface="Libre Franklin"/>
                <a:ea typeface="Libre Franklin"/>
                <a:cs typeface="Libre Franklin"/>
                <a:sym typeface="Libre Franklin"/>
              </a:rPr>
              <a:t> TPC Sense Wire and Signal Cable Length  for CMOS at 300K and 89K</a:t>
            </a:r>
            <a:br>
              <a:rPr lang="en" sz="2300" b="1" kern="0">
                <a:solidFill>
                  <a:srgbClr val="002060"/>
                </a:solidFill>
                <a:latin typeface="Libre Franklin"/>
                <a:ea typeface="Libre Franklin"/>
                <a:cs typeface="Libre Franklin"/>
                <a:sym typeface="Libre Franklin"/>
              </a:rPr>
            </a:br>
            <a:r>
              <a:rPr lang="en" sz="2300" b="1" kern="0">
                <a:solidFill>
                  <a:srgbClr val="002060"/>
                </a:solidFill>
                <a:latin typeface="Libre Franklin"/>
                <a:ea typeface="Libre Franklin"/>
                <a:cs typeface="Libre Franklin"/>
                <a:sym typeface="Libre Franklin"/>
              </a:rPr>
              <a:t>	                         </a:t>
            </a:r>
            <a:r>
              <a:rPr lang="en" sz="1900" b="1" u="sng" kern="0">
                <a:solidFill>
                  <a:srgbClr val="002060"/>
                </a:solidFill>
                <a:latin typeface="Libre Franklin"/>
                <a:ea typeface="Libre Franklin"/>
                <a:cs typeface="Libre Franklin"/>
                <a:sym typeface="Libre Franklin"/>
              </a:rPr>
              <a:t>MIP Signal </a:t>
            </a:r>
            <a:r>
              <a:rPr lang="en" sz="1900" b="1" kern="0">
                <a:solidFill>
                  <a:srgbClr val="002060"/>
                </a:solidFill>
                <a:latin typeface="Libre Franklin"/>
                <a:ea typeface="Libre Franklin"/>
                <a:cs typeface="Libre Franklin"/>
                <a:sym typeface="Libre Franklin"/>
              </a:rPr>
              <a:t>for </a:t>
            </a:r>
            <a:r>
              <a:rPr lang="en" sz="1900" b="1" u="sng" kern="0">
                <a:solidFill>
                  <a:srgbClr val="002060"/>
                </a:solidFill>
                <a:latin typeface="Libre Franklin"/>
                <a:ea typeface="Libre Franklin"/>
                <a:cs typeface="Libre Franklin"/>
                <a:sym typeface="Libre Franklin"/>
              </a:rPr>
              <a:t>3x3 and 5x5 mm Sense Wire Spacing</a:t>
            </a:r>
            <a:endParaRPr sz="1600" kern="0">
              <a:solidFill>
                <a:srgbClr val="000000"/>
              </a:solidFill>
              <a:latin typeface="Libre Franklin"/>
              <a:ea typeface="Libre Franklin"/>
              <a:cs typeface="Libre Franklin"/>
              <a:sym typeface="Libre Franklin"/>
            </a:endParaRPr>
          </a:p>
          <a:p>
            <a:pPr defTabSz="806822">
              <a:buClr>
                <a:srgbClr val="000000"/>
              </a:buClr>
            </a:pPr>
            <a:endParaRPr sz="2300" b="1" kern="0">
              <a:solidFill>
                <a:srgbClr val="002060"/>
              </a:solidFill>
              <a:latin typeface="Libre Franklin"/>
              <a:ea typeface="Libre Franklin"/>
              <a:cs typeface="Libre Franklin"/>
              <a:sym typeface="Libre Franklin"/>
            </a:endParaRPr>
          </a:p>
        </p:txBody>
      </p:sp>
      <p:cxnSp>
        <p:nvCxnSpPr>
          <p:cNvPr id="824" name="Google Shape;824;p113"/>
          <p:cNvCxnSpPr/>
          <p:nvPr/>
        </p:nvCxnSpPr>
        <p:spPr>
          <a:xfrm>
            <a:off x="7291789" y="1066906"/>
            <a:ext cx="1965971" cy="548735"/>
          </a:xfrm>
          <a:prstGeom prst="straightConnector1">
            <a:avLst/>
          </a:prstGeom>
          <a:solidFill>
            <a:schemeClr val="accent1"/>
          </a:solidFill>
          <a:ln w="38100" cap="flat" cmpd="sng">
            <a:solidFill>
              <a:srgbClr val="7F7F7F"/>
            </a:solidFill>
            <a:prstDash val="solid"/>
            <a:round/>
            <a:headEnd type="none" w="sm" len="sm"/>
            <a:tailEnd type="stealth" w="med" len="med"/>
          </a:ln>
        </p:spPr>
      </p:cxnSp>
      <p:cxnSp>
        <p:nvCxnSpPr>
          <p:cNvPr id="825" name="Google Shape;825;p113"/>
          <p:cNvCxnSpPr/>
          <p:nvPr/>
        </p:nvCxnSpPr>
        <p:spPr>
          <a:xfrm>
            <a:off x="8839200" y="4724400"/>
            <a:ext cx="0" cy="228706"/>
          </a:xfrm>
          <a:prstGeom prst="straightConnector1">
            <a:avLst/>
          </a:prstGeom>
          <a:solidFill>
            <a:schemeClr val="accent1"/>
          </a:solidFill>
          <a:ln w="57150" cap="flat" cmpd="sng">
            <a:solidFill>
              <a:srgbClr val="002060"/>
            </a:solidFill>
            <a:prstDash val="solid"/>
            <a:round/>
            <a:headEnd type="none" w="sm" len="sm"/>
            <a:tailEnd type="none" w="sm" len="sm"/>
          </a:ln>
        </p:spPr>
      </p:cxnSp>
      <p:sp>
        <p:nvSpPr>
          <p:cNvPr id="826" name="Google Shape;826;p113"/>
          <p:cNvSpPr txBox="1"/>
          <p:nvPr/>
        </p:nvSpPr>
        <p:spPr>
          <a:xfrm>
            <a:off x="8933341" y="5419169"/>
            <a:ext cx="1926795" cy="646412"/>
          </a:xfrm>
          <a:prstGeom prst="rect">
            <a:avLst/>
          </a:prstGeom>
          <a:solidFill>
            <a:schemeClr val="accent4"/>
          </a:solidFill>
          <a:ln>
            <a:noFill/>
          </a:ln>
        </p:spPr>
        <p:txBody>
          <a:bodyPr spcFirstLastPara="1" wrap="square" lIns="105766" tIns="52873" rIns="105766" bIns="52873" anchor="t" anchorCtr="0">
            <a:noAutofit/>
          </a:bodyPr>
          <a:lstStyle/>
          <a:p>
            <a:pPr defTabSz="806822">
              <a:buClr>
                <a:srgbClr val="000000"/>
              </a:buClr>
            </a:pPr>
            <a:r>
              <a:rPr lang="en" b="1" i="1" kern="0" dirty="0">
                <a:solidFill>
                  <a:srgbClr val="002060"/>
                </a:solidFill>
                <a:latin typeface="Libre Franklin"/>
                <a:ea typeface="Libre Franklin"/>
                <a:cs typeface="Libre Franklin"/>
                <a:sym typeface="Libre Franklin"/>
              </a:rPr>
              <a:t>CMOS at 77K: ENC&lt;&lt;10</a:t>
            </a:r>
            <a:r>
              <a:rPr lang="en" b="1" i="1" kern="0" baseline="30000" dirty="0">
                <a:solidFill>
                  <a:srgbClr val="002060"/>
                </a:solidFill>
                <a:latin typeface="Libre Franklin"/>
                <a:ea typeface="Libre Franklin"/>
                <a:cs typeface="Libre Franklin"/>
                <a:sym typeface="Libre Franklin"/>
              </a:rPr>
              <a:t>3 </a:t>
            </a:r>
            <a:r>
              <a:rPr lang="en" b="1" i="1" kern="0" dirty="0">
                <a:solidFill>
                  <a:srgbClr val="002060"/>
                </a:solidFill>
                <a:latin typeface="Libre Franklin"/>
                <a:ea typeface="Libre Franklin"/>
                <a:cs typeface="Libre Franklin"/>
                <a:sym typeface="Libre Franklin"/>
              </a:rPr>
              <a:t>e</a:t>
            </a:r>
            <a:r>
              <a:rPr lang="en" b="1" i="1" kern="0" baseline="30000" dirty="0">
                <a:solidFill>
                  <a:srgbClr val="002060"/>
                </a:solidFill>
                <a:latin typeface="Libre Franklin"/>
                <a:ea typeface="Libre Franklin"/>
                <a:cs typeface="Libre Franklin"/>
                <a:sym typeface="Libre Franklin"/>
              </a:rPr>
              <a:t>-</a:t>
            </a:r>
            <a:r>
              <a:rPr lang="en" b="1" i="1" kern="0" dirty="0">
                <a:solidFill>
                  <a:srgbClr val="002060"/>
                </a:solidFill>
                <a:latin typeface="Libre Franklin"/>
                <a:ea typeface="Libre Franklin"/>
                <a:cs typeface="Libre Franklin"/>
                <a:sym typeface="Libre Franklin"/>
              </a:rPr>
              <a:t> rms</a:t>
            </a:r>
            <a:endParaRPr b="1" i="1" kern="0" baseline="30000" dirty="0">
              <a:solidFill>
                <a:srgbClr val="002060"/>
              </a:solidFill>
              <a:latin typeface="Libre Franklin"/>
              <a:ea typeface="Libre Franklin"/>
              <a:cs typeface="Libre Franklin"/>
              <a:sym typeface="Libre Franklin"/>
            </a:endParaRPr>
          </a:p>
        </p:txBody>
      </p:sp>
      <p:cxnSp>
        <p:nvCxnSpPr>
          <p:cNvPr id="827" name="Google Shape;827;p113"/>
          <p:cNvCxnSpPr/>
          <p:nvPr/>
        </p:nvCxnSpPr>
        <p:spPr>
          <a:xfrm rot="10800000">
            <a:off x="8933360" y="4876994"/>
            <a:ext cx="303088" cy="568853"/>
          </a:xfrm>
          <a:prstGeom prst="straightConnector1">
            <a:avLst/>
          </a:prstGeom>
          <a:solidFill>
            <a:schemeClr val="accent1"/>
          </a:solidFill>
          <a:ln w="28575" cap="flat" cmpd="sng">
            <a:solidFill>
              <a:schemeClr val="dk1"/>
            </a:solidFill>
            <a:prstDash val="solid"/>
            <a:round/>
            <a:headEnd type="none" w="sm" len="sm"/>
            <a:tailEnd type="stealth" w="med" len="med"/>
          </a:ln>
        </p:spPr>
      </p:cxnSp>
      <p:sp>
        <p:nvSpPr>
          <p:cNvPr id="828" name="Google Shape;828;p113"/>
          <p:cNvSpPr/>
          <p:nvPr/>
        </p:nvSpPr>
        <p:spPr>
          <a:xfrm rot="1579354">
            <a:off x="5597351" y="1832455"/>
            <a:ext cx="1370617" cy="1085326"/>
          </a:xfrm>
          <a:prstGeom prst="ellipse">
            <a:avLst/>
          </a:prstGeom>
          <a:solidFill>
            <a:srgbClr val="FFFF00"/>
          </a:solidFill>
          <a:ln w="38100" cap="flat" cmpd="sng">
            <a:solidFill>
              <a:srgbClr val="FFC000"/>
            </a:solidFill>
            <a:prstDash val="solid"/>
            <a:round/>
            <a:headEnd type="none" w="sm" len="sm"/>
            <a:tailEnd type="none" w="sm" len="sm"/>
          </a:ln>
        </p:spPr>
        <p:txBody>
          <a:bodyPr spcFirstLastPara="1" wrap="square" lIns="105766" tIns="52873" rIns="105766" bIns="52873" anchor="t" anchorCtr="0">
            <a:noAutofit/>
          </a:bodyPr>
          <a:lstStyle/>
          <a:p>
            <a:pPr defTabSz="806822">
              <a:buClr>
                <a:srgbClr val="000000"/>
              </a:buClr>
            </a:pPr>
            <a:endParaRPr sz="3200" kern="0">
              <a:solidFill>
                <a:srgbClr val="322F31"/>
              </a:solidFill>
              <a:latin typeface="Palatino Linotype"/>
              <a:ea typeface="Palatino Linotype"/>
              <a:cs typeface="Palatino Linotype"/>
              <a:sym typeface="Palatino Linotype"/>
            </a:endParaRPr>
          </a:p>
        </p:txBody>
      </p:sp>
      <p:cxnSp>
        <p:nvCxnSpPr>
          <p:cNvPr id="829" name="Google Shape;829;p113"/>
          <p:cNvCxnSpPr/>
          <p:nvPr/>
        </p:nvCxnSpPr>
        <p:spPr>
          <a:xfrm>
            <a:off x="5187909" y="5910164"/>
            <a:ext cx="7147" cy="109853"/>
          </a:xfrm>
          <a:prstGeom prst="straightConnector1">
            <a:avLst/>
          </a:prstGeom>
          <a:solidFill>
            <a:schemeClr val="accent1"/>
          </a:solidFill>
          <a:ln w="57150" cap="flat" cmpd="sng">
            <a:solidFill>
              <a:srgbClr val="002060"/>
            </a:solidFill>
            <a:prstDash val="solid"/>
            <a:round/>
            <a:headEnd type="none" w="sm" len="sm"/>
            <a:tailEnd type="none" w="sm" len="sm"/>
          </a:ln>
        </p:spPr>
      </p:cxnSp>
      <p:cxnSp>
        <p:nvCxnSpPr>
          <p:cNvPr id="830" name="Google Shape;830;p113"/>
          <p:cNvCxnSpPr/>
          <p:nvPr/>
        </p:nvCxnSpPr>
        <p:spPr>
          <a:xfrm>
            <a:off x="3904029" y="1743573"/>
            <a:ext cx="2407235" cy="622324"/>
          </a:xfrm>
          <a:prstGeom prst="straightConnector1">
            <a:avLst/>
          </a:prstGeom>
          <a:solidFill>
            <a:schemeClr val="accent1"/>
          </a:solidFill>
          <a:ln w="38100" cap="flat" cmpd="sng">
            <a:solidFill>
              <a:srgbClr val="7F7F7F"/>
            </a:solidFill>
            <a:prstDash val="solid"/>
            <a:round/>
            <a:headEnd type="none" w="sm" len="sm"/>
            <a:tailEnd type="stealth" w="med" len="med"/>
          </a:ln>
        </p:spPr>
      </p:cxnSp>
      <p:sp>
        <p:nvSpPr>
          <p:cNvPr id="831" name="Google Shape;831;p113"/>
          <p:cNvSpPr txBox="1"/>
          <p:nvPr/>
        </p:nvSpPr>
        <p:spPr>
          <a:xfrm>
            <a:off x="1492950" y="5858426"/>
            <a:ext cx="2010441" cy="646412"/>
          </a:xfrm>
          <a:prstGeom prst="rect">
            <a:avLst/>
          </a:prstGeom>
          <a:solidFill>
            <a:srgbClr val="D9D9D9"/>
          </a:solidFill>
          <a:ln>
            <a:noFill/>
          </a:ln>
        </p:spPr>
        <p:txBody>
          <a:bodyPr spcFirstLastPara="1" wrap="square" lIns="105766" tIns="52873" rIns="105766" bIns="52873" anchor="t" anchorCtr="0">
            <a:noAutofit/>
          </a:bodyPr>
          <a:lstStyle/>
          <a:p>
            <a:pPr defTabSz="806822">
              <a:buClr>
                <a:srgbClr val="000000"/>
              </a:buClr>
            </a:pPr>
            <a:r>
              <a:rPr lang="en" b="1" kern="0">
                <a:solidFill>
                  <a:srgbClr val="002060"/>
                </a:solidFill>
                <a:latin typeface="Libre Franklin"/>
                <a:ea typeface="Libre Franklin"/>
                <a:cs typeface="Libre Franklin"/>
                <a:sym typeface="Libre Franklin"/>
              </a:rPr>
              <a:t>MicroBooNE</a:t>
            </a:r>
            <a:endParaRPr b="1" kern="0">
              <a:solidFill>
                <a:srgbClr val="002060"/>
              </a:solidFill>
              <a:latin typeface="Libre Franklin"/>
              <a:ea typeface="Libre Franklin"/>
              <a:cs typeface="Libre Franklin"/>
              <a:sym typeface="Libre Franklin"/>
            </a:endParaRPr>
          </a:p>
          <a:p>
            <a:pPr defTabSz="806822">
              <a:buClr>
                <a:srgbClr val="000000"/>
              </a:buClr>
            </a:pPr>
            <a:r>
              <a:rPr lang="en" b="1" kern="0">
                <a:solidFill>
                  <a:srgbClr val="002060"/>
                </a:solidFill>
                <a:latin typeface="Libre Franklin"/>
                <a:ea typeface="Libre Franklin"/>
                <a:cs typeface="Libre Franklin"/>
                <a:sym typeface="Libre Franklin"/>
              </a:rPr>
              <a:t>ENC~400 e</a:t>
            </a:r>
            <a:r>
              <a:rPr lang="en" b="1" kern="0" baseline="30000">
                <a:solidFill>
                  <a:srgbClr val="002060"/>
                </a:solidFill>
                <a:latin typeface="Libre Franklin"/>
                <a:ea typeface="Libre Franklin"/>
                <a:cs typeface="Libre Franklin"/>
                <a:sym typeface="Libre Franklin"/>
              </a:rPr>
              <a:t>-</a:t>
            </a:r>
            <a:r>
              <a:rPr lang="en" b="1" kern="0">
                <a:solidFill>
                  <a:srgbClr val="002060"/>
                </a:solidFill>
                <a:latin typeface="Libre Franklin"/>
                <a:ea typeface="Libre Franklin"/>
                <a:cs typeface="Libre Franklin"/>
                <a:sym typeface="Libre Franklin"/>
              </a:rPr>
              <a:t> rms</a:t>
            </a:r>
            <a:endParaRPr b="1" kern="0">
              <a:solidFill>
                <a:srgbClr val="002060"/>
              </a:solidFill>
              <a:latin typeface="Libre Franklin"/>
              <a:ea typeface="Libre Franklin"/>
              <a:cs typeface="Libre Franklin"/>
              <a:sym typeface="Libre Franklin"/>
            </a:endParaRPr>
          </a:p>
        </p:txBody>
      </p:sp>
      <p:sp>
        <p:nvSpPr>
          <p:cNvPr id="832" name="Google Shape;832;p113"/>
          <p:cNvSpPr txBox="1"/>
          <p:nvPr/>
        </p:nvSpPr>
        <p:spPr>
          <a:xfrm>
            <a:off x="1645015" y="1219190"/>
            <a:ext cx="2259000" cy="1261853"/>
          </a:xfrm>
          <a:prstGeom prst="rect">
            <a:avLst/>
          </a:prstGeom>
          <a:solidFill>
            <a:srgbClr val="CCCCCC"/>
          </a:solidFill>
          <a:ln>
            <a:noFill/>
          </a:ln>
        </p:spPr>
        <p:txBody>
          <a:bodyPr spcFirstLastPara="1" wrap="square" lIns="105766" tIns="52873" rIns="105766" bIns="52873" anchor="t" anchorCtr="0">
            <a:noAutofit/>
          </a:bodyPr>
          <a:lstStyle/>
          <a:p>
            <a:pPr defTabSz="806822">
              <a:buClr>
                <a:srgbClr val="000000"/>
              </a:buClr>
            </a:pPr>
            <a:r>
              <a:rPr lang="en" b="1" kern="0" dirty="0">
                <a:solidFill>
                  <a:srgbClr val="FF0000"/>
                </a:solidFill>
                <a:latin typeface="Libre Franklin"/>
                <a:ea typeface="Libre Franklin"/>
                <a:cs typeface="Libre Franklin"/>
                <a:sym typeface="Libre Franklin"/>
              </a:rPr>
              <a:t>DUNE with warm electronics (300K)</a:t>
            </a:r>
            <a:endParaRPr kern="0" dirty="0">
              <a:solidFill>
                <a:srgbClr val="FF0000"/>
              </a:solidFill>
              <a:latin typeface="Libre Franklin"/>
              <a:ea typeface="Libre Franklin"/>
              <a:cs typeface="Libre Franklin"/>
              <a:sym typeface="Libre Franklin"/>
            </a:endParaRPr>
          </a:p>
          <a:p>
            <a:pPr defTabSz="806822">
              <a:buClr>
                <a:srgbClr val="000000"/>
              </a:buClr>
            </a:pPr>
            <a:r>
              <a:rPr lang="en" b="1" kern="0" dirty="0">
                <a:solidFill>
                  <a:srgbClr val="FF0000"/>
                </a:solidFill>
                <a:latin typeface="Libre Franklin"/>
                <a:ea typeface="Libre Franklin"/>
                <a:cs typeface="Libre Franklin"/>
                <a:sym typeface="Libre Franklin"/>
              </a:rPr>
              <a:t>ENC~6x10</a:t>
            </a:r>
            <a:r>
              <a:rPr lang="en" b="1" kern="0" baseline="30000" dirty="0">
                <a:solidFill>
                  <a:srgbClr val="FF0000"/>
                </a:solidFill>
                <a:latin typeface="Libre Franklin"/>
                <a:ea typeface="Libre Franklin"/>
                <a:cs typeface="Libre Franklin"/>
                <a:sym typeface="Libre Franklin"/>
              </a:rPr>
              <a:t>3</a:t>
            </a:r>
            <a:r>
              <a:rPr lang="en" b="1" kern="0" dirty="0">
                <a:solidFill>
                  <a:srgbClr val="FF0000"/>
                </a:solidFill>
                <a:latin typeface="Libre Franklin"/>
                <a:ea typeface="Libre Franklin"/>
                <a:cs typeface="Libre Franklin"/>
                <a:sym typeface="Libre Franklin"/>
              </a:rPr>
              <a:t> e</a:t>
            </a:r>
            <a:r>
              <a:rPr lang="en" b="1" kern="0" baseline="30000" dirty="0">
                <a:solidFill>
                  <a:srgbClr val="FF0000"/>
                </a:solidFill>
                <a:latin typeface="Libre Franklin"/>
                <a:ea typeface="Libre Franklin"/>
                <a:cs typeface="Libre Franklin"/>
                <a:sym typeface="Libre Franklin"/>
              </a:rPr>
              <a:t>-</a:t>
            </a:r>
            <a:r>
              <a:rPr lang="en" b="1" kern="0" dirty="0">
                <a:solidFill>
                  <a:srgbClr val="FF0000"/>
                </a:solidFill>
                <a:latin typeface="Libre Franklin"/>
                <a:ea typeface="Libre Franklin"/>
                <a:cs typeface="Libre Franklin"/>
                <a:sym typeface="Libre Franklin"/>
              </a:rPr>
              <a:t> rms</a:t>
            </a:r>
            <a:endParaRPr b="1" kern="0" dirty="0">
              <a:solidFill>
                <a:srgbClr val="FF0000"/>
              </a:solidFill>
              <a:latin typeface="Libre Franklin"/>
              <a:ea typeface="Libre Franklin"/>
              <a:cs typeface="Libre Franklin"/>
              <a:sym typeface="Libre Franklin"/>
            </a:endParaRPr>
          </a:p>
        </p:txBody>
      </p:sp>
      <p:cxnSp>
        <p:nvCxnSpPr>
          <p:cNvPr id="833" name="Google Shape;833;p113"/>
          <p:cNvCxnSpPr>
            <a:stCxn id="831" idx="3"/>
          </p:cNvCxnSpPr>
          <p:nvPr/>
        </p:nvCxnSpPr>
        <p:spPr>
          <a:xfrm rot="10800000" flipH="1">
            <a:off x="3503352" y="6002256"/>
            <a:ext cx="1656528" cy="179471"/>
          </a:xfrm>
          <a:prstGeom prst="straightConnector1">
            <a:avLst/>
          </a:prstGeom>
          <a:solidFill>
            <a:schemeClr val="accent1"/>
          </a:solidFill>
          <a:ln w="38100" cap="flat" cmpd="sng">
            <a:solidFill>
              <a:srgbClr val="7F7F7F"/>
            </a:solidFill>
            <a:prstDash val="solid"/>
            <a:round/>
            <a:headEnd type="none" w="sm" len="sm"/>
            <a:tailEnd type="stealth" w="med" len="med"/>
          </a:ln>
        </p:spPr>
      </p:cxnSp>
      <p:sp>
        <p:nvSpPr>
          <p:cNvPr id="834" name="Google Shape;834;p113"/>
          <p:cNvSpPr txBox="1"/>
          <p:nvPr/>
        </p:nvSpPr>
        <p:spPr>
          <a:xfrm>
            <a:off x="592537" y="4876897"/>
            <a:ext cx="2010441" cy="646412"/>
          </a:xfrm>
          <a:prstGeom prst="rect">
            <a:avLst/>
          </a:prstGeom>
          <a:solidFill>
            <a:srgbClr val="D9D9D9"/>
          </a:solidFill>
          <a:ln>
            <a:noFill/>
          </a:ln>
        </p:spPr>
        <p:txBody>
          <a:bodyPr spcFirstLastPara="1" wrap="square" lIns="105766" tIns="52873" rIns="105766" bIns="52873" anchor="t" anchorCtr="0">
            <a:noAutofit/>
          </a:bodyPr>
          <a:lstStyle/>
          <a:p>
            <a:pPr defTabSz="806822">
              <a:buClr>
                <a:srgbClr val="000000"/>
              </a:buClr>
            </a:pPr>
            <a:r>
              <a:rPr lang="en" b="1" kern="0">
                <a:solidFill>
                  <a:srgbClr val="002060"/>
                </a:solidFill>
                <a:latin typeface="Libre Franklin"/>
                <a:ea typeface="Libre Franklin"/>
                <a:cs typeface="Libre Franklin"/>
                <a:sym typeface="Libre Franklin"/>
              </a:rPr>
              <a:t>ProtoDUNE</a:t>
            </a:r>
            <a:endParaRPr b="1" kern="0">
              <a:solidFill>
                <a:srgbClr val="002060"/>
              </a:solidFill>
              <a:latin typeface="Libre Franklin"/>
              <a:ea typeface="Libre Franklin"/>
              <a:cs typeface="Libre Franklin"/>
              <a:sym typeface="Libre Franklin"/>
            </a:endParaRPr>
          </a:p>
          <a:p>
            <a:pPr defTabSz="806822">
              <a:buClr>
                <a:srgbClr val="000000"/>
              </a:buClr>
            </a:pPr>
            <a:r>
              <a:rPr lang="en" b="1" kern="0">
                <a:solidFill>
                  <a:srgbClr val="002060"/>
                </a:solidFill>
                <a:latin typeface="Libre Franklin"/>
                <a:ea typeface="Libre Franklin"/>
                <a:cs typeface="Libre Franklin"/>
                <a:sym typeface="Libre Franklin"/>
              </a:rPr>
              <a:t>ENC~660 e</a:t>
            </a:r>
            <a:r>
              <a:rPr lang="en" b="1" kern="0" baseline="30000">
                <a:solidFill>
                  <a:srgbClr val="002060"/>
                </a:solidFill>
                <a:latin typeface="Libre Franklin"/>
                <a:ea typeface="Libre Franklin"/>
                <a:cs typeface="Libre Franklin"/>
                <a:sym typeface="Libre Franklin"/>
              </a:rPr>
              <a:t>-</a:t>
            </a:r>
            <a:r>
              <a:rPr lang="en" b="1" kern="0">
                <a:solidFill>
                  <a:srgbClr val="002060"/>
                </a:solidFill>
                <a:latin typeface="Libre Franklin"/>
                <a:ea typeface="Libre Franklin"/>
                <a:cs typeface="Libre Franklin"/>
                <a:sym typeface="Libre Franklin"/>
              </a:rPr>
              <a:t> rms</a:t>
            </a:r>
            <a:endParaRPr b="1" kern="0">
              <a:solidFill>
                <a:srgbClr val="002060"/>
              </a:solidFill>
              <a:latin typeface="Libre Franklin"/>
              <a:ea typeface="Libre Franklin"/>
              <a:cs typeface="Libre Franklin"/>
              <a:sym typeface="Libre Franklin"/>
            </a:endParaRPr>
          </a:p>
        </p:txBody>
      </p:sp>
      <p:cxnSp>
        <p:nvCxnSpPr>
          <p:cNvPr id="835" name="Google Shape;835;p113"/>
          <p:cNvCxnSpPr/>
          <p:nvPr/>
        </p:nvCxnSpPr>
        <p:spPr>
          <a:xfrm flipH="1">
            <a:off x="4724272" y="5658573"/>
            <a:ext cx="9000" cy="159618"/>
          </a:xfrm>
          <a:prstGeom prst="straightConnector1">
            <a:avLst/>
          </a:prstGeom>
          <a:solidFill>
            <a:schemeClr val="accent1"/>
          </a:solidFill>
          <a:ln w="57150" cap="flat" cmpd="sng">
            <a:solidFill>
              <a:srgbClr val="002060"/>
            </a:solidFill>
            <a:prstDash val="solid"/>
            <a:round/>
            <a:headEnd type="none" w="sm" len="sm"/>
            <a:tailEnd type="none" w="sm" len="sm"/>
          </a:ln>
        </p:spPr>
      </p:cxnSp>
      <p:cxnSp>
        <p:nvCxnSpPr>
          <p:cNvPr id="836" name="Google Shape;836;p113"/>
          <p:cNvCxnSpPr>
            <a:stCxn id="834" idx="3"/>
          </p:cNvCxnSpPr>
          <p:nvPr/>
        </p:nvCxnSpPr>
        <p:spPr>
          <a:xfrm>
            <a:off x="2602919" y="5200103"/>
            <a:ext cx="2169000" cy="605118"/>
          </a:xfrm>
          <a:prstGeom prst="straightConnector1">
            <a:avLst/>
          </a:prstGeom>
          <a:solidFill>
            <a:schemeClr val="accent1"/>
          </a:solidFill>
          <a:ln w="38100" cap="flat" cmpd="sng">
            <a:solidFill>
              <a:srgbClr val="7F7F7F"/>
            </a:solidFill>
            <a:prstDash val="solid"/>
            <a:round/>
            <a:headEnd type="none" w="sm" len="sm"/>
            <a:tailEnd type="stealth" w="med" len="med"/>
          </a:ln>
        </p:spPr>
      </p:cxn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5592019" y="607487"/>
            <a:ext cx="6435860" cy="880229"/>
          </a:xfrm>
          <a:prstGeom prst="rect">
            <a:avLst/>
          </a:prstGeom>
          <a:noFill/>
          <a:ln w="9525" cap="rnd">
            <a:noFill/>
            <a:round/>
            <a:headEnd/>
            <a:tailEnd/>
          </a:ln>
          <a:effectLst>
            <a:outerShdw blurRad="50800" dist="114300" dir="3000000" algn="tl" rotWithShape="0">
              <a:prstClr val="black">
                <a:alpha val="40000"/>
              </a:prstClr>
            </a:outerShdw>
          </a:effectLst>
        </p:spPr>
        <p:txBody>
          <a:bodyPr vert="horz" wrap="square" lIns="91431" tIns="45714" rIns="91431" bIns="45714" rtlCol="0" anchor="ctr">
            <a:spAutoFit/>
          </a:bodyPr>
          <a:lstStyle/>
          <a:p>
            <a:pPr algn="ctr" eaLnBrk="0" fontAlgn="base" hangingPunct="0">
              <a:lnSpc>
                <a:spcPct val="80000"/>
              </a:lnSpc>
              <a:spcBef>
                <a:spcPct val="0"/>
              </a:spcBef>
              <a:spcAft>
                <a:spcPct val="0"/>
              </a:spcAft>
              <a:defRPr/>
            </a:pPr>
            <a:r>
              <a:rPr lang="en-US" sz="3200" dirty="0">
                <a:solidFill>
                  <a:prstClr val="black"/>
                </a:solidFill>
              </a:rPr>
              <a:t>A key development for scalability: </a:t>
            </a:r>
            <a:r>
              <a:rPr lang="en-US" sz="3200" i="1" dirty="0">
                <a:solidFill>
                  <a:prstClr val="black"/>
                </a:solidFill>
              </a:rPr>
              <a:t>Anode Plane Assembly (</a:t>
            </a:r>
            <a:r>
              <a:rPr lang="en-US" sz="3200" b="1" i="1" dirty="0">
                <a:solidFill>
                  <a:prstClr val="black"/>
                </a:solidFill>
              </a:rPr>
              <a:t>APA</a:t>
            </a:r>
            <a:r>
              <a:rPr lang="en-US" sz="3200" i="1" dirty="0">
                <a:solidFill>
                  <a:prstClr val="black"/>
                </a:solidFill>
              </a:rPr>
              <a:t>), </a:t>
            </a:r>
            <a:r>
              <a:rPr lang="en-US" sz="3200" dirty="0">
                <a:solidFill>
                  <a:prstClr val="black"/>
                </a:solidFill>
              </a:rPr>
              <a:t>2008</a:t>
            </a:r>
          </a:p>
        </p:txBody>
      </p:sp>
      <p:sp>
        <p:nvSpPr>
          <p:cNvPr id="18" name="TextBox 17"/>
          <p:cNvSpPr txBox="1"/>
          <p:nvPr/>
        </p:nvSpPr>
        <p:spPr>
          <a:xfrm>
            <a:off x="6879101" y="1730335"/>
            <a:ext cx="4658643" cy="3268583"/>
          </a:xfrm>
          <a:prstGeom prst="rect">
            <a:avLst/>
          </a:prstGeom>
          <a:solidFill>
            <a:srgbClr val="FFF6BE"/>
          </a:solidFill>
          <a:ln>
            <a:solidFill>
              <a:schemeClr val="tx1"/>
            </a:solidFill>
          </a:ln>
        </p:spPr>
        <p:txBody>
          <a:bodyPr wrap="square" lIns="91434" tIns="45718" rIns="91434" bIns="45718" rtlCol="0">
            <a:spAutoFit/>
          </a:bodyPr>
          <a:lstStyle/>
          <a:p>
            <a:pPr defTabSz="457174"/>
            <a:r>
              <a:rPr lang="en-US" sz="2400" dirty="0">
                <a:solidFill>
                  <a:prstClr val="black"/>
                </a:solidFill>
              </a:rPr>
              <a:t>APAs are structural and electrical units containing all sense wires </a:t>
            </a:r>
            <a:r>
              <a:rPr lang="en-US" sz="2400" i="1" u="sng" dirty="0">
                <a:solidFill>
                  <a:prstClr val="black"/>
                </a:solidFill>
              </a:rPr>
              <a:t>and </a:t>
            </a:r>
            <a:r>
              <a:rPr lang="en-US" sz="2400" dirty="0">
                <a:solidFill>
                  <a:prstClr val="black"/>
                </a:solidFill>
              </a:rPr>
              <a:t>readout electronics. </a:t>
            </a:r>
          </a:p>
          <a:p>
            <a:pPr defTabSz="457174"/>
            <a:r>
              <a:rPr lang="en-US" sz="2400" dirty="0">
                <a:solidFill>
                  <a:prstClr val="black"/>
                </a:solidFill>
              </a:rPr>
              <a:t>They can be tested in LN2 and stored and transported in shipping containers.</a:t>
            </a:r>
          </a:p>
          <a:p>
            <a:pPr lvl="0" algn="ctr" eaLnBrk="0" fontAlgn="base" hangingPunct="0">
              <a:lnSpc>
                <a:spcPct val="80000"/>
              </a:lnSpc>
              <a:spcBef>
                <a:spcPct val="0"/>
              </a:spcBef>
              <a:spcAft>
                <a:spcPct val="0"/>
              </a:spcAft>
              <a:defRPr/>
            </a:pPr>
            <a:endParaRPr lang="en-US" sz="2400" dirty="0">
              <a:solidFill>
                <a:prstClr val="black"/>
              </a:solidFill>
            </a:endParaRPr>
          </a:p>
          <a:p>
            <a:pPr lvl="0" algn="ctr" eaLnBrk="0" fontAlgn="base" hangingPunct="0">
              <a:lnSpc>
                <a:spcPct val="80000"/>
              </a:lnSpc>
              <a:spcBef>
                <a:spcPct val="0"/>
              </a:spcBef>
              <a:spcAft>
                <a:spcPct val="0"/>
              </a:spcAft>
              <a:defRPr/>
            </a:pPr>
            <a:r>
              <a:rPr lang="en-US" sz="2400" dirty="0">
                <a:solidFill>
                  <a:prstClr val="black"/>
                </a:solidFill>
              </a:rPr>
              <a:t>Concept developed at BNL  in 2008 </a:t>
            </a:r>
            <a:endParaRPr lang="en-US" sz="2400" kern="0" dirty="0">
              <a:solidFill>
                <a:srgbClr val="042B7F"/>
              </a:solidFill>
              <a:cs typeface="ＭＳ Ｐゴシック" charset="-128"/>
            </a:endParaRPr>
          </a:p>
          <a:p>
            <a:pPr defTabSz="457174"/>
            <a:endParaRPr lang="en-US" sz="2400" dirty="0">
              <a:solidFill>
                <a:prstClr val="black"/>
              </a:solidFill>
            </a:endParaRPr>
          </a:p>
        </p:txBody>
      </p:sp>
      <p:pic>
        <p:nvPicPr>
          <p:cNvPr id="20" name="Picture 19" descr="Veljko APA Frames.png"/>
          <p:cNvPicPr>
            <a:picLocks noChangeAspect="1"/>
          </p:cNvPicPr>
          <p:nvPr/>
        </p:nvPicPr>
        <p:blipFill>
          <a:blip r:embed="rId3"/>
          <a:stretch>
            <a:fillRect/>
          </a:stretch>
        </p:blipFill>
        <p:spPr>
          <a:xfrm>
            <a:off x="953755" y="43842"/>
            <a:ext cx="4199756" cy="6413230"/>
          </a:xfrm>
          <a:prstGeom prst="rect">
            <a:avLst/>
          </a:prstGeom>
        </p:spPr>
      </p:pic>
      <p:sp>
        <p:nvSpPr>
          <p:cNvPr id="9" name="Slide Number Placeholder 9"/>
          <p:cNvSpPr>
            <a:spLocks noGrp="1"/>
          </p:cNvSpPr>
          <p:nvPr>
            <p:ph type="sldNum" sz="quarter" idx="12"/>
          </p:nvPr>
        </p:nvSpPr>
        <p:spPr bwMode="auto">
          <a:xfrm>
            <a:off x="8777817" y="6583363"/>
            <a:ext cx="2844800" cy="247650"/>
          </a:xfrm>
          <a:noFill/>
          <a:ln>
            <a:miter lim="800000"/>
            <a:headEnd/>
            <a:tailEnd/>
          </a:ln>
        </p:spPr>
        <p:txBody>
          <a:bodyPr/>
          <a:lstStyle/>
          <a:p>
            <a:fld id="{C44D8EC1-E5F6-4682-801C-C65A61F34B7B}" type="slidenum">
              <a:rPr lang="en-US" smtClean="0">
                <a:solidFill>
                  <a:prstClr val="black">
                    <a:tint val="75000"/>
                  </a:prstClr>
                </a:solidFill>
                <a:ea typeface="ＭＳ Ｐゴシック"/>
              </a:rPr>
              <a:pPr/>
              <a:t>29</a:t>
            </a:fld>
            <a:endParaRPr lang="en-US">
              <a:solidFill>
                <a:prstClr val="black">
                  <a:tint val="75000"/>
                </a:prstClr>
              </a:solidFill>
              <a:ea typeface="ＭＳ Ｐゴシック"/>
            </a:endParaRPr>
          </a:p>
        </p:txBody>
      </p:sp>
      <p:sp>
        <p:nvSpPr>
          <p:cNvPr id="2" name="TextBox 1"/>
          <p:cNvSpPr txBox="1"/>
          <p:nvPr/>
        </p:nvSpPr>
        <p:spPr>
          <a:xfrm>
            <a:off x="5592017" y="2363372"/>
            <a:ext cx="291851" cy="1631216"/>
          </a:xfrm>
          <a:prstGeom prst="rect">
            <a:avLst/>
          </a:prstGeom>
          <a:noFill/>
        </p:spPr>
        <p:txBody>
          <a:bodyPr wrap="square" rtlCol="0">
            <a:spAutoFit/>
          </a:bodyPr>
          <a:lstStyle/>
          <a:p>
            <a:r>
              <a:rPr lang="en-US" sz="2000" b="1" i="1" dirty="0"/>
              <a:t>u  v   y</a:t>
            </a:r>
          </a:p>
        </p:txBody>
      </p:sp>
      <p:sp>
        <p:nvSpPr>
          <p:cNvPr id="3" name="TextBox 2"/>
          <p:cNvSpPr txBox="1"/>
          <p:nvPr/>
        </p:nvSpPr>
        <p:spPr>
          <a:xfrm>
            <a:off x="5883879" y="3612290"/>
            <a:ext cx="777777" cy="400110"/>
          </a:xfrm>
          <a:prstGeom prst="rect">
            <a:avLst/>
          </a:prstGeom>
          <a:noFill/>
        </p:spPr>
        <p:txBody>
          <a:bodyPr wrap="none" rtlCol="0">
            <a:spAutoFit/>
          </a:bodyPr>
          <a:lstStyle/>
          <a:p>
            <a:r>
              <a:rPr lang="en-US" sz="2000" b="1" i="1" dirty="0"/>
              <a:t>(x, w)</a:t>
            </a:r>
          </a:p>
        </p:txBody>
      </p:sp>
      <p:cxnSp>
        <p:nvCxnSpPr>
          <p:cNvPr id="5" name="Straight Arrow Connector 4"/>
          <p:cNvCxnSpPr/>
          <p:nvPr/>
        </p:nvCxnSpPr>
        <p:spPr>
          <a:xfrm flipH="1" flipV="1">
            <a:off x="4543877" y="1487716"/>
            <a:ext cx="1048151" cy="11007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3992881" y="3612291"/>
            <a:ext cx="1648264" cy="256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4696265" y="2363372"/>
            <a:ext cx="895752" cy="815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63175" y="5261325"/>
            <a:ext cx="2940148" cy="646331"/>
          </a:xfrm>
          <a:prstGeom prst="rect">
            <a:avLst/>
          </a:prstGeom>
          <a:noFill/>
        </p:spPr>
        <p:txBody>
          <a:bodyPr wrap="square" rtlCol="0">
            <a:spAutoFit/>
          </a:bodyPr>
          <a:lstStyle/>
          <a:p>
            <a:r>
              <a:rPr lang="en-US" dirty="0"/>
              <a:t>Wire wrap-around concept due to H. </a:t>
            </a:r>
            <a:r>
              <a:rPr lang="en-US" dirty="0" err="1"/>
              <a:t>Jostlein</a:t>
            </a:r>
            <a:r>
              <a:rPr lang="en-US" dirty="0"/>
              <a:t> (2004)</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F873C98C-E82D-4186-B81A-E3521783A453}" type="slidenum">
              <a:rPr lang="en-US">
                <a:solidFill>
                  <a:srgbClr val="000000"/>
                </a:solidFill>
                <a:latin typeface="Arial"/>
                <a:cs typeface="Arial"/>
              </a:rPr>
              <a:pPr>
                <a:defRPr/>
              </a:pPr>
              <a:t>3</a:t>
            </a:fld>
            <a:endParaRPr lang="en-US">
              <a:solidFill>
                <a:srgbClr val="000000"/>
              </a:solidFill>
              <a:latin typeface="Arial"/>
              <a:cs typeface="Arial"/>
            </a:endParaRPr>
          </a:p>
        </p:txBody>
      </p:sp>
      <p:sp>
        <p:nvSpPr>
          <p:cNvPr id="17411" name="Rectangle 2"/>
          <p:cNvSpPr>
            <a:spLocks noGrp="1" noChangeArrowheads="1"/>
          </p:cNvSpPr>
          <p:nvPr>
            <p:ph type="title"/>
          </p:nvPr>
        </p:nvSpPr>
        <p:spPr>
          <a:xfrm>
            <a:off x="1981200" y="274638"/>
            <a:ext cx="8229600" cy="334962"/>
          </a:xfrm>
        </p:spPr>
        <p:txBody>
          <a:bodyPr/>
          <a:lstStyle/>
          <a:p>
            <a:pPr eaLnBrk="1" hangingPunct="1"/>
            <a:r>
              <a:rPr lang="en-US" sz="2400" dirty="0">
                <a:solidFill>
                  <a:schemeClr val="accent2"/>
                </a:solidFill>
              </a:rPr>
              <a:t>Spark Chambers in the Muon Neutrino Experiment 1962</a:t>
            </a:r>
          </a:p>
        </p:txBody>
      </p:sp>
      <p:pic>
        <p:nvPicPr>
          <p:cNvPr id="17412" name="Picture 4" descr="Neutrino Event"/>
          <p:cNvPicPr>
            <a:picLocks noChangeAspect="1" noChangeArrowheads="1"/>
          </p:cNvPicPr>
          <p:nvPr/>
        </p:nvPicPr>
        <p:blipFill>
          <a:blip r:embed="rId2" cstate="print"/>
          <a:srcRect/>
          <a:stretch>
            <a:fillRect/>
          </a:stretch>
        </p:blipFill>
        <p:spPr bwMode="auto">
          <a:xfrm>
            <a:off x="1676403" y="762000"/>
            <a:ext cx="8763000" cy="2001838"/>
          </a:xfrm>
          <a:prstGeom prst="rect">
            <a:avLst/>
          </a:prstGeom>
          <a:noFill/>
          <a:ln w="9525">
            <a:noFill/>
            <a:miter lim="800000"/>
            <a:headEnd/>
            <a:tailEnd/>
          </a:ln>
        </p:spPr>
      </p:pic>
      <p:pic>
        <p:nvPicPr>
          <p:cNvPr id="17413" name="Picture 6" descr="Spark Chamber (12-243-61)"/>
          <p:cNvPicPr>
            <a:picLocks noChangeAspect="1" noChangeArrowheads="1"/>
          </p:cNvPicPr>
          <p:nvPr/>
        </p:nvPicPr>
        <p:blipFill>
          <a:blip r:embed="rId3" cstate="print"/>
          <a:srcRect/>
          <a:stretch>
            <a:fillRect/>
          </a:stretch>
        </p:blipFill>
        <p:spPr bwMode="auto">
          <a:xfrm>
            <a:off x="6553200" y="3067100"/>
            <a:ext cx="4114800" cy="3400425"/>
          </a:xfrm>
          <a:prstGeom prst="rect">
            <a:avLst/>
          </a:prstGeom>
          <a:noFill/>
          <a:ln w="9525">
            <a:noFill/>
            <a:miter lim="800000"/>
            <a:headEnd/>
            <a:tailEnd/>
          </a:ln>
        </p:spPr>
      </p:pic>
      <p:pic>
        <p:nvPicPr>
          <p:cNvPr id="17414" name="Picture 7"/>
          <p:cNvPicPr>
            <a:picLocks noChangeAspect="1" noChangeArrowheads="1"/>
          </p:cNvPicPr>
          <p:nvPr/>
        </p:nvPicPr>
        <p:blipFill>
          <a:blip r:embed="rId4" cstate="print"/>
          <a:srcRect/>
          <a:stretch>
            <a:fillRect/>
          </a:stretch>
        </p:blipFill>
        <p:spPr bwMode="auto">
          <a:xfrm>
            <a:off x="1524003" y="2819417"/>
            <a:ext cx="5105400" cy="2632075"/>
          </a:xfrm>
          <a:prstGeom prst="rect">
            <a:avLst/>
          </a:prstGeom>
          <a:noFill/>
          <a:ln w="9525" algn="ctr">
            <a:noFill/>
            <a:miter lim="800000"/>
            <a:headEnd/>
            <a:tailEnd/>
          </a:ln>
        </p:spPr>
      </p:pic>
      <p:sp>
        <p:nvSpPr>
          <p:cNvPr id="17415" name="Rectangle 9"/>
          <p:cNvSpPr>
            <a:spLocks noChangeArrowheads="1"/>
          </p:cNvSpPr>
          <p:nvPr/>
        </p:nvSpPr>
        <p:spPr bwMode="auto">
          <a:xfrm>
            <a:off x="8001000" y="5791200"/>
            <a:ext cx="1981200" cy="304800"/>
          </a:xfrm>
          <a:prstGeom prst="rect">
            <a:avLst/>
          </a:prstGeom>
          <a:solidFill>
            <a:schemeClr val="bg1"/>
          </a:solidFill>
          <a:ln w="9525">
            <a:solidFill>
              <a:schemeClr val="tx1"/>
            </a:solidFill>
            <a:miter lim="800000"/>
            <a:headEnd/>
            <a:tailEnd/>
          </a:ln>
        </p:spPr>
        <p:txBody>
          <a:bodyPr wrap="none" lIns="91434" tIns="45718" rIns="91434" bIns="45718" anchor="ctr"/>
          <a:lstStyle/>
          <a:p>
            <a:pPr fontAlgn="base">
              <a:spcBef>
                <a:spcPct val="0"/>
              </a:spcBef>
              <a:spcAft>
                <a:spcPct val="0"/>
              </a:spcAft>
            </a:pPr>
            <a:endParaRPr lang="en-US">
              <a:solidFill>
                <a:srgbClr val="000000"/>
              </a:solidFill>
              <a:latin typeface="Comic Sans MS" pitchFamily="66" charset="0"/>
              <a:cs typeface="Arial"/>
            </a:endParaRPr>
          </a:p>
        </p:txBody>
      </p:sp>
      <p:sp>
        <p:nvSpPr>
          <p:cNvPr id="17416" name="Text Box 8"/>
          <p:cNvSpPr txBox="1">
            <a:spLocks noChangeArrowheads="1"/>
          </p:cNvSpPr>
          <p:nvPr/>
        </p:nvSpPr>
        <p:spPr bwMode="auto">
          <a:xfrm>
            <a:off x="8001000" y="5791247"/>
            <a:ext cx="1981200" cy="338550"/>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sz="1600">
                <a:solidFill>
                  <a:srgbClr val="000000"/>
                </a:solidFill>
                <a:latin typeface="Arial"/>
                <a:cs typeface="Arial"/>
              </a:rPr>
              <a:t>10 tons of Al plates</a:t>
            </a:r>
          </a:p>
        </p:txBody>
      </p:sp>
      <p:sp>
        <p:nvSpPr>
          <p:cNvPr id="17417" name="Line 10"/>
          <p:cNvSpPr>
            <a:spLocks noChangeShapeType="1"/>
          </p:cNvSpPr>
          <p:nvPr/>
        </p:nvSpPr>
        <p:spPr bwMode="auto">
          <a:xfrm flipH="1" flipV="1">
            <a:off x="8153400" y="4876800"/>
            <a:ext cx="304800" cy="914400"/>
          </a:xfrm>
          <a:prstGeom prst="line">
            <a:avLst/>
          </a:prstGeom>
          <a:noFill/>
          <a:ln w="19050">
            <a:solidFill>
              <a:schemeClr val="bg1"/>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Comic Sans MS" pitchFamily="66" charset="0"/>
              <a:cs typeface="Arial"/>
            </a:endParaRPr>
          </a:p>
        </p:txBody>
      </p:sp>
      <p:sp>
        <p:nvSpPr>
          <p:cNvPr id="17418" name="Text Box 11"/>
          <p:cNvSpPr txBox="1">
            <a:spLocks noChangeArrowheads="1"/>
          </p:cNvSpPr>
          <p:nvPr/>
        </p:nvSpPr>
        <p:spPr bwMode="auto">
          <a:xfrm>
            <a:off x="2438400" y="5029247"/>
            <a:ext cx="1371600" cy="338550"/>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sz="1600">
                <a:solidFill>
                  <a:srgbClr val="000000"/>
                </a:solidFill>
                <a:latin typeface="Arial"/>
                <a:cs typeface="Arial"/>
              </a:rPr>
              <a:t>13m of Fe</a:t>
            </a:r>
          </a:p>
        </p:txBody>
      </p:sp>
      <p:sp>
        <p:nvSpPr>
          <p:cNvPr id="17419" name="Line 12"/>
          <p:cNvSpPr>
            <a:spLocks noChangeShapeType="1"/>
          </p:cNvSpPr>
          <p:nvPr/>
        </p:nvSpPr>
        <p:spPr bwMode="auto">
          <a:xfrm flipV="1">
            <a:off x="2667000" y="4419600"/>
            <a:ext cx="152400" cy="609600"/>
          </a:xfrm>
          <a:prstGeom prst="line">
            <a:avLst/>
          </a:prstGeom>
          <a:noFill/>
          <a:ln w="9525">
            <a:solidFill>
              <a:schemeClr val="tx1"/>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Comic Sans MS" pitchFamily="66" charset="0"/>
              <a:cs typeface="Arial"/>
            </a:endParaRPr>
          </a:p>
        </p:txBody>
      </p:sp>
      <p:sp>
        <p:nvSpPr>
          <p:cNvPr id="17420" name="Rectangle 14"/>
          <p:cNvSpPr>
            <a:spLocks noChangeArrowheads="1"/>
          </p:cNvSpPr>
          <p:nvPr/>
        </p:nvSpPr>
        <p:spPr bwMode="auto">
          <a:xfrm>
            <a:off x="3886200" y="2209800"/>
            <a:ext cx="1219200" cy="381000"/>
          </a:xfrm>
          <a:prstGeom prst="rect">
            <a:avLst/>
          </a:prstGeom>
          <a:solidFill>
            <a:schemeClr val="bg1"/>
          </a:solidFill>
          <a:ln w="9525">
            <a:solidFill>
              <a:schemeClr val="tx1"/>
            </a:solidFill>
            <a:miter lim="800000"/>
            <a:headEnd/>
            <a:tailEnd/>
          </a:ln>
        </p:spPr>
        <p:txBody>
          <a:bodyPr wrap="none" lIns="91434" tIns="45718" rIns="91434" bIns="45718" anchor="ctr"/>
          <a:lstStyle/>
          <a:p>
            <a:pPr fontAlgn="base">
              <a:spcBef>
                <a:spcPct val="0"/>
              </a:spcBef>
              <a:spcAft>
                <a:spcPct val="0"/>
              </a:spcAft>
            </a:pPr>
            <a:endParaRPr lang="en-US">
              <a:solidFill>
                <a:srgbClr val="000000"/>
              </a:solidFill>
              <a:latin typeface="Comic Sans MS" pitchFamily="66" charset="0"/>
              <a:cs typeface="Arial"/>
            </a:endParaRPr>
          </a:p>
        </p:txBody>
      </p:sp>
      <p:sp>
        <p:nvSpPr>
          <p:cNvPr id="17421" name="Text Box 13"/>
          <p:cNvSpPr txBox="1">
            <a:spLocks noChangeArrowheads="1"/>
          </p:cNvSpPr>
          <p:nvPr/>
        </p:nvSpPr>
        <p:spPr bwMode="auto">
          <a:xfrm>
            <a:off x="3886200" y="2209847"/>
            <a:ext cx="1219200" cy="338550"/>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sz="1600">
                <a:solidFill>
                  <a:srgbClr val="000000"/>
                </a:solidFill>
                <a:latin typeface="Arial"/>
                <a:cs typeface="Arial"/>
              </a:rPr>
              <a:t>Muon track</a:t>
            </a:r>
          </a:p>
        </p:txBody>
      </p:sp>
      <p:sp>
        <p:nvSpPr>
          <p:cNvPr id="17422" name="Line 15"/>
          <p:cNvSpPr>
            <a:spLocks noChangeShapeType="1"/>
          </p:cNvSpPr>
          <p:nvPr/>
        </p:nvSpPr>
        <p:spPr bwMode="auto">
          <a:xfrm flipV="1">
            <a:off x="4572000" y="1828800"/>
            <a:ext cx="457200" cy="381000"/>
          </a:xfrm>
          <a:prstGeom prst="line">
            <a:avLst/>
          </a:prstGeom>
          <a:noFill/>
          <a:ln w="28575">
            <a:solidFill>
              <a:schemeClr val="bg1"/>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Comic Sans MS" pitchFamily="66" charset="0"/>
              <a:cs typeface="Arial"/>
            </a:endParaRPr>
          </a:p>
        </p:txBody>
      </p:sp>
      <p:sp>
        <p:nvSpPr>
          <p:cNvPr id="17423" name="Text Box 16"/>
          <p:cNvSpPr txBox="1">
            <a:spLocks noChangeArrowheads="1"/>
          </p:cNvSpPr>
          <p:nvPr/>
        </p:nvSpPr>
        <p:spPr bwMode="auto">
          <a:xfrm>
            <a:off x="2057400" y="5410247"/>
            <a:ext cx="2438400" cy="338550"/>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sz="1600" dirty="0">
                <a:solidFill>
                  <a:srgbClr val="000000"/>
                </a:solidFill>
                <a:latin typeface="Arial"/>
                <a:cs typeface="Arial"/>
              </a:rPr>
              <a:t>(Danby, et al., 1962)</a:t>
            </a:r>
          </a:p>
        </p:txBody>
      </p:sp>
      <p:sp>
        <p:nvSpPr>
          <p:cNvPr id="17424" name="Text Box 17"/>
          <p:cNvSpPr txBox="1">
            <a:spLocks noChangeArrowheads="1"/>
          </p:cNvSpPr>
          <p:nvPr/>
        </p:nvSpPr>
        <p:spPr bwMode="auto">
          <a:xfrm>
            <a:off x="1752602" y="5791304"/>
            <a:ext cx="4359275" cy="830993"/>
          </a:xfrm>
          <a:prstGeom prst="rect">
            <a:avLst/>
          </a:prstGeom>
          <a:noFill/>
          <a:ln w="9525">
            <a:noFill/>
            <a:miter lim="800000"/>
            <a:headEnd/>
            <a:tailEnd/>
          </a:ln>
        </p:spPr>
        <p:txBody>
          <a:bodyPr lIns="91434" tIns="45718" rIns="91434" bIns="45718">
            <a:spAutoFit/>
          </a:bodyPr>
          <a:lstStyle/>
          <a:p>
            <a:pPr fontAlgn="base">
              <a:spcBef>
                <a:spcPct val="0"/>
              </a:spcBef>
              <a:spcAft>
                <a:spcPct val="0"/>
              </a:spcAft>
            </a:pPr>
            <a:r>
              <a:rPr lang="en-US" sz="1600" dirty="0">
                <a:solidFill>
                  <a:srgbClr val="000000"/>
                </a:solidFill>
                <a:latin typeface="Arial"/>
                <a:cs typeface="Arial"/>
              </a:rPr>
              <a:t>Spark chambers also used in CP violation experiment (Fitch and Cronin, 1964)</a:t>
            </a:r>
          </a:p>
          <a:p>
            <a:pPr fontAlgn="base">
              <a:spcBef>
                <a:spcPct val="0"/>
              </a:spcBef>
              <a:spcAft>
                <a:spcPct val="0"/>
              </a:spcAft>
            </a:pPr>
            <a:r>
              <a:rPr lang="en-US" sz="1600" dirty="0">
                <a:solidFill>
                  <a:srgbClr val="000000"/>
                </a:solidFill>
                <a:latin typeface="Arial"/>
                <a:cs typeface="Arial"/>
              </a:rPr>
              <a:t>   </a:t>
            </a:r>
            <a:r>
              <a:rPr lang="en-US" sz="1600" b="1" i="1" dirty="0">
                <a:solidFill>
                  <a:srgbClr val="000000"/>
                </a:solidFill>
                <a:latin typeface="Arial"/>
                <a:cs typeface="Arial"/>
              </a:rPr>
              <a:t>Two Nobel Prizes with such detectors!</a:t>
            </a:r>
          </a:p>
        </p:txBody>
      </p:sp>
    </p:spTree>
    <p:extLst>
      <p:ext uri="{BB962C8B-B14F-4D97-AF65-F5344CB8AC3E}">
        <p14:creationId xmlns:p14="http://schemas.microsoft.com/office/powerpoint/2010/main" val="249372601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5" name="Google Shape;925;p115" descr="C:\Users\sgao.BNL\AppData\Roaming\Foxmail7\Temp-4380-20161029114902\20161030_144255-1.jpg"/>
          <p:cNvPicPr preferRelativeResize="0"/>
          <p:nvPr/>
        </p:nvPicPr>
        <p:blipFill rotWithShape="1">
          <a:blip r:embed="rId3">
            <a:alphaModFix/>
          </a:blip>
          <a:srcRect/>
          <a:stretch/>
        </p:blipFill>
        <p:spPr>
          <a:xfrm>
            <a:off x="3961373" y="5173109"/>
            <a:ext cx="1994779" cy="1071939"/>
          </a:xfrm>
          <a:prstGeom prst="rect">
            <a:avLst/>
          </a:prstGeom>
          <a:noFill/>
          <a:ln>
            <a:noFill/>
          </a:ln>
        </p:spPr>
      </p:pic>
      <p:sp>
        <p:nvSpPr>
          <p:cNvPr id="926" name="Google Shape;926;p115"/>
          <p:cNvSpPr txBox="1">
            <a:spLocks noGrp="1"/>
          </p:cNvSpPr>
          <p:nvPr>
            <p:ph type="title"/>
          </p:nvPr>
        </p:nvSpPr>
        <p:spPr>
          <a:xfrm>
            <a:off x="724041" y="0"/>
            <a:ext cx="10920441" cy="763676"/>
          </a:xfrm>
          <a:prstGeom prst="rect">
            <a:avLst/>
          </a:prstGeom>
        </p:spPr>
        <p:txBody>
          <a:bodyPr spcFirstLastPara="1" wrap="square" lIns="112074" tIns="112074" rIns="112074" bIns="112074" anchor="ctr" anchorCtr="0">
            <a:noAutofit/>
          </a:bodyPr>
          <a:lstStyle/>
          <a:p>
            <a:r>
              <a:rPr lang="en" sz="3600" b="1" dirty="0">
                <a:solidFill>
                  <a:srgbClr val="0000FF"/>
                </a:solidFill>
                <a:latin typeface="Calibri" panose="020F0502020204030204" pitchFamily="34" charset="0"/>
              </a:rPr>
              <a:t>A Critical Concept:   Integral System Design</a:t>
            </a:r>
            <a:endParaRPr sz="3600" b="1" dirty="0">
              <a:latin typeface="Calibri" panose="020F0502020204030204" pitchFamily="34" charset="0"/>
            </a:endParaRPr>
          </a:p>
        </p:txBody>
      </p:sp>
      <p:sp>
        <p:nvSpPr>
          <p:cNvPr id="927" name="Google Shape;927;p115"/>
          <p:cNvSpPr txBox="1">
            <a:spLocks noGrp="1"/>
          </p:cNvSpPr>
          <p:nvPr>
            <p:ph type="sldNum" idx="12"/>
          </p:nvPr>
        </p:nvSpPr>
        <p:spPr>
          <a:xfrm>
            <a:off x="10221317" y="6394570"/>
            <a:ext cx="677912" cy="524912"/>
          </a:xfrm>
          <a:prstGeom prst="rect">
            <a:avLst/>
          </a:prstGeom>
        </p:spPr>
        <p:txBody>
          <a:bodyPr spcFirstLastPara="1" wrap="square" lIns="84084" tIns="84084" rIns="84084" bIns="84084" anchor="ctr" anchorCtr="0">
            <a:noAutofit/>
          </a:bodyPr>
          <a:lstStyle/>
          <a:p>
            <a:pPr defTabSz="806822">
              <a:buClr>
                <a:srgbClr val="000000"/>
              </a:buClr>
              <a:buSzPts val="1100"/>
            </a:pPr>
            <a:fld id="{00000000-1234-1234-1234-123412341234}" type="slidenum">
              <a:rPr lang="en" kern="0">
                <a:latin typeface="Arial"/>
                <a:cs typeface="Arial"/>
                <a:sym typeface="Arial"/>
              </a:rPr>
              <a:pPr defTabSz="806822">
                <a:buClr>
                  <a:srgbClr val="000000"/>
                </a:buClr>
                <a:buSzPts val="1100"/>
              </a:pPr>
              <a:t>30</a:t>
            </a:fld>
            <a:endParaRPr kern="0">
              <a:latin typeface="Arial"/>
              <a:cs typeface="Arial"/>
              <a:sym typeface="Arial"/>
            </a:endParaRPr>
          </a:p>
        </p:txBody>
      </p:sp>
      <p:sp>
        <p:nvSpPr>
          <p:cNvPr id="936" name="Google Shape;936;p115"/>
          <p:cNvSpPr txBox="1">
            <a:spLocks noGrp="1"/>
          </p:cNvSpPr>
          <p:nvPr>
            <p:ph type="body" idx="4294967295"/>
          </p:nvPr>
        </p:nvSpPr>
        <p:spPr>
          <a:xfrm>
            <a:off x="6529788" y="778588"/>
            <a:ext cx="5381625" cy="2782888"/>
          </a:xfrm>
          <a:prstGeom prst="rect">
            <a:avLst/>
          </a:prstGeom>
        </p:spPr>
        <p:txBody>
          <a:bodyPr spcFirstLastPara="1" wrap="square" lIns="112074" tIns="112074" rIns="112074" bIns="112074" anchor="t" anchorCtr="0">
            <a:noAutofit/>
          </a:bodyPr>
          <a:lstStyle/>
          <a:p>
            <a:pPr marL="0" indent="0">
              <a:lnSpc>
                <a:spcPct val="115000"/>
              </a:lnSpc>
              <a:spcBef>
                <a:spcPts val="176"/>
              </a:spcBef>
              <a:buNone/>
            </a:pPr>
            <a:r>
              <a:rPr lang="en" sz="2400" b="0" i="0" dirty="0">
                <a:latin typeface="Calibri" panose="020F0502020204030204" pitchFamily="34" charset="0"/>
              </a:rPr>
              <a:t>A necessary condition to achieve a good system performance, </a:t>
            </a:r>
            <a:r>
              <a:rPr lang="en" sz="2400" i="0" dirty="0">
                <a:solidFill>
                  <a:srgbClr val="FF0000"/>
                </a:solidFill>
                <a:latin typeface="Calibri" panose="020F0502020204030204" pitchFamily="34" charset="0"/>
              </a:rPr>
              <a:t>the integral design concept</a:t>
            </a:r>
            <a:r>
              <a:rPr lang="en" sz="2400" i="0" dirty="0">
                <a:latin typeface="Calibri" panose="020F0502020204030204" pitchFamily="34" charset="0"/>
              </a:rPr>
              <a:t> </a:t>
            </a:r>
            <a:r>
              <a:rPr lang="en" sz="2400" b="0" i="0" dirty="0">
                <a:latin typeface="Calibri" panose="020F0502020204030204" pitchFamily="34" charset="0"/>
              </a:rPr>
              <a:t>of APA + CE + Feed-through, plus </a:t>
            </a:r>
            <a:r>
              <a:rPr lang="en" sz="2400" b="0" i="0" dirty="0">
                <a:solidFill>
                  <a:srgbClr val="C00000"/>
                </a:solidFill>
                <a:latin typeface="Calibri" panose="020F0502020204030204" pitchFamily="34" charset="0"/>
              </a:rPr>
              <a:t>Warm Interface Electronics </a:t>
            </a:r>
            <a:r>
              <a:rPr lang="en" sz="2400" b="0" i="0" dirty="0">
                <a:latin typeface="Calibri" panose="020F0502020204030204" pitchFamily="34" charset="0"/>
              </a:rPr>
              <a:t>with </a:t>
            </a:r>
            <a:r>
              <a:rPr lang="en" sz="2400" i="0" dirty="0">
                <a:solidFill>
                  <a:srgbClr val="FF0000"/>
                </a:solidFill>
                <a:latin typeface="Calibri" panose="020F0502020204030204" pitchFamily="34" charset="0"/>
              </a:rPr>
              <a:t>local diagnostics </a:t>
            </a:r>
            <a:r>
              <a:rPr lang="en" sz="2400" b="0" i="0" dirty="0">
                <a:latin typeface="Calibri" panose="020F0502020204030204" pitchFamily="34" charset="0"/>
              </a:rPr>
              <a:t>and strict isolation and </a:t>
            </a:r>
            <a:r>
              <a:rPr lang="en" sz="2400" i="0" dirty="0">
                <a:solidFill>
                  <a:srgbClr val="FF0000"/>
                </a:solidFill>
                <a:latin typeface="Calibri" panose="020F0502020204030204" pitchFamily="34" charset="0"/>
              </a:rPr>
              <a:t>grounding rules</a:t>
            </a:r>
            <a:endParaRPr sz="2400" b="0" i="0" dirty="0">
              <a:latin typeface="Calibri" panose="020F0502020204030204" pitchFamily="34" charset="0"/>
            </a:endParaRPr>
          </a:p>
        </p:txBody>
      </p:sp>
      <p:pic>
        <p:nvPicPr>
          <p:cNvPr id="928" name="Google Shape;928;p115" descr="image001"/>
          <p:cNvPicPr preferRelativeResize="0"/>
          <p:nvPr/>
        </p:nvPicPr>
        <p:blipFill rotWithShape="1">
          <a:blip r:embed="rId4">
            <a:alphaModFix/>
          </a:blip>
          <a:srcRect r="13845" b="17218"/>
          <a:stretch/>
        </p:blipFill>
        <p:spPr>
          <a:xfrm>
            <a:off x="6293736" y="3664119"/>
            <a:ext cx="2926853" cy="2449279"/>
          </a:xfrm>
          <a:prstGeom prst="rect">
            <a:avLst/>
          </a:prstGeom>
          <a:noFill/>
          <a:ln>
            <a:noFill/>
          </a:ln>
        </p:spPr>
      </p:pic>
      <p:pic>
        <p:nvPicPr>
          <p:cNvPr id="929" name="Google Shape;929;p115"/>
          <p:cNvPicPr preferRelativeResize="0"/>
          <p:nvPr/>
        </p:nvPicPr>
        <p:blipFill rotWithShape="1">
          <a:blip r:embed="rId5">
            <a:alphaModFix/>
          </a:blip>
          <a:srcRect/>
          <a:stretch/>
        </p:blipFill>
        <p:spPr>
          <a:xfrm>
            <a:off x="4222941" y="2803213"/>
            <a:ext cx="1144719" cy="1973726"/>
          </a:xfrm>
          <a:prstGeom prst="rect">
            <a:avLst/>
          </a:prstGeom>
          <a:noFill/>
          <a:ln>
            <a:noFill/>
          </a:ln>
        </p:spPr>
      </p:pic>
      <p:pic>
        <p:nvPicPr>
          <p:cNvPr id="930" name="Google Shape;930;p115"/>
          <p:cNvPicPr preferRelativeResize="0"/>
          <p:nvPr/>
        </p:nvPicPr>
        <p:blipFill rotWithShape="1">
          <a:blip r:embed="rId6">
            <a:alphaModFix/>
          </a:blip>
          <a:srcRect/>
          <a:stretch/>
        </p:blipFill>
        <p:spPr>
          <a:xfrm>
            <a:off x="576533" y="869658"/>
            <a:ext cx="2770103" cy="5712908"/>
          </a:xfrm>
          <a:prstGeom prst="rect">
            <a:avLst/>
          </a:prstGeom>
          <a:noFill/>
          <a:ln>
            <a:noFill/>
          </a:ln>
        </p:spPr>
      </p:pic>
      <p:cxnSp>
        <p:nvCxnSpPr>
          <p:cNvPr id="932" name="Google Shape;932;p115"/>
          <p:cNvCxnSpPr/>
          <p:nvPr/>
        </p:nvCxnSpPr>
        <p:spPr>
          <a:xfrm rot="10800000" flipH="1">
            <a:off x="2887699" y="1301272"/>
            <a:ext cx="1072588" cy="47382"/>
          </a:xfrm>
          <a:prstGeom prst="straightConnector1">
            <a:avLst/>
          </a:prstGeom>
          <a:noFill/>
          <a:ln w="28575" cap="flat" cmpd="sng">
            <a:solidFill>
              <a:srgbClr val="FF0000"/>
            </a:solidFill>
            <a:prstDash val="solid"/>
            <a:round/>
            <a:headEnd type="none" w="med" len="med"/>
            <a:tailEnd type="stealth" w="med" len="med"/>
          </a:ln>
        </p:spPr>
      </p:cxnSp>
      <p:cxnSp>
        <p:nvCxnSpPr>
          <p:cNvPr id="933" name="Google Shape;933;p115"/>
          <p:cNvCxnSpPr/>
          <p:nvPr/>
        </p:nvCxnSpPr>
        <p:spPr>
          <a:xfrm>
            <a:off x="2678785" y="3192480"/>
            <a:ext cx="1518619" cy="583412"/>
          </a:xfrm>
          <a:prstGeom prst="straightConnector1">
            <a:avLst/>
          </a:prstGeom>
          <a:noFill/>
          <a:ln w="28575" cap="flat" cmpd="sng">
            <a:solidFill>
              <a:srgbClr val="FF0000"/>
            </a:solidFill>
            <a:prstDash val="solid"/>
            <a:round/>
            <a:headEnd type="none" w="med" len="med"/>
            <a:tailEnd type="stealth" w="med" len="med"/>
          </a:ln>
        </p:spPr>
      </p:cxnSp>
      <p:cxnSp>
        <p:nvCxnSpPr>
          <p:cNvPr id="934" name="Google Shape;934;p115"/>
          <p:cNvCxnSpPr/>
          <p:nvPr/>
        </p:nvCxnSpPr>
        <p:spPr>
          <a:xfrm rot="10800000" flipH="1">
            <a:off x="4520388" y="4641860"/>
            <a:ext cx="183441" cy="699088"/>
          </a:xfrm>
          <a:prstGeom prst="straightConnector1">
            <a:avLst/>
          </a:prstGeom>
          <a:noFill/>
          <a:ln w="28575" cap="flat" cmpd="sng">
            <a:solidFill>
              <a:srgbClr val="FF0000"/>
            </a:solidFill>
            <a:prstDash val="solid"/>
            <a:round/>
            <a:headEnd type="none" w="med" len="med"/>
            <a:tailEnd type="stealth" w="med" len="med"/>
          </a:ln>
        </p:spPr>
      </p:cxnSp>
      <p:cxnSp>
        <p:nvCxnSpPr>
          <p:cNvPr id="935" name="Google Shape;935;p115"/>
          <p:cNvCxnSpPr/>
          <p:nvPr/>
        </p:nvCxnSpPr>
        <p:spPr>
          <a:xfrm>
            <a:off x="5393157" y="3775896"/>
            <a:ext cx="875119" cy="349941"/>
          </a:xfrm>
          <a:prstGeom prst="straightConnector1">
            <a:avLst/>
          </a:prstGeom>
          <a:noFill/>
          <a:ln w="28575" cap="flat" cmpd="sng">
            <a:solidFill>
              <a:srgbClr val="FF0000"/>
            </a:solidFill>
            <a:prstDash val="solid"/>
            <a:round/>
            <a:headEnd type="none" w="med" len="med"/>
            <a:tailEnd type="stealth" w="med" len="med"/>
          </a:ln>
        </p:spPr>
      </p:cxnSp>
      <p:pic>
        <p:nvPicPr>
          <p:cNvPr id="938" name="Google Shape;938;p115" descr="populated wiec on tee.jpg"/>
          <p:cNvPicPr preferRelativeResize="0"/>
          <p:nvPr/>
        </p:nvPicPr>
        <p:blipFill rotWithShape="1">
          <a:blip r:embed="rId7">
            <a:alphaModFix/>
          </a:blip>
          <a:srcRect l="37539" t="16480" b="29073"/>
          <a:stretch/>
        </p:blipFill>
        <p:spPr>
          <a:xfrm>
            <a:off x="3958297" y="778588"/>
            <a:ext cx="2000923" cy="1799216"/>
          </a:xfrm>
          <a:prstGeom prst="rect">
            <a:avLst/>
          </a:prstGeom>
          <a:noFill/>
          <a:ln>
            <a:noFill/>
          </a:ln>
        </p:spPr>
      </p:pic>
      <p:sp>
        <p:nvSpPr>
          <p:cNvPr id="939" name="Google Shape;939;p115"/>
          <p:cNvSpPr txBox="1"/>
          <p:nvPr/>
        </p:nvSpPr>
        <p:spPr>
          <a:xfrm>
            <a:off x="724041" y="1824441"/>
            <a:ext cx="971207" cy="349941"/>
          </a:xfrm>
          <a:prstGeom prst="rect">
            <a:avLst/>
          </a:prstGeom>
          <a:noFill/>
          <a:ln>
            <a:noFill/>
          </a:ln>
        </p:spPr>
        <p:txBody>
          <a:bodyPr spcFirstLastPara="1" wrap="square" lIns="80664" tIns="80664" rIns="80664" bIns="80664" anchor="t" anchorCtr="0">
            <a:noAutofit/>
          </a:bodyPr>
          <a:lstStyle/>
          <a:p>
            <a:pPr defTabSz="806822">
              <a:buClr>
                <a:srgbClr val="000000"/>
              </a:buClr>
            </a:pPr>
            <a:r>
              <a:rPr lang="en" sz="1400" b="1" kern="0" dirty="0">
                <a:solidFill>
                  <a:srgbClr val="0000FF"/>
                </a:solidFill>
                <a:latin typeface="Calibri" panose="020F0502020204030204" pitchFamily="34" charset="0"/>
                <a:ea typeface="Libre Franklin"/>
                <a:cs typeface="Libre Franklin"/>
                <a:sym typeface="Libre Franklin"/>
              </a:rPr>
              <a:t>Cryostat</a:t>
            </a:r>
            <a:endParaRPr sz="1400" b="1" kern="0" dirty="0">
              <a:solidFill>
                <a:srgbClr val="0000FF"/>
              </a:solidFill>
              <a:latin typeface="Calibri" panose="020F0502020204030204" pitchFamily="34" charset="0"/>
              <a:ea typeface="Libre Franklin"/>
              <a:cs typeface="Libre Franklin"/>
              <a:sym typeface="Libre Franklin"/>
            </a:endParaRPr>
          </a:p>
        </p:txBody>
      </p:sp>
      <p:sp>
        <p:nvSpPr>
          <p:cNvPr id="940" name="Google Shape;940;p115"/>
          <p:cNvSpPr txBox="1"/>
          <p:nvPr/>
        </p:nvSpPr>
        <p:spPr>
          <a:xfrm>
            <a:off x="1312645" y="4534407"/>
            <a:ext cx="1297853" cy="914029"/>
          </a:xfrm>
          <a:prstGeom prst="rect">
            <a:avLst/>
          </a:prstGeom>
          <a:noFill/>
          <a:ln>
            <a:noFill/>
          </a:ln>
        </p:spPr>
        <p:txBody>
          <a:bodyPr spcFirstLastPara="1" wrap="square" lIns="80664" tIns="80664" rIns="80664" bIns="80664" anchor="t" anchorCtr="0">
            <a:noAutofit/>
          </a:bodyPr>
          <a:lstStyle/>
          <a:p>
            <a:pPr algn="ctr" defTabSz="806822">
              <a:buClr>
                <a:srgbClr val="000000"/>
              </a:buClr>
            </a:pPr>
            <a:r>
              <a:rPr lang="en" sz="1600" b="1" kern="0" dirty="0">
                <a:solidFill>
                  <a:srgbClr val="000000"/>
                </a:solidFill>
                <a:latin typeface="Calibri" panose="020F0502020204030204" pitchFamily="34" charset="0"/>
                <a:ea typeface="Libre Franklin"/>
                <a:cs typeface="Libre Franklin"/>
                <a:sym typeface="Libre Franklin"/>
              </a:rPr>
              <a:t>Anode Plane Assembly (</a:t>
            </a:r>
            <a:r>
              <a:rPr lang="en" sz="1600" b="1" i="1" kern="0" dirty="0">
                <a:solidFill>
                  <a:srgbClr val="0000FF"/>
                </a:solidFill>
                <a:latin typeface="Calibri" panose="020F0502020204030204" pitchFamily="34" charset="0"/>
                <a:ea typeface="Libre Franklin"/>
                <a:cs typeface="Libre Franklin"/>
                <a:sym typeface="Libre Franklin"/>
              </a:rPr>
              <a:t>APA</a:t>
            </a:r>
            <a:r>
              <a:rPr lang="en" sz="1600" b="1" kern="0" dirty="0">
                <a:solidFill>
                  <a:srgbClr val="000000"/>
                </a:solidFill>
                <a:latin typeface="Calibri" panose="020F0502020204030204" pitchFamily="34" charset="0"/>
                <a:ea typeface="Libre Franklin"/>
                <a:cs typeface="Libre Franklin"/>
                <a:sym typeface="Libre Franklin"/>
              </a:rPr>
              <a:t>)</a:t>
            </a:r>
            <a:endParaRPr sz="1600" b="1" kern="0" dirty="0">
              <a:solidFill>
                <a:srgbClr val="000000"/>
              </a:solidFill>
              <a:latin typeface="Calibri" panose="020F0502020204030204" pitchFamily="34" charset="0"/>
              <a:ea typeface="Libre Franklin"/>
              <a:cs typeface="Libre Franklin"/>
              <a:sym typeface="Libre Franklin"/>
            </a:endParaRPr>
          </a:p>
        </p:txBody>
      </p:sp>
      <p:sp>
        <p:nvSpPr>
          <p:cNvPr id="931" name="Google Shape;931;p115"/>
          <p:cNvSpPr txBox="1">
            <a:spLocks noGrp="1"/>
          </p:cNvSpPr>
          <p:nvPr>
            <p:ph type="body" idx="1"/>
          </p:nvPr>
        </p:nvSpPr>
        <p:spPr>
          <a:xfrm>
            <a:off x="8753709" y="3664119"/>
            <a:ext cx="3162971" cy="1205471"/>
          </a:xfrm>
          <a:prstGeom prst="rect">
            <a:avLst/>
          </a:prstGeom>
        </p:spPr>
        <p:txBody>
          <a:bodyPr spcFirstLastPara="1" wrap="square" lIns="112074" tIns="112074" rIns="112074" bIns="112074" anchor="t" anchorCtr="0">
            <a:noAutofit/>
          </a:bodyPr>
          <a:lstStyle/>
          <a:p>
            <a:pPr marL="0" indent="0">
              <a:lnSpc>
                <a:spcPct val="115000"/>
              </a:lnSpc>
              <a:buNone/>
            </a:pPr>
            <a:r>
              <a:rPr lang="en" sz="2000" b="0" dirty="0">
                <a:solidFill>
                  <a:srgbClr val="0000FF"/>
                </a:solidFill>
                <a:latin typeface="Calibri" panose="020F0502020204030204" pitchFamily="34" charset="0"/>
              </a:rPr>
              <a:t>Cold electronics (CE) module and its attachment to the APA frame</a:t>
            </a:r>
            <a:endParaRPr sz="2000" dirty="0">
              <a:solidFill>
                <a:srgbClr val="0000FF"/>
              </a:solidFill>
              <a:latin typeface="Calibri" panose="020F0502020204030204" pitchFamily="34" charset="0"/>
            </a:endParaRP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335" y="355660"/>
            <a:ext cx="8472668" cy="1020762"/>
          </a:xfrm>
        </p:spPr>
        <p:txBody>
          <a:bodyPr>
            <a:noAutofit/>
          </a:bodyPr>
          <a:lstStyle/>
          <a:p>
            <a:r>
              <a:rPr lang="en-US" sz="2800" b="1" dirty="0" err="1"/>
              <a:t>ProtoDUNE</a:t>
            </a:r>
            <a:r>
              <a:rPr lang="en-US" sz="2800" b="1" dirty="0"/>
              <a:t> electrical connections within the cryostat    ‘</a:t>
            </a:r>
            <a:r>
              <a:rPr lang="en-US" sz="2800" b="1" dirty="0">
                <a:latin typeface="Algerian" pitchFamily="82" charset="0"/>
              </a:rPr>
              <a:t>The Commandments’:</a:t>
            </a:r>
          </a:p>
        </p:txBody>
      </p:sp>
      <p:sp>
        <p:nvSpPr>
          <p:cNvPr id="3" name="Content Placeholder 2"/>
          <p:cNvSpPr>
            <a:spLocks noGrp="1"/>
          </p:cNvSpPr>
          <p:nvPr>
            <p:ph idx="1"/>
          </p:nvPr>
        </p:nvSpPr>
        <p:spPr>
          <a:xfrm>
            <a:off x="609600" y="1524009"/>
            <a:ext cx="10972800" cy="4525963"/>
          </a:xfrm>
        </p:spPr>
        <p:txBody>
          <a:bodyPr>
            <a:normAutofit lnSpcReduction="10000"/>
          </a:bodyPr>
          <a:lstStyle/>
          <a:p>
            <a:r>
              <a:rPr lang="en-US" sz="2400" b="1" dirty="0"/>
              <a:t>APAs shall be insulated from each other.</a:t>
            </a:r>
          </a:p>
          <a:p>
            <a:r>
              <a:rPr lang="en-US" sz="2400" b="1" dirty="0"/>
              <a:t>All electrical connections (power and signal) from an APA shall lead to a single feedthrough. </a:t>
            </a:r>
          </a:p>
          <a:p>
            <a:r>
              <a:rPr lang="en-US" sz="2400" b="1" i="1" dirty="0"/>
              <a:t>APA frame </a:t>
            </a:r>
            <a:r>
              <a:rPr lang="en-US" sz="2400" dirty="0"/>
              <a:t>shall be connected to the </a:t>
            </a:r>
            <a:r>
              <a:rPr lang="en-US" sz="2400" b="1" i="1" dirty="0"/>
              <a:t>COMMON</a:t>
            </a:r>
            <a:r>
              <a:rPr lang="en-US" sz="2400" b="1" dirty="0"/>
              <a:t> of all FE ASICs.</a:t>
            </a:r>
          </a:p>
          <a:p>
            <a:r>
              <a:rPr lang="en-US" sz="2400" dirty="0"/>
              <a:t>The COMMON of the FE ASIC and of the rest of cold readout shall be connected to the </a:t>
            </a:r>
            <a:r>
              <a:rPr lang="en-US" sz="2400" b="1" i="1" dirty="0"/>
              <a:t>common</a:t>
            </a:r>
            <a:r>
              <a:rPr lang="en-US" sz="2400" dirty="0"/>
              <a:t> </a:t>
            </a:r>
            <a:r>
              <a:rPr lang="en-US" sz="2400" b="1" i="1" dirty="0"/>
              <a:t>plane/enclosure</a:t>
            </a:r>
            <a:r>
              <a:rPr lang="en-US" sz="2400" dirty="0"/>
              <a:t> of the </a:t>
            </a:r>
            <a:r>
              <a:rPr lang="en-US" sz="2400" b="1" i="1" dirty="0"/>
              <a:t>cold FE module</a:t>
            </a:r>
            <a:r>
              <a:rPr lang="en-US" sz="2400" dirty="0"/>
              <a:t>.</a:t>
            </a:r>
            <a:endParaRPr lang="en-US" sz="2400" b="1" dirty="0"/>
          </a:p>
          <a:p>
            <a:r>
              <a:rPr lang="en-US" sz="2400" dirty="0"/>
              <a:t>APA Power line return leads and any shields shall be connected to the </a:t>
            </a:r>
            <a:r>
              <a:rPr lang="en-US" sz="2400" b="1" i="1" dirty="0"/>
              <a:t>common plane </a:t>
            </a:r>
            <a:r>
              <a:rPr lang="en-US" sz="2400" dirty="0"/>
              <a:t>of the </a:t>
            </a:r>
            <a:r>
              <a:rPr lang="en-US" sz="2400" b="1" i="1" dirty="0"/>
              <a:t>cold FE module </a:t>
            </a:r>
            <a:r>
              <a:rPr lang="en-US" sz="2400" dirty="0"/>
              <a:t>at one end and to the </a:t>
            </a:r>
            <a:r>
              <a:rPr lang="en-US" sz="2400" b="1" i="1" dirty="0"/>
              <a:t>flange of the </a:t>
            </a:r>
            <a:r>
              <a:rPr lang="en-US" sz="2400" b="1" i="1" dirty="0" err="1"/>
              <a:t>feedthrough</a:t>
            </a:r>
            <a:r>
              <a:rPr lang="en-US" sz="2400" b="1" i="1" dirty="0"/>
              <a:t> </a:t>
            </a:r>
            <a:r>
              <a:rPr lang="en-US" sz="2400" dirty="0"/>
              <a:t>at the other end. This shall be the only connection of the APA frame to the cryostat.</a:t>
            </a:r>
          </a:p>
          <a:p>
            <a:r>
              <a:rPr lang="en-US" sz="2400" b="1" i="1" dirty="0"/>
              <a:t>APA mechanical suspension </a:t>
            </a:r>
            <a:r>
              <a:rPr lang="en-US" sz="2400" dirty="0"/>
              <a:t>from the frame to the cryostat </a:t>
            </a:r>
            <a:r>
              <a:rPr lang="en-US" sz="2400" b="1" i="1" dirty="0"/>
              <a:t>shall be insulated</a:t>
            </a:r>
            <a:r>
              <a:rPr lang="en-US" sz="2400" dirty="0"/>
              <a:t>.</a:t>
            </a:r>
          </a:p>
          <a:p>
            <a:r>
              <a:rPr lang="en-US" sz="2400" dirty="0"/>
              <a:t>The last stage of the sense wire bias filters shall be connected to the frame (i.e., ASICs common).</a:t>
            </a:r>
          </a:p>
          <a:p>
            <a:endParaRPr lang="en-US" sz="2400" dirty="0"/>
          </a:p>
        </p:txBody>
      </p:sp>
      <p:sp>
        <p:nvSpPr>
          <p:cNvPr id="4" name="Rectangle 3"/>
          <p:cNvSpPr/>
          <p:nvPr/>
        </p:nvSpPr>
        <p:spPr>
          <a:xfrm>
            <a:off x="3048000" y="3105840"/>
            <a:ext cx="6096000" cy="646327"/>
          </a:xfrm>
          <a:prstGeom prst="rect">
            <a:avLst/>
          </a:prstGeom>
        </p:spPr>
        <p:txBody>
          <a:bodyPr lIns="91434" tIns="45718" rIns="91434" bIns="45718">
            <a:spAutoFit/>
          </a:bodyPr>
          <a:lstStyle/>
          <a:p>
            <a:r>
              <a:rPr lang="en-US" dirty="0"/>
              <a:t> </a:t>
            </a:r>
            <a:br>
              <a:rPr lang="en-US" dirty="0"/>
            </a:br>
            <a:endParaRPr lang="en-US" dirty="0"/>
          </a:p>
        </p:txBody>
      </p:sp>
      <p:sp>
        <p:nvSpPr>
          <p:cNvPr id="5" name="Rectangle 4"/>
          <p:cNvSpPr/>
          <p:nvPr/>
        </p:nvSpPr>
        <p:spPr>
          <a:xfrm>
            <a:off x="3048000" y="3105840"/>
            <a:ext cx="6096000" cy="646327"/>
          </a:xfrm>
          <a:prstGeom prst="rect">
            <a:avLst/>
          </a:prstGeom>
        </p:spPr>
        <p:txBody>
          <a:bodyPr lIns="91434" tIns="45718" rIns="91434" bIns="45718">
            <a:spAutoFit/>
          </a:bodyPr>
          <a:lstStyle/>
          <a:p>
            <a:r>
              <a:rPr lang="en-US" dirty="0"/>
              <a:t> </a:t>
            </a:r>
            <a:br>
              <a:rPr lang="en-US" dirty="0"/>
            </a:br>
            <a:endParaRPr lang="en-US" dirty="0"/>
          </a:p>
        </p:txBody>
      </p:sp>
    </p:spTree>
    <p:extLst>
      <p:ext uri="{BB962C8B-B14F-4D97-AF65-F5344CB8AC3E}">
        <p14:creationId xmlns:p14="http://schemas.microsoft.com/office/powerpoint/2010/main" val="427654628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26"/>
          <p:cNvSpPr txBox="1">
            <a:spLocks noGrp="1"/>
          </p:cNvSpPr>
          <p:nvPr>
            <p:ph type="title"/>
          </p:nvPr>
        </p:nvSpPr>
        <p:spPr>
          <a:xfrm>
            <a:off x="212413" y="221322"/>
            <a:ext cx="11787143" cy="763676"/>
          </a:xfrm>
          <a:prstGeom prst="rect">
            <a:avLst/>
          </a:prstGeom>
        </p:spPr>
        <p:txBody>
          <a:bodyPr spcFirstLastPara="1" wrap="square" lIns="117609" tIns="117609" rIns="117609" bIns="117609" anchor="ctr" anchorCtr="0">
            <a:noAutofit/>
          </a:bodyPr>
          <a:lstStyle/>
          <a:p>
            <a:r>
              <a:rPr lang="en" dirty="0">
                <a:latin typeface="Calibri" panose="020F0502020204030204" pitchFamily="34" charset="0"/>
              </a:rPr>
              <a:t>ProtoDUNE Experiment:</a:t>
            </a:r>
            <a:endParaRPr dirty="0">
              <a:latin typeface="Calibri" panose="020F0502020204030204" pitchFamily="34" charset="0"/>
            </a:endParaRPr>
          </a:p>
          <a:p>
            <a:pPr>
              <a:buSzPts val="1100"/>
            </a:pPr>
            <a:r>
              <a:rPr lang="en" dirty="0">
                <a:latin typeface="Calibri" panose="020F0502020204030204" pitchFamily="34" charset="0"/>
              </a:rPr>
              <a:t>Verifying LAr TPC Technologies for DUNE (and SBND)</a:t>
            </a:r>
            <a:endParaRPr dirty="0">
              <a:latin typeface="Calibri" panose="020F0502020204030204" pitchFamily="34" charset="0"/>
            </a:endParaRPr>
          </a:p>
        </p:txBody>
      </p:sp>
      <p:sp>
        <p:nvSpPr>
          <p:cNvPr id="1067" name="Google Shape;1067;p126"/>
          <p:cNvSpPr txBox="1">
            <a:spLocks noGrp="1"/>
          </p:cNvSpPr>
          <p:nvPr>
            <p:ph type="body" idx="1"/>
          </p:nvPr>
        </p:nvSpPr>
        <p:spPr>
          <a:xfrm>
            <a:off x="6254049" y="1306721"/>
            <a:ext cx="5890571" cy="5041853"/>
          </a:xfrm>
          <a:prstGeom prst="rect">
            <a:avLst/>
          </a:prstGeom>
        </p:spPr>
        <p:txBody>
          <a:bodyPr spcFirstLastPara="1" wrap="square" lIns="117609" tIns="117609" rIns="117609" bIns="117609" anchor="t" anchorCtr="0">
            <a:noAutofit/>
          </a:bodyPr>
          <a:lstStyle/>
          <a:p>
            <a:r>
              <a:rPr lang="en" sz="2000" dirty="0">
                <a:solidFill>
                  <a:schemeClr val="tx1"/>
                </a:solidFill>
                <a:latin typeface="Calibri" panose="020F0502020204030204" pitchFamily="34" charset="0"/>
              </a:rPr>
              <a:t>Single-phase LAr TPC prototype</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Sits in H4 beam line in EHN1 @ CERN</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Consisting of </a:t>
            </a:r>
            <a:r>
              <a:rPr lang="en" sz="2000" b="1" i="1" dirty="0">
                <a:solidFill>
                  <a:schemeClr val="tx1"/>
                </a:solidFill>
                <a:latin typeface="Calibri" panose="020F0502020204030204" pitchFamily="34" charset="0"/>
              </a:rPr>
              <a:t>6 full-size APA’s </a:t>
            </a:r>
            <a:r>
              <a:rPr lang="en" sz="2000" dirty="0">
                <a:solidFill>
                  <a:schemeClr val="tx1"/>
                </a:solidFill>
                <a:latin typeface="Calibri" panose="020F0502020204030204" pitchFamily="34" charset="0"/>
              </a:rPr>
              <a:t>plus CPA’s → 2 x </a:t>
            </a:r>
            <a:r>
              <a:rPr lang="en" sz="2000" b="1" i="1" dirty="0">
                <a:solidFill>
                  <a:schemeClr val="tx1"/>
                </a:solidFill>
                <a:latin typeface="Calibri" panose="020F0502020204030204" pitchFamily="34" charset="0"/>
              </a:rPr>
              <a:t>3.6m drift </a:t>
            </a:r>
            <a:r>
              <a:rPr lang="en" sz="2000" dirty="0">
                <a:solidFill>
                  <a:schemeClr val="tx1"/>
                </a:solidFill>
                <a:latin typeface="Calibri" panose="020F0502020204030204" pitchFamily="34" charset="0"/>
              </a:rPr>
              <a:t>regions</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Total </a:t>
            </a:r>
            <a:r>
              <a:rPr lang="en" sz="2000" b="1" i="1" dirty="0">
                <a:solidFill>
                  <a:schemeClr val="tx1"/>
                </a:solidFill>
                <a:latin typeface="Calibri" panose="020F0502020204030204" pitchFamily="34" charset="0"/>
              </a:rPr>
              <a:t>15,360</a:t>
            </a:r>
            <a:r>
              <a:rPr lang="en" sz="2000" dirty="0">
                <a:solidFill>
                  <a:schemeClr val="tx1"/>
                </a:solidFill>
                <a:latin typeface="Calibri" panose="020F0502020204030204" pitchFamily="34" charset="0"/>
              </a:rPr>
              <a:t> TPC channels</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Use photon detectors of different fabrication methods</a:t>
            </a:r>
            <a:endParaRPr sz="2000" dirty="0">
              <a:solidFill>
                <a:schemeClr val="tx1"/>
              </a:solidFill>
              <a:latin typeface="Calibri" panose="020F0502020204030204" pitchFamily="34" charset="0"/>
            </a:endParaRPr>
          </a:p>
          <a:p>
            <a:pPr lvl="1" indent="-329241">
              <a:buSzPts val="2000"/>
            </a:pPr>
            <a:r>
              <a:rPr lang="en" sz="2000" b="1" i="1" dirty="0">
                <a:solidFill>
                  <a:schemeClr val="tx1"/>
                </a:solidFill>
                <a:latin typeface="Calibri" panose="020F0502020204030204" pitchFamily="34" charset="0"/>
              </a:rPr>
              <a:t>Successful operation</a:t>
            </a:r>
            <a:r>
              <a:rPr lang="en" sz="2000" dirty="0">
                <a:solidFill>
                  <a:schemeClr val="tx1"/>
                </a:solidFill>
                <a:latin typeface="Calibri" panose="020F0502020204030204" pitchFamily="34" charset="0"/>
              </a:rPr>
              <a:t> with beam data taking in 2018</a:t>
            </a:r>
            <a:endParaRPr sz="2000" dirty="0">
              <a:solidFill>
                <a:schemeClr val="tx1"/>
              </a:solidFill>
              <a:latin typeface="Calibri" panose="020F0502020204030204" pitchFamily="34" charset="0"/>
            </a:endParaRPr>
          </a:p>
          <a:p>
            <a:r>
              <a:rPr lang="en" sz="2000" dirty="0">
                <a:solidFill>
                  <a:schemeClr val="tx1"/>
                </a:solidFill>
                <a:latin typeface="Calibri" panose="020F0502020204030204" pitchFamily="34" charset="0"/>
              </a:rPr>
              <a:t>A key test platform for DUNE:</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Components</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Construction methods</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Installation procedures</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Commissioning</a:t>
            </a:r>
            <a:endParaRPr sz="2000" dirty="0">
              <a:solidFill>
                <a:schemeClr val="tx1"/>
              </a:solidFill>
              <a:latin typeface="Calibri" panose="020F0502020204030204" pitchFamily="34" charset="0"/>
            </a:endParaRPr>
          </a:p>
          <a:p>
            <a:pPr lvl="1" indent="-329241">
              <a:buSzPts val="2000"/>
            </a:pPr>
            <a:r>
              <a:rPr lang="en" sz="2000" dirty="0">
                <a:solidFill>
                  <a:schemeClr val="tx1"/>
                </a:solidFill>
                <a:latin typeface="Calibri" panose="020F0502020204030204" pitchFamily="34" charset="0"/>
              </a:rPr>
              <a:t>Detector response to particles </a:t>
            </a:r>
            <a:endParaRPr sz="2000" dirty="0">
              <a:solidFill>
                <a:schemeClr val="tx1"/>
              </a:solidFill>
              <a:latin typeface="Calibri" panose="020F0502020204030204" pitchFamily="34" charset="0"/>
            </a:endParaRPr>
          </a:p>
        </p:txBody>
      </p:sp>
      <p:sp>
        <p:nvSpPr>
          <p:cNvPr id="1068" name="Google Shape;1068;p126"/>
          <p:cNvSpPr txBox="1">
            <a:spLocks noGrp="1"/>
          </p:cNvSpPr>
          <p:nvPr>
            <p:ph type="sldNum" idx="12"/>
          </p:nvPr>
        </p:nvSpPr>
        <p:spPr>
          <a:xfrm>
            <a:off x="10548725" y="6394570"/>
            <a:ext cx="731715" cy="524912"/>
          </a:xfrm>
          <a:prstGeom prst="rect">
            <a:avLst/>
          </a:prstGeom>
        </p:spPr>
        <p:txBody>
          <a:bodyPr spcFirstLastPara="1" wrap="square" lIns="88235" tIns="88235" rIns="88235" bIns="88235" anchor="ctr" anchorCtr="0">
            <a:noAutofit/>
          </a:bodyPr>
          <a:lstStyle/>
          <a:p>
            <a:pPr>
              <a:buSzPts val="1100"/>
            </a:pPr>
            <a:fld id="{00000000-1234-1234-1234-123412341234}" type="slidenum">
              <a:rPr lang="en"/>
              <a:pPr>
                <a:buSzPts val="1100"/>
              </a:pPr>
              <a:t>32</a:t>
            </a:fld>
            <a:endParaRPr/>
          </a:p>
        </p:txBody>
      </p:sp>
      <p:pic>
        <p:nvPicPr>
          <p:cNvPr id="1069" name="Google Shape;1069;p126" descr="CERN_single_TPC.png"/>
          <p:cNvPicPr preferRelativeResize="0"/>
          <p:nvPr/>
        </p:nvPicPr>
        <p:blipFill rotWithShape="1">
          <a:blip r:embed="rId3">
            <a:alphaModFix/>
          </a:blip>
          <a:srcRect/>
          <a:stretch/>
        </p:blipFill>
        <p:spPr>
          <a:xfrm>
            <a:off x="288691" y="1172253"/>
            <a:ext cx="5965356" cy="5241735"/>
          </a:xfrm>
          <a:prstGeom prst="rect">
            <a:avLst/>
          </a:prstGeom>
          <a:noFill/>
          <a:ln>
            <a:noFill/>
          </a:ln>
        </p:spPr>
      </p:pic>
      <p:cxnSp>
        <p:nvCxnSpPr>
          <p:cNvPr id="1070" name="Google Shape;1070;p126"/>
          <p:cNvCxnSpPr/>
          <p:nvPr/>
        </p:nvCxnSpPr>
        <p:spPr>
          <a:xfrm flipH="1">
            <a:off x="1993120" y="4201055"/>
            <a:ext cx="1397429" cy="359471"/>
          </a:xfrm>
          <a:prstGeom prst="straightConnector1">
            <a:avLst/>
          </a:prstGeom>
          <a:noFill/>
          <a:ln w="38100" cap="flat" cmpd="sng">
            <a:solidFill>
              <a:srgbClr val="00FFFF"/>
            </a:solidFill>
            <a:prstDash val="solid"/>
            <a:round/>
            <a:headEnd type="none" w="med" len="med"/>
            <a:tailEnd type="stealth" w="med" len="med"/>
          </a:ln>
        </p:spPr>
      </p:cxnSp>
      <p:sp>
        <p:nvSpPr>
          <p:cNvPr id="1071" name="Google Shape;1071;p126"/>
          <p:cNvSpPr txBox="1"/>
          <p:nvPr/>
        </p:nvSpPr>
        <p:spPr>
          <a:xfrm>
            <a:off x="3421535" y="3920102"/>
            <a:ext cx="452857" cy="455559"/>
          </a:xfrm>
          <a:prstGeom prst="rect">
            <a:avLst/>
          </a:prstGeom>
          <a:noFill/>
          <a:ln>
            <a:noFill/>
          </a:ln>
        </p:spPr>
        <p:txBody>
          <a:bodyPr spcFirstLastPara="1" wrap="square" lIns="84648" tIns="84648" rIns="84648" bIns="84648" anchor="t" anchorCtr="0">
            <a:noAutofit/>
          </a:bodyPr>
          <a:lstStyle/>
          <a:p>
            <a:pPr defTabSz="846643">
              <a:buClr>
                <a:srgbClr val="000000"/>
              </a:buClr>
            </a:pPr>
            <a:r>
              <a:rPr lang="en" sz="1900" b="1" i="1" kern="0">
                <a:solidFill>
                  <a:srgbClr val="00FFFF"/>
                </a:solidFill>
                <a:latin typeface="Libre Franklin"/>
                <a:ea typeface="Libre Franklin"/>
                <a:cs typeface="Libre Franklin"/>
                <a:sym typeface="Libre Franklin"/>
              </a:rPr>
              <a:t>e</a:t>
            </a:r>
            <a:r>
              <a:rPr lang="en" sz="1900" b="1" i="1" kern="0" baseline="30000">
                <a:solidFill>
                  <a:srgbClr val="00FFFF"/>
                </a:solidFill>
                <a:latin typeface="Libre Franklin"/>
                <a:ea typeface="Libre Franklin"/>
                <a:cs typeface="Libre Franklin"/>
                <a:sym typeface="Libre Franklin"/>
              </a:rPr>
              <a:t>-</a:t>
            </a:r>
            <a:endParaRPr sz="1900" b="1" i="1" kern="0" baseline="30000">
              <a:solidFill>
                <a:srgbClr val="00FFFF"/>
              </a:solidFill>
              <a:latin typeface="Libre Franklin"/>
              <a:ea typeface="Libre Franklin"/>
              <a:cs typeface="Libre Franklin"/>
              <a:sym typeface="Libre Franklin"/>
            </a:endParaRPr>
          </a:p>
        </p:txBody>
      </p:sp>
      <p:sp>
        <p:nvSpPr>
          <p:cNvPr id="1072" name="Google Shape;1072;p126"/>
          <p:cNvSpPr txBox="1"/>
          <p:nvPr/>
        </p:nvSpPr>
        <p:spPr>
          <a:xfrm>
            <a:off x="4002108" y="3785627"/>
            <a:ext cx="452857" cy="455559"/>
          </a:xfrm>
          <a:prstGeom prst="rect">
            <a:avLst/>
          </a:prstGeom>
          <a:noFill/>
          <a:ln>
            <a:noFill/>
          </a:ln>
        </p:spPr>
        <p:txBody>
          <a:bodyPr spcFirstLastPara="1" wrap="square" lIns="84648" tIns="84648" rIns="84648" bIns="84648" anchor="t" anchorCtr="0">
            <a:noAutofit/>
          </a:bodyPr>
          <a:lstStyle/>
          <a:p>
            <a:pPr defTabSz="846643">
              <a:buClr>
                <a:srgbClr val="000000"/>
              </a:buClr>
            </a:pPr>
            <a:r>
              <a:rPr lang="en" sz="1900" b="1" i="1" kern="0">
                <a:solidFill>
                  <a:srgbClr val="00FFFF"/>
                </a:solidFill>
                <a:latin typeface="Libre Franklin"/>
                <a:ea typeface="Libre Franklin"/>
                <a:cs typeface="Libre Franklin"/>
                <a:sym typeface="Libre Franklin"/>
              </a:rPr>
              <a:t>e</a:t>
            </a:r>
            <a:r>
              <a:rPr lang="en" sz="1900" b="1" i="1" kern="0" baseline="30000">
                <a:solidFill>
                  <a:srgbClr val="00FFFF"/>
                </a:solidFill>
                <a:latin typeface="Libre Franklin"/>
                <a:ea typeface="Libre Franklin"/>
                <a:cs typeface="Libre Franklin"/>
                <a:sym typeface="Libre Franklin"/>
              </a:rPr>
              <a:t>-</a:t>
            </a:r>
            <a:endParaRPr sz="1900" b="1" i="1" kern="0" baseline="30000">
              <a:solidFill>
                <a:srgbClr val="00FFFF"/>
              </a:solidFill>
              <a:latin typeface="Libre Franklin"/>
              <a:ea typeface="Libre Franklin"/>
              <a:cs typeface="Libre Franklin"/>
              <a:sym typeface="Libre Franklin"/>
            </a:endParaRPr>
          </a:p>
        </p:txBody>
      </p:sp>
      <p:cxnSp>
        <p:nvCxnSpPr>
          <p:cNvPr id="1073" name="Google Shape;1073;p126"/>
          <p:cNvCxnSpPr/>
          <p:nvPr/>
        </p:nvCxnSpPr>
        <p:spPr>
          <a:xfrm rot="10800000" flipH="1">
            <a:off x="4391657" y="3658817"/>
            <a:ext cx="1345143" cy="334059"/>
          </a:xfrm>
          <a:prstGeom prst="straightConnector1">
            <a:avLst/>
          </a:prstGeom>
          <a:noFill/>
          <a:ln w="38100" cap="flat" cmpd="sng">
            <a:solidFill>
              <a:srgbClr val="00FFFF"/>
            </a:solidFill>
            <a:prstDash val="solid"/>
            <a:round/>
            <a:headEnd type="none" w="med" len="med"/>
            <a:tailEnd type="stealth" w="med" len="med"/>
          </a:ln>
        </p:spPr>
      </p:cxnSp>
    </p:spTree>
    <p:extLst>
      <p:ext uri="{BB962C8B-B14F-4D97-AF65-F5344CB8AC3E}">
        <p14:creationId xmlns:p14="http://schemas.microsoft.com/office/powerpoint/2010/main" val="229297597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p:cNvGrpSpPr/>
          <p:nvPr/>
        </p:nvGrpSpPr>
        <p:grpSpPr>
          <a:xfrm>
            <a:off x="6335305" y="689155"/>
            <a:ext cx="5856695" cy="4851860"/>
            <a:chOff x="37781" y="17477"/>
            <a:chExt cx="7414539" cy="6237549"/>
          </a:xfrm>
        </p:grpSpPr>
        <p:pic>
          <p:nvPicPr>
            <p:cNvPr id="8" name="Picture 2" descr="C:\Documents and Settings\flanni\Desktop\TPC.gif"/>
            <p:cNvPicPr>
              <a:picLocks noChangeAspect="1" noChangeArrowheads="1" noCrop="1"/>
            </p:cNvPicPr>
            <p:nvPr/>
          </p:nvPicPr>
          <p:blipFill>
            <a:blip r:embed="rId3" cstate="email"/>
            <a:srcRect/>
            <a:stretch>
              <a:fillRect/>
            </a:stretch>
          </p:blipFill>
          <p:spPr bwMode="auto">
            <a:xfrm>
              <a:off x="37781" y="17477"/>
              <a:ext cx="7414539" cy="6237549"/>
            </a:xfrm>
            <a:prstGeom prst="rect">
              <a:avLst/>
            </a:prstGeom>
            <a:noFill/>
            <a:ln w="9525">
              <a:noFill/>
              <a:miter lim="800000"/>
              <a:headEnd/>
              <a:tailEnd/>
            </a:ln>
          </p:spPr>
        </p:pic>
        <p:sp>
          <p:nvSpPr>
            <p:cNvPr id="9" name="Rectangle 8"/>
            <p:cNvSpPr/>
            <p:nvPr/>
          </p:nvSpPr>
          <p:spPr bwMode="auto">
            <a:xfrm>
              <a:off x="6113505" y="5511623"/>
              <a:ext cx="1086787" cy="50966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endParaRPr lang="en-US" b="1" i="1">
                <a:solidFill>
                  <a:prstClr val="black"/>
                </a:solidFill>
                <a:latin typeface="Arial" charset="0"/>
                <a:cs typeface="Arial" charset="0"/>
              </a:endParaRPr>
            </a:p>
          </p:txBody>
        </p:sp>
        <p:cxnSp>
          <p:nvCxnSpPr>
            <p:cNvPr id="10" name="Straight Arrow Connector 9"/>
            <p:cNvCxnSpPr/>
            <p:nvPr/>
          </p:nvCxnSpPr>
          <p:spPr bwMode="auto">
            <a:xfrm>
              <a:off x="4283968" y="5427677"/>
              <a:ext cx="599607" cy="1588"/>
            </a:xfrm>
            <a:prstGeom prst="straightConnector1">
              <a:avLst/>
            </a:prstGeom>
            <a:solidFill>
              <a:schemeClr val="tx1"/>
            </a:solidFill>
            <a:ln w="9525" cap="flat" cmpd="sng" algn="ctr">
              <a:solidFill>
                <a:srgbClr val="000000"/>
              </a:solidFill>
              <a:prstDash val="solid"/>
              <a:round/>
              <a:headEnd type="none" w="med" len="med"/>
              <a:tailEnd type="arrow"/>
            </a:ln>
            <a:effectLst/>
          </p:spPr>
        </p:cxnSp>
        <p:sp>
          <p:nvSpPr>
            <p:cNvPr id="11" name="TextBox 10"/>
            <p:cNvSpPr txBox="1"/>
            <p:nvPr/>
          </p:nvSpPr>
          <p:spPr>
            <a:xfrm>
              <a:off x="4377072" y="5482855"/>
              <a:ext cx="303236" cy="196754"/>
            </a:xfrm>
            <a:prstGeom prst="rect">
              <a:avLst/>
            </a:prstGeom>
            <a:noFill/>
          </p:spPr>
          <p:txBody>
            <a:bodyPr wrap="none" lIns="0" tIns="0" rIns="0" bIns="0" rtlCol="0">
              <a:spAutoFit/>
            </a:bodyPr>
            <a:lstStyle/>
            <a:p>
              <a:r>
                <a:rPr lang="en-US" sz="900">
                  <a:solidFill>
                    <a:prstClr val="black"/>
                  </a:solidFill>
                </a:rPr>
                <a:t>time</a:t>
              </a:r>
            </a:p>
          </p:txBody>
        </p:sp>
      </p:grpSp>
      <p:sp>
        <p:nvSpPr>
          <p:cNvPr id="4" name="Title 3"/>
          <p:cNvSpPr>
            <a:spLocks noGrp="1"/>
          </p:cNvSpPr>
          <p:nvPr>
            <p:ph type="title"/>
          </p:nvPr>
        </p:nvSpPr>
        <p:spPr>
          <a:xfrm>
            <a:off x="416478" y="-5605"/>
            <a:ext cx="11359043" cy="724380"/>
          </a:xfrm>
        </p:spPr>
        <p:txBody>
          <a:bodyPr>
            <a:normAutofit/>
          </a:bodyPr>
          <a:lstStyle/>
          <a:p>
            <a:pPr algn="ctr"/>
            <a:r>
              <a:rPr lang="en-US" sz="3200" b="1" dirty="0">
                <a:solidFill>
                  <a:srgbClr val="002060"/>
                </a:solidFill>
                <a:latin typeface="+mn-lt"/>
              </a:rPr>
              <a:t> Liquid Argon Time Projection Chamber (</a:t>
            </a:r>
            <a:r>
              <a:rPr lang="en-US" sz="3200" b="1" dirty="0" err="1">
                <a:solidFill>
                  <a:srgbClr val="002060"/>
                </a:solidFill>
                <a:latin typeface="+mn-lt"/>
              </a:rPr>
              <a:t>LArTPC</a:t>
            </a:r>
            <a:r>
              <a:rPr lang="en-US" sz="3200" b="1" dirty="0">
                <a:solidFill>
                  <a:srgbClr val="002060"/>
                </a:solidFill>
                <a:latin typeface="+mn-lt"/>
              </a:rPr>
              <a:t>) </a:t>
            </a:r>
          </a:p>
        </p:txBody>
      </p:sp>
      <p:sp>
        <p:nvSpPr>
          <p:cNvPr id="5" name="Content Placeholder 4"/>
          <p:cNvSpPr>
            <a:spLocks noGrp="1"/>
          </p:cNvSpPr>
          <p:nvPr>
            <p:ph idx="1"/>
          </p:nvPr>
        </p:nvSpPr>
        <p:spPr>
          <a:xfrm>
            <a:off x="1995777" y="419335"/>
            <a:ext cx="9358023" cy="682249"/>
          </a:xfrm>
        </p:spPr>
        <p:txBody>
          <a:bodyPr>
            <a:normAutofit/>
          </a:bodyPr>
          <a:lstStyle/>
          <a:p>
            <a:r>
              <a:rPr lang="en-US" sz="2000" dirty="0"/>
              <a:t>~mm scale position resolution with multiple 1D wire/strip/pad readouts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33</a:t>
            </a:fld>
            <a:endParaRPr lang="en-US"/>
          </a:p>
        </p:txBody>
      </p:sp>
      <p:sp>
        <p:nvSpPr>
          <p:cNvPr id="2" name="TextBox 1"/>
          <p:cNvSpPr txBox="1"/>
          <p:nvPr/>
        </p:nvSpPr>
        <p:spPr>
          <a:xfrm>
            <a:off x="6331563" y="5749542"/>
            <a:ext cx="4759802" cy="369332"/>
          </a:xfrm>
          <a:prstGeom prst="rect">
            <a:avLst/>
          </a:prstGeom>
          <a:noFill/>
        </p:spPr>
        <p:txBody>
          <a:bodyPr wrap="square" rtlCol="0">
            <a:spAutoFit/>
          </a:bodyPr>
          <a:lstStyle/>
          <a:p>
            <a:r>
              <a:rPr lang="en-US" dirty="0"/>
              <a:t>Drift velocity 1.6 m/</a:t>
            </a:r>
            <a:r>
              <a:rPr lang="en-US" dirty="0" err="1"/>
              <a:t>ms</a:t>
            </a:r>
            <a:r>
              <a:rPr lang="en-US" dirty="0"/>
              <a:t>  </a:t>
            </a:r>
            <a:r>
              <a:rPr lang="en-US" dirty="0">
                <a:sym typeface="Wingdings" panose="05000000000000000000" pitchFamily="2" charset="2"/>
              </a:rPr>
              <a:t>  </a:t>
            </a:r>
            <a:r>
              <a:rPr lang="en-US" dirty="0" err="1">
                <a:sym typeface="Wingdings" panose="05000000000000000000" pitchFamily="2" charset="2"/>
              </a:rPr>
              <a:t>ms</a:t>
            </a:r>
            <a:r>
              <a:rPr lang="en-US" dirty="0">
                <a:sym typeface="Wingdings" panose="05000000000000000000" pitchFamily="2" charset="2"/>
              </a:rPr>
              <a:t> drift time</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973" y="981695"/>
            <a:ext cx="4255147" cy="2553088"/>
          </a:xfrm>
          <a:prstGeom prst="rect">
            <a:avLst/>
          </a:prstGeom>
        </p:spPr>
      </p:pic>
      <p:sp>
        <p:nvSpPr>
          <p:cNvPr id="14" name="TextBox 13"/>
          <p:cNvSpPr txBox="1"/>
          <p:nvPr/>
        </p:nvSpPr>
        <p:spPr>
          <a:xfrm>
            <a:off x="6095999" y="1495820"/>
            <a:ext cx="2263877"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 Bo Yu (BNL):</a:t>
            </a:r>
          </a:p>
        </p:txBody>
      </p:sp>
      <p:cxnSp>
        <p:nvCxnSpPr>
          <p:cNvPr id="13" name="Straight Arrow Connector 12">
            <a:extLst>
              <a:ext uri="{FF2B5EF4-FFF2-40B4-BE49-F238E27FC236}">
                <a16:creationId xmlns:a16="http://schemas.microsoft.com/office/drawing/2014/main" id="{6A66F13C-7DB5-42FF-AFFD-2D994A810002}"/>
              </a:ext>
            </a:extLst>
          </p:cNvPr>
          <p:cNvCxnSpPr/>
          <p:nvPr/>
        </p:nvCxnSpPr>
        <p:spPr>
          <a:xfrm>
            <a:off x="6403967" y="5303520"/>
            <a:ext cx="2107096"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A290363-9B4A-4BCA-9A29-1A8FFC185F70}"/>
              </a:ext>
            </a:extLst>
          </p:cNvPr>
          <p:cNvSpPr txBox="1"/>
          <p:nvPr/>
        </p:nvSpPr>
        <p:spPr>
          <a:xfrm>
            <a:off x="6304430" y="5348841"/>
            <a:ext cx="2107097" cy="369332"/>
          </a:xfrm>
          <a:prstGeom prst="rect">
            <a:avLst/>
          </a:prstGeom>
          <a:noFill/>
        </p:spPr>
        <p:txBody>
          <a:bodyPr wrap="square" rtlCol="0">
            <a:spAutoFit/>
          </a:bodyPr>
          <a:lstStyle/>
          <a:p>
            <a:r>
              <a:rPr lang="en-US" b="1" u="sng" dirty="0"/>
              <a:t>1.5</a:t>
            </a:r>
            <a:r>
              <a:rPr lang="en-US" b="1" dirty="0"/>
              <a:t>, </a:t>
            </a:r>
            <a:r>
              <a:rPr lang="en-US" b="1" u="sng" dirty="0"/>
              <a:t>2.5, 3.6 m </a:t>
            </a:r>
            <a:endParaRPr lang="en-US" b="1" dirty="0"/>
          </a:p>
        </p:txBody>
      </p:sp>
      <p:pic>
        <p:nvPicPr>
          <p:cNvPr id="17" name="Picture 16">
            <a:extLst>
              <a:ext uri="{FF2B5EF4-FFF2-40B4-BE49-F238E27FC236}">
                <a16:creationId xmlns:a16="http://schemas.microsoft.com/office/drawing/2014/main" id="{D3C9E493-4289-4D23-A8C7-2DCABB555711}"/>
              </a:ext>
            </a:extLst>
          </p:cNvPr>
          <p:cNvPicPr>
            <a:picLocks noChangeAspect="1"/>
          </p:cNvPicPr>
          <p:nvPr/>
        </p:nvPicPr>
        <p:blipFill>
          <a:blip r:embed="rId5"/>
          <a:stretch>
            <a:fillRect/>
          </a:stretch>
        </p:blipFill>
        <p:spPr>
          <a:xfrm>
            <a:off x="494206" y="3769444"/>
            <a:ext cx="5410930" cy="2586905"/>
          </a:xfrm>
          <a:prstGeom prst="rect">
            <a:avLst/>
          </a:prstGeom>
        </p:spPr>
      </p:pic>
    </p:spTree>
    <p:extLst>
      <p:ext uri="{BB962C8B-B14F-4D97-AF65-F5344CB8AC3E}">
        <p14:creationId xmlns:p14="http://schemas.microsoft.com/office/powerpoint/2010/main" val="18643369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30"/>
          <p:cNvSpPr txBox="1">
            <a:spLocks noGrp="1"/>
          </p:cNvSpPr>
          <p:nvPr>
            <p:ph type="title"/>
          </p:nvPr>
        </p:nvSpPr>
        <p:spPr>
          <a:xfrm>
            <a:off x="645035" y="86850"/>
            <a:ext cx="7236176" cy="763676"/>
          </a:xfrm>
          <a:prstGeom prst="rect">
            <a:avLst/>
          </a:prstGeom>
        </p:spPr>
        <p:txBody>
          <a:bodyPr spcFirstLastPara="1" wrap="square" lIns="112074" tIns="112074" rIns="112074" bIns="112074" anchor="ctr" anchorCtr="0">
            <a:noAutofit/>
          </a:bodyPr>
          <a:lstStyle/>
          <a:p>
            <a:r>
              <a:rPr lang="en" sz="3600" b="1" dirty="0">
                <a:latin typeface="Calibri" panose="020F0502020204030204" pitchFamily="34" charset="0"/>
              </a:rPr>
              <a:t>DUNE Far Detector</a:t>
            </a:r>
            <a:endParaRPr sz="3600" b="1" dirty="0">
              <a:latin typeface="Calibri" panose="020F0502020204030204" pitchFamily="34" charset="0"/>
            </a:endParaRPr>
          </a:p>
        </p:txBody>
      </p:sp>
      <p:sp>
        <p:nvSpPr>
          <p:cNvPr id="1162" name="Google Shape;1162;p130"/>
          <p:cNvSpPr txBox="1">
            <a:spLocks noGrp="1"/>
          </p:cNvSpPr>
          <p:nvPr>
            <p:ph type="body" idx="1"/>
          </p:nvPr>
        </p:nvSpPr>
        <p:spPr>
          <a:xfrm>
            <a:off x="448241" y="4613228"/>
            <a:ext cx="7168235" cy="1897412"/>
          </a:xfrm>
          <a:prstGeom prst="rect">
            <a:avLst/>
          </a:prstGeom>
        </p:spPr>
        <p:txBody>
          <a:bodyPr spcFirstLastPara="1" wrap="square" lIns="112074" tIns="112074" rIns="112074" bIns="112074" anchor="t" anchorCtr="0">
            <a:noAutofit/>
          </a:bodyPr>
          <a:lstStyle/>
          <a:p>
            <a:pPr marL="67235" indent="0">
              <a:buNone/>
            </a:pPr>
            <a:r>
              <a:rPr lang="en" sz="2000" b="1" dirty="0">
                <a:latin typeface="Calibri" panose="020F0502020204030204" pitchFamily="34" charset="0"/>
              </a:rPr>
              <a:t>DUNE 10 kt </a:t>
            </a:r>
            <a:r>
              <a:rPr lang="en" sz="2000" dirty="0">
                <a:latin typeface="Calibri" panose="020F0502020204030204" pitchFamily="34" charset="0"/>
              </a:rPr>
              <a:t>Far Detector (“Module 1”)</a:t>
            </a:r>
            <a:endParaRPr sz="2000" dirty="0">
              <a:latin typeface="Calibri" panose="020F0502020204030204" pitchFamily="34" charset="0"/>
            </a:endParaRPr>
          </a:p>
          <a:p>
            <a:pPr lvl="1"/>
            <a:r>
              <a:rPr lang="en" sz="2000" dirty="0">
                <a:latin typeface="Calibri" panose="020F0502020204030204" pitchFamily="34" charset="0"/>
              </a:rPr>
              <a:t>Consisting of 150 APA’s plus 200 CPA’s → 4 x 3.6m drift regions</a:t>
            </a:r>
            <a:endParaRPr sz="2000" dirty="0">
              <a:latin typeface="Calibri" panose="020F0502020204030204" pitchFamily="34" charset="0"/>
            </a:endParaRPr>
          </a:p>
          <a:p>
            <a:pPr lvl="1"/>
            <a:r>
              <a:rPr lang="en" sz="2000" dirty="0">
                <a:latin typeface="Calibri" panose="020F0502020204030204" pitchFamily="34" charset="0"/>
              </a:rPr>
              <a:t>Active volume: 12m x 14m x 58m</a:t>
            </a:r>
            <a:endParaRPr sz="2000" dirty="0">
              <a:latin typeface="Calibri" panose="020F0502020204030204" pitchFamily="34" charset="0"/>
            </a:endParaRPr>
          </a:p>
          <a:p>
            <a:pPr lvl="1"/>
            <a:r>
              <a:rPr lang="en" sz="2000" dirty="0">
                <a:latin typeface="Calibri" panose="020F0502020204030204" pitchFamily="34" charset="0"/>
              </a:rPr>
              <a:t>Total </a:t>
            </a:r>
            <a:r>
              <a:rPr lang="en" sz="2000" b="1" i="1" dirty="0">
                <a:solidFill>
                  <a:srgbClr val="0000FF"/>
                </a:solidFill>
                <a:latin typeface="Calibri" panose="020F0502020204030204" pitchFamily="34" charset="0"/>
              </a:rPr>
              <a:t>384,000</a:t>
            </a:r>
            <a:r>
              <a:rPr lang="en" sz="2000" dirty="0">
                <a:latin typeface="Calibri" panose="020F0502020204030204" pitchFamily="34" charset="0"/>
              </a:rPr>
              <a:t> TPC channels</a:t>
            </a:r>
            <a:endParaRPr sz="2000" dirty="0">
              <a:latin typeface="Calibri" panose="020F0502020204030204" pitchFamily="34" charset="0"/>
            </a:endParaRPr>
          </a:p>
        </p:txBody>
      </p:sp>
      <p:sp>
        <p:nvSpPr>
          <p:cNvPr id="1163" name="Google Shape;1163;p130"/>
          <p:cNvSpPr txBox="1">
            <a:spLocks noGrp="1"/>
          </p:cNvSpPr>
          <p:nvPr>
            <p:ph type="sldNum" idx="12"/>
          </p:nvPr>
        </p:nvSpPr>
        <p:spPr>
          <a:xfrm>
            <a:off x="10221317" y="6394570"/>
            <a:ext cx="677912" cy="524912"/>
          </a:xfrm>
          <a:prstGeom prst="rect">
            <a:avLst/>
          </a:prstGeom>
        </p:spPr>
        <p:txBody>
          <a:bodyPr spcFirstLastPara="1" wrap="square" lIns="84084" tIns="84084" rIns="84084" bIns="84084" anchor="ctr" anchorCtr="0">
            <a:noAutofit/>
          </a:bodyPr>
          <a:lstStyle/>
          <a:p>
            <a:pPr defTabSz="806822">
              <a:buClr>
                <a:srgbClr val="000000"/>
              </a:buClr>
              <a:buSzPts val="1100"/>
            </a:pPr>
            <a:fld id="{00000000-1234-1234-1234-123412341234}" type="slidenum">
              <a:rPr lang="en" kern="0">
                <a:latin typeface="Arial"/>
                <a:cs typeface="Arial"/>
                <a:sym typeface="Arial"/>
              </a:rPr>
              <a:pPr defTabSz="806822">
                <a:buClr>
                  <a:srgbClr val="000000"/>
                </a:buClr>
                <a:buSzPts val="1100"/>
              </a:pPr>
              <a:t>34</a:t>
            </a:fld>
            <a:endParaRPr kern="0">
              <a:latin typeface="Arial"/>
              <a:cs typeface="Arial"/>
              <a:sym typeface="Arial"/>
            </a:endParaRPr>
          </a:p>
        </p:txBody>
      </p:sp>
      <p:pic>
        <p:nvPicPr>
          <p:cNvPr id="1164" name="Google Shape;1164;p130"/>
          <p:cNvPicPr preferRelativeResize="0"/>
          <p:nvPr/>
        </p:nvPicPr>
        <p:blipFill rotWithShape="1">
          <a:blip r:embed="rId3">
            <a:alphaModFix/>
          </a:blip>
          <a:srcRect/>
          <a:stretch/>
        </p:blipFill>
        <p:spPr>
          <a:xfrm rot="-5400000">
            <a:off x="7972572" y="2517634"/>
            <a:ext cx="4961509" cy="1755040"/>
          </a:xfrm>
          <a:prstGeom prst="rect">
            <a:avLst/>
          </a:prstGeom>
          <a:noFill/>
          <a:ln>
            <a:noFill/>
          </a:ln>
        </p:spPr>
      </p:pic>
      <p:grpSp>
        <p:nvGrpSpPr>
          <p:cNvPr id="1165" name="Google Shape;1165;p130"/>
          <p:cNvGrpSpPr/>
          <p:nvPr/>
        </p:nvGrpSpPr>
        <p:grpSpPr>
          <a:xfrm>
            <a:off x="7731189" y="408715"/>
            <a:ext cx="1877659" cy="6276841"/>
            <a:chOff x="5753823" y="573613"/>
            <a:chExt cx="1520009" cy="6277026"/>
          </a:xfrm>
        </p:grpSpPr>
        <p:pic>
          <p:nvPicPr>
            <p:cNvPr id="1166" name="Google Shape;1166;p130"/>
            <p:cNvPicPr preferRelativeResize="0"/>
            <p:nvPr/>
          </p:nvPicPr>
          <p:blipFill rotWithShape="1">
            <a:blip r:embed="rId4">
              <a:alphaModFix/>
            </a:blip>
            <a:srcRect r="5338" b="15002"/>
            <a:stretch/>
          </p:blipFill>
          <p:spPr>
            <a:xfrm rot="-5400000">
              <a:off x="3294308" y="3033128"/>
              <a:ext cx="6087332" cy="1168303"/>
            </a:xfrm>
            <a:prstGeom prst="rect">
              <a:avLst/>
            </a:prstGeom>
            <a:noFill/>
            <a:ln>
              <a:noFill/>
            </a:ln>
          </p:spPr>
        </p:pic>
        <p:cxnSp>
          <p:nvCxnSpPr>
            <p:cNvPr id="1167" name="Google Shape;1167;p130"/>
            <p:cNvCxnSpPr/>
            <p:nvPr/>
          </p:nvCxnSpPr>
          <p:spPr>
            <a:xfrm>
              <a:off x="5875269" y="6637136"/>
              <a:ext cx="1011900" cy="1500"/>
            </a:xfrm>
            <a:prstGeom prst="straightConnector1">
              <a:avLst/>
            </a:prstGeom>
            <a:solidFill>
              <a:schemeClr val="dk1"/>
            </a:solidFill>
            <a:ln w="12700" cap="flat" cmpd="sng">
              <a:solidFill>
                <a:srgbClr val="000000"/>
              </a:solidFill>
              <a:prstDash val="solid"/>
              <a:round/>
              <a:headEnd type="triangle" w="med" len="med"/>
              <a:tailEnd type="triangle" w="med" len="med"/>
            </a:ln>
          </p:spPr>
        </p:cxnSp>
        <p:sp>
          <p:nvSpPr>
            <p:cNvPr id="1168" name="Google Shape;1168;p130"/>
            <p:cNvSpPr txBox="1"/>
            <p:nvPr/>
          </p:nvSpPr>
          <p:spPr>
            <a:xfrm>
              <a:off x="6230581" y="6665839"/>
              <a:ext cx="392700" cy="184800"/>
            </a:xfrm>
            <a:prstGeom prst="rect">
              <a:avLst/>
            </a:prstGeom>
            <a:noFill/>
            <a:ln>
              <a:noFill/>
            </a:ln>
          </p:spPr>
          <p:txBody>
            <a:bodyPr spcFirstLastPara="1" wrap="square" lIns="0" tIns="0" rIns="0" bIns="0" anchor="t" anchorCtr="0">
              <a:noAutofit/>
            </a:bodyPr>
            <a:lstStyle/>
            <a:p>
              <a:pPr defTabSz="806822">
                <a:buClr>
                  <a:srgbClr val="000000"/>
                </a:buClr>
              </a:pPr>
              <a:r>
                <a:rPr lang="en" sz="1400" b="1" kern="0">
                  <a:solidFill>
                    <a:srgbClr val="FF0000"/>
                  </a:solidFill>
                  <a:latin typeface="Libre Franklin"/>
                  <a:ea typeface="Libre Franklin"/>
                  <a:cs typeface="Libre Franklin"/>
                  <a:sym typeface="Libre Franklin"/>
                </a:rPr>
                <a:t>2.3 m</a:t>
              </a:r>
              <a:endParaRPr sz="1400" b="1" kern="0">
                <a:solidFill>
                  <a:srgbClr val="FF0000"/>
                </a:solidFill>
                <a:latin typeface="Libre Franklin"/>
                <a:ea typeface="Libre Franklin"/>
                <a:cs typeface="Libre Franklin"/>
                <a:sym typeface="Libre Franklin"/>
              </a:endParaRPr>
            </a:p>
          </p:txBody>
        </p:sp>
        <p:cxnSp>
          <p:nvCxnSpPr>
            <p:cNvPr id="1169" name="Google Shape;1169;p130"/>
            <p:cNvCxnSpPr/>
            <p:nvPr/>
          </p:nvCxnSpPr>
          <p:spPr>
            <a:xfrm rot="-5400000">
              <a:off x="5571659" y="5021975"/>
              <a:ext cx="2795700" cy="1500"/>
            </a:xfrm>
            <a:prstGeom prst="straightConnector1">
              <a:avLst/>
            </a:prstGeom>
            <a:solidFill>
              <a:schemeClr val="dk1"/>
            </a:solidFill>
            <a:ln w="12700" cap="flat" cmpd="sng">
              <a:solidFill>
                <a:srgbClr val="000000"/>
              </a:solidFill>
              <a:prstDash val="solid"/>
              <a:round/>
              <a:headEnd type="triangle" w="med" len="med"/>
              <a:tailEnd type="triangle" w="med" len="med"/>
            </a:ln>
          </p:spPr>
        </p:cxnSp>
        <p:sp>
          <p:nvSpPr>
            <p:cNvPr id="1170" name="Google Shape;1170;p130"/>
            <p:cNvSpPr txBox="1"/>
            <p:nvPr/>
          </p:nvSpPr>
          <p:spPr>
            <a:xfrm>
              <a:off x="7009232" y="4899499"/>
              <a:ext cx="264600" cy="184800"/>
            </a:xfrm>
            <a:prstGeom prst="rect">
              <a:avLst/>
            </a:prstGeom>
            <a:noFill/>
            <a:ln>
              <a:noFill/>
            </a:ln>
          </p:spPr>
          <p:txBody>
            <a:bodyPr spcFirstLastPara="1" wrap="square" lIns="0" tIns="0" rIns="0" bIns="0" anchor="t" anchorCtr="0">
              <a:noAutofit/>
            </a:bodyPr>
            <a:lstStyle/>
            <a:p>
              <a:pPr defTabSz="806822">
                <a:buClr>
                  <a:srgbClr val="000000"/>
                </a:buClr>
              </a:pPr>
              <a:r>
                <a:rPr lang="en" sz="1400" b="1" kern="0">
                  <a:solidFill>
                    <a:srgbClr val="FF0000"/>
                  </a:solidFill>
                  <a:latin typeface="Libre Franklin"/>
                  <a:ea typeface="Libre Franklin"/>
                  <a:cs typeface="Libre Franklin"/>
                  <a:sym typeface="Libre Franklin"/>
                </a:rPr>
                <a:t>6 m</a:t>
              </a:r>
              <a:endParaRPr sz="1400" b="1" kern="0">
                <a:solidFill>
                  <a:srgbClr val="FF0000"/>
                </a:solidFill>
                <a:latin typeface="Libre Franklin"/>
                <a:ea typeface="Libre Franklin"/>
                <a:cs typeface="Libre Franklin"/>
                <a:sym typeface="Libre Franklin"/>
              </a:endParaRPr>
            </a:p>
          </p:txBody>
        </p:sp>
      </p:grpSp>
      <p:cxnSp>
        <p:nvCxnSpPr>
          <p:cNvPr id="1171" name="Google Shape;1171;p130"/>
          <p:cNvCxnSpPr/>
          <p:nvPr/>
        </p:nvCxnSpPr>
        <p:spPr>
          <a:xfrm rot="10800000">
            <a:off x="9012421" y="749594"/>
            <a:ext cx="888883" cy="269735"/>
          </a:xfrm>
          <a:prstGeom prst="straightConnector1">
            <a:avLst/>
          </a:prstGeom>
          <a:solidFill>
            <a:schemeClr val="dk1"/>
          </a:solidFill>
          <a:ln w="9525" cap="flat" cmpd="sng">
            <a:solidFill>
              <a:srgbClr val="000000"/>
            </a:solidFill>
            <a:prstDash val="solid"/>
            <a:round/>
            <a:headEnd type="none" w="sm" len="sm"/>
            <a:tailEnd type="triangle" w="med" len="med"/>
          </a:ln>
        </p:spPr>
      </p:cxnSp>
      <p:cxnSp>
        <p:nvCxnSpPr>
          <p:cNvPr id="1172" name="Google Shape;1172;p130"/>
          <p:cNvCxnSpPr/>
          <p:nvPr/>
        </p:nvCxnSpPr>
        <p:spPr>
          <a:xfrm rot="10800000">
            <a:off x="8586577" y="727028"/>
            <a:ext cx="1203619" cy="404735"/>
          </a:xfrm>
          <a:prstGeom prst="straightConnector1">
            <a:avLst/>
          </a:prstGeom>
          <a:solidFill>
            <a:schemeClr val="dk1"/>
          </a:solidFill>
          <a:ln w="9525" cap="flat" cmpd="sng">
            <a:solidFill>
              <a:srgbClr val="000000"/>
            </a:solidFill>
            <a:prstDash val="solid"/>
            <a:round/>
            <a:headEnd type="none" w="sm" len="sm"/>
            <a:tailEnd type="triangle" w="med" len="med"/>
          </a:ln>
        </p:spPr>
      </p:cxnSp>
      <p:cxnSp>
        <p:nvCxnSpPr>
          <p:cNvPr id="1173" name="Google Shape;1173;p130"/>
          <p:cNvCxnSpPr/>
          <p:nvPr/>
        </p:nvCxnSpPr>
        <p:spPr>
          <a:xfrm rot="10800000">
            <a:off x="8670043" y="944355"/>
            <a:ext cx="1046119" cy="307324"/>
          </a:xfrm>
          <a:prstGeom prst="straightConnector1">
            <a:avLst/>
          </a:prstGeom>
          <a:solidFill>
            <a:schemeClr val="dk1"/>
          </a:solidFill>
          <a:ln w="9525" cap="flat" cmpd="sng">
            <a:solidFill>
              <a:srgbClr val="000000"/>
            </a:solidFill>
            <a:prstDash val="solid"/>
            <a:round/>
            <a:headEnd type="none" w="sm" len="sm"/>
            <a:tailEnd type="triangle" w="med" len="med"/>
          </a:ln>
        </p:spPr>
      </p:cxnSp>
      <p:sp>
        <p:nvSpPr>
          <p:cNvPr id="1174" name="Google Shape;1174;p130"/>
          <p:cNvSpPr txBox="1"/>
          <p:nvPr/>
        </p:nvSpPr>
        <p:spPr>
          <a:xfrm>
            <a:off x="9661949" y="602316"/>
            <a:ext cx="1447147" cy="246176"/>
          </a:xfrm>
          <a:prstGeom prst="rect">
            <a:avLst/>
          </a:prstGeom>
          <a:noFill/>
          <a:ln>
            <a:noFill/>
          </a:ln>
        </p:spPr>
        <p:txBody>
          <a:bodyPr spcFirstLastPara="1" wrap="square" lIns="0" tIns="0" rIns="0" bIns="0" anchor="t" anchorCtr="0">
            <a:noAutofit/>
          </a:bodyPr>
          <a:lstStyle/>
          <a:p>
            <a:pPr defTabSz="806822">
              <a:buClr>
                <a:srgbClr val="000000"/>
              </a:buClr>
            </a:pPr>
            <a:r>
              <a:rPr lang="en" sz="2000" i="1" kern="0" dirty="0">
                <a:solidFill>
                  <a:srgbClr val="000000"/>
                </a:solidFill>
                <a:latin typeface="Calibri" panose="020F0502020204030204" pitchFamily="34" charset="0"/>
                <a:ea typeface="Libre Franklin"/>
                <a:cs typeface="Libre Franklin"/>
                <a:sym typeface="Libre Franklin"/>
              </a:rPr>
              <a:t>U, V, X </a:t>
            </a:r>
            <a:r>
              <a:rPr lang="en" sz="2000" kern="0" dirty="0">
                <a:solidFill>
                  <a:srgbClr val="000000"/>
                </a:solidFill>
                <a:latin typeface="Calibri" panose="020F0502020204030204" pitchFamily="34" charset="0"/>
                <a:ea typeface="Libre Franklin"/>
                <a:cs typeface="Libre Franklin"/>
                <a:sym typeface="Libre Franklin"/>
              </a:rPr>
              <a:t>wires</a:t>
            </a:r>
            <a:endParaRPr sz="2000" kern="0" dirty="0">
              <a:solidFill>
                <a:srgbClr val="000000"/>
              </a:solidFill>
              <a:latin typeface="Calibri" panose="020F0502020204030204" pitchFamily="34" charset="0"/>
              <a:ea typeface="Libre Franklin"/>
              <a:cs typeface="Libre Franklin"/>
              <a:sym typeface="Libre Franklin"/>
            </a:endParaRPr>
          </a:p>
        </p:txBody>
      </p:sp>
      <p:pic>
        <p:nvPicPr>
          <p:cNvPr id="1175" name="Google Shape;1175;p130"/>
          <p:cNvPicPr preferRelativeResize="0"/>
          <p:nvPr/>
        </p:nvPicPr>
        <p:blipFill rotWithShape="1">
          <a:blip r:embed="rId5">
            <a:alphaModFix/>
          </a:blip>
          <a:srcRect/>
          <a:stretch/>
        </p:blipFill>
        <p:spPr>
          <a:xfrm>
            <a:off x="1179993" y="749634"/>
            <a:ext cx="6016919" cy="3776029"/>
          </a:xfrm>
          <a:prstGeom prst="rect">
            <a:avLst/>
          </a:prstGeom>
          <a:noFill/>
          <a:ln>
            <a:noFill/>
          </a:ln>
        </p:spPr>
      </p:pic>
      <p:grpSp>
        <p:nvGrpSpPr>
          <p:cNvPr id="1176" name="Google Shape;1176;p130"/>
          <p:cNvGrpSpPr/>
          <p:nvPr/>
        </p:nvGrpSpPr>
        <p:grpSpPr>
          <a:xfrm>
            <a:off x="7280299" y="632426"/>
            <a:ext cx="495476" cy="5595676"/>
            <a:chOff x="6600622" y="3624875"/>
            <a:chExt cx="401100" cy="2795700"/>
          </a:xfrm>
        </p:grpSpPr>
        <p:cxnSp>
          <p:nvCxnSpPr>
            <p:cNvPr id="1177" name="Google Shape;1177;p130"/>
            <p:cNvCxnSpPr/>
            <p:nvPr/>
          </p:nvCxnSpPr>
          <p:spPr>
            <a:xfrm rot="-5400000">
              <a:off x="5571659" y="5021975"/>
              <a:ext cx="2795700" cy="1500"/>
            </a:xfrm>
            <a:prstGeom prst="straightConnector1">
              <a:avLst/>
            </a:prstGeom>
            <a:solidFill>
              <a:schemeClr val="dk1"/>
            </a:solidFill>
            <a:ln w="12700" cap="flat" cmpd="sng">
              <a:solidFill>
                <a:srgbClr val="000000"/>
              </a:solidFill>
              <a:prstDash val="solid"/>
              <a:round/>
              <a:headEnd type="triangle" w="med" len="med"/>
              <a:tailEnd type="triangle" w="med" len="med"/>
            </a:ln>
          </p:spPr>
        </p:cxnSp>
        <p:sp>
          <p:nvSpPr>
            <p:cNvPr id="1178" name="Google Shape;1178;p130"/>
            <p:cNvSpPr txBox="1"/>
            <p:nvPr/>
          </p:nvSpPr>
          <p:spPr>
            <a:xfrm>
              <a:off x="6600622" y="4899496"/>
              <a:ext cx="401100" cy="184800"/>
            </a:xfrm>
            <a:prstGeom prst="rect">
              <a:avLst/>
            </a:prstGeom>
            <a:noFill/>
            <a:ln>
              <a:noFill/>
            </a:ln>
          </p:spPr>
          <p:txBody>
            <a:bodyPr spcFirstLastPara="1" wrap="square" lIns="0" tIns="0" rIns="0" bIns="0" anchor="t" anchorCtr="0">
              <a:noAutofit/>
            </a:bodyPr>
            <a:lstStyle/>
            <a:p>
              <a:pPr defTabSz="806822">
                <a:buClr>
                  <a:srgbClr val="000000"/>
                </a:buClr>
              </a:pPr>
              <a:r>
                <a:rPr lang="en" sz="1400" b="1" kern="0">
                  <a:solidFill>
                    <a:srgbClr val="FF0000"/>
                  </a:solidFill>
                  <a:latin typeface="Libre Franklin"/>
                  <a:ea typeface="Libre Franklin"/>
                  <a:cs typeface="Libre Franklin"/>
                  <a:sym typeface="Libre Franklin"/>
                </a:rPr>
                <a:t>12 m</a:t>
              </a:r>
              <a:endParaRPr sz="1400" b="1" kern="0">
                <a:solidFill>
                  <a:srgbClr val="FF0000"/>
                </a:solidFill>
                <a:latin typeface="Libre Franklin"/>
                <a:ea typeface="Libre Franklin"/>
                <a:cs typeface="Libre Franklin"/>
                <a:sym typeface="Libre Franklin"/>
              </a:endParaRPr>
            </a:p>
          </p:txBody>
        </p:sp>
      </p:grpSp>
      <p:cxnSp>
        <p:nvCxnSpPr>
          <p:cNvPr id="1179" name="Google Shape;1179;p130"/>
          <p:cNvCxnSpPr/>
          <p:nvPr/>
        </p:nvCxnSpPr>
        <p:spPr>
          <a:xfrm rot="10800000" flipH="1">
            <a:off x="6004897" y="715059"/>
            <a:ext cx="1680619" cy="338824"/>
          </a:xfrm>
          <a:prstGeom prst="straightConnector1">
            <a:avLst/>
          </a:prstGeom>
          <a:noFill/>
          <a:ln w="28575" cap="flat" cmpd="sng">
            <a:solidFill>
              <a:srgbClr val="0000FF"/>
            </a:solidFill>
            <a:prstDash val="dash"/>
            <a:round/>
            <a:headEnd type="none" w="med" len="med"/>
            <a:tailEnd type="none" w="med" len="med"/>
          </a:ln>
        </p:spPr>
      </p:cxnSp>
      <p:cxnSp>
        <p:nvCxnSpPr>
          <p:cNvPr id="1180" name="Google Shape;1180;p130"/>
          <p:cNvCxnSpPr/>
          <p:nvPr/>
        </p:nvCxnSpPr>
        <p:spPr>
          <a:xfrm rot="10800000">
            <a:off x="6750573" y="4346007"/>
            <a:ext cx="948707" cy="1856912"/>
          </a:xfrm>
          <a:prstGeom prst="straightConnector1">
            <a:avLst/>
          </a:prstGeom>
          <a:noFill/>
          <a:ln w="28575" cap="flat" cmpd="sng">
            <a:solidFill>
              <a:srgbClr val="0000FF"/>
            </a:solidFill>
            <a:prstDash val="dash"/>
            <a:round/>
            <a:headEnd type="none" w="med" len="med"/>
            <a:tailEnd type="none" w="med" len="med"/>
          </a:ln>
        </p:spPr>
      </p:cxn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Comic Sans MS" panose="030F0702030302020204" pitchFamily="66" charset="0"/>
              </a:rPr>
              <a:t>The Concepts that made scaling up of </a:t>
            </a:r>
            <a:r>
              <a:rPr lang="en-US" sz="3600" b="1" dirty="0" err="1">
                <a:latin typeface="Comic Sans MS" panose="030F0702030302020204" pitchFamily="66" charset="0"/>
              </a:rPr>
              <a:t>LAr</a:t>
            </a:r>
            <a:r>
              <a:rPr lang="en-US" sz="3600" b="1" dirty="0">
                <a:latin typeface="Comic Sans MS" panose="030F0702030302020204" pitchFamily="66" charset="0"/>
              </a:rPr>
              <a:t> TPCs possible</a:t>
            </a:r>
          </a:p>
        </p:txBody>
      </p:sp>
      <p:sp>
        <p:nvSpPr>
          <p:cNvPr id="3" name="Content Placeholder 2"/>
          <p:cNvSpPr>
            <a:spLocks noGrp="1"/>
          </p:cNvSpPr>
          <p:nvPr>
            <p:ph idx="1"/>
          </p:nvPr>
        </p:nvSpPr>
        <p:spPr>
          <a:xfrm>
            <a:off x="609600" y="1941345"/>
            <a:ext cx="10972800" cy="4184837"/>
          </a:xfrm>
        </p:spPr>
        <p:txBody>
          <a:bodyPr/>
          <a:lstStyle/>
          <a:p>
            <a:r>
              <a:rPr lang="en-US" dirty="0">
                <a:latin typeface="Comic Sans MS" panose="030F0702030302020204" pitchFamily="66" charset="0"/>
              </a:rPr>
              <a:t>Purification of </a:t>
            </a:r>
            <a:r>
              <a:rPr lang="en-US" dirty="0" err="1">
                <a:latin typeface="Comic Sans MS" panose="030F0702030302020204" pitchFamily="66" charset="0"/>
              </a:rPr>
              <a:t>LAr</a:t>
            </a:r>
            <a:r>
              <a:rPr lang="en-US" dirty="0">
                <a:latin typeface="Comic Sans MS" panose="030F0702030302020204" pitchFamily="66" charset="0"/>
              </a:rPr>
              <a:t> by purging</a:t>
            </a:r>
          </a:p>
          <a:p>
            <a:r>
              <a:rPr lang="en-US" dirty="0">
                <a:latin typeface="Comic Sans MS" panose="030F0702030302020204" pitchFamily="66" charset="0"/>
              </a:rPr>
              <a:t>TPC modular concept,  APA</a:t>
            </a:r>
          </a:p>
          <a:p>
            <a:r>
              <a:rPr lang="en-US" dirty="0">
                <a:latin typeface="Comic Sans MS" panose="030F0702030302020204" pitchFamily="66" charset="0"/>
              </a:rPr>
              <a:t>Cold Electronics </a:t>
            </a:r>
          </a:p>
          <a:p>
            <a:pPr marL="0" indent="0">
              <a:buNone/>
            </a:pPr>
            <a:r>
              <a:rPr lang="en-US" dirty="0">
                <a:latin typeface="Comic Sans MS" panose="030F0702030302020204" pitchFamily="66" charset="0"/>
              </a:rPr>
              <a:t>  </a:t>
            </a:r>
          </a:p>
          <a:p>
            <a:r>
              <a:rPr lang="en-US" dirty="0">
                <a:latin typeface="Comic Sans MS" panose="030F0702030302020204" pitchFamily="66" charset="0"/>
              </a:rPr>
              <a:t>Membrane cryostat technology developed by LNG industry made large cryostats feasible.</a:t>
            </a:r>
          </a:p>
          <a:p>
            <a:endParaRPr lang="en-US"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FEBA7B9A-EE4A-4D99-B955-ECFF060EB1DA}" type="slidenum">
              <a:rPr lang="en-US" smtClean="0">
                <a:solidFill>
                  <a:srgbClr val="000000"/>
                </a:solidFill>
              </a:rPr>
              <a:pPr/>
              <a:t>35</a:t>
            </a:fld>
            <a:endParaRPr lang="en-US">
              <a:solidFill>
                <a:srgbClr val="000000"/>
              </a:solidFill>
            </a:endParaRPr>
          </a:p>
        </p:txBody>
      </p:sp>
    </p:spTree>
    <p:extLst>
      <p:ext uri="{BB962C8B-B14F-4D97-AF65-F5344CB8AC3E}">
        <p14:creationId xmlns:p14="http://schemas.microsoft.com/office/powerpoint/2010/main" val="332913918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908" y="603180"/>
            <a:ext cx="10972800" cy="1143000"/>
          </a:xfrm>
        </p:spPr>
        <p:txBody>
          <a:bodyPr>
            <a:normAutofit/>
          </a:bodyPr>
          <a:lstStyle/>
          <a:p>
            <a:pPr algn="l"/>
            <a:r>
              <a:rPr lang="en-US" sz="3600" b="1" dirty="0">
                <a:latin typeface="Comic Sans MS" panose="030F0702030302020204" pitchFamily="66" charset="0"/>
              </a:rPr>
              <a:t>Future developments </a:t>
            </a:r>
          </a:p>
        </p:txBody>
      </p:sp>
      <p:sp>
        <p:nvSpPr>
          <p:cNvPr id="3" name="Slide Number Placeholder 2"/>
          <p:cNvSpPr>
            <a:spLocks noGrp="1"/>
          </p:cNvSpPr>
          <p:nvPr>
            <p:ph type="sldNum" sz="quarter" idx="12"/>
          </p:nvPr>
        </p:nvSpPr>
        <p:spPr/>
        <p:txBody>
          <a:bodyPr/>
          <a:lstStyle/>
          <a:p>
            <a:fld id="{7ABE2516-3587-48D2-B6AD-FFEF8BE12699}" type="slidenum">
              <a:rPr lang="en-US" smtClean="0">
                <a:solidFill>
                  <a:prstClr val="black">
                    <a:tint val="75000"/>
                  </a:prstClr>
                </a:solidFill>
              </a:rPr>
              <a:pPr/>
              <a:t>36</a:t>
            </a:fld>
            <a:endParaRPr lang="en-US">
              <a:solidFill>
                <a:prstClr val="black">
                  <a:tint val="75000"/>
                </a:prstClr>
              </a:solidFill>
            </a:endParaRPr>
          </a:p>
        </p:txBody>
      </p:sp>
      <p:sp>
        <p:nvSpPr>
          <p:cNvPr id="4" name="TextBox 3"/>
          <p:cNvSpPr txBox="1"/>
          <p:nvPr/>
        </p:nvSpPr>
        <p:spPr>
          <a:xfrm>
            <a:off x="2595934" y="2009383"/>
            <a:ext cx="6850967" cy="2677656"/>
          </a:xfrm>
          <a:prstGeom prst="rect">
            <a:avLst/>
          </a:prstGeom>
          <a:noFill/>
        </p:spPr>
        <p:txBody>
          <a:bodyPr wrap="square" rtlCol="0">
            <a:spAutoFit/>
          </a:bodyPr>
          <a:lstStyle/>
          <a:p>
            <a:r>
              <a:rPr lang="en-US" sz="2400" b="1" u="sng" dirty="0">
                <a:latin typeface="Comic Sans MS" panose="030F0702030302020204" pitchFamily="66" charset="0"/>
              </a:rPr>
              <a:t>Some ideas under active exploration:</a:t>
            </a:r>
          </a:p>
          <a:p>
            <a:endParaRPr lang="en-US" sz="2400" dirty="0">
              <a:latin typeface="Comic Sans MS" panose="030F0702030302020204" pitchFamily="66" charset="0"/>
            </a:endParaRPr>
          </a:p>
          <a:p>
            <a:pPr marL="457200" indent="-457200">
              <a:buFont typeface="+mj-lt"/>
              <a:buAutoNum type="arabicPeriod"/>
            </a:pPr>
            <a:r>
              <a:rPr lang="en-US" sz="2400" dirty="0">
                <a:latin typeface="Comic Sans MS" panose="030F0702030302020204" pitchFamily="66" charset="0"/>
              </a:rPr>
              <a:t>Long drifts </a:t>
            </a:r>
          </a:p>
          <a:p>
            <a:pPr marL="457200" indent="-457200">
              <a:buFont typeface="+mj-lt"/>
              <a:buAutoNum type="arabicPeriod"/>
            </a:pPr>
            <a:r>
              <a:rPr lang="en-US" sz="2400" dirty="0">
                <a:latin typeface="Comic Sans MS" panose="030F0702030302020204" pitchFamily="66" charset="0"/>
              </a:rPr>
              <a:t>Vertical drift – horizontal APAs/CPAs</a:t>
            </a:r>
          </a:p>
          <a:p>
            <a:pPr marL="457200" indent="-457200">
              <a:buFont typeface="+mj-lt"/>
              <a:buAutoNum type="arabicPeriod"/>
            </a:pPr>
            <a:r>
              <a:rPr lang="en-US" sz="2400" dirty="0">
                <a:latin typeface="Comic Sans MS" panose="030F0702030302020204" pitchFamily="66" charset="0"/>
              </a:rPr>
              <a:t>pc board anode instead of wire plane </a:t>
            </a:r>
          </a:p>
          <a:p>
            <a:pPr marL="457200" indent="-457200">
              <a:buFont typeface="+mj-lt"/>
              <a:buAutoNum type="arabicPeriod"/>
            </a:pPr>
            <a:r>
              <a:rPr lang="en-US" sz="2400" dirty="0">
                <a:latin typeface="Comic Sans MS" panose="030F0702030302020204" pitchFamily="66" charset="0"/>
              </a:rPr>
              <a:t>Pixel anode and readout</a:t>
            </a:r>
          </a:p>
          <a:p>
            <a:pPr marL="457200" indent="-457200">
              <a:buFont typeface="+mj-lt"/>
              <a:buAutoNum type="arabicPeriod"/>
            </a:pPr>
            <a:r>
              <a:rPr lang="en-US" sz="2400" dirty="0">
                <a:latin typeface="Comic Sans MS" panose="030F0702030302020204" pitchFamily="66" charset="0"/>
              </a:rPr>
              <a:t>Charge readout by luminescence light </a:t>
            </a:r>
          </a:p>
        </p:txBody>
      </p:sp>
    </p:spTree>
    <p:extLst>
      <p:ext uri="{BB962C8B-B14F-4D97-AF65-F5344CB8AC3E}">
        <p14:creationId xmlns:p14="http://schemas.microsoft.com/office/powerpoint/2010/main" val="198777648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E9BC-9116-4477-AD63-11219C0696E3}"/>
              </a:ext>
            </a:extLst>
          </p:cNvPr>
          <p:cNvSpPr>
            <a:spLocks noGrp="1"/>
          </p:cNvSpPr>
          <p:nvPr>
            <p:ph type="title"/>
          </p:nvPr>
        </p:nvSpPr>
        <p:spPr>
          <a:xfrm>
            <a:off x="939147" y="339607"/>
            <a:ext cx="10515600" cy="491849"/>
          </a:xfrm>
        </p:spPr>
        <p:txBody>
          <a:bodyPr>
            <a:normAutofit fontScale="90000"/>
          </a:bodyPr>
          <a:lstStyle/>
          <a:p>
            <a:r>
              <a:rPr lang="en-US" sz="3100" b="1">
                <a:solidFill>
                  <a:srgbClr val="002060"/>
                </a:solidFill>
                <a:latin typeface="+mn-lt"/>
              </a:rPr>
              <a:t>What is </a:t>
            </a:r>
            <a:r>
              <a:rPr lang="en-US" sz="3100" b="1" i="1" u="sng">
                <a:solidFill>
                  <a:srgbClr val="002060"/>
                </a:solidFill>
                <a:latin typeface="+mn-lt"/>
              </a:rPr>
              <a:t>new</a:t>
            </a:r>
            <a:r>
              <a:rPr lang="en-US" sz="3100" b="1">
                <a:solidFill>
                  <a:srgbClr val="002060"/>
                </a:solidFill>
                <a:latin typeface="+mn-lt"/>
              </a:rPr>
              <a:t> for </a:t>
            </a:r>
            <a:r>
              <a:rPr lang="en-US" sz="3100" b="1" err="1">
                <a:solidFill>
                  <a:srgbClr val="002060"/>
                </a:solidFill>
                <a:latin typeface="+mn-lt"/>
              </a:rPr>
              <a:t>LAr</a:t>
            </a:r>
            <a:r>
              <a:rPr lang="en-US" sz="3100" b="1">
                <a:solidFill>
                  <a:srgbClr val="002060"/>
                </a:solidFill>
                <a:latin typeface="+mn-lt"/>
              </a:rPr>
              <a:t> DUNE-FD2 : A 3-View Perforated PCB Anode Readout Concept</a:t>
            </a:r>
          </a:p>
        </p:txBody>
      </p:sp>
      <p:pic>
        <p:nvPicPr>
          <p:cNvPr id="5" name="Picture 4">
            <a:extLst>
              <a:ext uri="{FF2B5EF4-FFF2-40B4-BE49-F238E27FC236}">
                <a16:creationId xmlns:a16="http://schemas.microsoft.com/office/drawing/2014/main" id="{57546CC5-C6C5-4E54-8E43-9E240C75968F}"/>
              </a:ext>
            </a:extLst>
          </p:cNvPr>
          <p:cNvPicPr>
            <a:picLocks noChangeAspect="1"/>
          </p:cNvPicPr>
          <p:nvPr/>
        </p:nvPicPr>
        <p:blipFill>
          <a:blip r:embed="rId2"/>
          <a:stretch>
            <a:fillRect/>
          </a:stretch>
        </p:blipFill>
        <p:spPr>
          <a:xfrm>
            <a:off x="324418" y="1927003"/>
            <a:ext cx="4791442" cy="3330706"/>
          </a:xfrm>
          <a:prstGeom prst="rect">
            <a:avLst/>
          </a:prstGeom>
        </p:spPr>
      </p:pic>
      <p:pic>
        <p:nvPicPr>
          <p:cNvPr id="6" name="Picture 5">
            <a:extLst>
              <a:ext uri="{FF2B5EF4-FFF2-40B4-BE49-F238E27FC236}">
                <a16:creationId xmlns:a16="http://schemas.microsoft.com/office/drawing/2014/main" id="{EA4004FD-14AC-43DF-B8C7-B911FDC130D6}"/>
              </a:ext>
            </a:extLst>
          </p:cNvPr>
          <p:cNvPicPr>
            <a:picLocks noChangeAspect="1"/>
          </p:cNvPicPr>
          <p:nvPr/>
        </p:nvPicPr>
        <p:blipFill rotWithShape="1">
          <a:blip r:embed="rId3"/>
          <a:srcRect l="14863" r="13880"/>
          <a:stretch/>
        </p:blipFill>
        <p:spPr>
          <a:xfrm rot="10800000">
            <a:off x="5013663" y="1032031"/>
            <a:ext cx="2184242" cy="4425655"/>
          </a:xfrm>
          <a:prstGeom prst="rect">
            <a:avLst/>
          </a:prstGeom>
        </p:spPr>
      </p:pic>
      <p:sp>
        <p:nvSpPr>
          <p:cNvPr id="7" name="TextBox 6">
            <a:extLst>
              <a:ext uri="{FF2B5EF4-FFF2-40B4-BE49-F238E27FC236}">
                <a16:creationId xmlns:a16="http://schemas.microsoft.com/office/drawing/2014/main" id="{E861AB7F-F512-46AB-AA27-9306AC043075}"/>
              </a:ext>
            </a:extLst>
          </p:cNvPr>
          <p:cNvSpPr txBox="1"/>
          <p:nvPr/>
        </p:nvSpPr>
        <p:spPr>
          <a:xfrm>
            <a:off x="6658589" y="3544286"/>
            <a:ext cx="795411" cy="276999"/>
          </a:xfrm>
          <a:prstGeom prst="rect">
            <a:avLst/>
          </a:prstGeom>
          <a:noFill/>
        </p:spPr>
        <p:txBody>
          <a:bodyPr wrap="none" rtlCol="0">
            <a:spAutoFit/>
          </a:bodyPr>
          <a:lstStyle/>
          <a:p>
            <a:r>
              <a:rPr lang="en-US" sz="1200"/>
              <a:t>V1=-340V</a:t>
            </a:r>
          </a:p>
        </p:txBody>
      </p:sp>
      <p:sp>
        <p:nvSpPr>
          <p:cNvPr id="8" name="TextBox 7">
            <a:extLst>
              <a:ext uri="{FF2B5EF4-FFF2-40B4-BE49-F238E27FC236}">
                <a16:creationId xmlns:a16="http://schemas.microsoft.com/office/drawing/2014/main" id="{0F79E46F-60D2-41B1-ABE9-F10396CA09BA}"/>
              </a:ext>
            </a:extLst>
          </p:cNvPr>
          <p:cNvSpPr txBox="1"/>
          <p:nvPr/>
        </p:nvSpPr>
        <p:spPr>
          <a:xfrm>
            <a:off x="6687437" y="2825296"/>
            <a:ext cx="591829" cy="276999"/>
          </a:xfrm>
          <a:prstGeom prst="rect">
            <a:avLst/>
          </a:prstGeom>
          <a:noFill/>
        </p:spPr>
        <p:txBody>
          <a:bodyPr wrap="none" rtlCol="0">
            <a:spAutoFit/>
          </a:bodyPr>
          <a:lstStyle/>
          <a:p>
            <a:r>
              <a:rPr lang="en-US" sz="1200"/>
              <a:t>V2=0V</a:t>
            </a:r>
          </a:p>
        </p:txBody>
      </p:sp>
      <p:sp>
        <p:nvSpPr>
          <p:cNvPr id="9" name="TextBox 8">
            <a:extLst>
              <a:ext uri="{FF2B5EF4-FFF2-40B4-BE49-F238E27FC236}">
                <a16:creationId xmlns:a16="http://schemas.microsoft.com/office/drawing/2014/main" id="{A49680BA-5132-48D6-807B-D5CB4B59CBEF}"/>
              </a:ext>
            </a:extLst>
          </p:cNvPr>
          <p:cNvSpPr txBox="1"/>
          <p:nvPr/>
        </p:nvSpPr>
        <p:spPr>
          <a:xfrm>
            <a:off x="6643362" y="1707355"/>
            <a:ext cx="825867" cy="276999"/>
          </a:xfrm>
          <a:prstGeom prst="rect">
            <a:avLst/>
          </a:prstGeom>
          <a:noFill/>
        </p:spPr>
        <p:txBody>
          <a:bodyPr wrap="none" rtlCol="0">
            <a:spAutoFit/>
          </a:bodyPr>
          <a:lstStyle/>
          <a:p>
            <a:r>
              <a:rPr lang="en-US" sz="1200"/>
              <a:t>V3=+900V</a:t>
            </a:r>
          </a:p>
        </p:txBody>
      </p:sp>
      <p:sp>
        <p:nvSpPr>
          <p:cNvPr id="10" name="TextBox 9">
            <a:extLst>
              <a:ext uri="{FF2B5EF4-FFF2-40B4-BE49-F238E27FC236}">
                <a16:creationId xmlns:a16="http://schemas.microsoft.com/office/drawing/2014/main" id="{280D7AF0-F7BD-4218-8F2F-3C21BC9B5427}"/>
              </a:ext>
            </a:extLst>
          </p:cNvPr>
          <p:cNvSpPr txBox="1"/>
          <p:nvPr/>
        </p:nvSpPr>
        <p:spPr>
          <a:xfrm>
            <a:off x="6551366" y="4662227"/>
            <a:ext cx="1075157" cy="276999"/>
          </a:xfrm>
          <a:prstGeom prst="rect">
            <a:avLst/>
          </a:prstGeom>
          <a:noFill/>
        </p:spPr>
        <p:txBody>
          <a:bodyPr wrap="square" rtlCol="0">
            <a:spAutoFit/>
          </a:bodyPr>
          <a:lstStyle/>
          <a:p>
            <a:r>
              <a:rPr lang="en-US" sz="1200" err="1"/>
              <a:t>V</a:t>
            </a:r>
            <a:r>
              <a:rPr lang="en-US" sz="1400" baseline="-25000" err="1"/>
              <a:t>shield</a:t>
            </a:r>
            <a:r>
              <a:rPr lang="en-US" sz="1200"/>
              <a:t>=-1240V</a:t>
            </a:r>
          </a:p>
        </p:txBody>
      </p:sp>
      <p:sp>
        <p:nvSpPr>
          <p:cNvPr id="11" name="TextBox 10">
            <a:extLst>
              <a:ext uri="{FF2B5EF4-FFF2-40B4-BE49-F238E27FC236}">
                <a16:creationId xmlns:a16="http://schemas.microsoft.com/office/drawing/2014/main" id="{3B405F7E-35DC-4B31-9AE7-CB6F67A8F3F6}"/>
              </a:ext>
            </a:extLst>
          </p:cNvPr>
          <p:cNvSpPr txBox="1"/>
          <p:nvPr/>
        </p:nvSpPr>
        <p:spPr>
          <a:xfrm>
            <a:off x="5867784" y="4980710"/>
            <a:ext cx="322524" cy="276999"/>
          </a:xfrm>
          <a:prstGeom prst="rect">
            <a:avLst/>
          </a:prstGeom>
          <a:noFill/>
        </p:spPr>
        <p:txBody>
          <a:bodyPr wrap="square" rtlCol="0">
            <a:spAutoFit/>
          </a:bodyPr>
          <a:lstStyle/>
          <a:p>
            <a:r>
              <a:rPr lang="en-US" sz="1200"/>
              <a:t>E</a:t>
            </a:r>
            <a:r>
              <a:rPr lang="en-US" sz="1200" baseline="-25000"/>
              <a:t>D</a:t>
            </a:r>
          </a:p>
        </p:txBody>
      </p:sp>
      <p:cxnSp>
        <p:nvCxnSpPr>
          <p:cNvPr id="12" name="Straight Arrow Connector 11">
            <a:extLst>
              <a:ext uri="{FF2B5EF4-FFF2-40B4-BE49-F238E27FC236}">
                <a16:creationId xmlns:a16="http://schemas.microsoft.com/office/drawing/2014/main" id="{664643D8-7CB2-4F9D-9FF9-EDE1D2BCBA56}"/>
              </a:ext>
            </a:extLst>
          </p:cNvPr>
          <p:cNvCxnSpPr>
            <a:cxnSpLocks/>
          </p:cNvCxnSpPr>
          <p:nvPr/>
        </p:nvCxnSpPr>
        <p:spPr>
          <a:xfrm flipV="1">
            <a:off x="6191652" y="1162702"/>
            <a:ext cx="0" cy="2769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CC562A6-DB35-42C7-B26A-191FEB081670}"/>
              </a:ext>
            </a:extLst>
          </p:cNvPr>
          <p:cNvSpPr txBox="1"/>
          <p:nvPr/>
        </p:nvSpPr>
        <p:spPr>
          <a:xfrm>
            <a:off x="5874423" y="2967860"/>
            <a:ext cx="322524" cy="276999"/>
          </a:xfrm>
          <a:prstGeom prst="rect">
            <a:avLst/>
          </a:prstGeom>
          <a:noFill/>
        </p:spPr>
        <p:txBody>
          <a:bodyPr wrap="square" rtlCol="0">
            <a:spAutoFit/>
          </a:bodyPr>
          <a:lstStyle/>
          <a:p>
            <a:r>
              <a:rPr lang="en-US" sz="1200"/>
              <a:t>E</a:t>
            </a:r>
            <a:r>
              <a:rPr lang="en-US" sz="1200" baseline="-25000"/>
              <a:t>1</a:t>
            </a:r>
          </a:p>
        </p:txBody>
      </p:sp>
      <p:cxnSp>
        <p:nvCxnSpPr>
          <p:cNvPr id="14" name="Straight Arrow Connector 13">
            <a:extLst>
              <a:ext uri="{FF2B5EF4-FFF2-40B4-BE49-F238E27FC236}">
                <a16:creationId xmlns:a16="http://schemas.microsoft.com/office/drawing/2014/main" id="{93F31E3C-6DC6-4C4C-9E77-535C6A9C536F}"/>
              </a:ext>
            </a:extLst>
          </p:cNvPr>
          <p:cNvCxnSpPr>
            <a:cxnSpLocks/>
          </p:cNvCxnSpPr>
          <p:nvPr/>
        </p:nvCxnSpPr>
        <p:spPr>
          <a:xfrm>
            <a:off x="6191652" y="3044610"/>
            <a:ext cx="0" cy="2559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266DE54-4C49-4E8B-AE86-EAEC4C1DD26F}"/>
              </a:ext>
            </a:extLst>
          </p:cNvPr>
          <p:cNvSpPr txBox="1"/>
          <p:nvPr/>
        </p:nvSpPr>
        <p:spPr>
          <a:xfrm>
            <a:off x="5851835" y="1112839"/>
            <a:ext cx="322524" cy="276999"/>
          </a:xfrm>
          <a:prstGeom prst="rect">
            <a:avLst/>
          </a:prstGeom>
          <a:noFill/>
        </p:spPr>
        <p:txBody>
          <a:bodyPr wrap="square" rtlCol="0">
            <a:spAutoFit/>
          </a:bodyPr>
          <a:lstStyle/>
          <a:p>
            <a:r>
              <a:rPr lang="en-US" sz="1200"/>
              <a:t>E</a:t>
            </a:r>
            <a:r>
              <a:rPr lang="en-US" sz="1200" baseline="-25000"/>
              <a:t>2</a:t>
            </a:r>
          </a:p>
        </p:txBody>
      </p:sp>
      <p:cxnSp>
        <p:nvCxnSpPr>
          <p:cNvPr id="16" name="Straight Arrow Connector 15">
            <a:extLst>
              <a:ext uri="{FF2B5EF4-FFF2-40B4-BE49-F238E27FC236}">
                <a16:creationId xmlns:a16="http://schemas.microsoft.com/office/drawing/2014/main" id="{A32EBB45-4469-4403-BB07-837371D10DC8}"/>
              </a:ext>
            </a:extLst>
          </p:cNvPr>
          <p:cNvCxnSpPr>
            <a:cxnSpLocks/>
          </p:cNvCxnSpPr>
          <p:nvPr/>
        </p:nvCxnSpPr>
        <p:spPr>
          <a:xfrm>
            <a:off x="6179178" y="4976715"/>
            <a:ext cx="0" cy="3146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BFBEA693-2AFA-4F71-AD78-862D43045A20}"/>
              </a:ext>
            </a:extLst>
          </p:cNvPr>
          <p:cNvPicPr>
            <a:picLocks noChangeAspect="1"/>
          </p:cNvPicPr>
          <p:nvPr/>
        </p:nvPicPr>
        <p:blipFill rotWithShape="1">
          <a:blip r:embed="rId4"/>
          <a:srcRect t="7131"/>
          <a:stretch/>
        </p:blipFill>
        <p:spPr>
          <a:xfrm>
            <a:off x="7646998" y="1830373"/>
            <a:ext cx="4192358" cy="2927045"/>
          </a:xfrm>
          <a:prstGeom prst="rect">
            <a:avLst/>
          </a:prstGeom>
        </p:spPr>
      </p:pic>
      <p:sp>
        <p:nvSpPr>
          <p:cNvPr id="24" name="TextBox 23">
            <a:extLst>
              <a:ext uri="{FF2B5EF4-FFF2-40B4-BE49-F238E27FC236}">
                <a16:creationId xmlns:a16="http://schemas.microsoft.com/office/drawing/2014/main" id="{9615E2D3-9910-4C25-96B7-68CC8396C6A1}"/>
              </a:ext>
            </a:extLst>
          </p:cNvPr>
          <p:cNvSpPr txBox="1"/>
          <p:nvPr/>
        </p:nvSpPr>
        <p:spPr>
          <a:xfrm>
            <a:off x="390787" y="1086081"/>
            <a:ext cx="4495528" cy="830997"/>
          </a:xfrm>
          <a:prstGeom prst="rect">
            <a:avLst/>
          </a:prstGeom>
          <a:noFill/>
        </p:spPr>
        <p:txBody>
          <a:bodyPr wrap="square" rtlCol="0">
            <a:spAutoFit/>
          </a:bodyPr>
          <a:lstStyle/>
          <a:p>
            <a:r>
              <a:rPr lang="en-US" sz="1600" b="1" dirty="0"/>
              <a:t>A 3-view (+/-30°, 90°) strip readout</a:t>
            </a:r>
            <a:r>
              <a:rPr lang="en-US" sz="1600" dirty="0"/>
              <a:t>.  The substrate of the two PCBs are removed for clarity. One strip from each readout plane is highlighted.</a:t>
            </a:r>
          </a:p>
        </p:txBody>
      </p:sp>
      <p:sp>
        <p:nvSpPr>
          <p:cNvPr id="25" name="TextBox 24">
            <a:extLst>
              <a:ext uri="{FF2B5EF4-FFF2-40B4-BE49-F238E27FC236}">
                <a16:creationId xmlns:a16="http://schemas.microsoft.com/office/drawing/2014/main" id="{77D32722-2AEA-4EF7-A2B7-CA1F3CEAD417}"/>
              </a:ext>
            </a:extLst>
          </p:cNvPr>
          <p:cNvSpPr txBox="1"/>
          <p:nvPr/>
        </p:nvSpPr>
        <p:spPr>
          <a:xfrm>
            <a:off x="7902916" y="1014857"/>
            <a:ext cx="3918654" cy="830997"/>
          </a:xfrm>
          <a:prstGeom prst="rect">
            <a:avLst/>
          </a:prstGeom>
          <a:noFill/>
        </p:spPr>
        <p:txBody>
          <a:bodyPr wrap="square" rtlCol="0">
            <a:spAutoFit/>
          </a:bodyPr>
          <a:lstStyle/>
          <a:p>
            <a:r>
              <a:rPr lang="en-US" sz="1600"/>
              <a:t>Induced current waveforms from a strip in each view for a point charge passing through the middle of each strip.</a:t>
            </a:r>
          </a:p>
        </p:txBody>
      </p:sp>
      <p:cxnSp>
        <p:nvCxnSpPr>
          <p:cNvPr id="26" name="Straight Arrow Connector 25">
            <a:extLst>
              <a:ext uri="{FF2B5EF4-FFF2-40B4-BE49-F238E27FC236}">
                <a16:creationId xmlns:a16="http://schemas.microsoft.com/office/drawing/2014/main" id="{E379D47B-01A7-49A4-9060-869582EAB033}"/>
              </a:ext>
            </a:extLst>
          </p:cNvPr>
          <p:cNvCxnSpPr>
            <a:cxnSpLocks/>
          </p:cNvCxnSpPr>
          <p:nvPr/>
        </p:nvCxnSpPr>
        <p:spPr>
          <a:xfrm flipV="1">
            <a:off x="2986833" y="4842682"/>
            <a:ext cx="0" cy="27699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33CF9FE-DDF4-47CA-BBEC-7229C176BF85}"/>
              </a:ext>
            </a:extLst>
          </p:cNvPr>
          <p:cNvSpPr txBox="1"/>
          <p:nvPr/>
        </p:nvSpPr>
        <p:spPr>
          <a:xfrm>
            <a:off x="3011587" y="4756223"/>
            <a:ext cx="343580" cy="461665"/>
          </a:xfrm>
          <a:prstGeom prst="rect">
            <a:avLst/>
          </a:prstGeom>
          <a:noFill/>
        </p:spPr>
        <p:txBody>
          <a:bodyPr wrap="square" rtlCol="0">
            <a:spAutoFit/>
          </a:bodyPr>
          <a:lstStyle/>
          <a:p>
            <a:r>
              <a:rPr lang="en-US" sz="2400" i="1"/>
              <a:t>e</a:t>
            </a:r>
          </a:p>
        </p:txBody>
      </p:sp>
      <p:sp>
        <p:nvSpPr>
          <p:cNvPr id="28" name="TextBox 27">
            <a:extLst>
              <a:ext uri="{FF2B5EF4-FFF2-40B4-BE49-F238E27FC236}">
                <a16:creationId xmlns:a16="http://schemas.microsoft.com/office/drawing/2014/main" id="{5793ACFA-FDE1-4A17-A1F3-0ED409EAFC2E}"/>
              </a:ext>
            </a:extLst>
          </p:cNvPr>
          <p:cNvSpPr txBox="1"/>
          <p:nvPr/>
        </p:nvSpPr>
        <p:spPr>
          <a:xfrm>
            <a:off x="436773" y="5181616"/>
            <a:ext cx="4495528" cy="830997"/>
          </a:xfrm>
          <a:prstGeom prst="rect">
            <a:avLst/>
          </a:prstGeom>
          <a:noFill/>
        </p:spPr>
        <p:txBody>
          <a:bodyPr wrap="square" rtlCol="0">
            <a:spAutoFit/>
          </a:bodyPr>
          <a:lstStyle/>
          <a:p>
            <a:r>
              <a:rPr lang="en-US" sz="1600" b="1" dirty="0"/>
              <a:t>The first plane (“grid”) facing the drift volume is not segmented, it is used for shielding the readout strips from charge injection from the cathode.</a:t>
            </a:r>
          </a:p>
        </p:txBody>
      </p:sp>
      <p:sp>
        <p:nvSpPr>
          <p:cNvPr id="29" name="TextBox 28">
            <a:extLst>
              <a:ext uri="{FF2B5EF4-FFF2-40B4-BE49-F238E27FC236}">
                <a16:creationId xmlns:a16="http://schemas.microsoft.com/office/drawing/2014/main" id="{C86623AF-F39B-4D42-A6D6-23B8AABFBEA9}"/>
              </a:ext>
            </a:extLst>
          </p:cNvPr>
          <p:cNvSpPr txBox="1"/>
          <p:nvPr/>
        </p:nvSpPr>
        <p:spPr>
          <a:xfrm>
            <a:off x="5115860" y="5546605"/>
            <a:ext cx="5338134" cy="830997"/>
          </a:xfrm>
          <a:prstGeom prst="rect">
            <a:avLst/>
          </a:prstGeom>
          <a:noFill/>
        </p:spPr>
        <p:txBody>
          <a:bodyPr wrap="square" rtlCol="0">
            <a:spAutoFit/>
          </a:bodyPr>
          <a:lstStyle/>
          <a:p>
            <a:r>
              <a:rPr lang="en-US" sz="1600"/>
              <a:t>With proper bias voltage on each plane, ionization electrons can be pulled through multiple planes (induction views) without loss and be collected on the last one (collection view). </a:t>
            </a:r>
          </a:p>
        </p:txBody>
      </p:sp>
      <p:sp>
        <p:nvSpPr>
          <p:cNvPr id="30" name="TextBox 29">
            <a:extLst>
              <a:ext uri="{FF2B5EF4-FFF2-40B4-BE49-F238E27FC236}">
                <a16:creationId xmlns:a16="http://schemas.microsoft.com/office/drawing/2014/main" id="{5C1D348C-B2BE-4BEF-BE6E-F8DC32498298}"/>
              </a:ext>
            </a:extLst>
          </p:cNvPr>
          <p:cNvSpPr txBox="1"/>
          <p:nvPr/>
        </p:nvSpPr>
        <p:spPr>
          <a:xfrm>
            <a:off x="7902916" y="4795001"/>
            <a:ext cx="3988905" cy="738664"/>
          </a:xfrm>
          <a:prstGeom prst="rect">
            <a:avLst/>
          </a:prstGeom>
          <a:noFill/>
        </p:spPr>
        <p:txBody>
          <a:bodyPr wrap="square" rtlCol="0">
            <a:spAutoFit/>
          </a:bodyPr>
          <a:lstStyle/>
          <a:p>
            <a:r>
              <a:rPr lang="en-US" sz="1400"/>
              <a:t>Typical PCB thickness: ~3mm</a:t>
            </a:r>
          </a:p>
          <a:p>
            <a:r>
              <a:rPr lang="en-US" sz="1400"/>
              <a:t>PCB separation: ~1cm </a:t>
            </a:r>
          </a:p>
          <a:p>
            <a:r>
              <a:rPr lang="en-US" sz="1400"/>
              <a:t>Hole size: 2-3mm </a:t>
            </a:r>
          </a:p>
        </p:txBody>
      </p:sp>
      <p:sp>
        <p:nvSpPr>
          <p:cNvPr id="31" name="TextBox 30">
            <a:extLst>
              <a:ext uri="{FF2B5EF4-FFF2-40B4-BE49-F238E27FC236}">
                <a16:creationId xmlns:a16="http://schemas.microsoft.com/office/drawing/2014/main" id="{F3189E12-57A0-496A-A7C9-E03F17913A93}"/>
              </a:ext>
            </a:extLst>
          </p:cNvPr>
          <p:cNvSpPr txBox="1"/>
          <p:nvPr/>
        </p:nvSpPr>
        <p:spPr>
          <a:xfrm>
            <a:off x="358321" y="6113637"/>
            <a:ext cx="4723635" cy="307777"/>
          </a:xfrm>
          <a:prstGeom prst="rect">
            <a:avLst/>
          </a:prstGeom>
          <a:noFill/>
        </p:spPr>
        <p:txBody>
          <a:bodyPr wrap="square" rtlCol="0">
            <a:spAutoFit/>
          </a:bodyPr>
          <a:lstStyle/>
          <a:p>
            <a:r>
              <a:rPr lang="en-US" sz="1400" dirty="0"/>
              <a:t>Concept developed by </a:t>
            </a:r>
            <a:r>
              <a:rPr lang="en-US" sz="1400" b="1" dirty="0"/>
              <a:t>F. Pietropaolo (CERN) and B. Yu (BNL)</a:t>
            </a:r>
          </a:p>
        </p:txBody>
      </p:sp>
      <p:sp>
        <p:nvSpPr>
          <p:cNvPr id="4" name="Slide Number Placeholder 3">
            <a:extLst>
              <a:ext uri="{FF2B5EF4-FFF2-40B4-BE49-F238E27FC236}">
                <a16:creationId xmlns:a16="http://schemas.microsoft.com/office/drawing/2014/main" id="{F9764615-1D31-4C4B-9F0D-FE386F09E0A0}"/>
              </a:ext>
            </a:extLst>
          </p:cNvPr>
          <p:cNvSpPr>
            <a:spLocks noGrp="1"/>
          </p:cNvSpPr>
          <p:nvPr>
            <p:ph type="sldNum" sz="quarter" idx="12"/>
          </p:nvPr>
        </p:nvSpPr>
        <p:spPr/>
        <p:txBody>
          <a:bodyPr/>
          <a:lstStyle/>
          <a:p>
            <a:fld id="{FBAA372C-7FC6-4298-8103-87EB51DF1B19}" type="slidenum">
              <a:rPr lang="en-US" smtClean="0"/>
              <a:t>37</a:t>
            </a:fld>
            <a:endParaRPr lang="en-US"/>
          </a:p>
        </p:txBody>
      </p:sp>
    </p:spTree>
    <p:extLst>
      <p:ext uri="{BB962C8B-B14F-4D97-AF65-F5344CB8AC3E}">
        <p14:creationId xmlns:p14="http://schemas.microsoft.com/office/powerpoint/2010/main" val="159620319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352150" y="101725"/>
            <a:ext cx="11706900" cy="798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FD2-VD CRP Bottom Drift Electronics System</a:t>
            </a:r>
            <a:endParaRPr/>
          </a:p>
        </p:txBody>
      </p:sp>
      <p:sp>
        <p:nvSpPr>
          <p:cNvPr id="178" name="Google Shape;178;p27"/>
          <p:cNvSpPr txBox="1">
            <a:spLocks noGrp="1"/>
          </p:cNvSpPr>
          <p:nvPr>
            <p:ph type="sldNum" idx="12"/>
          </p:nvPr>
        </p:nvSpPr>
        <p:spPr>
          <a:xfrm>
            <a:off x="11188014" y="6316595"/>
            <a:ext cx="432600" cy="365100"/>
          </a:xfrm>
          <a:prstGeom prst="rect">
            <a:avLst/>
          </a:prstGeom>
        </p:spPr>
        <p:txBody>
          <a:bodyPr spcFirstLastPara="1" wrap="square" lIns="0" tIns="0" rIns="4570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
        <p:nvSpPr>
          <p:cNvPr id="179" name="Google Shape;179;p27"/>
          <p:cNvSpPr txBox="1">
            <a:spLocks noGrp="1"/>
          </p:cNvSpPr>
          <p:nvPr>
            <p:ph type="body" idx="1"/>
          </p:nvPr>
        </p:nvSpPr>
        <p:spPr>
          <a:xfrm>
            <a:off x="352150" y="900025"/>
            <a:ext cx="11706900" cy="53211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SzPts val="2400"/>
              <a:buChar char="●"/>
            </a:pPr>
            <a:r>
              <a:rPr lang="en-US"/>
              <a:t>Total </a:t>
            </a:r>
            <a:r>
              <a:rPr lang="en-US">
                <a:solidFill>
                  <a:srgbClr val="0000FF"/>
                </a:solidFill>
              </a:rPr>
              <a:t>245,760</a:t>
            </a:r>
            <a:r>
              <a:rPr lang="en-US"/>
              <a:t> cold electronics channels</a:t>
            </a:r>
            <a:endParaRPr/>
          </a:p>
          <a:p>
            <a:pPr marL="914400" lvl="1" indent="-355600" algn="l" rtl="0">
              <a:spcBef>
                <a:spcPts val="0"/>
              </a:spcBef>
              <a:spcAft>
                <a:spcPts val="0"/>
              </a:spcAft>
              <a:buSzPts val="2000"/>
              <a:buChar char="○"/>
            </a:pPr>
            <a:r>
              <a:rPr lang="en-US"/>
              <a:t>15,360 FE/15,360 ColdADC/3,840 COLDATA ASICs</a:t>
            </a:r>
            <a:endParaRPr/>
          </a:p>
          <a:p>
            <a:pPr marL="914400" lvl="1" indent="-355600" algn="l" rtl="0">
              <a:spcBef>
                <a:spcPts val="0"/>
              </a:spcBef>
              <a:spcAft>
                <a:spcPts val="0"/>
              </a:spcAft>
              <a:buSzPts val="2000"/>
              <a:buChar char="○"/>
            </a:pPr>
            <a:r>
              <a:rPr lang="en-US"/>
              <a:t>1,920 FEMB assemblies</a:t>
            </a:r>
            <a:endParaRPr/>
          </a:p>
          <a:p>
            <a:pPr marL="914400" lvl="1" indent="-355600" algn="l" rtl="0">
              <a:spcBef>
                <a:spcPts val="0"/>
              </a:spcBef>
              <a:spcAft>
                <a:spcPts val="0"/>
              </a:spcAft>
              <a:buSzPts val="2000"/>
              <a:buChar char="○"/>
            </a:pPr>
            <a:r>
              <a:rPr lang="en-US"/>
              <a:t>80 sets of cold cable bundles and patch panels</a:t>
            </a:r>
            <a:endParaRPr/>
          </a:p>
          <a:p>
            <a:pPr marL="914400" lvl="1" indent="-355600" algn="l" rtl="0">
              <a:spcBef>
                <a:spcPts val="0"/>
              </a:spcBef>
              <a:spcAft>
                <a:spcPts val="0"/>
              </a:spcAft>
              <a:buSzPts val="2000"/>
              <a:buChar char="○"/>
            </a:pPr>
            <a:r>
              <a:rPr lang="en-US"/>
              <a:t>80 sets of signal feed-throughs on 40 cryostat penetrations</a:t>
            </a:r>
            <a:endParaRPr/>
          </a:p>
          <a:p>
            <a:pPr marL="914400" lvl="1" indent="-355600" algn="l" rtl="0">
              <a:spcBef>
                <a:spcPts val="0"/>
              </a:spcBef>
              <a:spcAft>
                <a:spcPts val="0"/>
              </a:spcAft>
              <a:buSzPts val="2000"/>
              <a:buChar char="○"/>
            </a:pPr>
            <a:r>
              <a:rPr lang="en-US"/>
              <a:t>80 WIECs</a:t>
            </a:r>
            <a:endParaRPr/>
          </a:p>
          <a:p>
            <a:pPr marL="1371600" lvl="2" indent="-330200" algn="l" rtl="0">
              <a:spcBef>
                <a:spcPts val="0"/>
              </a:spcBef>
              <a:spcAft>
                <a:spcPts val="0"/>
              </a:spcAft>
              <a:buSzPts val="1600"/>
              <a:buChar char="■"/>
            </a:pPr>
            <a:r>
              <a:rPr lang="en-US"/>
              <a:t>480 WIBs</a:t>
            </a:r>
            <a:endParaRPr/>
          </a:p>
          <a:p>
            <a:pPr marL="1371600" lvl="2" indent="-330200" algn="l" rtl="0">
              <a:spcBef>
                <a:spcPts val="0"/>
              </a:spcBef>
              <a:spcAft>
                <a:spcPts val="0"/>
              </a:spcAft>
              <a:buSzPts val="1600"/>
              <a:buChar char="■"/>
            </a:pPr>
            <a:r>
              <a:rPr lang="en-US"/>
              <a:t>80 PTCs</a:t>
            </a:r>
            <a:endParaRPr/>
          </a:p>
          <a:p>
            <a:pPr marL="1371600" lvl="2" indent="-330200" algn="l" rtl="0">
              <a:spcBef>
                <a:spcPts val="0"/>
              </a:spcBef>
              <a:spcAft>
                <a:spcPts val="0"/>
              </a:spcAft>
              <a:buSzPts val="1600"/>
              <a:buChar char="■"/>
            </a:pPr>
            <a:r>
              <a:rPr lang="en-US"/>
              <a:t>80 PTBs</a:t>
            </a:r>
            <a:endParaRPr/>
          </a:p>
        </p:txBody>
      </p:sp>
      <p:pic>
        <p:nvPicPr>
          <p:cNvPr id="180" name="Google Shape;180;p27"/>
          <p:cNvPicPr preferRelativeResize="0"/>
          <p:nvPr/>
        </p:nvPicPr>
        <p:blipFill>
          <a:blip r:embed="rId3">
            <a:alphaModFix/>
          </a:blip>
          <a:stretch>
            <a:fillRect/>
          </a:stretch>
        </p:blipFill>
        <p:spPr>
          <a:xfrm>
            <a:off x="4325471" y="76200"/>
            <a:ext cx="8875057" cy="6857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6"/>
          <p:cNvPicPr preferRelativeResize="0"/>
          <p:nvPr/>
        </p:nvPicPr>
        <p:blipFill rotWithShape="1">
          <a:blip r:embed="rId3">
            <a:alphaModFix/>
          </a:blip>
          <a:srcRect r="37099"/>
          <a:stretch/>
        </p:blipFill>
        <p:spPr>
          <a:xfrm>
            <a:off x="1847225" y="861550"/>
            <a:ext cx="6481927" cy="3851775"/>
          </a:xfrm>
          <a:prstGeom prst="rect">
            <a:avLst/>
          </a:prstGeom>
          <a:noFill/>
          <a:ln>
            <a:noFill/>
          </a:ln>
        </p:spPr>
      </p:pic>
      <p:sp>
        <p:nvSpPr>
          <p:cNvPr id="159" name="Google Shape;159;p26"/>
          <p:cNvSpPr txBox="1">
            <a:spLocks noGrp="1"/>
          </p:cNvSpPr>
          <p:nvPr>
            <p:ph type="title"/>
          </p:nvPr>
        </p:nvSpPr>
        <p:spPr>
          <a:xfrm>
            <a:off x="352150" y="101725"/>
            <a:ext cx="11706900" cy="798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DUNE Far Detector: FD2-VD</a:t>
            </a:r>
            <a:endParaRPr/>
          </a:p>
        </p:txBody>
      </p:sp>
      <p:sp>
        <p:nvSpPr>
          <p:cNvPr id="160" name="Google Shape;160;p26"/>
          <p:cNvSpPr txBox="1">
            <a:spLocks noGrp="1"/>
          </p:cNvSpPr>
          <p:nvPr>
            <p:ph type="sldNum" idx="12"/>
          </p:nvPr>
        </p:nvSpPr>
        <p:spPr>
          <a:xfrm>
            <a:off x="11188014" y="6316595"/>
            <a:ext cx="432600" cy="365100"/>
          </a:xfrm>
          <a:prstGeom prst="rect">
            <a:avLst/>
          </a:prstGeom>
        </p:spPr>
        <p:txBody>
          <a:bodyPr spcFirstLastPara="1" wrap="square" lIns="0" tIns="0" rIns="4570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
        <p:nvSpPr>
          <p:cNvPr id="161" name="Google Shape;161;p26"/>
          <p:cNvSpPr txBox="1">
            <a:spLocks noGrp="1"/>
          </p:cNvSpPr>
          <p:nvPr>
            <p:ph type="body" idx="1"/>
          </p:nvPr>
        </p:nvSpPr>
        <p:spPr>
          <a:xfrm>
            <a:off x="352150" y="4876800"/>
            <a:ext cx="11706900" cy="2157000"/>
          </a:xfrm>
          <a:prstGeom prst="rect">
            <a:avLst/>
          </a:prstGeom>
        </p:spPr>
        <p:txBody>
          <a:bodyPr spcFirstLastPara="1" wrap="square" lIns="91425" tIns="45700" rIns="91425" bIns="45700" anchor="t" anchorCtr="0">
            <a:normAutofit/>
          </a:bodyPr>
          <a:lstStyle/>
          <a:p>
            <a:pPr marL="419100" lvl="0" indent="-355600" algn="l" rtl="0">
              <a:spcBef>
                <a:spcPts val="1000"/>
              </a:spcBef>
              <a:spcAft>
                <a:spcPts val="0"/>
              </a:spcAft>
              <a:buSzPts val="2400"/>
              <a:buChar char="●"/>
            </a:pPr>
            <a:r>
              <a:rPr lang="en-US" dirty="0"/>
              <a:t>DUNE second 10 kt Far Detector: FD2-VD</a:t>
            </a:r>
            <a:endParaRPr dirty="0"/>
          </a:p>
          <a:p>
            <a:pPr marL="850900" lvl="1" indent="-342900" algn="l" rtl="0">
              <a:spcBef>
                <a:spcPts val="0"/>
              </a:spcBef>
              <a:spcAft>
                <a:spcPts val="0"/>
              </a:spcAft>
              <a:buSzPts val="2000"/>
              <a:buChar char="○"/>
            </a:pPr>
            <a:r>
              <a:rPr lang="en-US" dirty="0"/>
              <a:t>Consisting of </a:t>
            </a:r>
            <a:r>
              <a:rPr lang="en-US" dirty="0">
                <a:solidFill>
                  <a:srgbClr val="0000FF"/>
                </a:solidFill>
              </a:rPr>
              <a:t>160</a:t>
            </a:r>
            <a:r>
              <a:rPr lang="en-US" dirty="0"/>
              <a:t> CRPs plus 80 cathode modules </a:t>
            </a:r>
            <a:r>
              <a:rPr lang="en-US" sz="1900" dirty="0"/>
              <a:t>→ </a:t>
            </a:r>
            <a:r>
              <a:rPr lang="en-US" dirty="0">
                <a:solidFill>
                  <a:srgbClr val="0000FF"/>
                </a:solidFill>
              </a:rPr>
              <a:t>2 x 6 m</a:t>
            </a:r>
            <a:r>
              <a:rPr lang="en-US" dirty="0"/>
              <a:t> </a:t>
            </a:r>
            <a:r>
              <a:rPr lang="en-US" b="1" i="1" dirty="0">
                <a:solidFill>
                  <a:srgbClr val="FF0000"/>
                </a:solidFill>
              </a:rPr>
              <a:t>vertical drift</a:t>
            </a:r>
            <a:r>
              <a:rPr lang="en-US" dirty="0"/>
              <a:t> regions</a:t>
            </a:r>
            <a:endParaRPr dirty="0"/>
          </a:p>
          <a:p>
            <a:pPr marL="850900" lvl="1" indent="-342900" algn="l" rtl="0">
              <a:spcBef>
                <a:spcPts val="0"/>
              </a:spcBef>
              <a:spcAft>
                <a:spcPts val="0"/>
              </a:spcAft>
              <a:buSzPts val="2000"/>
              <a:buChar char="○"/>
            </a:pPr>
            <a:r>
              <a:rPr lang="en-US" dirty="0"/>
              <a:t>Active volume: ~</a:t>
            </a:r>
            <a:r>
              <a:rPr lang="en-US" b="1" dirty="0">
                <a:solidFill>
                  <a:srgbClr val="0000FF"/>
                </a:solidFill>
              </a:rPr>
              <a:t>12 m x 14 m x 60 m</a:t>
            </a:r>
            <a:endParaRPr b="1" dirty="0">
              <a:solidFill>
                <a:srgbClr val="0000FF"/>
              </a:solidFill>
            </a:endParaRPr>
          </a:p>
          <a:p>
            <a:pPr marL="850900" lvl="1" indent="-342900" algn="l" rtl="0">
              <a:spcBef>
                <a:spcPts val="0"/>
              </a:spcBef>
              <a:spcAft>
                <a:spcPts val="0"/>
              </a:spcAft>
              <a:buSzPts val="2000"/>
              <a:buChar char="○"/>
            </a:pPr>
            <a:r>
              <a:rPr lang="en-US" dirty="0"/>
              <a:t>Total </a:t>
            </a:r>
            <a:r>
              <a:rPr lang="en-US" b="1" i="1" dirty="0">
                <a:solidFill>
                  <a:srgbClr val="0000FF"/>
                </a:solidFill>
              </a:rPr>
              <a:t>491,520</a:t>
            </a:r>
            <a:r>
              <a:rPr lang="en-US" dirty="0"/>
              <a:t> TPC channels: </a:t>
            </a:r>
            <a:r>
              <a:rPr lang="en-US" dirty="0">
                <a:solidFill>
                  <a:srgbClr val="FF0000"/>
                </a:solidFill>
              </a:rPr>
              <a:t>TDE</a:t>
            </a:r>
            <a:r>
              <a:rPr lang="en-US" dirty="0"/>
              <a:t> + </a:t>
            </a:r>
            <a:r>
              <a:rPr lang="en-US" dirty="0">
                <a:solidFill>
                  <a:srgbClr val="0000FF"/>
                </a:solidFill>
              </a:rPr>
              <a:t>BDE</a:t>
            </a:r>
            <a:endParaRPr dirty="0">
              <a:solidFill>
                <a:srgbClr val="0000FF"/>
              </a:solidFill>
            </a:endParaRPr>
          </a:p>
          <a:p>
            <a:pPr marL="419100" lvl="0" indent="-355600" algn="l" rtl="0">
              <a:spcBef>
                <a:spcPts val="0"/>
              </a:spcBef>
              <a:spcAft>
                <a:spcPts val="0"/>
              </a:spcAft>
              <a:buSzPts val="2400"/>
              <a:buChar char="●"/>
            </a:pPr>
            <a:r>
              <a:rPr lang="en-US" dirty="0"/>
              <a:t>BDE for the 80 CRPs on the bottom drift volume are the same as FD1-HD</a:t>
            </a:r>
            <a:endParaRPr dirty="0"/>
          </a:p>
          <a:p>
            <a:pPr marL="850900" lvl="1" indent="-342900" algn="l" rtl="0">
              <a:spcBef>
                <a:spcPts val="0"/>
              </a:spcBef>
              <a:spcAft>
                <a:spcPts val="0"/>
              </a:spcAft>
              <a:buSzPts val="2000"/>
              <a:buChar char="○"/>
            </a:pPr>
            <a:r>
              <a:rPr lang="en-US" dirty="0"/>
              <a:t>Total </a:t>
            </a:r>
            <a:r>
              <a:rPr lang="en-US" b="1" i="1" dirty="0">
                <a:solidFill>
                  <a:srgbClr val="0000FF"/>
                </a:solidFill>
              </a:rPr>
              <a:t>245,760</a:t>
            </a:r>
            <a:r>
              <a:rPr lang="en-US" dirty="0"/>
              <a:t> TPC channels read out by </a:t>
            </a:r>
            <a:r>
              <a:rPr lang="en-US" b="1" i="1" dirty="0">
                <a:solidFill>
                  <a:srgbClr val="0000FF"/>
                </a:solidFill>
              </a:rPr>
              <a:t>cold electronics</a:t>
            </a:r>
            <a:endParaRPr b="1" i="1" dirty="0">
              <a:solidFill>
                <a:srgbClr val="0000FF"/>
              </a:solidFill>
            </a:endParaRPr>
          </a:p>
          <a:p>
            <a:pPr marL="0" lvl="0" indent="0" algn="l" rtl="0">
              <a:spcBef>
                <a:spcPts val="1000"/>
              </a:spcBef>
              <a:spcAft>
                <a:spcPts val="0"/>
              </a:spcAft>
              <a:buNone/>
            </a:pPr>
            <a:endParaRPr dirty="0"/>
          </a:p>
        </p:txBody>
      </p:sp>
      <p:cxnSp>
        <p:nvCxnSpPr>
          <p:cNvPr id="162" name="Google Shape;162;p26"/>
          <p:cNvCxnSpPr/>
          <p:nvPr/>
        </p:nvCxnSpPr>
        <p:spPr>
          <a:xfrm rot="10800000">
            <a:off x="5043900" y="3672400"/>
            <a:ext cx="599400" cy="638100"/>
          </a:xfrm>
          <a:prstGeom prst="straightConnector1">
            <a:avLst/>
          </a:prstGeom>
          <a:noFill/>
          <a:ln w="19050" cap="flat" cmpd="sng">
            <a:solidFill>
              <a:srgbClr val="0000FF"/>
            </a:solidFill>
            <a:prstDash val="solid"/>
            <a:round/>
            <a:headEnd type="none" w="sm" len="sm"/>
            <a:tailEnd type="stealth" w="med" len="med"/>
          </a:ln>
        </p:spPr>
      </p:cxnSp>
      <p:sp>
        <p:nvSpPr>
          <p:cNvPr id="163" name="Google Shape;163;p26"/>
          <p:cNvSpPr txBox="1"/>
          <p:nvPr/>
        </p:nvSpPr>
        <p:spPr>
          <a:xfrm>
            <a:off x="4858350" y="4244163"/>
            <a:ext cx="1839300" cy="683400"/>
          </a:xfrm>
          <a:prstGeom prst="rect">
            <a:avLst/>
          </a:prstGeom>
          <a:noFill/>
          <a:ln>
            <a:noFill/>
          </a:ln>
        </p:spPr>
        <p:txBody>
          <a:bodyPr spcFirstLastPara="1" wrap="square" lIns="84925" tIns="84925" rIns="84925" bIns="84925" anchor="t" anchorCtr="0">
            <a:noAutofit/>
          </a:bodyPr>
          <a:lstStyle/>
          <a:p>
            <a:pPr marL="0" lvl="0" indent="0" algn="ctr" rtl="0">
              <a:spcBef>
                <a:spcPts val="0"/>
              </a:spcBef>
              <a:spcAft>
                <a:spcPts val="0"/>
              </a:spcAft>
              <a:buNone/>
            </a:pPr>
            <a:r>
              <a:rPr lang="en-US" sz="1500" b="1">
                <a:latin typeface="Libre Franklin"/>
                <a:ea typeface="Libre Franklin"/>
                <a:cs typeface="Libre Franklin"/>
                <a:sym typeface="Libre Franklin"/>
              </a:rPr>
              <a:t>Bottom Drift Electronics (</a:t>
            </a:r>
            <a:r>
              <a:rPr lang="en-US" sz="1500" b="1" i="1">
                <a:solidFill>
                  <a:srgbClr val="0000FF"/>
                </a:solidFill>
                <a:latin typeface="Libre Franklin"/>
                <a:ea typeface="Libre Franklin"/>
                <a:cs typeface="Libre Franklin"/>
                <a:sym typeface="Libre Franklin"/>
              </a:rPr>
              <a:t>BDE</a:t>
            </a:r>
            <a:r>
              <a:rPr lang="en-US" sz="1500" b="1">
                <a:latin typeface="Libre Franklin"/>
                <a:ea typeface="Libre Franklin"/>
                <a:cs typeface="Libre Franklin"/>
                <a:sym typeface="Libre Franklin"/>
              </a:rPr>
              <a:t>)</a:t>
            </a:r>
            <a:endParaRPr sz="1500" b="1">
              <a:latin typeface="Libre Franklin"/>
              <a:ea typeface="Libre Franklin"/>
              <a:cs typeface="Libre Franklin"/>
              <a:sym typeface="Libre Franklin"/>
            </a:endParaRPr>
          </a:p>
        </p:txBody>
      </p:sp>
      <p:cxnSp>
        <p:nvCxnSpPr>
          <p:cNvPr id="164" name="Google Shape;164;p26"/>
          <p:cNvCxnSpPr/>
          <p:nvPr/>
        </p:nvCxnSpPr>
        <p:spPr>
          <a:xfrm>
            <a:off x="3348875" y="1569000"/>
            <a:ext cx="931800" cy="543600"/>
          </a:xfrm>
          <a:prstGeom prst="straightConnector1">
            <a:avLst/>
          </a:prstGeom>
          <a:noFill/>
          <a:ln w="19050" cap="flat" cmpd="sng">
            <a:solidFill>
              <a:srgbClr val="0000FF"/>
            </a:solidFill>
            <a:prstDash val="solid"/>
            <a:round/>
            <a:headEnd type="none" w="sm" len="sm"/>
            <a:tailEnd type="stealth" w="med" len="med"/>
          </a:ln>
        </p:spPr>
      </p:cxnSp>
      <p:sp>
        <p:nvSpPr>
          <p:cNvPr id="165" name="Google Shape;165;p26"/>
          <p:cNvSpPr txBox="1"/>
          <p:nvPr/>
        </p:nvSpPr>
        <p:spPr>
          <a:xfrm>
            <a:off x="1898075" y="1024788"/>
            <a:ext cx="1839300" cy="683400"/>
          </a:xfrm>
          <a:prstGeom prst="rect">
            <a:avLst/>
          </a:prstGeom>
          <a:noFill/>
          <a:ln>
            <a:noFill/>
          </a:ln>
        </p:spPr>
        <p:txBody>
          <a:bodyPr spcFirstLastPara="1" wrap="square" lIns="84925" tIns="84925" rIns="84925" bIns="84925" anchor="t" anchorCtr="0">
            <a:noAutofit/>
          </a:bodyPr>
          <a:lstStyle/>
          <a:p>
            <a:pPr marL="0" lvl="0" indent="0" algn="ctr" rtl="0">
              <a:spcBef>
                <a:spcPts val="0"/>
              </a:spcBef>
              <a:spcAft>
                <a:spcPts val="0"/>
              </a:spcAft>
              <a:buNone/>
            </a:pPr>
            <a:r>
              <a:rPr lang="en-US" sz="1500" b="1">
                <a:latin typeface="Libre Franklin"/>
                <a:ea typeface="Libre Franklin"/>
                <a:cs typeface="Libre Franklin"/>
                <a:sym typeface="Libre Franklin"/>
              </a:rPr>
              <a:t>Top Drift Electronics (</a:t>
            </a:r>
            <a:r>
              <a:rPr lang="en-US" sz="1500" b="1" i="1">
                <a:solidFill>
                  <a:srgbClr val="FF0000"/>
                </a:solidFill>
                <a:latin typeface="Libre Franklin"/>
                <a:ea typeface="Libre Franklin"/>
                <a:cs typeface="Libre Franklin"/>
                <a:sym typeface="Libre Franklin"/>
              </a:rPr>
              <a:t>TDE</a:t>
            </a:r>
            <a:r>
              <a:rPr lang="en-US" sz="1500" b="1">
                <a:latin typeface="Libre Franklin"/>
                <a:ea typeface="Libre Franklin"/>
                <a:cs typeface="Libre Franklin"/>
                <a:sym typeface="Libre Franklin"/>
              </a:rPr>
              <a:t>)</a:t>
            </a:r>
            <a:endParaRPr sz="1500" b="1">
              <a:latin typeface="Libre Franklin"/>
              <a:ea typeface="Libre Franklin"/>
              <a:cs typeface="Libre Franklin"/>
              <a:sym typeface="Libre Franklin"/>
            </a:endParaRPr>
          </a:p>
        </p:txBody>
      </p:sp>
      <p:sp>
        <p:nvSpPr>
          <p:cNvPr id="166" name="Google Shape;166;p26"/>
          <p:cNvSpPr txBox="1"/>
          <p:nvPr/>
        </p:nvSpPr>
        <p:spPr>
          <a:xfrm>
            <a:off x="261600" y="2675738"/>
            <a:ext cx="1839300" cy="683400"/>
          </a:xfrm>
          <a:prstGeom prst="rect">
            <a:avLst/>
          </a:prstGeom>
          <a:noFill/>
          <a:ln>
            <a:noFill/>
          </a:ln>
        </p:spPr>
        <p:txBody>
          <a:bodyPr spcFirstLastPara="1" wrap="square" lIns="84925" tIns="84925" rIns="84925" bIns="84925" anchor="t" anchorCtr="0">
            <a:noAutofit/>
          </a:bodyPr>
          <a:lstStyle/>
          <a:p>
            <a:pPr marL="0" lvl="0" indent="0" algn="ctr" rtl="0">
              <a:spcBef>
                <a:spcPts val="0"/>
              </a:spcBef>
              <a:spcAft>
                <a:spcPts val="0"/>
              </a:spcAft>
              <a:buNone/>
            </a:pPr>
            <a:r>
              <a:rPr lang="en-US" sz="1500" b="1">
                <a:latin typeface="Libre Franklin"/>
                <a:ea typeface="Libre Franklin"/>
                <a:cs typeface="Libre Franklin"/>
                <a:sym typeface="Libre Franklin"/>
              </a:rPr>
              <a:t>Charge Readout Plane (</a:t>
            </a:r>
            <a:r>
              <a:rPr lang="en-US" sz="1500" b="1" i="1">
                <a:solidFill>
                  <a:srgbClr val="0000FF"/>
                </a:solidFill>
                <a:latin typeface="Libre Franklin"/>
                <a:ea typeface="Libre Franklin"/>
                <a:cs typeface="Libre Franklin"/>
                <a:sym typeface="Libre Franklin"/>
              </a:rPr>
              <a:t>CRP</a:t>
            </a:r>
            <a:r>
              <a:rPr lang="en-US" sz="1500" b="1">
                <a:latin typeface="Libre Franklin"/>
                <a:ea typeface="Libre Franklin"/>
                <a:cs typeface="Libre Franklin"/>
                <a:sym typeface="Libre Franklin"/>
              </a:rPr>
              <a:t>)</a:t>
            </a:r>
            <a:endParaRPr sz="1500" b="1">
              <a:latin typeface="Libre Franklin"/>
              <a:ea typeface="Libre Franklin"/>
              <a:cs typeface="Libre Franklin"/>
              <a:sym typeface="Libre Franklin"/>
            </a:endParaRPr>
          </a:p>
        </p:txBody>
      </p:sp>
      <p:cxnSp>
        <p:nvCxnSpPr>
          <p:cNvPr id="167" name="Google Shape;167;p26"/>
          <p:cNvCxnSpPr/>
          <p:nvPr/>
        </p:nvCxnSpPr>
        <p:spPr>
          <a:xfrm rot="10800000" flipH="1">
            <a:off x="1872675" y="2479925"/>
            <a:ext cx="1737600" cy="548400"/>
          </a:xfrm>
          <a:prstGeom prst="straightConnector1">
            <a:avLst/>
          </a:prstGeom>
          <a:noFill/>
          <a:ln w="19050" cap="flat" cmpd="sng">
            <a:solidFill>
              <a:srgbClr val="0000FF"/>
            </a:solidFill>
            <a:prstDash val="solid"/>
            <a:round/>
            <a:headEnd type="none" w="sm" len="sm"/>
            <a:tailEnd type="stealth" w="med" len="med"/>
          </a:ln>
        </p:spPr>
      </p:cxnSp>
      <p:cxnSp>
        <p:nvCxnSpPr>
          <p:cNvPr id="168" name="Google Shape;168;p26"/>
          <p:cNvCxnSpPr/>
          <p:nvPr/>
        </p:nvCxnSpPr>
        <p:spPr>
          <a:xfrm>
            <a:off x="1889525" y="3028325"/>
            <a:ext cx="2640300" cy="792900"/>
          </a:xfrm>
          <a:prstGeom prst="straightConnector1">
            <a:avLst/>
          </a:prstGeom>
          <a:noFill/>
          <a:ln w="19050" cap="flat" cmpd="sng">
            <a:solidFill>
              <a:srgbClr val="0000FF"/>
            </a:solidFill>
            <a:prstDash val="solid"/>
            <a:round/>
            <a:headEnd type="none" w="sm" len="sm"/>
            <a:tailEnd type="stealth" w="med" len="med"/>
          </a:ln>
        </p:spPr>
      </p:cxnSp>
      <p:pic>
        <p:nvPicPr>
          <p:cNvPr id="169" name="Google Shape;169;p26"/>
          <p:cNvPicPr preferRelativeResize="0"/>
          <p:nvPr/>
        </p:nvPicPr>
        <p:blipFill>
          <a:blip r:embed="rId4">
            <a:alphaModFix/>
          </a:blip>
          <a:stretch>
            <a:fillRect/>
          </a:stretch>
        </p:blipFill>
        <p:spPr>
          <a:xfrm>
            <a:off x="7276925" y="2392150"/>
            <a:ext cx="4915076" cy="2535425"/>
          </a:xfrm>
          <a:prstGeom prst="rect">
            <a:avLst/>
          </a:prstGeom>
          <a:noFill/>
          <a:ln>
            <a:noFill/>
          </a:ln>
        </p:spPr>
      </p:pic>
      <p:cxnSp>
        <p:nvCxnSpPr>
          <p:cNvPr id="170" name="Google Shape;170;p26"/>
          <p:cNvCxnSpPr/>
          <p:nvPr/>
        </p:nvCxnSpPr>
        <p:spPr>
          <a:xfrm>
            <a:off x="7875650" y="1703450"/>
            <a:ext cx="3652800" cy="1508400"/>
          </a:xfrm>
          <a:prstGeom prst="straightConnector1">
            <a:avLst/>
          </a:prstGeom>
          <a:noFill/>
          <a:ln w="28575" cap="flat" cmpd="sng">
            <a:solidFill>
              <a:srgbClr val="0000FF"/>
            </a:solidFill>
            <a:prstDash val="dash"/>
            <a:round/>
            <a:headEnd type="none" w="med" len="med"/>
            <a:tailEnd type="none" w="med" len="med"/>
          </a:ln>
        </p:spPr>
      </p:cxnSp>
      <p:cxnSp>
        <p:nvCxnSpPr>
          <p:cNvPr id="171" name="Google Shape;171;p26"/>
          <p:cNvCxnSpPr/>
          <p:nvPr/>
        </p:nvCxnSpPr>
        <p:spPr>
          <a:xfrm>
            <a:off x="6898325" y="1647000"/>
            <a:ext cx="445800" cy="1182900"/>
          </a:xfrm>
          <a:prstGeom prst="straightConnector1">
            <a:avLst/>
          </a:prstGeom>
          <a:noFill/>
          <a:ln w="28575" cap="flat" cmpd="sng">
            <a:solidFill>
              <a:srgbClr val="0000FF"/>
            </a:solidFill>
            <a:prstDash val="dash"/>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pPr>
              <a:defRPr/>
            </a:pPr>
            <a:fld id="{79525016-B9C5-4606-80D6-BB18F1E8D68B}" type="slidenum">
              <a:rPr lang="en-US">
                <a:solidFill>
                  <a:srgbClr val="000000"/>
                </a:solidFill>
                <a:latin typeface="Arial"/>
              </a:rPr>
              <a:pPr>
                <a:defRPr/>
              </a:pPr>
              <a:t>4</a:t>
            </a:fld>
            <a:endParaRPr lang="en-US">
              <a:solidFill>
                <a:srgbClr val="000000"/>
              </a:solidFill>
              <a:latin typeface="Arial"/>
            </a:endParaRPr>
          </a:p>
        </p:txBody>
      </p:sp>
      <p:sp>
        <p:nvSpPr>
          <p:cNvPr id="19459" name="Rectangle 2"/>
          <p:cNvSpPr>
            <a:spLocks noGrp="1" noChangeArrowheads="1"/>
          </p:cNvSpPr>
          <p:nvPr>
            <p:ph type="title"/>
          </p:nvPr>
        </p:nvSpPr>
        <p:spPr>
          <a:xfrm>
            <a:off x="1676403" y="228600"/>
            <a:ext cx="4343400" cy="457200"/>
          </a:xfrm>
        </p:spPr>
        <p:txBody>
          <a:bodyPr/>
          <a:lstStyle/>
          <a:p>
            <a:pPr eaLnBrk="1" hangingPunct="1"/>
            <a:r>
              <a:rPr lang="en-US" sz="2400" b="1">
                <a:solidFill>
                  <a:schemeClr val="accent2"/>
                </a:solidFill>
                <a:latin typeface="Comic Sans MS" pitchFamily="66" charset="0"/>
              </a:rPr>
              <a:t>1963 Germanium Detector Breakthrough</a:t>
            </a:r>
          </a:p>
        </p:txBody>
      </p:sp>
      <p:pic>
        <p:nvPicPr>
          <p:cNvPr id="19460" name="Picture 4" descr="Ge det"/>
          <p:cNvPicPr>
            <a:picLocks noChangeAspect="1" noChangeArrowheads="1"/>
          </p:cNvPicPr>
          <p:nvPr/>
        </p:nvPicPr>
        <p:blipFill>
          <a:blip r:embed="rId2" cstate="print"/>
          <a:srcRect/>
          <a:stretch>
            <a:fillRect/>
          </a:stretch>
        </p:blipFill>
        <p:spPr bwMode="auto">
          <a:xfrm>
            <a:off x="5872178" y="43"/>
            <a:ext cx="4795839" cy="5275263"/>
          </a:xfrm>
          <a:prstGeom prst="rect">
            <a:avLst/>
          </a:prstGeom>
          <a:noFill/>
          <a:ln w="9525">
            <a:noFill/>
            <a:miter lim="800000"/>
            <a:headEnd/>
            <a:tailEnd/>
          </a:ln>
        </p:spPr>
      </p:pic>
      <p:pic>
        <p:nvPicPr>
          <p:cNvPr id="19461" name="Picture 5"/>
          <p:cNvPicPr>
            <a:picLocks noChangeAspect="1" noChangeArrowheads="1"/>
          </p:cNvPicPr>
          <p:nvPr/>
        </p:nvPicPr>
        <p:blipFill>
          <a:blip r:embed="rId3" cstate="print"/>
          <a:srcRect/>
          <a:stretch>
            <a:fillRect/>
          </a:stretch>
        </p:blipFill>
        <p:spPr bwMode="auto">
          <a:xfrm>
            <a:off x="1676405" y="1066800"/>
            <a:ext cx="3952875" cy="4648200"/>
          </a:xfrm>
          <a:prstGeom prst="rect">
            <a:avLst/>
          </a:prstGeom>
          <a:noFill/>
          <a:ln w="9525">
            <a:noFill/>
            <a:miter lim="800000"/>
            <a:headEnd/>
            <a:tailEnd/>
          </a:ln>
        </p:spPr>
      </p:pic>
      <p:pic>
        <p:nvPicPr>
          <p:cNvPr id="19462" name="Picture 6" descr="Ge crystal 001"/>
          <p:cNvPicPr>
            <a:picLocks noChangeAspect="1" noChangeArrowheads="1"/>
          </p:cNvPicPr>
          <p:nvPr/>
        </p:nvPicPr>
        <p:blipFill>
          <a:blip r:embed="rId4" cstate="print"/>
          <a:srcRect/>
          <a:stretch>
            <a:fillRect/>
          </a:stretch>
        </p:blipFill>
        <p:spPr bwMode="auto">
          <a:xfrm>
            <a:off x="8001003" y="4262438"/>
            <a:ext cx="2667000" cy="2595562"/>
          </a:xfrm>
          <a:prstGeom prst="rect">
            <a:avLst/>
          </a:prstGeom>
          <a:noFill/>
          <a:ln w="9525">
            <a:noFill/>
            <a:miter lim="800000"/>
            <a:headEnd/>
            <a:tailEnd/>
          </a:ln>
        </p:spPr>
      </p:pic>
      <p:sp>
        <p:nvSpPr>
          <p:cNvPr id="19463" name="Text Box 7"/>
          <p:cNvSpPr txBox="1">
            <a:spLocks noChangeArrowheads="1"/>
          </p:cNvSpPr>
          <p:nvPr/>
        </p:nvSpPr>
        <p:spPr bwMode="auto">
          <a:xfrm>
            <a:off x="1959433" y="5867450"/>
            <a:ext cx="3145971" cy="369328"/>
          </a:xfrm>
          <a:prstGeom prst="rect">
            <a:avLst/>
          </a:prstGeom>
          <a:noFill/>
          <a:ln w="9525">
            <a:noFill/>
            <a:miter lim="800000"/>
            <a:headEnd/>
            <a:tailEnd/>
          </a:ln>
        </p:spPr>
        <p:txBody>
          <a:bodyPr wrap="square" lIns="91434" tIns="45718" rIns="91434" bIns="45718">
            <a:spAutoFit/>
          </a:bodyPr>
          <a:lstStyle/>
          <a:p>
            <a:pPr fontAlgn="base">
              <a:spcBef>
                <a:spcPct val="50000"/>
              </a:spcBef>
              <a:spcAft>
                <a:spcPct val="0"/>
              </a:spcAft>
            </a:pPr>
            <a:r>
              <a:rPr lang="en-US" dirty="0">
                <a:solidFill>
                  <a:srgbClr val="000000"/>
                </a:solidFill>
                <a:latin typeface="Arial"/>
                <a:cs typeface="Arial" pitchFamily="34" charset="0"/>
              </a:rPr>
              <a:t>From: A.J. </a:t>
            </a:r>
            <a:r>
              <a:rPr lang="en-US" dirty="0" err="1">
                <a:solidFill>
                  <a:srgbClr val="000000"/>
                </a:solidFill>
                <a:latin typeface="Arial"/>
                <a:cs typeface="Arial" pitchFamily="34" charset="0"/>
              </a:rPr>
              <a:t>Tavendale</a:t>
            </a:r>
            <a:r>
              <a:rPr lang="en-US" dirty="0">
                <a:solidFill>
                  <a:srgbClr val="000000"/>
                </a:solidFill>
                <a:latin typeface="Arial"/>
                <a:cs typeface="Arial" pitchFamily="34" charset="0"/>
              </a:rPr>
              <a:t> (1963)</a:t>
            </a:r>
          </a:p>
        </p:txBody>
      </p:sp>
      <p:sp>
        <p:nvSpPr>
          <p:cNvPr id="19464" name="Line 8"/>
          <p:cNvSpPr>
            <a:spLocks noChangeShapeType="1"/>
          </p:cNvSpPr>
          <p:nvPr/>
        </p:nvSpPr>
        <p:spPr bwMode="auto">
          <a:xfrm flipV="1">
            <a:off x="9448800" y="2590800"/>
            <a:ext cx="457200" cy="2286000"/>
          </a:xfrm>
          <a:prstGeom prst="line">
            <a:avLst/>
          </a:prstGeom>
          <a:noFill/>
          <a:ln w="12700">
            <a:solidFill>
              <a:srgbClr val="CC0000"/>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19465" name="Text Box 9"/>
          <p:cNvSpPr txBox="1">
            <a:spLocks noChangeArrowheads="1"/>
          </p:cNvSpPr>
          <p:nvPr/>
        </p:nvSpPr>
        <p:spPr bwMode="auto">
          <a:xfrm>
            <a:off x="6553200" y="5410248"/>
            <a:ext cx="1524000" cy="646327"/>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dirty="0">
                <a:solidFill>
                  <a:srgbClr val="000000"/>
                </a:solidFill>
                <a:latin typeface="Arial"/>
                <a:cs typeface="Arial" pitchFamily="34" charset="0"/>
              </a:rPr>
              <a:t>Coaxial </a:t>
            </a:r>
            <a:r>
              <a:rPr lang="en-US" dirty="0" err="1">
                <a:solidFill>
                  <a:srgbClr val="000000"/>
                </a:solidFill>
                <a:latin typeface="Arial"/>
                <a:cs typeface="Arial" pitchFamily="34" charset="0"/>
              </a:rPr>
              <a:t>det.contacts</a:t>
            </a:r>
            <a:endParaRPr lang="en-US" dirty="0">
              <a:solidFill>
                <a:srgbClr val="000000"/>
              </a:solidFill>
              <a:latin typeface="Arial"/>
              <a:cs typeface="Arial" pitchFamily="34" charset="0"/>
            </a:endParaRPr>
          </a:p>
        </p:txBody>
      </p:sp>
      <p:sp>
        <p:nvSpPr>
          <p:cNvPr id="19466" name="Line 10"/>
          <p:cNvSpPr>
            <a:spLocks noChangeShapeType="1"/>
          </p:cNvSpPr>
          <p:nvPr/>
        </p:nvSpPr>
        <p:spPr bwMode="auto">
          <a:xfrm>
            <a:off x="7924800" y="5791200"/>
            <a:ext cx="914400" cy="228600"/>
          </a:xfrm>
          <a:prstGeom prst="line">
            <a:avLst/>
          </a:prstGeom>
          <a:noFill/>
          <a:ln w="28575">
            <a:solidFill>
              <a:srgbClr val="CC0000"/>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19467" name="Line 11"/>
          <p:cNvSpPr>
            <a:spLocks noChangeShapeType="1"/>
          </p:cNvSpPr>
          <p:nvPr/>
        </p:nvSpPr>
        <p:spPr bwMode="auto">
          <a:xfrm flipV="1">
            <a:off x="7924803" y="5181600"/>
            <a:ext cx="685800" cy="609600"/>
          </a:xfrm>
          <a:prstGeom prst="line">
            <a:avLst/>
          </a:prstGeom>
          <a:noFill/>
          <a:ln w="28575">
            <a:solidFill>
              <a:srgbClr val="CC0000"/>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19468" name="Text Box 12"/>
          <p:cNvSpPr txBox="1">
            <a:spLocks noChangeArrowheads="1"/>
          </p:cNvSpPr>
          <p:nvPr/>
        </p:nvSpPr>
        <p:spPr bwMode="auto">
          <a:xfrm>
            <a:off x="6400800" y="6096101"/>
            <a:ext cx="1524000" cy="584771"/>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sz="1600" dirty="0">
                <a:solidFill>
                  <a:srgbClr val="000000"/>
                </a:solidFill>
                <a:latin typeface="Arial"/>
                <a:cs typeface="Arial" pitchFamily="34" charset="0"/>
              </a:rPr>
              <a:t>Ge-crystal ~50-100 cm</a:t>
            </a:r>
            <a:r>
              <a:rPr lang="en-US" sz="1600" baseline="30000" dirty="0">
                <a:solidFill>
                  <a:srgbClr val="000000"/>
                </a:solidFill>
                <a:latin typeface="Arial"/>
                <a:cs typeface="Arial" pitchFamily="34" charset="0"/>
              </a:rPr>
              <a:t>3</a:t>
            </a:r>
            <a:endParaRPr lang="en-US" sz="1600" dirty="0">
              <a:solidFill>
                <a:srgbClr val="000000"/>
              </a:solidFill>
              <a:latin typeface="Arial"/>
              <a:cs typeface="Arial" pitchFamily="34" charset="0"/>
            </a:endParaRPr>
          </a:p>
        </p:txBody>
      </p:sp>
      <p:sp>
        <p:nvSpPr>
          <p:cNvPr id="19469" name="Line 13"/>
          <p:cNvSpPr>
            <a:spLocks noChangeShapeType="1"/>
          </p:cNvSpPr>
          <p:nvPr/>
        </p:nvSpPr>
        <p:spPr bwMode="auto">
          <a:xfrm>
            <a:off x="7696200" y="6324600"/>
            <a:ext cx="1066800" cy="0"/>
          </a:xfrm>
          <a:prstGeom prst="line">
            <a:avLst/>
          </a:prstGeom>
          <a:noFill/>
          <a:ln w="28575">
            <a:solidFill>
              <a:srgbClr val="CC0000"/>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19470" name="Text Box 14"/>
          <p:cNvSpPr txBox="1">
            <a:spLocks noChangeArrowheads="1"/>
          </p:cNvSpPr>
          <p:nvPr/>
        </p:nvSpPr>
        <p:spPr bwMode="auto">
          <a:xfrm>
            <a:off x="8458203" y="228600"/>
            <a:ext cx="1600200" cy="923326"/>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dirty="0">
                <a:solidFill>
                  <a:srgbClr val="333399"/>
                </a:solidFill>
                <a:latin typeface="Comic Sans MS" pitchFamily="66" charset="0"/>
                <a:cs typeface="Arial" pitchFamily="34" charset="0"/>
              </a:rPr>
              <a:t>Large Ge detectors 1968 - </a:t>
            </a:r>
          </a:p>
        </p:txBody>
      </p:sp>
      <p:sp>
        <p:nvSpPr>
          <p:cNvPr id="4" name="TextBox 3"/>
          <p:cNvSpPr txBox="1"/>
          <p:nvPr/>
        </p:nvSpPr>
        <p:spPr>
          <a:xfrm>
            <a:off x="10668008" y="1244764"/>
            <a:ext cx="1863213" cy="923330"/>
          </a:xfrm>
          <a:prstGeom prst="rect">
            <a:avLst/>
          </a:prstGeom>
          <a:noFill/>
        </p:spPr>
        <p:txBody>
          <a:bodyPr wrap="square" rtlCol="0">
            <a:spAutoFit/>
          </a:bodyPr>
          <a:lstStyle/>
          <a:p>
            <a:r>
              <a:rPr lang="en-US" dirty="0">
                <a:solidFill>
                  <a:srgbClr val="002060"/>
                </a:solidFill>
                <a:latin typeface="Comic Sans MS" panose="030F0702030302020204" pitchFamily="66" charset="0"/>
              </a:rPr>
              <a:t>First cold JFET on a detector</a:t>
            </a:r>
          </a:p>
        </p:txBody>
      </p:sp>
      <p:cxnSp>
        <p:nvCxnSpPr>
          <p:cNvPr id="6" name="Straight Arrow Connector 5"/>
          <p:cNvCxnSpPr>
            <a:stCxn id="4" idx="1"/>
          </p:cNvCxnSpPr>
          <p:nvPr/>
        </p:nvCxnSpPr>
        <p:spPr>
          <a:xfrm flipH="1">
            <a:off x="9556957" y="1706429"/>
            <a:ext cx="1111051" cy="6238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08548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0452" y="547067"/>
            <a:ext cx="6652845" cy="1295400"/>
          </a:xfrm>
        </p:spPr>
        <p:txBody>
          <a:bodyPr>
            <a:noAutofit/>
          </a:bodyPr>
          <a:lstStyle/>
          <a:p>
            <a:pPr algn="l"/>
            <a:r>
              <a:rPr lang="en-US" sz="2000" b="1" u="sng" dirty="0">
                <a:latin typeface="Comic Sans MS" pitchFamily="66" charset="0"/>
              </a:rPr>
              <a:t> A footnote:</a:t>
            </a:r>
            <a:br>
              <a:rPr lang="en-US" sz="2000" b="1" dirty="0">
                <a:solidFill>
                  <a:srgbClr val="002060"/>
                </a:solidFill>
                <a:latin typeface="Comic Sans MS" pitchFamily="66" charset="0"/>
              </a:rPr>
            </a:br>
            <a:br>
              <a:rPr lang="en-US" sz="2000" b="1" dirty="0">
                <a:solidFill>
                  <a:srgbClr val="002060"/>
                </a:solidFill>
                <a:latin typeface="Comic Sans MS" pitchFamily="66" charset="0"/>
              </a:rPr>
            </a:br>
            <a:r>
              <a:rPr lang="en-US" sz="2000" b="1" dirty="0">
                <a:solidFill>
                  <a:srgbClr val="002060"/>
                </a:solidFill>
                <a:latin typeface="Comic Sans MS" pitchFamily="66" charset="0"/>
              </a:rPr>
              <a:t>With </a:t>
            </a:r>
            <a:r>
              <a:rPr lang="en-US" sz="2000" b="1" dirty="0" err="1">
                <a:solidFill>
                  <a:srgbClr val="002060"/>
                </a:solidFill>
                <a:latin typeface="Comic Sans MS" pitchFamily="66" charset="0"/>
              </a:rPr>
              <a:t>LAr</a:t>
            </a:r>
            <a:r>
              <a:rPr lang="en-US" sz="2000" b="1" dirty="0">
                <a:solidFill>
                  <a:srgbClr val="002060"/>
                </a:solidFill>
                <a:latin typeface="Comic Sans MS" pitchFamily="66" charset="0"/>
              </a:rPr>
              <a:t> TPCs we have gone a long way from the bubble chambers of fifty years ago, with certain aspects not much different: </a:t>
            </a:r>
          </a:p>
        </p:txBody>
      </p:sp>
      <p:sp>
        <p:nvSpPr>
          <p:cNvPr id="3" name="Subtitle 2"/>
          <p:cNvSpPr>
            <a:spLocks noGrp="1"/>
          </p:cNvSpPr>
          <p:nvPr>
            <p:ph type="subTitle" idx="1"/>
          </p:nvPr>
        </p:nvSpPr>
        <p:spPr>
          <a:xfrm>
            <a:off x="5927025" y="5433219"/>
            <a:ext cx="5791200" cy="533400"/>
          </a:xfrm>
        </p:spPr>
        <p:txBody>
          <a:bodyPr>
            <a:noAutofit/>
          </a:bodyPr>
          <a:lstStyle/>
          <a:p>
            <a:r>
              <a:rPr lang="en-US" sz="2000" b="1" dirty="0">
                <a:solidFill>
                  <a:srgbClr val="002060"/>
                </a:solidFill>
                <a:latin typeface="Comic Sans MS" pitchFamily="66" charset="0"/>
              </a:rPr>
              <a:t>CF</a:t>
            </a:r>
            <a:r>
              <a:rPr lang="en-US" sz="2000" b="1" baseline="-25000" dirty="0">
                <a:solidFill>
                  <a:srgbClr val="002060"/>
                </a:solidFill>
                <a:latin typeface="Comic Sans MS" pitchFamily="66" charset="0"/>
              </a:rPr>
              <a:t>3</a:t>
            </a:r>
            <a:r>
              <a:rPr lang="en-US" sz="2000" b="1" dirty="0">
                <a:solidFill>
                  <a:srgbClr val="002060"/>
                </a:solidFill>
                <a:latin typeface="Comic Sans MS" pitchFamily="66" charset="0"/>
              </a:rPr>
              <a:t>Br</a:t>
            </a:r>
            <a:r>
              <a:rPr lang="en-US" sz="2000" dirty="0">
                <a:solidFill>
                  <a:srgbClr val="002060"/>
                </a:solidFill>
                <a:latin typeface="Comic Sans MS" pitchFamily="66" charset="0"/>
              </a:rPr>
              <a:t> was used in bubble chamber </a:t>
            </a:r>
            <a:r>
              <a:rPr lang="en-US" sz="2000" dirty="0" err="1">
                <a:solidFill>
                  <a:srgbClr val="002060"/>
                </a:solidFill>
                <a:latin typeface="Comic Sans MS" pitchFamily="66" charset="0"/>
              </a:rPr>
              <a:t>Gargamelle</a:t>
            </a:r>
            <a:r>
              <a:rPr lang="en-US" sz="2000" dirty="0">
                <a:solidFill>
                  <a:srgbClr val="002060"/>
                </a:solidFill>
                <a:latin typeface="Comic Sans MS" pitchFamily="66" charset="0"/>
              </a:rPr>
              <a:t> for neutrino detection 1970-1978</a:t>
            </a:r>
          </a:p>
          <a:p>
            <a:endParaRPr lang="en-US" sz="2000" dirty="0">
              <a:solidFill>
                <a:srgbClr val="002060"/>
              </a:solidFill>
              <a:latin typeface="Comic Sans MS" pitchFamily="66" charset="0"/>
            </a:endParaRPr>
          </a:p>
        </p:txBody>
      </p:sp>
      <p:pic>
        <p:nvPicPr>
          <p:cNvPr id="1026" name="Picture 2"/>
          <p:cNvPicPr>
            <a:picLocks noChangeAspect="1" noChangeArrowheads="1"/>
          </p:cNvPicPr>
          <p:nvPr/>
        </p:nvPicPr>
        <p:blipFill>
          <a:blip r:embed="rId2" cstate="print"/>
          <a:srcRect/>
          <a:stretch>
            <a:fillRect/>
          </a:stretch>
        </p:blipFill>
        <p:spPr bwMode="auto">
          <a:xfrm>
            <a:off x="6172233" y="2101033"/>
            <a:ext cx="5300785" cy="2942385"/>
          </a:xfrm>
          <a:prstGeom prst="rect">
            <a:avLst/>
          </a:prstGeom>
          <a:noFill/>
          <a:ln w="9525">
            <a:noFill/>
            <a:miter lim="800000"/>
            <a:headEnd/>
            <a:tailEnd/>
          </a:ln>
        </p:spPr>
      </p:pic>
      <p:sp>
        <p:nvSpPr>
          <p:cNvPr id="5" name="TextBox 4"/>
          <p:cNvSpPr txBox="1"/>
          <p:nvPr/>
        </p:nvSpPr>
        <p:spPr>
          <a:xfrm>
            <a:off x="7366000" y="4926016"/>
            <a:ext cx="2743200" cy="338550"/>
          </a:xfrm>
          <a:prstGeom prst="rect">
            <a:avLst/>
          </a:prstGeom>
          <a:noFill/>
        </p:spPr>
        <p:txBody>
          <a:bodyPr wrap="square" lIns="91434" tIns="45718" rIns="91434" bIns="45718" rtlCol="0">
            <a:spAutoFit/>
          </a:bodyPr>
          <a:lstStyle/>
          <a:p>
            <a:r>
              <a:rPr lang="en-US" sz="1600" dirty="0">
                <a:solidFill>
                  <a:prstClr val="black"/>
                </a:solidFill>
                <a:latin typeface="Calibri"/>
              </a:rPr>
              <a:t>From: C. Rubbia 1977</a:t>
            </a:r>
          </a:p>
        </p:txBody>
      </p:sp>
      <p:sp>
        <p:nvSpPr>
          <p:cNvPr id="6" name="Slide Number Placeholder 5"/>
          <p:cNvSpPr>
            <a:spLocks noGrp="1"/>
          </p:cNvSpPr>
          <p:nvPr>
            <p:ph type="sldNum" sz="quarter" idx="12"/>
          </p:nvPr>
        </p:nvSpPr>
        <p:spPr/>
        <p:txBody>
          <a:bodyPr/>
          <a:lstStyle/>
          <a:p>
            <a:fld id="{26E6997C-D7D6-4786-9D52-67010B7E6B2D}" type="slidenum">
              <a:rPr lang="en-US">
                <a:solidFill>
                  <a:prstClr val="black">
                    <a:tint val="75000"/>
                  </a:prstClr>
                </a:solidFill>
                <a:latin typeface="Calibri"/>
              </a:rPr>
              <a:pPr/>
              <a:t>40</a:t>
            </a:fld>
            <a:endParaRPr lang="en-US">
              <a:solidFill>
                <a:prstClr val="black">
                  <a:tint val="75000"/>
                </a:prstClr>
              </a:solidFill>
              <a:latin typeface="Calibri"/>
            </a:endParaRPr>
          </a:p>
        </p:txBody>
      </p:sp>
      <p:pic>
        <p:nvPicPr>
          <p:cNvPr id="7" name="Picture 4" descr="charmed-dia-w">
            <a:extLst>
              <a:ext uri="{FF2B5EF4-FFF2-40B4-BE49-F238E27FC236}">
                <a16:creationId xmlns:a16="http://schemas.microsoft.com/office/drawing/2014/main" id="{C2740A8C-9C10-4095-A6A2-230CB711511C}"/>
              </a:ext>
            </a:extLst>
          </p:cNvPr>
          <p:cNvPicPr>
            <a:picLocks noChangeAspect="1" noChangeArrowheads="1"/>
          </p:cNvPicPr>
          <p:nvPr/>
        </p:nvPicPr>
        <p:blipFill>
          <a:blip r:embed="rId3" cstate="print"/>
          <a:srcRect/>
          <a:stretch>
            <a:fillRect/>
          </a:stretch>
        </p:blipFill>
        <p:spPr bwMode="auto">
          <a:xfrm>
            <a:off x="773723" y="545075"/>
            <a:ext cx="3657600" cy="2446713"/>
          </a:xfrm>
          <a:prstGeom prst="rect">
            <a:avLst/>
          </a:prstGeom>
          <a:noFill/>
          <a:ln w="9525">
            <a:noFill/>
            <a:miter lim="800000"/>
            <a:headEnd/>
            <a:tailEnd/>
          </a:ln>
        </p:spPr>
      </p:pic>
      <p:sp>
        <p:nvSpPr>
          <p:cNvPr id="8" name="Text Box 26">
            <a:extLst>
              <a:ext uri="{FF2B5EF4-FFF2-40B4-BE49-F238E27FC236}">
                <a16:creationId xmlns:a16="http://schemas.microsoft.com/office/drawing/2014/main" id="{C4961E1E-A021-4276-97F7-1C321411AAE1}"/>
              </a:ext>
            </a:extLst>
          </p:cNvPr>
          <p:cNvSpPr txBox="1">
            <a:spLocks noChangeArrowheads="1"/>
          </p:cNvSpPr>
          <p:nvPr/>
        </p:nvSpPr>
        <p:spPr bwMode="auto">
          <a:xfrm>
            <a:off x="608637" y="159903"/>
            <a:ext cx="4450473" cy="338550"/>
          </a:xfrm>
          <a:prstGeom prst="rect">
            <a:avLst/>
          </a:prstGeom>
          <a:noFill/>
          <a:ln w="9525">
            <a:noFill/>
            <a:miter lim="800000"/>
            <a:headEnd/>
            <a:tailEnd/>
          </a:ln>
        </p:spPr>
        <p:txBody>
          <a:bodyPr wrap="square" lIns="91434" tIns="45718" rIns="91434" bIns="45718">
            <a:spAutoFit/>
          </a:bodyPr>
          <a:lstStyle/>
          <a:p>
            <a:pPr fontAlgn="base">
              <a:spcBef>
                <a:spcPct val="50000"/>
              </a:spcBef>
              <a:spcAft>
                <a:spcPct val="0"/>
              </a:spcAft>
            </a:pPr>
            <a:r>
              <a:rPr lang="en-US" sz="1600" dirty="0">
                <a:solidFill>
                  <a:srgbClr val="000000"/>
                </a:solidFill>
                <a:latin typeface="Arial"/>
                <a:cs typeface="Arial" pitchFamily="34" charset="0"/>
              </a:rPr>
              <a:t>Charmed baryon decay (Bubble chamber1975)</a:t>
            </a:r>
          </a:p>
        </p:txBody>
      </p:sp>
      <p:pic>
        <p:nvPicPr>
          <p:cNvPr id="9" name="Google Shape;1004;p121">
            <a:extLst>
              <a:ext uri="{FF2B5EF4-FFF2-40B4-BE49-F238E27FC236}">
                <a16:creationId xmlns:a16="http://schemas.microsoft.com/office/drawing/2014/main" id="{18EF9183-E51B-4474-964D-79FA671D75D3}"/>
              </a:ext>
            </a:extLst>
          </p:cNvPr>
          <p:cNvPicPr preferRelativeResize="0"/>
          <p:nvPr/>
        </p:nvPicPr>
        <p:blipFill rotWithShape="1">
          <a:blip r:embed="rId4">
            <a:alphaModFix/>
          </a:blip>
          <a:srcRect l="1544" t="13118" r="1301" b="11141"/>
          <a:stretch/>
        </p:blipFill>
        <p:spPr>
          <a:xfrm>
            <a:off x="316529" y="3085032"/>
            <a:ext cx="5374970" cy="3435409"/>
          </a:xfrm>
          <a:prstGeom prst="rect">
            <a:avLst/>
          </a:prstGeom>
          <a:noFill/>
          <a:ln>
            <a:noFill/>
          </a:ln>
        </p:spPr>
      </p:pic>
    </p:spTree>
    <p:extLst>
      <p:ext uri="{BB962C8B-B14F-4D97-AF65-F5344CB8AC3E}">
        <p14:creationId xmlns:p14="http://schemas.microsoft.com/office/powerpoint/2010/main" val="309189447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68E1CCA-2921-46A6-9AAE-473A3AB97F3A}" type="slidenum">
              <a:rPr lang="en-US">
                <a:solidFill>
                  <a:srgbClr val="000000"/>
                </a:solidFill>
                <a:latin typeface="Arial"/>
              </a:rPr>
              <a:pPr>
                <a:defRPr/>
              </a:pPr>
              <a:t>5</a:t>
            </a:fld>
            <a:endParaRPr lang="en-US">
              <a:solidFill>
                <a:srgbClr val="000000"/>
              </a:solidFill>
              <a:latin typeface="Arial"/>
            </a:endParaRPr>
          </a:p>
        </p:txBody>
      </p:sp>
      <p:sp>
        <p:nvSpPr>
          <p:cNvPr id="21507" name="Rectangle 2"/>
          <p:cNvSpPr>
            <a:spLocks noGrp="1" noChangeArrowheads="1"/>
          </p:cNvSpPr>
          <p:nvPr>
            <p:ph type="title"/>
          </p:nvPr>
        </p:nvSpPr>
        <p:spPr>
          <a:xfrm>
            <a:off x="7086603" y="457249"/>
            <a:ext cx="3276600" cy="792163"/>
          </a:xfrm>
        </p:spPr>
        <p:txBody>
          <a:bodyPr/>
          <a:lstStyle/>
          <a:p>
            <a:pPr eaLnBrk="1" hangingPunct="1"/>
            <a:r>
              <a:rPr lang="en-US" sz="2000" b="1">
                <a:solidFill>
                  <a:schemeClr val="accent2"/>
                </a:solidFill>
              </a:rPr>
              <a:t>Comparison of Germanium with Sodium Iodide for gamma-ray spectrometry</a:t>
            </a:r>
            <a:endParaRPr lang="el-GR" sz="2000" b="1">
              <a:solidFill>
                <a:schemeClr val="accent2"/>
              </a:solidFill>
            </a:endParaRPr>
          </a:p>
        </p:txBody>
      </p:sp>
      <p:pic>
        <p:nvPicPr>
          <p:cNvPr id="21508" name="Picture 4" descr="Ge det"/>
          <p:cNvPicPr>
            <a:picLocks noChangeAspect="1" noChangeArrowheads="1"/>
          </p:cNvPicPr>
          <p:nvPr/>
        </p:nvPicPr>
        <p:blipFill>
          <a:blip r:embed="rId2" cstate="print"/>
          <a:srcRect/>
          <a:stretch>
            <a:fillRect/>
          </a:stretch>
        </p:blipFill>
        <p:spPr bwMode="auto">
          <a:xfrm>
            <a:off x="1628788" y="152400"/>
            <a:ext cx="5332413" cy="6553200"/>
          </a:xfrm>
          <a:prstGeom prst="rect">
            <a:avLst/>
          </a:prstGeom>
          <a:noFill/>
          <a:ln w="9525">
            <a:noFill/>
            <a:miter lim="800000"/>
            <a:headEnd/>
            <a:tailEnd/>
          </a:ln>
        </p:spPr>
      </p:pic>
      <p:sp>
        <p:nvSpPr>
          <p:cNvPr id="21509" name="Text Box 6"/>
          <p:cNvSpPr txBox="1">
            <a:spLocks noChangeArrowheads="1"/>
          </p:cNvSpPr>
          <p:nvPr/>
        </p:nvSpPr>
        <p:spPr bwMode="auto">
          <a:xfrm>
            <a:off x="7086612" y="1958677"/>
            <a:ext cx="3656013" cy="4093424"/>
          </a:xfrm>
          <a:prstGeom prst="rect">
            <a:avLst/>
          </a:prstGeom>
          <a:noFill/>
          <a:ln w="9525">
            <a:noFill/>
            <a:miter lim="800000"/>
            <a:headEnd/>
            <a:tailEnd/>
          </a:ln>
        </p:spPr>
        <p:txBody>
          <a:bodyPr wrap="square" lIns="91434" tIns="45718" rIns="91434" bIns="45718">
            <a:spAutoFit/>
          </a:bodyPr>
          <a:lstStyle/>
          <a:p>
            <a:pPr fontAlgn="base">
              <a:spcBef>
                <a:spcPct val="50000"/>
              </a:spcBef>
              <a:spcAft>
                <a:spcPct val="0"/>
              </a:spcAft>
            </a:pPr>
            <a:r>
              <a:rPr lang="en-US" sz="2000" b="1" dirty="0">
                <a:solidFill>
                  <a:srgbClr val="333399"/>
                </a:solidFill>
                <a:latin typeface="Comic Sans MS" pitchFamily="66" charset="0"/>
                <a:cs typeface="Arial" pitchFamily="34" charset="0"/>
              </a:rPr>
              <a:t>Low noise electronics and signal processing</a:t>
            </a:r>
            <a:r>
              <a:rPr lang="en-US" sz="2000" dirty="0">
                <a:solidFill>
                  <a:srgbClr val="000000"/>
                </a:solidFill>
                <a:latin typeface="Comic Sans MS" pitchFamily="66" charset="0"/>
                <a:cs typeface="Arial" pitchFamily="34" charset="0"/>
              </a:rPr>
              <a:t> (for gamma ray energy resolution of ~0.1%) developed for germanium detectors in ~ 1965-1972 provided the basis for later use of these techniques in particle physics, solar neutrino detection, x-ray and neutron detectors … </a:t>
            </a:r>
            <a:r>
              <a:rPr lang="en-US" sz="2000" b="1" dirty="0">
                <a:solidFill>
                  <a:schemeClr val="accent6">
                    <a:lumMod val="75000"/>
                  </a:schemeClr>
                </a:solidFill>
                <a:latin typeface="Comic Sans MS" pitchFamily="66" charset="0"/>
                <a:cs typeface="Arial" pitchFamily="34" charset="0"/>
              </a:rPr>
              <a:t> in </a:t>
            </a:r>
            <a:r>
              <a:rPr lang="en-US" sz="2000" b="1" dirty="0" err="1">
                <a:solidFill>
                  <a:schemeClr val="accent6">
                    <a:lumMod val="75000"/>
                  </a:schemeClr>
                </a:solidFill>
                <a:latin typeface="Comic Sans MS" pitchFamily="66" charset="0"/>
                <a:cs typeface="Arial" pitchFamily="34" charset="0"/>
              </a:rPr>
              <a:t>LAr</a:t>
            </a:r>
            <a:r>
              <a:rPr lang="en-US" sz="2000" b="1" dirty="0">
                <a:solidFill>
                  <a:schemeClr val="accent6">
                    <a:lumMod val="75000"/>
                  </a:schemeClr>
                </a:solidFill>
                <a:latin typeface="Comic Sans MS" pitchFamily="66" charset="0"/>
                <a:cs typeface="Arial" pitchFamily="34" charset="0"/>
              </a:rPr>
              <a:t> calorimeters and later in TPCs …</a:t>
            </a:r>
          </a:p>
        </p:txBody>
      </p:sp>
      <p:sp>
        <p:nvSpPr>
          <p:cNvPr id="21510" name="Text Box 7"/>
          <p:cNvSpPr txBox="1">
            <a:spLocks noChangeArrowheads="1"/>
          </p:cNvSpPr>
          <p:nvPr/>
        </p:nvSpPr>
        <p:spPr bwMode="auto">
          <a:xfrm>
            <a:off x="4953003" y="5867450"/>
            <a:ext cx="1447800" cy="369328"/>
          </a:xfrm>
          <a:prstGeom prst="rect">
            <a:avLst/>
          </a:prstGeom>
          <a:noFill/>
          <a:ln w="9525">
            <a:noFill/>
            <a:miter lim="800000"/>
            <a:headEnd/>
            <a:tailEnd/>
          </a:ln>
        </p:spPr>
        <p:txBody>
          <a:bodyPr lIns="91434" tIns="45718" rIns="91434" bIns="45718">
            <a:spAutoFit/>
          </a:bodyPr>
          <a:lstStyle/>
          <a:p>
            <a:pPr fontAlgn="base">
              <a:spcBef>
                <a:spcPct val="50000"/>
              </a:spcBef>
              <a:spcAft>
                <a:spcPct val="0"/>
              </a:spcAft>
            </a:pPr>
            <a:r>
              <a:rPr lang="en-US">
                <a:solidFill>
                  <a:srgbClr val="000000"/>
                </a:solidFill>
                <a:latin typeface="Comic Sans MS" pitchFamily="66" charset="0"/>
                <a:cs typeface="Arial" pitchFamily="34" charset="0"/>
              </a:rPr>
              <a:t>1821.2 keV</a:t>
            </a:r>
          </a:p>
        </p:txBody>
      </p:sp>
      <p:sp>
        <p:nvSpPr>
          <p:cNvPr id="21511" name="Line 8"/>
          <p:cNvSpPr>
            <a:spLocks noChangeShapeType="1"/>
          </p:cNvSpPr>
          <p:nvPr/>
        </p:nvSpPr>
        <p:spPr bwMode="auto">
          <a:xfrm flipV="1">
            <a:off x="5410200" y="5486400"/>
            <a:ext cx="914400" cy="381000"/>
          </a:xfrm>
          <a:prstGeom prst="line">
            <a:avLst/>
          </a:prstGeom>
          <a:noFill/>
          <a:ln w="19050">
            <a:solidFill>
              <a:srgbClr val="CC0000"/>
            </a:solidFill>
            <a:round/>
            <a:headEnd/>
            <a:tailEnd type="triangle" w="med" len="med"/>
          </a:ln>
        </p:spPr>
        <p:txBody>
          <a:bodyPr lIns="91434" tIns="45718" rIns="91434" bIns="45718"/>
          <a:lstStyle/>
          <a:p>
            <a:pPr fontAlgn="base">
              <a:spcBef>
                <a:spcPct val="0"/>
              </a:spcBef>
              <a:spcAft>
                <a:spcPct val="0"/>
              </a:spcAft>
            </a:pPr>
            <a:endParaRPr lang="en-US">
              <a:solidFill>
                <a:srgbClr val="000000"/>
              </a:solidFill>
              <a:latin typeface="Comic Sans MS" pitchFamily="66" charset="0"/>
              <a:cs typeface="Arial" pitchFamily="34" charset="0"/>
            </a:endParaRPr>
          </a:p>
        </p:txBody>
      </p:sp>
    </p:spTree>
    <p:extLst>
      <p:ext uri="{BB962C8B-B14F-4D97-AF65-F5344CB8AC3E}">
        <p14:creationId xmlns:p14="http://schemas.microsoft.com/office/powerpoint/2010/main" val="40750992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873" y="268565"/>
            <a:ext cx="8229600" cy="762000"/>
          </a:xfrm>
        </p:spPr>
        <p:txBody>
          <a:bodyPr>
            <a:noAutofit/>
          </a:bodyPr>
          <a:lstStyle/>
          <a:p>
            <a:r>
              <a:rPr lang="en-US" sz="2400" b="1" dirty="0">
                <a:latin typeface="Calibri" panose="020F0502020204030204" pitchFamily="34" charset="0"/>
                <a:cs typeface="Calibri" panose="020F0502020204030204" pitchFamily="34" charset="0"/>
              </a:rPr>
              <a:t>W.J. Willis, V. Radeka (1972):   Charge Collection and Drift Velocity Studies in </a:t>
            </a:r>
            <a:r>
              <a:rPr lang="en-US" sz="2400" b="1" dirty="0" err="1">
                <a:latin typeface="Calibri" panose="020F0502020204030204" pitchFamily="34" charset="0"/>
                <a:cs typeface="Calibri" panose="020F0502020204030204" pitchFamily="34" charset="0"/>
              </a:rPr>
              <a:t>LAr</a:t>
            </a:r>
            <a:endParaRPr lang="en-US" sz="2400" b="1" dirty="0">
              <a:latin typeface="Calibri" panose="020F0502020204030204" pitchFamily="34" charset="0"/>
              <a:cs typeface="Calibri" panose="020F0502020204030204"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1676404" y="1524044"/>
            <a:ext cx="6076952" cy="335649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7620069" y="1143000"/>
            <a:ext cx="2577095" cy="207487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7772465" y="3733800"/>
            <a:ext cx="2424681" cy="1849990"/>
          </a:xfrm>
          <a:prstGeom prst="rect">
            <a:avLst/>
          </a:prstGeom>
          <a:noFill/>
          <a:ln w="9525">
            <a:noFill/>
            <a:miter lim="800000"/>
            <a:headEnd/>
            <a:tailEnd/>
          </a:ln>
        </p:spPr>
      </p:pic>
      <p:sp>
        <p:nvSpPr>
          <p:cNvPr id="6" name="TextBox 5"/>
          <p:cNvSpPr txBox="1"/>
          <p:nvPr/>
        </p:nvSpPr>
        <p:spPr>
          <a:xfrm>
            <a:off x="4114800" y="5105410"/>
            <a:ext cx="3048000" cy="923326"/>
          </a:xfrm>
          <a:prstGeom prst="rect">
            <a:avLst/>
          </a:prstGeom>
          <a:noFill/>
        </p:spPr>
        <p:txBody>
          <a:bodyPr wrap="square" lIns="91434" tIns="45718" rIns="91434" bIns="45718" rtlCol="0">
            <a:spAutoFit/>
          </a:bodyPr>
          <a:lstStyle/>
          <a:p>
            <a:r>
              <a:rPr lang="en-US" dirty="0">
                <a:solidFill>
                  <a:srgbClr val="C00000"/>
                </a:solidFill>
              </a:rPr>
              <a:t>Only electrons induce a signal in the time of interest &lt;1 µs;  mobility  µ</a:t>
            </a:r>
            <a:r>
              <a:rPr lang="en-US" baseline="-25000" dirty="0">
                <a:solidFill>
                  <a:srgbClr val="C00000"/>
                </a:solidFill>
              </a:rPr>
              <a:t>electron</a:t>
            </a:r>
            <a:r>
              <a:rPr lang="en-US" dirty="0">
                <a:solidFill>
                  <a:srgbClr val="C00000"/>
                </a:solidFill>
              </a:rPr>
              <a:t>» µ</a:t>
            </a:r>
            <a:r>
              <a:rPr lang="en-US" baseline="-25000" dirty="0">
                <a:solidFill>
                  <a:srgbClr val="C00000"/>
                </a:solidFill>
              </a:rPr>
              <a:t>ion</a:t>
            </a:r>
          </a:p>
        </p:txBody>
      </p:sp>
      <p:sp>
        <p:nvSpPr>
          <p:cNvPr id="7" name="TextBox 6"/>
          <p:cNvSpPr txBox="1"/>
          <p:nvPr/>
        </p:nvSpPr>
        <p:spPr>
          <a:xfrm>
            <a:off x="1905003" y="3124210"/>
            <a:ext cx="2209800" cy="615549"/>
          </a:xfrm>
          <a:prstGeom prst="rect">
            <a:avLst/>
          </a:prstGeom>
          <a:noFill/>
        </p:spPr>
        <p:txBody>
          <a:bodyPr wrap="square" lIns="91434" tIns="45718" rIns="91434" bIns="45718" rtlCol="0">
            <a:spAutoFit/>
          </a:bodyPr>
          <a:lstStyle/>
          <a:p>
            <a:r>
              <a:rPr lang="en-US" sz="1600" dirty="0"/>
              <a:t>Electroplated </a:t>
            </a:r>
            <a:r>
              <a:rPr lang="el-GR" b="1" dirty="0">
                <a:solidFill>
                  <a:srgbClr val="C00000"/>
                </a:solidFill>
              </a:rPr>
              <a:t>α</a:t>
            </a:r>
            <a:r>
              <a:rPr lang="en-US" sz="1600" dirty="0">
                <a:solidFill>
                  <a:srgbClr val="C00000"/>
                </a:solidFill>
              </a:rPr>
              <a:t> - source </a:t>
            </a:r>
          </a:p>
        </p:txBody>
      </p:sp>
      <p:cxnSp>
        <p:nvCxnSpPr>
          <p:cNvPr id="9" name="Straight Arrow Connector 8"/>
          <p:cNvCxnSpPr>
            <a:cxnSpLocks/>
          </p:cNvCxnSpPr>
          <p:nvPr/>
        </p:nvCxnSpPr>
        <p:spPr>
          <a:xfrm flipV="1">
            <a:off x="2692832" y="3733802"/>
            <a:ext cx="0" cy="1219198"/>
          </a:xfrm>
          <a:prstGeom prst="straightConnector1">
            <a:avLst/>
          </a:prstGeom>
          <a:ln w="1905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14600" y="4953000"/>
            <a:ext cx="1828800" cy="369328"/>
          </a:xfrm>
          <a:prstGeom prst="rect">
            <a:avLst/>
          </a:prstGeom>
          <a:noFill/>
        </p:spPr>
        <p:txBody>
          <a:bodyPr wrap="square" lIns="91434" tIns="45718" rIns="91434" bIns="45718" rtlCol="0">
            <a:spAutoFit/>
          </a:bodyPr>
          <a:lstStyle/>
          <a:p>
            <a:r>
              <a:rPr lang="el-GR" b="1" dirty="0">
                <a:solidFill>
                  <a:srgbClr val="C00000"/>
                </a:solidFill>
              </a:rPr>
              <a:t>β</a:t>
            </a:r>
            <a:r>
              <a:rPr lang="en-US" dirty="0">
                <a:solidFill>
                  <a:srgbClr val="C00000"/>
                </a:solidFill>
              </a:rPr>
              <a:t>-source</a:t>
            </a:r>
            <a:r>
              <a:rPr lang="en-US" dirty="0"/>
              <a:t> </a:t>
            </a:r>
          </a:p>
        </p:txBody>
      </p:sp>
      <p:cxnSp>
        <p:nvCxnSpPr>
          <p:cNvPr id="13" name="Straight Arrow Connector 12"/>
          <p:cNvCxnSpPr/>
          <p:nvPr/>
        </p:nvCxnSpPr>
        <p:spPr>
          <a:xfrm flipH="1" flipV="1">
            <a:off x="2819403" y="2667000"/>
            <a:ext cx="381000" cy="53340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06497" y="3200416"/>
            <a:ext cx="3409952" cy="584771"/>
          </a:xfrm>
          <a:prstGeom prst="rect">
            <a:avLst/>
          </a:prstGeom>
          <a:noFill/>
        </p:spPr>
        <p:txBody>
          <a:bodyPr wrap="square" lIns="91434" tIns="45718" rIns="91434" bIns="45718" rtlCol="0">
            <a:spAutoFit/>
          </a:bodyPr>
          <a:lstStyle/>
          <a:p>
            <a:r>
              <a:rPr lang="en-US" sz="1600" dirty="0"/>
              <a:t>2 mm electrode spacing → ~400ns at 10kV/cm</a:t>
            </a:r>
          </a:p>
        </p:txBody>
      </p:sp>
      <p:sp>
        <p:nvSpPr>
          <p:cNvPr id="12" name="Slide Number Placeholder 11"/>
          <p:cNvSpPr>
            <a:spLocks noGrp="1"/>
          </p:cNvSpPr>
          <p:nvPr>
            <p:ph type="sldNum" sz="quarter" idx="12"/>
          </p:nvPr>
        </p:nvSpPr>
        <p:spPr/>
        <p:txBody>
          <a:bodyPr/>
          <a:lstStyle/>
          <a:p>
            <a:fld id="{26E6997C-D7D6-4786-9D52-67010B7E6B2D}" type="slidenum">
              <a:rPr lang="en-US" smtClean="0"/>
              <a:pPr/>
              <a:t>6</a:t>
            </a:fld>
            <a:endParaRPr lang="en-US"/>
          </a:p>
        </p:txBody>
      </p:sp>
      <p:sp>
        <p:nvSpPr>
          <p:cNvPr id="3" name="TextBox 2">
            <a:extLst>
              <a:ext uri="{FF2B5EF4-FFF2-40B4-BE49-F238E27FC236}">
                <a16:creationId xmlns:a16="http://schemas.microsoft.com/office/drawing/2014/main" id="{F04A0BDE-9E65-342B-A19D-0AADC22A0609}"/>
              </a:ext>
            </a:extLst>
          </p:cNvPr>
          <p:cNvSpPr txBox="1"/>
          <p:nvPr/>
        </p:nvSpPr>
        <p:spPr>
          <a:xfrm>
            <a:off x="1812571" y="6099718"/>
            <a:ext cx="6097424"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W.J. Willis, V. Radeka, NIM 120 (1974) 221-236</a:t>
            </a:r>
          </a:p>
        </p:txBody>
      </p:sp>
    </p:spTree>
    <p:extLst>
      <p:ext uri="{BB962C8B-B14F-4D97-AF65-F5344CB8AC3E}">
        <p14:creationId xmlns:p14="http://schemas.microsoft.com/office/powerpoint/2010/main" val="165027371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rot="5400000">
            <a:off x="2618444" y="157631"/>
            <a:ext cx="5126318" cy="71628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rot="16200000">
            <a:off x="9122697" y="4283255"/>
            <a:ext cx="1876995" cy="1676400"/>
          </a:xfrm>
          <a:prstGeom prst="rect">
            <a:avLst/>
          </a:prstGeom>
          <a:noFill/>
          <a:ln w="9525">
            <a:noFill/>
            <a:miter lim="800000"/>
            <a:headEnd/>
            <a:tailEnd/>
          </a:ln>
        </p:spPr>
      </p:pic>
      <p:sp>
        <p:nvSpPr>
          <p:cNvPr id="5" name="TextBox 4"/>
          <p:cNvSpPr txBox="1"/>
          <p:nvPr/>
        </p:nvSpPr>
        <p:spPr>
          <a:xfrm>
            <a:off x="9277352" y="5967923"/>
            <a:ext cx="762000" cy="369328"/>
          </a:xfrm>
          <a:prstGeom prst="rect">
            <a:avLst/>
          </a:prstGeom>
          <a:noFill/>
        </p:spPr>
        <p:txBody>
          <a:bodyPr wrap="square" lIns="91434" tIns="45718" rIns="91434" bIns="45718" rtlCol="0">
            <a:spAutoFit/>
          </a:bodyPr>
          <a:lstStyle/>
          <a:p>
            <a:r>
              <a:rPr lang="en-US" dirty="0"/>
              <a:t>HV</a:t>
            </a:r>
          </a:p>
        </p:txBody>
      </p:sp>
      <p:sp>
        <p:nvSpPr>
          <p:cNvPr id="6" name="TextBox 5"/>
          <p:cNvSpPr txBox="1"/>
          <p:nvPr/>
        </p:nvSpPr>
        <p:spPr>
          <a:xfrm>
            <a:off x="10861227" y="4267250"/>
            <a:ext cx="533400" cy="369328"/>
          </a:xfrm>
          <a:prstGeom prst="rect">
            <a:avLst/>
          </a:prstGeom>
          <a:noFill/>
        </p:spPr>
        <p:txBody>
          <a:bodyPr wrap="square" lIns="91434" tIns="45718" rIns="91434" bIns="45718" rtlCol="0">
            <a:spAutoFit/>
          </a:bodyPr>
          <a:lstStyle/>
          <a:p>
            <a:r>
              <a:rPr lang="en-US" dirty="0">
                <a:solidFill>
                  <a:srgbClr val="C00000"/>
                </a:solidFill>
              </a:rPr>
              <a:t>S1</a:t>
            </a:r>
          </a:p>
        </p:txBody>
      </p:sp>
      <p:sp>
        <p:nvSpPr>
          <p:cNvPr id="7" name="TextBox 6"/>
          <p:cNvSpPr txBox="1"/>
          <p:nvPr/>
        </p:nvSpPr>
        <p:spPr>
          <a:xfrm>
            <a:off x="10899323" y="5598643"/>
            <a:ext cx="533400" cy="369328"/>
          </a:xfrm>
          <a:prstGeom prst="rect">
            <a:avLst/>
          </a:prstGeom>
          <a:noFill/>
        </p:spPr>
        <p:txBody>
          <a:bodyPr wrap="square" lIns="91434" tIns="45718" rIns="91434" bIns="45718" rtlCol="0">
            <a:spAutoFit/>
          </a:bodyPr>
          <a:lstStyle/>
          <a:p>
            <a:r>
              <a:rPr lang="en-US" dirty="0">
                <a:solidFill>
                  <a:srgbClr val="C00000"/>
                </a:solidFill>
              </a:rPr>
              <a:t>S2</a:t>
            </a:r>
          </a:p>
        </p:txBody>
      </p:sp>
      <p:sp>
        <p:nvSpPr>
          <p:cNvPr id="2" name="Title 1"/>
          <p:cNvSpPr>
            <a:spLocks noGrp="1"/>
          </p:cNvSpPr>
          <p:nvPr>
            <p:ph type="title"/>
          </p:nvPr>
        </p:nvSpPr>
        <p:spPr>
          <a:xfrm>
            <a:off x="794664" y="260297"/>
            <a:ext cx="9960429" cy="685800"/>
          </a:xfrm>
        </p:spPr>
        <p:txBody>
          <a:bodyPr>
            <a:noAutofit/>
          </a:bodyPr>
          <a:lstStyle/>
          <a:p>
            <a:r>
              <a:rPr lang="en-US" sz="2000" b="1" u="sng" dirty="0">
                <a:solidFill>
                  <a:srgbClr val="002060"/>
                </a:solidFill>
              </a:rPr>
              <a:t>Jan-Apr 1973</a:t>
            </a:r>
            <a:r>
              <a:rPr lang="en-US" sz="2000" b="1" dirty="0">
                <a:solidFill>
                  <a:srgbClr val="002060"/>
                </a:solidFill>
              </a:rPr>
              <a:t>: Design and build the first </a:t>
            </a:r>
            <a:r>
              <a:rPr lang="en-US" sz="2000" b="1" dirty="0" err="1">
                <a:solidFill>
                  <a:srgbClr val="002060"/>
                </a:solidFill>
              </a:rPr>
              <a:t>LAr</a:t>
            </a:r>
            <a:r>
              <a:rPr lang="en-US" sz="2000" b="1" dirty="0">
                <a:solidFill>
                  <a:srgbClr val="002060"/>
                </a:solidFill>
              </a:rPr>
              <a:t> sampling electromagnetic calorimeter  </a:t>
            </a:r>
            <a:r>
              <a:rPr lang="en-US" sz="2000" dirty="0"/>
              <a:t>20 radiation lengths long, 200 steel 1.6 mm plates with 2 mm </a:t>
            </a:r>
            <a:r>
              <a:rPr lang="en-US" sz="2000" dirty="0" err="1"/>
              <a:t>LAr</a:t>
            </a:r>
            <a:r>
              <a:rPr lang="en-US" sz="2000" dirty="0"/>
              <a:t> gaps;               </a:t>
            </a:r>
            <a:r>
              <a:rPr lang="el-GR" sz="2000" dirty="0"/>
              <a:t>Δ</a:t>
            </a:r>
            <a:r>
              <a:rPr lang="en-US" sz="2000" dirty="0"/>
              <a:t>E/</a:t>
            </a:r>
            <a:r>
              <a:rPr lang="el-GR" sz="2000" dirty="0"/>
              <a:t>Δ</a:t>
            </a:r>
            <a:r>
              <a:rPr lang="en-US" sz="2000" dirty="0"/>
              <a:t>x ≈ (11.6 + 2.1) </a:t>
            </a:r>
            <a:r>
              <a:rPr lang="en-US" sz="2000" dirty="0" err="1"/>
              <a:t>MeV</a:t>
            </a:r>
            <a:r>
              <a:rPr lang="en-US" sz="2000" dirty="0"/>
              <a:t>/cm, or </a:t>
            </a:r>
            <a:r>
              <a:rPr lang="en-US" sz="2000" dirty="0">
                <a:solidFill>
                  <a:srgbClr val="C00000"/>
                </a:solidFill>
              </a:rPr>
              <a:t>0.1 X</a:t>
            </a:r>
            <a:r>
              <a:rPr lang="en-US" sz="2000" baseline="-25000" dirty="0">
                <a:solidFill>
                  <a:srgbClr val="C00000"/>
                </a:solidFill>
              </a:rPr>
              <a:t>0</a:t>
            </a:r>
            <a:r>
              <a:rPr lang="en-US" sz="2000" dirty="0">
                <a:solidFill>
                  <a:srgbClr val="C00000"/>
                </a:solidFill>
              </a:rPr>
              <a:t> </a:t>
            </a:r>
          </a:p>
        </p:txBody>
      </p:sp>
      <p:sp>
        <p:nvSpPr>
          <p:cNvPr id="8" name="TextBox 7"/>
          <p:cNvSpPr txBox="1"/>
          <p:nvPr/>
        </p:nvSpPr>
        <p:spPr>
          <a:xfrm>
            <a:off x="8937245" y="1381634"/>
            <a:ext cx="2525487" cy="2308320"/>
          </a:xfrm>
          <a:prstGeom prst="rect">
            <a:avLst/>
          </a:prstGeom>
          <a:noFill/>
        </p:spPr>
        <p:txBody>
          <a:bodyPr wrap="square" lIns="91434" tIns="45718" rIns="91434" bIns="45718" rtlCol="0">
            <a:spAutoFit/>
          </a:bodyPr>
          <a:lstStyle/>
          <a:p>
            <a:r>
              <a:rPr lang="en-US" sz="1600" dirty="0"/>
              <a:t>Charge from ion chamber with ~</a:t>
            </a:r>
            <a:r>
              <a:rPr lang="en-US" sz="1600" dirty="0">
                <a:solidFill>
                  <a:srgbClr val="C00000"/>
                </a:solidFill>
              </a:rPr>
              <a:t>100 </a:t>
            </a:r>
            <a:r>
              <a:rPr lang="en-US" sz="1600" dirty="0" err="1">
                <a:solidFill>
                  <a:srgbClr val="C00000"/>
                </a:solidFill>
              </a:rPr>
              <a:t>nF</a:t>
            </a:r>
            <a:r>
              <a:rPr lang="en-US" sz="1600" dirty="0">
                <a:solidFill>
                  <a:srgbClr val="C00000"/>
                </a:solidFill>
              </a:rPr>
              <a:t> electrode capacitance </a:t>
            </a:r>
            <a:r>
              <a:rPr lang="en-US" sz="1600" dirty="0"/>
              <a:t>brought out on low impedance strip transmission lines;</a:t>
            </a:r>
          </a:p>
          <a:p>
            <a:endParaRPr lang="en-US" sz="1600" dirty="0">
              <a:solidFill>
                <a:srgbClr val="C00000"/>
              </a:solidFill>
            </a:endParaRPr>
          </a:p>
          <a:p>
            <a:r>
              <a:rPr lang="en-US" sz="1600" dirty="0">
                <a:solidFill>
                  <a:srgbClr val="002060"/>
                </a:solidFill>
              </a:rPr>
              <a:t>Interleaved readout </a:t>
            </a:r>
            <a:r>
              <a:rPr lang="en-US" sz="1600" dirty="0"/>
              <a:t>from alternate gaps for </a:t>
            </a:r>
            <a:r>
              <a:rPr lang="en-US" sz="1600" dirty="0">
                <a:solidFill>
                  <a:srgbClr val="C00000"/>
                </a:solidFill>
              </a:rPr>
              <a:t>studies of sampling fluctuations</a:t>
            </a:r>
          </a:p>
        </p:txBody>
      </p:sp>
      <p:sp>
        <p:nvSpPr>
          <p:cNvPr id="11" name="Slide Number Placeholder 10"/>
          <p:cNvSpPr>
            <a:spLocks noGrp="1"/>
          </p:cNvSpPr>
          <p:nvPr>
            <p:ph type="sldNum" sz="quarter" idx="12"/>
          </p:nvPr>
        </p:nvSpPr>
        <p:spPr/>
        <p:txBody>
          <a:bodyPr/>
          <a:lstStyle/>
          <a:p>
            <a:fld id="{26E6997C-D7D6-4786-9D52-67010B7E6B2D}" type="slidenum">
              <a:rPr lang="en-US" smtClean="0"/>
              <a:pPr/>
              <a:t>7</a:t>
            </a:fld>
            <a:endParaRPr lang="en-US"/>
          </a:p>
        </p:txBody>
      </p:sp>
      <p:sp>
        <p:nvSpPr>
          <p:cNvPr id="10" name="TextBox 9">
            <a:extLst>
              <a:ext uri="{FF2B5EF4-FFF2-40B4-BE49-F238E27FC236}">
                <a16:creationId xmlns:a16="http://schemas.microsoft.com/office/drawing/2014/main" id="{0223845C-C43A-C284-7871-61946365C1C1}"/>
              </a:ext>
            </a:extLst>
          </p:cNvPr>
          <p:cNvSpPr txBox="1"/>
          <p:nvPr/>
        </p:nvSpPr>
        <p:spPr>
          <a:xfrm>
            <a:off x="2009123" y="6329461"/>
            <a:ext cx="6097424"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W.J. Willis, V. Radeka, NIM 120 (1974) 221-236</a:t>
            </a:r>
          </a:p>
        </p:txBody>
      </p:sp>
    </p:spTree>
    <p:extLst>
      <p:ext uri="{BB962C8B-B14F-4D97-AF65-F5344CB8AC3E}">
        <p14:creationId xmlns:p14="http://schemas.microsoft.com/office/powerpoint/2010/main" val="381806022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5791266" y="533405"/>
            <a:ext cx="4038599" cy="2901009"/>
          </a:xfrm>
          <a:prstGeom prst="rect">
            <a:avLst/>
          </a:prstGeom>
          <a:noFill/>
          <a:ln w="9525">
            <a:noFill/>
            <a:miter lim="800000"/>
            <a:headEnd/>
            <a:tailEnd/>
          </a:ln>
        </p:spPr>
      </p:pic>
      <p:sp>
        <p:nvSpPr>
          <p:cNvPr id="11" name="Rectangle 10"/>
          <p:cNvSpPr/>
          <p:nvPr/>
        </p:nvSpPr>
        <p:spPr>
          <a:xfrm>
            <a:off x="8686800" y="609600"/>
            <a:ext cx="18288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2" name="Title 1"/>
          <p:cNvSpPr>
            <a:spLocks noGrp="1"/>
          </p:cNvSpPr>
          <p:nvPr>
            <p:ph type="title"/>
          </p:nvPr>
        </p:nvSpPr>
        <p:spPr>
          <a:xfrm>
            <a:off x="1676403" y="152400"/>
            <a:ext cx="8763000" cy="182562"/>
          </a:xfrm>
        </p:spPr>
        <p:txBody>
          <a:bodyPr>
            <a:noAutofit/>
          </a:bodyPr>
          <a:lstStyle/>
          <a:p>
            <a:r>
              <a:rPr lang="en-US" sz="2400" b="1" u="sng" dirty="0">
                <a:solidFill>
                  <a:schemeClr val="tx2">
                    <a:lumMod val="75000"/>
                  </a:schemeClr>
                </a:solidFill>
                <a:latin typeface="Calibri" panose="020F0502020204030204" pitchFamily="34" charset="0"/>
                <a:cs typeface="Calibri" panose="020F0502020204030204" pitchFamily="34" charset="0"/>
              </a:rPr>
              <a:t>May-June 1973</a:t>
            </a:r>
            <a:r>
              <a:rPr lang="en-US" sz="2400" b="1" dirty="0">
                <a:solidFill>
                  <a:schemeClr val="tx2">
                    <a:lumMod val="75000"/>
                  </a:schemeClr>
                </a:solidFill>
                <a:latin typeface="Calibri" panose="020F0502020204030204" pitchFamily="34" charset="0"/>
                <a:cs typeface="Calibri" panose="020F0502020204030204" pitchFamily="34" charset="0"/>
              </a:rPr>
              <a:t>: The 1</a:t>
            </a:r>
            <a:r>
              <a:rPr lang="en-US" sz="2400" b="1" baseline="30000" dirty="0">
                <a:solidFill>
                  <a:schemeClr val="tx2">
                    <a:lumMod val="75000"/>
                  </a:schemeClr>
                </a:solidFill>
                <a:latin typeface="Calibri" panose="020F0502020204030204" pitchFamily="34" charset="0"/>
                <a:cs typeface="Calibri" panose="020F0502020204030204" pitchFamily="34" charset="0"/>
              </a:rPr>
              <a:t>st</a:t>
            </a:r>
            <a:r>
              <a:rPr lang="en-US" sz="2400" b="1" dirty="0">
                <a:solidFill>
                  <a:schemeClr val="tx2">
                    <a:lumMod val="75000"/>
                  </a:schemeClr>
                </a:solidFill>
                <a:latin typeface="Calibri" panose="020F0502020204030204" pitchFamily="34" charset="0"/>
                <a:cs typeface="Calibri" panose="020F0502020204030204" pitchFamily="34" charset="0"/>
              </a:rPr>
              <a:t> </a:t>
            </a:r>
            <a:r>
              <a:rPr lang="en-US" sz="2400" b="1" dirty="0" err="1">
                <a:solidFill>
                  <a:schemeClr val="tx2">
                    <a:lumMod val="75000"/>
                  </a:schemeClr>
                </a:solidFill>
                <a:latin typeface="Calibri" panose="020F0502020204030204" pitchFamily="34" charset="0"/>
                <a:cs typeface="Calibri" panose="020F0502020204030204" pitchFamily="34" charset="0"/>
              </a:rPr>
              <a:t>LAr</a:t>
            </a:r>
            <a:r>
              <a:rPr lang="en-US" sz="2400" b="1" dirty="0">
                <a:solidFill>
                  <a:schemeClr val="tx2">
                    <a:lumMod val="75000"/>
                  </a:schemeClr>
                </a:solidFill>
                <a:latin typeface="Calibri" panose="020F0502020204030204" pitchFamily="34" charset="0"/>
                <a:cs typeface="Calibri" panose="020F0502020204030204" pitchFamily="34" charset="0"/>
              </a:rPr>
              <a:t> EM Cal. – Spectra and Difference Signals </a:t>
            </a:r>
          </a:p>
        </p:txBody>
      </p:sp>
      <p:pic>
        <p:nvPicPr>
          <p:cNvPr id="7170" name="Picture 2"/>
          <p:cNvPicPr>
            <a:picLocks noChangeAspect="1" noChangeArrowheads="1"/>
          </p:cNvPicPr>
          <p:nvPr/>
        </p:nvPicPr>
        <p:blipFill>
          <a:blip r:embed="rId3" cstate="print"/>
          <a:srcRect/>
          <a:stretch>
            <a:fillRect/>
          </a:stretch>
        </p:blipFill>
        <p:spPr bwMode="auto">
          <a:xfrm>
            <a:off x="1676456" y="533400"/>
            <a:ext cx="3598113" cy="6184098"/>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5791264" y="3505242"/>
            <a:ext cx="3825185" cy="3133571"/>
          </a:xfrm>
          <a:prstGeom prst="rect">
            <a:avLst/>
          </a:prstGeom>
          <a:noFill/>
          <a:ln w="9525">
            <a:noFill/>
            <a:miter lim="800000"/>
            <a:headEnd/>
            <a:tailEnd/>
          </a:ln>
        </p:spPr>
      </p:pic>
      <p:sp>
        <p:nvSpPr>
          <p:cNvPr id="6" name="TextBox 5"/>
          <p:cNvSpPr txBox="1"/>
          <p:nvPr/>
        </p:nvSpPr>
        <p:spPr>
          <a:xfrm>
            <a:off x="8686800" y="609625"/>
            <a:ext cx="1828800" cy="707882"/>
          </a:xfrm>
          <a:prstGeom prst="rect">
            <a:avLst/>
          </a:prstGeom>
          <a:noFill/>
        </p:spPr>
        <p:txBody>
          <a:bodyPr wrap="square" lIns="91434" tIns="45718" rIns="91434" bIns="45718" rtlCol="0">
            <a:spAutoFit/>
          </a:bodyPr>
          <a:lstStyle/>
          <a:p>
            <a:r>
              <a:rPr lang="en-US" sz="2000" i="1" dirty="0">
                <a:solidFill>
                  <a:srgbClr val="C00000"/>
                </a:solidFill>
                <a:latin typeface="Comic Sans MS" pitchFamily="66" charset="0"/>
              </a:rPr>
              <a:t>Sampling fluctuations</a:t>
            </a:r>
          </a:p>
        </p:txBody>
      </p:sp>
      <p:cxnSp>
        <p:nvCxnSpPr>
          <p:cNvPr id="8" name="Straight Arrow Connector 7"/>
          <p:cNvCxnSpPr>
            <a:stCxn id="6" idx="1"/>
          </p:cNvCxnSpPr>
          <p:nvPr/>
        </p:nvCxnSpPr>
        <p:spPr>
          <a:xfrm flipH="1">
            <a:off x="6705600" y="963566"/>
            <a:ext cx="1981200" cy="33187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5" cstate="print"/>
          <a:srcRect/>
          <a:stretch>
            <a:fillRect/>
          </a:stretch>
        </p:blipFill>
        <p:spPr bwMode="auto">
          <a:xfrm rot="16200000">
            <a:off x="8510377" y="3605497"/>
            <a:ext cx="1876995" cy="1676400"/>
          </a:xfrm>
          <a:prstGeom prst="rect">
            <a:avLst/>
          </a:prstGeom>
          <a:noFill/>
          <a:ln w="9525">
            <a:noFill/>
            <a:miter lim="800000"/>
            <a:headEnd/>
            <a:tailEnd/>
          </a:ln>
        </p:spPr>
      </p:pic>
      <p:cxnSp>
        <p:nvCxnSpPr>
          <p:cNvPr id="13" name="Straight Arrow Connector 12"/>
          <p:cNvCxnSpPr/>
          <p:nvPr/>
        </p:nvCxnSpPr>
        <p:spPr>
          <a:xfrm flipH="1">
            <a:off x="8077200" y="1066800"/>
            <a:ext cx="609600" cy="2590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210803" y="3566029"/>
            <a:ext cx="533400" cy="369328"/>
          </a:xfrm>
          <a:prstGeom prst="rect">
            <a:avLst/>
          </a:prstGeom>
          <a:noFill/>
        </p:spPr>
        <p:txBody>
          <a:bodyPr wrap="square" lIns="91434" tIns="45718" rIns="91434" bIns="45718" rtlCol="0">
            <a:spAutoFit/>
          </a:bodyPr>
          <a:lstStyle/>
          <a:p>
            <a:r>
              <a:rPr lang="en-US" dirty="0">
                <a:solidFill>
                  <a:srgbClr val="C00000"/>
                </a:solidFill>
              </a:rPr>
              <a:t>S1</a:t>
            </a:r>
          </a:p>
        </p:txBody>
      </p:sp>
      <p:sp>
        <p:nvSpPr>
          <p:cNvPr id="19" name="TextBox 18"/>
          <p:cNvSpPr txBox="1"/>
          <p:nvPr/>
        </p:nvSpPr>
        <p:spPr>
          <a:xfrm>
            <a:off x="10248712" y="5012898"/>
            <a:ext cx="533400" cy="369328"/>
          </a:xfrm>
          <a:prstGeom prst="rect">
            <a:avLst/>
          </a:prstGeom>
          <a:noFill/>
        </p:spPr>
        <p:txBody>
          <a:bodyPr wrap="square" lIns="91434" tIns="45718" rIns="91434" bIns="45718" rtlCol="0">
            <a:spAutoFit/>
          </a:bodyPr>
          <a:lstStyle/>
          <a:p>
            <a:r>
              <a:rPr lang="en-US" dirty="0">
                <a:solidFill>
                  <a:srgbClr val="C00000"/>
                </a:solidFill>
              </a:rPr>
              <a:t>S2</a:t>
            </a:r>
          </a:p>
        </p:txBody>
      </p:sp>
      <p:sp>
        <p:nvSpPr>
          <p:cNvPr id="21" name="TextBox 20"/>
          <p:cNvSpPr txBox="1"/>
          <p:nvPr/>
        </p:nvSpPr>
        <p:spPr>
          <a:xfrm>
            <a:off x="3505203" y="3048047"/>
            <a:ext cx="2057400" cy="338550"/>
          </a:xfrm>
          <a:prstGeom prst="rect">
            <a:avLst/>
          </a:prstGeom>
          <a:noFill/>
        </p:spPr>
        <p:txBody>
          <a:bodyPr wrap="square" lIns="91434" tIns="45718" rIns="91434" bIns="45718" rtlCol="0">
            <a:spAutoFit/>
          </a:bodyPr>
          <a:lstStyle/>
          <a:p>
            <a:r>
              <a:rPr lang="en-US" sz="1600" dirty="0"/>
              <a:t>7GeV </a:t>
            </a:r>
            <a:r>
              <a:rPr lang="en-US" sz="1600" dirty="0" err="1"/>
              <a:t>e’s</a:t>
            </a:r>
            <a:r>
              <a:rPr lang="en-US" sz="1600" dirty="0"/>
              <a:t>     </a:t>
            </a:r>
            <a:r>
              <a:rPr lang="en-US" sz="1600" dirty="0" err="1"/>
              <a:t>Pulser</a:t>
            </a:r>
            <a:endParaRPr lang="en-US" sz="1600" dirty="0"/>
          </a:p>
        </p:txBody>
      </p:sp>
      <p:sp>
        <p:nvSpPr>
          <p:cNvPr id="22" name="TextBox 21"/>
          <p:cNvSpPr txBox="1"/>
          <p:nvPr/>
        </p:nvSpPr>
        <p:spPr>
          <a:xfrm>
            <a:off x="2590803" y="3048000"/>
            <a:ext cx="381000" cy="369328"/>
          </a:xfrm>
          <a:prstGeom prst="rect">
            <a:avLst/>
          </a:prstGeom>
          <a:noFill/>
        </p:spPr>
        <p:txBody>
          <a:bodyPr wrap="square" lIns="91434" tIns="45718" rIns="91434" bIns="45718" rtlCol="0">
            <a:spAutoFit/>
          </a:bodyPr>
          <a:lstStyle/>
          <a:p>
            <a:r>
              <a:rPr lang="el-GR" dirty="0"/>
              <a:t>π</a:t>
            </a:r>
            <a:endParaRPr lang="en-US" dirty="0"/>
          </a:p>
        </p:txBody>
      </p:sp>
      <p:sp>
        <p:nvSpPr>
          <p:cNvPr id="17" name="Rectangle 16"/>
          <p:cNvSpPr/>
          <p:nvPr/>
        </p:nvSpPr>
        <p:spPr>
          <a:xfrm>
            <a:off x="6172203" y="609600"/>
            <a:ext cx="6858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6" name="TextBox 15"/>
          <p:cNvSpPr txBox="1"/>
          <p:nvPr/>
        </p:nvSpPr>
        <p:spPr>
          <a:xfrm>
            <a:off x="6172203" y="609602"/>
            <a:ext cx="838200" cy="369328"/>
          </a:xfrm>
          <a:prstGeom prst="rect">
            <a:avLst/>
          </a:prstGeom>
          <a:noFill/>
        </p:spPr>
        <p:txBody>
          <a:bodyPr wrap="square" lIns="91434" tIns="45718" rIns="91434" bIns="45718" rtlCol="0">
            <a:spAutoFit/>
          </a:bodyPr>
          <a:lstStyle/>
          <a:p>
            <a:r>
              <a:rPr lang="en-US" dirty="0">
                <a:solidFill>
                  <a:srgbClr val="C00000"/>
                </a:solidFill>
              </a:rPr>
              <a:t>S1-S2</a:t>
            </a:r>
          </a:p>
        </p:txBody>
      </p:sp>
      <p:sp>
        <p:nvSpPr>
          <p:cNvPr id="23" name="Rectangle 22"/>
          <p:cNvSpPr/>
          <p:nvPr/>
        </p:nvSpPr>
        <p:spPr>
          <a:xfrm>
            <a:off x="4114800" y="685800"/>
            <a:ext cx="7620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5" name="TextBox 14"/>
          <p:cNvSpPr txBox="1"/>
          <p:nvPr/>
        </p:nvSpPr>
        <p:spPr>
          <a:xfrm>
            <a:off x="4005476" y="685816"/>
            <a:ext cx="947533" cy="369328"/>
          </a:xfrm>
          <a:prstGeom prst="rect">
            <a:avLst/>
          </a:prstGeom>
          <a:noFill/>
        </p:spPr>
        <p:txBody>
          <a:bodyPr wrap="square" lIns="91434" tIns="45718" rIns="91434" bIns="45718" rtlCol="0">
            <a:spAutoFit/>
          </a:bodyPr>
          <a:lstStyle/>
          <a:p>
            <a:r>
              <a:rPr lang="en-US" dirty="0">
                <a:solidFill>
                  <a:srgbClr val="C00000"/>
                </a:solidFill>
              </a:rPr>
              <a:t>S1+S2</a:t>
            </a:r>
          </a:p>
        </p:txBody>
      </p:sp>
      <p:sp>
        <p:nvSpPr>
          <p:cNvPr id="20" name="TextBox 19"/>
          <p:cNvSpPr txBox="1"/>
          <p:nvPr/>
        </p:nvSpPr>
        <p:spPr>
          <a:xfrm>
            <a:off x="1828800" y="3048000"/>
            <a:ext cx="457200" cy="369328"/>
          </a:xfrm>
          <a:prstGeom prst="rect">
            <a:avLst/>
          </a:prstGeom>
          <a:noFill/>
        </p:spPr>
        <p:txBody>
          <a:bodyPr wrap="square" lIns="91434" tIns="45718" rIns="91434" bIns="45718" rtlCol="0">
            <a:spAutoFit/>
          </a:bodyPr>
          <a:lstStyle/>
          <a:p>
            <a:r>
              <a:rPr lang="en-US" dirty="0"/>
              <a:t>µ</a:t>
            </a:r>
          </a:p>
        </p:txBody>
      </p:sp>
      <p:sp>
        <p:nvSpPr>
          <p:cNvPr id="24" name="Slide Number Placeholder 23"/>
          <p:cNvSpPr>
            <a:spLocks noGrp="1"/>
          </p:cNvSpPr>
          <p:nvPr>
            <p:ph type="sldNum" sz="quarter" idx="12"/>
          </p:nvPr>
        </p:nvSpPr>
        <p:spPr/>
        <p:txBody>
          <a:bodyPr/>
          <a:lstStyle/>
          <a:p>
            <a:fld id="{26E6997C-D7D6-4786-9D52-67010B7E6B2D}" type="slidenum">
              <a:rPr lang="en-US" smtClean="0"/>
              <a:pPr/>
              <a:t>8</a:t>
            </a:fld>
            <a:endParaRPr lang="en-US"/>
          </a:p>
        </p:txBody>
      </p:sp>
    </p:spTree>
    <p:extLst>
      <p:ext uri="{BB962C8B-B14F-4D97-AF65-F5344CB8AC3E}">
        <p14:creationId xmlns:p14="http://schemas.microsoft.com/office/powerpoint/2010/main" val="196870818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0682D7C3-FDB1-4386-BBF8-D64A6AD4F1AB}" type="slidenum">
              <a:rPr lang="en-US">
                <a:solidFill>
                  <a:srgbClr val="FFFFFF"/>
                </a:solidFill>
                <a:latin typeface="Arial"/>
              </a:rPr>
              <a:pPr/>
              <a:t>9</a:t>
            </a:fld>
            <a:endParaRPr lang="en-US" dirty="0">
              <a:solidFill>
                <a:srgbClr val="FFFFFF"/>
              </a:solidFill>
              <a:latin typeface="Arial"/>
            </a:endParaRPr>
          </a:p>
        </p:txBody>
      </p:sp>
      <p:sp>
        <p:nvSpPr>
          <p:cNvPr id="18434" name="Rectangle 2"/>
          <p:cNvSpPr>
            <a:spLocks noGrp="1" noChangeArrowheads="1"/>
          </p:cNvSpPr>
          <p:nvPr>
            <p:ph type="title"/>
          </p:nvPr>
        </p:nvSpPr>
        <p:spPr>
          <a:xfrm>
            <a:off x="1981200" y="152440"/>
            <a:ext cx="8229600" cy="258763"/>
          </a:xfrm>
        </p:spPr>
        <p:txBody>
          <a:bodyPr/>
          <a:lstStyle/>
          <a:p>
            <a:r>
              <a:rPr lang="en-US" altLang="ja-JP" sz="2400" b="1" dirty="0">
                <a:solidFill>
                  <a:schemeClr val="tx1"/>
                </a:solidFill>
                <a:ea typeface="ＭＳ Ｐゴシック" charset="-128"/>
              </a:rPr>
              <a:t>HELIOS Uranium-</a:t>
            </a:r>
            <a:r>
              <a:rPr lang="en-US" altLang="ja-JP" sz="2400" b="1" dirty="0" err="1">
                <a:solidFill>
                  <a:schemeClr val="tx1"/>
                </a:solidFill>
                <a:ea typeface="ＭＳ Ｐゴシック" charset="-128"/>
              </a:rPr>
              <a:t>LAr</a:t>
            </a:r>
            <a:r>
              <a:rPr lang="en-US" altLang="ja-JP" sz="2400" b="1" dirty="0">
                <a:solidFill>
                  <a:schemeClr val="tx1"/>
                </a:solidFill>
                <a:ea typeface="ＭＳ Ｐゴシック" charset="-128"/>
              </a:rPr>
              <a:t>: Hadronic Module (1987)</a:t>
            </a:r>
            <a:endParaRPr lang="en-US" sz="2400" b="1" dirty="0">
              <a:solidFill>
                <a:schemeClr val="tx1"/>
              </a:solidFill>
              <a:ea typeface="ＭＳ Ｐゴシック" charset="-128"/>
            </a:endParaRPr>
          </a:p>
        </p:txBody>
      </p:sp>
      <p:pic>
        <p:nvPicPr>
          <p:cNvPr id="18436" name="Picture 4" descr="ULAC-assembled"/>
          <p:cNvPicPr>
            <a:picLocks noChangeAspect="1" noChangeArrowheads="1"/>
          </p:cNvPicPr>
          <p:nvPr/>
        </p:nvPicPr>
        <p:blipFill>
          <a:blip r:embed="rId2" cstate="print"/>
          <a:srcRect/>
          <a:stretch>
            <a:fillRect/>
          </a:stretch>
        </p:blipFill>
        <p:spPr bwMode="auto">
          <a:xfrm>
            <a:off x="1679581" y="533400"/>
            <a:ext cx="4841875" cy="6172200"/>
          </a:xfrm>
          <a:prstGeom prst="rect">
            <a:avLst/>
          </a:prstGeom>
          <a:noFill/>
        </p:spPr>
      </p:pic>
      <p:pic>
        <p:nvPicPr>
          <p:cNvPr id="18437" name="Picture 5" descr="ULAC-preamp board"/>
          <p:cNvPicPr>
            <a:picLocks noChangeAspect="1" noChangeArrowheads="1"/>
          </p:cNvPicPr>
          <p:nvPr/>
        </p:nvPicPr>
        <p:blipFill>
          <a:blip r:embed="rId3" cstate="print"/>
          <a:srcRect/>
          <a:stretch>
            <a:fillRect/>
          </a:stretch>
        </p:blipFill>
        <p:spPr bwMode="auto">
          <a:xfrm>
            <a:off x="6629400" y="3886200"/>
            <a:ext cx="3886200" cy="1116012"/>
          </a:xfrm>
          <a:prstGeom prst="rect">
            <a:avLst/>
          </a:prstGeom>
          <a:noFill/>
        </p:spPr>
      </p:pic>
      <p:pic>
        <p:nvPicPr>
          <p:cNvPr id="18438" name="Picture 6" descr="scan0004"/>
          <p:cNvPicPr>
            <a:picLocks noChangeAspect="1" noChangeArrowheads="1"/>
          </p:cNvPicPr>
          <p:nvPr/>
        </p:nvPicPr>
        <p:blipFill>
          <a:blip r:embed="rId4" cstate="print"/>
          <a:srcRect/>
          <a:stretch>
            <a:fillRect/>
          </a:stretch>
        </p:blipFill>
        <p:spPr bwMode="auto">
          <a:xfrm>
            <a:off x="8610649" y="1600201"/>
            <a:ext cx="1925639" cy="2159000"/>
          </a:xfrm>
          <a:prstGeom prst="rect">
            <a:avLst/>
          </a:prstGeom>
          <a:noFill/>
        </p:spPr>
      </p:pic>
      <p:pic>
        <p:nvPicPr>
          <p:cNvPr id="18439" name="Picture 7" descr="scan0003"/>
          <p:cNvPicPr>
            <a:picLocks noChangeAspect="1" noChangeArrowheads="1"/>
          </p:cNvPicPr>
          <p:nvPr/>
        </p:nvPicPr>
        <p:blipFill>
          <a:blip r:embed="rId5" cstate="print"/>
          <a:srcRect/>
          <a:stretch>
            <a:fillRect/>
          </a:stretch>
        </p:blipFill>
        <p:spPr bwMode="auto">
          <a:xfrm>
            <a:off x="6629400" y="1905000"/>
            <a:ext cx="1981200" cy="1524000"/>
          </a:xfrm>
          <a:prstGeom prst="rect">
            <a:avLst/>
          </a:prstGeom>
          <a:noFill/>
        </p:spPr>
      </p:pic>
      <p:sp>
        <p:nvSpPr>
          <p:cNvPr id="18440" name="Text Box 8"/>
          <p:cNvSpPr txBox="1">
            <a:spLocks noChangeArrowheads="1"/>
          </p:cNvSpPr>
          <p:nvPr/>
        </p:nvSpPr>
        <p:spPr bwMode="auto">
          <a:xfrm>
            <a:off x="6934200" y="533409"/>
            <a:ext cx="3200400" cy="923326"/>
          </a:xfrm>
          <a:prstGeom prst="rect">
            <a:avLst/>
          </a:prstGeom>
          <a:noFill/>
          <a:ln w="9525">
            <a:noFill/>
            <a:miter lim="800000"/>
            <a:headEnd/>
            <a:tailEnd/>
          </a:ln>
          <a:effectLst/>
        </p:spPr>
        <p:txBody>
          <a:bodyPr wrap="square" lIns="91434" tIns="45718" rIns="91434" bIns="45718">
            <a:spAutoFit/>
          </a:bodyPr>
          <a:lstStyle/>
          <a:p>
            <a:pPr fontAlgn="base">
              <a:spcBef>
                <a:spcPct val="50000"/>
              </a:spcBef>
              <a:spcAft>
                <a:spcPct val="0"/>
              </a:spcAft>
            </a:pPr>
            <a:r>
              <a:rPr lang="en-US" dirty="0">
                <a:solidFill>
                  <a:srgbClr val="FFFFFF"/>
                </a:solidFill>
                <a:latin typeface="Arial"/>
              </a:rPr>
              <a:t>576   x and y strips with </a:t>
            </a:r>
            <a:r>
              <a:rPr lang="en-US" i="1" u="sng" dirty="0">
                <a:solidFill>
                  <a:srgbClr val="FFFFFF"/>
                </a:solidFill>
                <a:latin typeface="Arial"/>
              </a:rPr>
              <a:t>interleaved readout </a:t>
            </a:r>
            <a:r>
              <a:rPr lang="en-US" dirty="0">
                <a:solidFill>
                  <a:srgbClr val="FFFFFF"/>
                </a:solidFill>
                <a:latin typeface="Arial"/>
              </a:rPr>
              <a:t>and preamplifiers operated in </a:t>
            </a:r>
            <a:r>
              <a:rPr lang="en-US" dirty="0" err="1">
                <a:solidFill>
                  <a:srgbClr val="FFFFFF"/>
                </a:solidFill>
                <a:latin typeface="Arial"/>
              </a:rPr>
              <a:t>LAr</a:t>
            </a:r>
            <a:endParaRPr lang="en-US" dirty="0">
              <a:solidFill>
                <a:srgbClr val="FFFFFF"/>
              </a:solidFill>
              <a:latin typeface="Arial"/>
            </a:endParaRPr>
          </a:p>
        </p:txBody>
      </p:sp>
      <p:sp>
        <p:nvSpPr>
          <p:cNvPr id="9" name="TextBox 8"/>
          <p:cNvSpPr txBox="1"/>
          <p:nvPr/>
        </p:nvSpPr>
        <p:spPr>
          <a:xfrm>
            <a:off x="7086600" y="5257835"/>
            <a:ext cx="1752600" cy="707882"/>
          </a:xfrm>
          <a:prstGeom prst="rect">
            <a:avLst/>
          </a:prstGeom>
          <a:noFill/>
        </p:spPr>
        <p:txBody>
          <a:bodyPr wrap="square" lIns="91434" tIns="45718" rIns="91434" bIns="45718" rtlCol="0">
            <a:spAutoFit/>
          </a:bodyPr>
          <a:lstStyle/>
          <a:p>
            <a:r>
              <a:rPr lang="en-US" sz="2000" dirty="0" err="1">
                <a:solidFill>
                  <a:srgbClr val="FFFFFF"/>
                </a:solidFill>
                <a:latin typeface="Arial"/>
              </a:rPr>
              <a:t>Hideto</a:t>
            </a:r>
            <a:r>
              <a:rPr lang="en-US" sz="2000" dirty="0">
                <a:solidFill>
                  <a:srgbClr val="FFFFFF"/>
                </a:solidFill>
                <a:latin typeface="Arial"/>
              </a:rPr>
              <a:t> </a:t>
            </a:r>
            <a:r>
              <a:rPr lang="en-US" sz="2000" dirty="0" err="1">
                <a:solidFill>
                  <a:srgbClr val="FFFFFF"/>
                </a:solidFill>
                <a:latin typeface="Arial"/>
              </a:rPr>
              <a:t>En’yo</a:t>
            </a:r>
            <a:r>
              <a:rPr lang="en-US" sz="2000" dirty="0">
                <a:solidFill>
                  <a:srgbClr val="FFFFFF"/>
                </a:solidFill>
                <a:latin typeface="Arial"/>
              </a:rPr>
              <a:t> looking on …</a:t>
            </a:r>
          </a:p>
        </p:txBody>
      </p:sp>
    </p:spTree>
    <p:extLst>
      <p:ext uri="{BB962C8B-B14F-4D97-AF65-F5344CB8AC3E}">
        <p14:creationId xmlns:p14="http://schemas.microsoft.com/office/powerpoint/2010/main" val="189540820"/>
      </p:ext>
    </p:extLst>
  </p:cSld>
  <p:clrMapOvr>
    <a:masterClrMapping/>
  </p:clrMapOvr>
  <p:transition spd="slow">
    <p:push dir="u"/>
  </p:transition>
</p:sld>
</file>

<file path=ppt/theme/theme1.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Begel">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Begel">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9478</TotalTime>
  <Words>3004</Words>
  <Application>Microsoft Office PowerPoint</Application>
  <PresentationFormat>Widescreen</PresentationFormat>
  <Paragraphs>336</Paragraphs>
  <Slides>40</Slides>
  <Notes>16</Notes>
  <HiddenSlides>0</HiddenSlides>
  <MMClips>0</MMClips>
  <ScaleCrop>false</ScaleCrop>
  <HeadingPairs>
    <vt:vector size="6" baseType="variant">
      <vt:variant>
        <vt:lpstr>Fonts Used</vt:lpstr>
      </vt:variant>
      <vt:variant>
        <vt:i4>12</vt:i4>
      </vt:variant>
      <vt:variant>
        <vt:lpstr>Theme</vt:lpstr>
      </vt:variant>
      <vt:variant>
        <vt:i4>17</vt:i4>
      </vt:variant>
      <vt:variant>
        <vt:lpstr>Slide Titles</vt:lpstr>
      </vt:variant>
      <vt:variant>
        <vt:i4>40</vt:i4>
      </vt:variant>
    </vt:vector>
  </HeadingPairs>
  <TitlesOfParts>
    <vt:vector size="69" baseType="lpstr">
      <vt:lpstr>ＭＳ Ｐゴシック</vt:lpstr>
      <vt:lpstr>Algerian</vt:lpstr>
      <vt:lpstr>Arial</vt:lpstr>
      <vt:lpstr>Book Antiqua</vt:lpstr>
      <vt:lpstr>Calibri</vt:lpstr>
      <vt:lpstr>Comic Sans MS</vt:lpstr>
      <vt:lpstr>Helvetica Neue</vt:lpstr>
      <vt:lpstr>Libre Franklin</vt:lpstr>
      <vt:lpstr>Palatino Linotype</vt:lpstr>
      <vt:lpstr>Times</vt:lpstr>
      <vt:lpstr>Times New Roman</vt:lpstr>
      <vt:lpstr>Wingdings</vt:lpstr>
      <vt:lpstr>9_Default Design</vt:lpstr>
      <vt:lpstr>Default Design</vt:lpstr>
      <vt:lpstr>1_Office Theme</vt:lpstr>
      <vt:lpstr>7_Default Design</vt:lpstr>
      <vt:lpstr>3_Office Theme</vt:lpstr>
      <vt:lpstr>1_Begel</vt:lpstr>
      <vt:lpstr>5_Office Theme</vt:lpstr>
      <vt:lpstr>6_Office Theme</vt:lpstr>
      <vt:lpstr>2_Default Design</vt:lpstr>
      <vt:lpstr>7_Office Theme</vt:lpstr>
      <vt:lpstr>4_Office Theme</vt:lpstr>
      <vt:lpstr>4_Default Design</vt:lpstr>
      <vt:lpstr>Blank Presentation</vt:lpstr>
      <vt:lpstr>10_Office Theme</vt:lpstr>
      <vt:lpstr>1_Blank Presentation</vt:lpstr>
      <vt:lpstr>11_Office Theme</vt:lpstr>
      <vt:lpstr>2_Begel</vt:lpstr>
      <vt:lpstr>History of LAr Detector Development at BNL</vt:lpstr>
      <vt:lpstr> Select events in LAr detector technology development</vt:lpstr>
      <vt:lpstr>Spark Chambers in the Muon Neutrino Experiment 1962</vt:lpstr>
      <vt:lpstr>1963 Germanium Detector Breakthrough</vt:lpstr>
      <vt:lpstr>Comparison of Germanium with Sodium Iodide for gamma-ray spectrometry</vt:lpstr>
      <vt:lpstr>W.J. Willis, V. Radeka (1972):   Charge Collection and Drift Velocity Studies in LAr</vt:lpstr>
      <vt:lpstr>Jan-Apr 1973: Design and build the first LAr sampling electromagnetic calorimeter  20 radiation lengths long, 200 steel 1.6 mm plates with 2 mm LAr gaps;               ΔE/Δx ≈ (11.6 + 2.1) MeV/cm, or 0.1 X0 </vt:lpstr>
      <vt:lpstr>May-June 1973: The 1st LAr EM Cal. – Spectra and Difference Signals </vt:lpstr>
      <vt:lpstr>HELIOS Uranium-LAr: Hadronic Module (1987)</vt:lpstr>
      <vt:lpstr>HELIOS Uranium-LAr: Electrons and Pions (e/π ≈ 1.15)</vt:lpstr>
      <vt:lpstr>HELIOS Uranium-LAr: Sulphur ions 200 Gev/nucleon 6.4 TeV total</vt:lpstr>
      <vt:lpstr>Toward GEM/SSC and ATLAS/LHC: LAr and LKr Accordion EM Calorimetry (accordion by Daniel Fournier in 1990)</vt:lpstr>
      <vt:lpstr>Design of LAr Calorimeter</vt:lpstr>
      <vt:lpstr>LAr Calorimeter Readout → Faraday Cage with Cryostat</vt:lpstr>
      <vt:lpstr>Higgs Discovery in 2012</vt:lpstr>
      <vt:lpstr>  Stability and Performance of ATLAS LAr EM Calorimeter </vt:lpstr>
      <vt:lpstr>PowerPoint Presentation</vt:lpstr>
      <vt:lpstr>Principle of Liquid Argon Time Projection Chamber (LArTPC) </vt:lpstr>
      <vt:lpstr>2002-2010</vt:lpstr>
      <vt:lpstr>Visions of a Truly Large LAr TPC How do we get to 100 kt?</vt:lpstr>
      <vt:lpstr>PowerPoint Presentation</vt:lpstr>
      <vt:lpstr>PowerPoint Presentation</vt:lpstr>
      <vt:lpstr>Did God create CMOS to work at 77K? (higher gm/ID … and lower noise)</vt:lpstr>
      <vt:lpstr>PowerPoint Presentation</vt:lpstr>
      <vt:lpstr> Stability and Performance of MicroBooNE TPC</vt:lpstr>
      <vt:lpstr>Scaling up to multi-kiloton size?</vt:lpstr>
      <vt:lpstr>PowerPoint Presentation</vt:lpstr>
      <vt:lpstr>PowerPoint Presentation</vt:lpstr>
      <vt:lpstr>PowerPoint Presentation</vt:lpstr>
      <vt:lpstr>A Critical Concept:   Integral System Design</vt:lpstr>
      <vt:lpstr>ProtoDUNE electrical connections within the cryostat    ‘The Commandments’:</vt:lpstr>
      <vt:lpstr>ProtoDUNE Experiment: Verifying LAr TPC Technologies for DUNE (and SBND)</vt:lpstr>
      <vt:lpstr> Liquid Argon Time Projection Chamber (LArTPC) </vt:lpstr>
      <vt:lpstr>DUNE Far Detector</vt:lpstr>
      <vt:lpstr>The Concepts that made scaling up of LAr TPCs possible</vt:lpstr>
      <vt:lpstr>Future developments </vt:lpstr>
      <vt:lpstr>What is new for LAr DUNE-FD2 : A 3-View Perforated PCB Anode Readout Concept</vt:lpstr>
      <vt:lpstr>FD2-VD CRP Bottom Drift Electronics System</vt:lpstr>
      <vt:lpstr>DUNE Far Detector: FD2-VD</vt:lpstr>
      <vt:lpstr> A footnote:  With LAr TPCs we have gone a long way from the bubble chambers of fifty years ago, with certain aspects not much different: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Radeka, Veljko</dc:creator>
  <cp:lastModifiedBy>Radeka, Veljko</cp:lastModifiedBy>
  <cp:revision>133</cp:revision>
  <dcterms:created xsi:type="dcterms:W3CDTF">2019-11-22T17:41:36Z</dcterms:created>
  <dcterms:modified xsi:type="dcterms:W3CDTF">2024-04-10T11:55:37Z</dcterms:modified>
</cp:coreProperties>
</file>