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  <p:sldMasterId id="2147483672" r:id="rId5"/>
  </p:sldMasterIdLst>
  <p:notesMasterIdLst>
    <p:notesMasterId r:id="rId9"/>
  </p:notesMasterIdLst>
  <p:sldIdLst>
    <p:sldId id="316" r:id="rId6"/>
    <p:sldId id="3959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4407B"/>
    <a:srgbClr val="30519D"/>
    <a:srgbClr val="FFFB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6"/>
  </p:normalViewPr>
  <p:slideViewPr>
    <p:cSldViewPr snapToGrid="0" snapToObjects="1">
      <p:cViewPr varScale="1">
        <p:scale>
          <a:sx n="69" d="100"/>
          <a:sy n="69" d="100"/>
        </p:scale>
        <p:origin x="456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nando Barbosa" userId="26e508f0-5e45-4ff3-9cbc-2459c82fe5c2" providerId="ADAL" clId="{7D8F8937-B713-4BBE-9356-DCDF777780ED}"/>
    <pc:docChg chg="custSel delSld modSld">
      <pc:chgData name="Fernando Barbosa" userId="26e508f0-5e45-4ff3-9cbc-2459c82fe5c2" providerId="ADAL" clId="{7D8F8937-B713-4BBE-9356-DCDF777780ED}" dt="2023-12-14T02:12:28.014" v="1107" actId="20577"/>
      <pc:docMkLst>
        <pc:docMk/>
      </pc:docMkLst>
      <pc:sldChg chg="delSp modSp">
        <pc:chgData name="Fernando Barbosa" userId="26e508f0-5e45-4ff3-9cbc-2459c82fe5c2" providerId="ADAL" clId="{7D8F8937-B713-4BBE-9356-DCDF777780ED}" dt="2023-12-14T02:12:28.014" v="1107" actId="20577"/>
        <pc:sldMkLst>
          <pc:docMk/>
          <pc:sldMk cId="1123033345" sldId="256"/>
        </pc:sldMkLst>
        <pc:spChg chg="del mod">
          <ac:chgData name="Fernando Barbosa" userId="26e508f0-5e45-4ff3-9cbc-2459c82fe5c2" providerId="ADAL" clId="{7D8F8937-B713-4BBE-9356-DCDF777780ED}" dt="2023-12-13T19:27:19.148" v="90"/>
          <ac:spMkLst>
            <pc:docMk/>
            <pc:sldMk cId="1123033345" sldId="256"/>
            <ac:spMk id="4" creationId="{2C06C2F1-AEC3-43DA-AF9B-B6A94F0BD6EE}"/>
          </ac:spMkLst>
        </pc:spChg>
        <pc:spChg chg="del">
          <ac:chgData name="Fernando Barbosa" userId="26e508f0-5e45-4ff3-9cbc-2459c82fe5c2" providerId="ADAL" clId="{7D8F8937-B713-4BBE-9356-DCDF777780ED}" dt="2023-12-13T19:27:04.123" v="86" actId="478"/>
          <ac:spMkLst>
            <pc:docMk/>
            <pc:sldMk cId="1123033345" sldId="256"/>
            <ac:spMk id="7" creationId="{F33EF631-1C34-4FEA-ABD3-B651F461A6FE}"/>
          </ac:spMkLst>
        </pc:spChg>
        <pc:spChg chg="del">
          <ac:chgData name="Fernando Barbosa" userId="26e508f0-5e45-4ff3-9cbc-2459c82fe5c2" providerId="ADAL" clId="{7D8F8937-B713-4BBE-9356-DCDF777780ED}" dt="2023-12-13T19:27:04.123" v="86" actId="478"/>
          <ac:spMkLst>
            <pc:docMk/>
            <pc:sldMk cId="1123033345" sldId="256"/>
            <ac:spMk id="8" creationId="{3AC07B16-F2F3-447E-AE35-470035CADE72}"/>
          </ac:spMkLst>
        </pc:spChg>
        <pc:spChg chg="del">
          <ac:chgData name="Fernando Barbosa" userId="26e508f0-5e45-4ff3-9cbc-2459c82fe5c2" providerId="ADAL" clId="{7D8F8937-B713-4BBE-9356-DCDF777780ED}" dt="2023-12-13T19:27:04.123" v="86" actId="478"/>
          <ac:spMkLst>
            <pc:docMk/>
            <pc:sldMk cId="1123033345" sldId="256"/>
            <ac:spMk id="9" creationId="{272E4B9C-8ED1-4931-A54A-890F45580619}"/>
          </ac:spMkLst>
        </pc:spChg>
        <pc:spChg chg="del">
          <ac:chgData name="Fernando Barbosa" userId="26e508f0-5e45-4ff3-9cbc-2459c82fe5c2" providerId="ADAL" clId="{7D8F8937-B713-4BBE-9356-DCDF777780ED}" dt="2023-12-13T19:27:04.123" v="86" actId="478"/>
          <ac:spMkLst>
            <pc:docMk/>
            <pc:sldMk cId="1123033345" sldId="256"/>
            <ac:spMk id="10" creationId="{4726F048-5149-4594-931D-A9E2B083FD41}"/>
          </ac:spMkLst>
        </pc:spChg>
        <pc:spChg chg="del">
          <ac:chgData name="Fernando Barbosa" userId="26e508f0-5e45-4ff3-9cbc-2459c82fe5c2" providerId="ADAL" clId="{7D8F8937-B713-4BBE-9356-DCDF777780ED}" dt="2023-12-13T19:27:04.123" v="86" actId="478"/>
          <ac:spMkLst>
            <pc:docMk/>
            <pc:sldMk cId="1123033345" sldId="256"/>
            <ac:spMk id="11" creationId="{EF519DB9-F0C5-4613-8009-1E31D5528ED3}"/>
          </ac:spMkLst>
        </pc:spChg>
        <pc:spChg chg="del">
          <ac:chgData name="Fernando Barbosa" userId="26e508f0-5e45-4ff3-9cbc-2459c82fe5c2" providerId="ADAL" clId="{7D8F8937-B713-4BBE-9356-DCDF777780ED}" dt="2023-12-13T19:27:04.123" v="86" actId="478"/>
          <ac:spMkLst>
            <pc:docMk/>
            <pc:sldMk cId="1123033345" sldId="256"/>
            <ac:spMk id="12" creationId="{B7437F0C-42AC-4B59-A27F-BFFC086A3FBE}"/>
          </ac:spMkLst>
        </pc:spChg>
        <pc:spChg chg="del">
          <ac:chgData name="Fernando Barbosa" userId="26e508f0-5e45-4ff3-9cbc-2459c82fe5c2" providerId="ADAL" clId="{7D8F8937-B713-4BBE-9356-DCDF777780ED}" dt="2023-12-13T19:27:07.583" v="87"/>
          <ac:spMkLst>
            <pc:docMk/>
            <pc:sldMk cId="1123033345" sldId="256"/>
            <ac:spMk id="13" creationId="{8C20BAA1-72D0-4628-963E-AF851FA43910}"/>
          </ac:spMkLst>
        </pc:spChg>
        <pc:spChg chg="mod">
          <ac:chgData name="Fernando Barbosa" userId="26e508f0-5e45-4ff3-9cbc-2459c82fe5c2" providerId="ADAL" clId="{7D8F8937-B713-4BBE-9356-DCDF777780ED}" dt="2023-12-14T02:12:28.014" v="1107" actId="20577"/>
          <ac:spMkLst>
            <pc:docMk/>
            <pc:sldMk cId="1123033345" sldId="256"/>
            <ac:spMk id="15" creationId="{5742C9BD-30AA-4276-AA6D-F6F83C879FD0}"/>
          </ac:spMkLst>
        </pc:spChg>
        <pc:spChg chg="mod">
          <ac:chgData name="Fernando Barbosa" userId="26e508f0-5e45-4ff3-9cbc-2459c82fe5c2" providerId="ADAL" clId="{7D8F8937-B713-4BBE-9356-DCDF777780ED}" dt="2023-12-13T19:26:39.855" v="85" actId="20577"/>
          <ac:spMkLst>
            <pc:docMk/>
            <pc:sldMk cId="1123033345" sldId="256"/>
            <ac:spMk id="17" creationId="{5CE149BA-F25A-4330-870E-528299409899}"/>
          </ac:spMkLst>
        </pc:spChg>
        <pc:picChg chg="del">
          <ac:chgData name="Fernando Barbosa" userId="26e508f0-5e45-4ff3-9cbc-2459c82fe5c2" providerId="ADAL" clId="{7D8F8937-B713-4BBE-9356-DCDF777780ED}" dt="2023-12-13T19:27:04.123" v="86" actId="478"/>
          <ac:picMkLst>
            <pc:docMk/>
            <pc:sldMk cId="1123033345" sldId="256"/>
            <ac:picMk id="5" creationId="{30C73C9C-8B06-4A6A-832A-4A45584EBFF4}"/>
          </ac:picMkLst>
        </pc:picChg>
        <pc:picChg chg="del">
          <ac:chgData name="Fernando Barbosa" userId="26e508f0-5e45-4ff3-9cbc-2459c82fe5c2" providerId="ADAL" clId="{7D8F8937-B713-4BBE-9356-DCDF777780ED}" dt="2023-12-13T19:27:08.658" v="88" actId="478"/>
          <ac:picMkLst>
            <pc:docMk/>
            <pc:sldMk cId="1123033345" sldId="256"/>
            <ac:picMk id="14" creationId="{B1DD238A-A0A7-45E9-B89B-F103C840C583}"/>
          </ac:picMkLst>
        </pc:picChg>
      </pc:sldChg>
      <pc:sldChg chg="del">
        <pc:chgData name="Fernando Barbosa" userId="26e508f0-5e45-4ff3-9cbc-2459c82fe5c2" providerId="ADAL" clId="{7D8F8937-B713-4BBE-9356-DCDF777780ED}" dt="2023-12-13T19:47:20.976" v="789" actId="2696"/>
        <pc:sldMkLst>
          <pc:docMk/>
          <pc:sldMk cId="4060108288" sldId="257"/>
        </pc:sldMkLst>
      </pc:sldChg>
      <pc:sldChg chg="modSp">
        <pc:chgData name="Fernando Barbosa" userId="26e508f0-5e45-4ff3-9cbc-2459c82fe5c2" providerId="ADAL" clId="{7D8F8937-B713-4BBE-9356-DCDF777780ED}" dt="2023-12-13T19:22:10.685" v="12" actId="20577"/>
        <pc:sldMkLst>
          <pc:docMk/>
          <pc:sldMk cId="700661312" sldId="316"/>
        </pc:sldMkLst>
        <pc:spChg chg="mod">
          <ac:chgData name="Fernando Barbosa" userId="26e508f0-5e45-4ff3-9cbc-2459c82fe5c2" providerId="ADAL" clId="{7D8F8937-B713-4BBE-9356-DCDF777780ED}" dt="2023-12-13T19:22:10.685" v="12" actId="20577"/>
          <ac:spMkLst>
            <pc:docMk/>
            <pc:sldMk cId="700661312" sldId="316"/>
            <ac:spMk id="3" creationId="{00000000-0000-0000-0000-000000000000}"/>
          </ac:spMkLst>
        </pc:spChg>
      </pc:sldChg>
      <pc:sldChg chg="del">
        <pc:chgData name="Fernando Barbosa" userId="26e508f0-5e45-4ff3-9cbc-2459c82fe5c2" providerId="ADAL" clId="{7D8F8937-B713-4BBE-9356-DCDF777780ED}" dt="2023-12-13T19:23:59.433" v="80" actId="2696"/>
        <pc:sldMkLst>
          <pc:docMk/>
          <pc:sldMk cId="757414906" sldId="3953"/>
        </pc:sldMkLst>
      </pc:sldChg>
      <pc:sldChg chg="modSp">
        <pc:chgData name="Fernando Barbosa" userId="26e508f0-5e45-4ff3-9cbc-2459c82fe5c2" providerId="ADAL" clId="{7D8F8937-B713-4BBE-9356-DCDF777780ED}" dt="2023-12-13T19:23:44.915" v="79" actId="255"/>
        <pc:sldMkLst>
          <pc:docMk/>
          <pc:sldMk cId="3149003269" sldId="3959"/>
        </pc:sldMkLst>
        <pc:spChg chg="mod">
          <ac:chgData name="Fernando Barbosa" userId="26e508f0-5e45-4ff3-9cbc-2459c82fe5c2" providerId="ADAL" clId="{7D8F8937-B713-4BBE-9356-DCDF777780ED}" dt="2023-12-13T19:23:44.915" v="79" actId="255"/>
          <ac:spMkLst>
            <pc:docMk/>
            <pc:sldMk cId="3149003269" sldId="3959"/>
            <ac:spMk id="19" creationId="{F2D77FD4-8FFC-42FF-80DA-E7FDD6977394}"/>
          </ac:spMkLst>
        </pc:spChg>
      </pc:sldChg>
      <pc:sldChg chg="del">
        <pc:chgData name="Fernando Barbosa" userId="26e508f0-5e45-4ff3-9cbc-2459c82fe5c2" providerId="ADAL" clId="{7D8F8937-B713-4BBE-9356-DCDF777780ED}" dt="2023-12-13T19:47:40.364" v="790" actId="2696"/>
        <pc:sldMkLst>
          <pc:docMk/>
          <pc:sldMk cId="2234533483" sldId="396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60124-CB15-F14B-95E7-034535898AAC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469A9-FC5C-7947-AB95-626A37A131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32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08247" y="2790092"/>
            <a:ext cx="6322645" cy="1774948"/>
          </a:xfrm>
        </p:spPr>
        <p:txBody>
          <a:bodyPr anchor="b">
            <a:normAutofit/>
          </a:bodyPr>
          <a:lstStyle>
            <a:lvl1pPr algn="r">
              <a:defRPr sz="4400" b="0" i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8247" y="4642339"/>
            <a:ext cx="6322645" cy="58029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D894-DCD4-164B-80FD-D55DD4330E80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03B03-00AE-0540-9DF9-4B27BDA142D8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69133-567B-4610-9B1D-0C29720FE6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60B5C-9987-4024-9BBA-9C91C7556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8BAA6-2942-4D9E-BE9A-4B3C9FEDE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6010D-ED4C-402A-9AC8-66E53F861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C43BD-C5C8-401D-90AE-64D18560E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16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56A65-5A5B-465D-8D10-DFE46351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6615D-5D6B-4EFE-9C0B-8F62F55AD1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3CC75-2713-403A-9499-FE1AF84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3B0374-5E60-4DEF-A56B-C3BDE9ACF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C0D60-8E80-4DE2-891F-7877EAC4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704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FA30-FF14-49EF-A1C5-374CEE1F0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A6990D-001E-4607-A79B-808D9C865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9BCE6-37AE-49C6-9D56-300DB4CFF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238C52-D944-4F32-BB21-4D9C47D4A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19B6D-1671-4AC4-A712-3B9337A3D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603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AAC81-E670-4001-8C9D-1BF56CC1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DFA1-B6C6-4869-8A78-186DB6D01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F638B-0C36-47B2-9822-F63FCCE614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4FDA5-210C-453B-AEA8-F84D18434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5FA8-56DA-4E37-8CCE-DD3E2C6F2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3E978A-12BF-4393-9BC4-3C75ECCD4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844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5E936-0688-4F7F-8238-461694676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75434-A2F9-45A8-AD0D-F06E4337F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82DA3C-97AD-4496-9016-E153453E7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7CB8F3-90BB-4783-A429-C6C488327F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3A0BBB-94CE-4BA1-9EFB-DC747C62FC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DBB9F4-2703-4EBF-B12C-651D41EEF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70EB61-69CA-4001-AC99-7B775E057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74CA60-5205-4355-84AC-748FCD2D0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70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AAD64-7388-480D-8CE3-5A8F0C295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3C03BD-5F29-4AEC-ADFF-3EDE17A1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F77E6B-D744-414C-8368-AE69197E4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327C7E-072C-4760-B2FE-BA6C36999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424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E93881-2659-4279-8F19-69DE7BF1C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C9FA3D4-8D9E-41B1-96B2-B5479FCE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B927F-BDBE-4CD7-ADF4-7A854D467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06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3D680-4DA5-4DDB-824B-50766DFB3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F99DF-7781-4355-BDB7-6D21B9101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A3F85-C560-482B-A8E7-C145AFEC0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965CED-B9F6-4E03-B472-D4BFD21E0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C6C86-07C7-4C03-8345-0FCB3932F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3D282-E120-467E-B2E8-5DEC4B9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3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4B01-5F38-1B43-8299-277CC3016A34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ED6D2-AC2A-42EE-9781-E5D4E4FFD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994A3F-282E-42C2-A5A7-C85E153C84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5E0-9115-4BB6-9205-18E66008A8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931B3-FAAA-4EAA-8A03-6AB0DC2DB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5A8B22-E99A-48F9-8F3E-50EE73F54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2238E9-4C72-4AA5-A195-69F540068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813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B45CE-A030-4CFB-BC2C-EEB557A89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6A1707-6528-4995-BF80-C5B2249E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8C4AEF-FE2E-4C5B-8E8F-F7F294F4A5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C6193-592D-48D3-A871-81B12B42E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7337D-47C3-44CA-8813-DCC58DD43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2735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D7E095-985C-4073-B0F8-CC6518B799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E0C9A-0ABE-427B-93C1-337F0EB216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B621F-0B1C-4EA3-91CD-A33B7B604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EBEED-8E37-489A-9CE6-2CC3ABD26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F638C2-22DD-4F57-BA6F-640684A6CE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94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A344F-17B9-FB48-8338-0A1233FB437E}" type="datetime1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AF9CC-D242-D342-B0B5-DED381761A59}" type="datetime1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8F6E8-73CF-6544-8553-794C470F2E25}" type="datetime1">
              <a:rPr lang="en-US" smtClean="0"/>
              <a:t>12/13/2023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53825-04C1-3E4B-A82F-9B37335206D0}" type="datetime1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6D0E66-2570-B746-9259-DC53E0AC1017}" type="datetime1">
              <a:rPr lang="en-US" smtClean="0"/>
              <a:t>12/13/2023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84C19-65D0-E64B-BAC6-C2E03DE9EF60}" type="datetime1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1F73F-0E9A-7141-8C17-51C15C49D7D4}" type="datetime1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48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AF5FA7-DAFA-A74F-8057-22769DAD18BF}" type="datetime1">
              <a:rPr lang="en-US" smtClean="0"/>
              <a:t>12/13/2023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616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893C5830-40F3-F04E-B2E3-10E6672BA8F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360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0519D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BE25A7-344E-4DB0-815B-DDAB16D10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781A3B-24BF-45F8-B218-B48BFF4EA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A26C2-B368-403E-AE21-069BBABD01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0ED7F-022C-4B10-AA75-723C3B8BFE5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32DAC-B75F-4A31-ADFE-BCA48C6BB1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4BC237-0C78-4A5C-B9F4-97698CEA66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25286-7364-4EC8-B48B-9AC787F88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04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rookhavenlab.sharepoint.com/sites/EICPublicSharingDocs/Shared%20Documents/Forms/AllItems.aspx?id=%2Fsites%2FEICPublicSharingDocs%2FShared%20Documents%2FExperimental%20Program%2FePIC%2FDAQ%26Electronics&amp;p=true&amp;ga=1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34006" y="1983661"/>
            <a:ext cx="8370199" cy="1774948"/>
          </a:xfrm>
        </p:spPr>
        <p:txBody>
          <a:bodyPr>
            <a:normAutofit/>
          </a:bodyPr>
          <a:lstStyle/>
          <a:p>
            <a:r>
              <a:rPr lang="en-US" dirty="0"/>
              <a:t>Electronics &amp; DAQ WG</a:t>
            </a:r>
            <a:br>
              <a:rPr lang="en-US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78712" y="4283198"/>
            <a:ext cx="6906754" cy="10615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Fernando Barbosa (</a:t>
            </a:r>
            <a:r>
              <a:rPr lang="en-US" dirty="0" err="1"/>
              <a:t>JLab</a:t>
            </a:r>
            <a:r>
              <a:rPr lang="en-US" dirty="0"/>
              <a:t>)</a:t>
            </a:r>
          </a:p>
          <a:p>
            <a:r>
              <a:rPr lang="en-US" dirty="0"/>
              <a:t>14 December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66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C6FDFA-E679-4ED2-AB3E-EECC48CDB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C5830-40F3-F04E-B2E3-10E6672BA8FF}" type="slidenum">
              <a:rPr lang="en-US" smtClean="0"/>
              <a:t>2</a:t>
            </a:fld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3BECA5DA-D417-4347-AA80-C703A86EF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1544" y="198019"/>
            <a:ext cx="7360938" cy="800092"/>
          </a:xfrm>
        </p:spPr>
        <p:txBody>
          <a:bodyPr>
            <a:normAutofit/>
          </a:bodyPr>
          <a:lstStyle/>
          <a:p>
            <a:r>
              <a:rPr lang="en-US" sz="2400" dirty="0"/>
              <a:t>Agenda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F2D77FD4-8FFC-42FF-80DA-E7FDD6977394}"/>
              </a:ext>
            </a:extLst>
          </p:cNvPr>
          <p:cNvSpPr txBox="1">
            <a:spLocks/>
          </p:cNvSpPr>
          <p:nvPr/>
        </p:nvSpPr>
        <p:spPr>
          <a:xfrm>
            <a:off x="2308145" y="1002577"/>
            <a:ext cx="9360691" cy="53162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Welcome &amp; News</a:t>
            </a:r>
            <a:endParaRPr lang="en-US" sz="1600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3</a:t>
            </a:r>
            <a:r>
              <a:rPr lang="en-US" sz="2400" baseline="30000" dirty="0">
                <a:solidFill>
                  <a:srgbClr val="0000FF"/>
                </a:solidFill>
              </a:rPr>
              <a:t>rd</a:t>
            </a:r>
            <a:r>
              <a:rPr lang="en-US" sz="2400" dirty="0">
                <a:solidFill>
                  <a:srgbClr val="0000FF"/>
                </a:solidFill>
              </a:rPr>
              <a:t> Party ASIC Tests – Matthew Gignac (USC Santa Cruz)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FF"/>
                </a:solidFill>
              </a:rPr>
              <a:t>AOB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003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5742C9BD-30AA-4276-AA6D-F6F83C879FD0}"/>
              </a:ext>
            </a:extLst>
          </p:cNvPr>
          <p:cNvSpPr txBox="1"/>
          <p:nvPr/>
        </p:nvSpPr>
        <p:spPr>
          <a:xfrm>
            <a:off x="750627" y="660965"/>
            <a:ext cx="103405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VTRX+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Elke is interfacing with Ken Wyllie on procurement of VTRX+ and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lpGBT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Fiber pigtail length must be specified and be installed for QC tests of the VTRX+.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Request for input</a:t>
            </a:r>
            <a:endParaRPr lang="en-US" sz="10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Request for input for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Qmin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Calibri" panose="020F0502020204030204"/>
              </a:rPr>
              <a:t>Qmax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, Expression of Interest </a:t>
            </a:r>
            <a:r>
              <a:rPr lang="en-US" sz="2000" dirty="0">
                <a:solidFill>
                  <a:prstClr val="black"/>
                </a:solidFill>
              </a:rPr>
              <a:t>sent to all detector subgroups. </a:t>
            </a:r>
            <a:endParaRPr lang="en-US" sz="2000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VTRX+ specs and spreadsheet can be found here </a:t>
            </a:r>
            <a:r>
              <a:rPr lang="en-US" sz="2000" dirty="0">
                <a:solidFill>
                  <a:prstClr val="black"/>
                </a:solidFill>
                <a:hlinkClick r:id="rId2"/>
              </a:rPr>
              <a:t>https://brookhavenlab.sharepoint.com/sites/EICPublicSharingDocs/Shared%20Documents/Forms/AllItems.aspx?id=%2Fsites%2FEICPublicSharingDocs%2FShared%20Documents%2FExperimental%20Program%2FePIC%2FDAQ%26Electronics&amp;p=true&amp;ga=1</a:t>
            </a:r>
            <a:r>
              <a:rPr lang="en-US" sz="2000" dirty="0">
                <a:solidFill>
                  <a:prstClr val="black"/>
                </a:solidFill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/>
              </a:rPr>
              <a:t>eRD109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Progress reports from all groups will now be presented here during the first week of every month, starting in 1 February 2024.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SALSA DSP &amp; Interface – 18 January 2024.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the FY24 proposal</a:t>
            </a:r>
            <a:r>
              <a:rPr lang="en-US" sz="2000" dirty="0">
                <a:solidFill>
                  <a:prstClr val="black"/>
                </a:solidFill>
                <a:latin typeface="Calibri" panose="020F0502020204030204"/>
              </a:rPr>
              <a:t>s’ SOWs have been submitted to procurement.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CE149BA-F25A-4330-870E-528299409899}"/>
              </a:ext>
            </a:extLst>
          </p:cNvPr>
          <p:cNvSpPr txBox="1">
            <a:spLocks/>
          </p:cNvSpPr>
          <p:nvPr/>
        </p:nvSpPr>
        <p:spPr>
          <a:xfrm>
            <a:off x="750627" y="150548"/>
            <a:ext cx="3646404" cy="510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30519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/>
              <a:t>News: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30519D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0333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5" id="{42B07A94-C122-AF4A-B776-B6531AAFD1CE}" vid="{8277ED95-9917-D646-A591-4F3A7464B70C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26b74de-0581-4e94-90c0-1abf6215444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1B1D514388CB41A0EEF7AB490ED85B" ma:contentTypeVersion="12" ma:contentTypeDescription="Create a new document." ma:contentTypeScope="" ma:versionID="470862fbaf5568658fb819899f066ca7">
  <xsd:schema xmlns:xsd="http://www.w3.org/2001/XMLSchema" xmlns:xs="http://www.w3.org/2001/XMLSchema" xmlns:p="http://schemas.microsoft.com/office/2006/metadata/properties" xmlns:ns3="426b74de-0581-4e94-90c0-1abf6215444e" xmlns:ns4="dcff909e-542d-4672-8557-4ef8d9009dce" targetNamespace="http://schemas.microsoft.com/office/2006/metadata/properties" ma:root="true" ma:fieldsID="287720239c1b6a8db7e21d9ab43ac6bd" ns3:_="" ns4:_="">
    <xsd:import namespace="426b74de-0581-4e94-90c0-1abf6215444e"/>
    <xsd:import namespace="dcff909e-542d-4672-8557-4ef8d9009d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b74de-0581-4e94-90c0-1abf621544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ff909e-542d-4672-8557-4ef8d9009dc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BBE1C32-E9FB-4546-8A97-5A6C142FF51B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dcff909e-542d-4672-8557-4ef8d9009dce"/>
    <ds:schemaRef ds:uri="426b74de-0581-4e94-90c0-1abf6215444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62265F2-8425-47D4-B883-E86218C529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77DAA8-1418-4C8B-BAB2-EC57744EDB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b74de-0581-4e94-90c0-1abf6215444e"/>
    <ds:schemaRef ds:uri="dcff909e-542d-4672-8557-4ef8d9009d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129894</TotalTime>
  <Words>191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1_Office Theme</vt:lpstr>
      <vt:lpstr>Electronics &amp; DAQ WG </vt:lpstr>
      <vt:lpstr>Agenda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</dc:title>
  <dc:creator>barbosa@jlab.org</dc:creator>
  <cp:lastModifiedBy>Fernando Barbosa</cp:lastModifiedBy>
  <cp:revision>472</cp:revision>
  <dcterms:created xsi:type="dcterms:W3CDTF">2020-03-06T15:05:08Z</dcterms:created>
  <dcterms:modified xsi:type="dcterms:W3CDTF">2023-12-14T02:12:39Z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0x010100C41B1D514388CB41A0EEF7AB490ED85B</vt:lpwstr>
  </property>
</Properties>
</file>