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9"/>
  </p:notesMasterIdLst>
  <p:sldIdLst>
    <p:sldId id="316" r:id="rId6"/>
    <p:sldId id="3959" r:id="rId7"/>
    <p:sldId id="2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9" d="100"/>
          <a:sy n="69" d="100"/>
        </p:scale>
        <p:origin x="45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7D8F8937-B713-4BBE-9356-DCDF777780ED}"/>
    <pc:docChg chg="custSel delSld modSld">
      <pc:chgData name="Fernando Barbosa" userId="26e508f0-5e45-4ff3-9cbc-2459c82fe5c2" providerId="ADAL" clId="{7D8F8937-B713-4BBE-9356-DCDF777780ED}" dt="2023-12-14T02:12:28.014" v="1107" actId="20577"/>
      <pc:docMkLst>
        <pc:docMk/>
      </pc:docMkLst>
      <pc:sldChg chg="delSp modSp">
        <pc:chgData name="Fernando Barbosa" userId="26e508f0-5e45-4ff3-9cbc-2459c82fe5c2" providerId="ADAL" clId="{7D8F8937-B713-4BBE-9356-DCDF777780ED}" dt="2023-12-14T02:12:28.014" v="1107" actId="20577"/>
        <pc:sldMkLst>
          <pc:docMk/>
          <pc:sldMk cId="1123033345" sldId="256"/>
        </pc:sldMkLst>
        <pc:spChg chg="del mod">
          <ac:chgData name="Fernando Barbosa" userId="26e508f0-5e45-4ff3-9cbc-2459c82fe5c2" providerId="ADAL" clId="{7D8F8937-B713-4BBE-9356-DCDF777780ED}" dt="2023-12-13T19:27:19.148" v="90"/>
          <ac:spMkLst>
            <pc:docMk/>
            <pc:sldMk cId="1123033345" sldId="256"/>
            <ac:spMk id="4" creationId="{2C06C2F1-AEC3-43DA-AF9B-B6A94F0BD6EE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7" creationId="{F33EF631-1C34-4FEA-ABD3-B651F461A6FE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8" creationId="{3AC07B16-F2F3-447E-AE35-470035CADE72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9" creationId="{272E4B9C-8ED1-4931-A54A-890F45580619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10" creationId="{4726F048-5149-4594-931D-A9E2B083FD41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11" creationId="{EF519DB9-F0C5-4613-8009-1E31D5528ED3}"/>
          </ac:spMkLst>
        </pc:spChg>
        <pc:spChg chg="del">
          <ac:chgData name="Fernando Barbosa" userId="26e508f0-5e45-4ff3-9cbc-2459c82fe5c2" providerId="ADAL" clId="{7D8F8937-B713-4BBE-9356-DCDF777780ED}" dt="2023-12-13T19:27:04.123" v="86" actId="478"/>
          <ac:spMkLst>
            <pc:docMk/>
            <pc:sldMk cId="1123033345" sldId="256"/>
            <ac:spMk id="12" creationId="{B7437F0C-42AC-4B59-A27F-BFFC086A3FBE}"/>
          </ac:spMkLst>
        </pc:spChg>
        <pc:spChg chg="del">
          <ac:chgData name="Fernando Barbosa" userId="26e508f0-5e45-4ff3-9cbc-2459c82fe5c2" providerId="ADAL" clId="{7D8F8937-B713-4BBE-9356-DCDF777780ED}" dt="2023-12-13T19:27:07.583" v="87"/>
          <ac:spMkLst>
            <pc:docMk/>
            <pc:sldMk cId="1123033345" sldId="256"/>
            <ac:spMk id="13" creationId="{8C20BAA1-72D0-4628-963E-AF851FA43910}"/>
          </ac:spMkLst>
        </pc:spChg>
        <pc:spChg chg="mod">
          <ac:chgData name="Fernando Barbosa" userId="26e508f0-5e45-4ff3-9cbc-2459c82fe5c2" providerId="ADAL" clId="{7D8F8937-B713-4BBE-9356-DCDF777780ED}" dt="2023-12-14T02:12:28.014" v="1107" actId="20577"/>
          <ac:spMkLst>
            <pc:docMk/>
            <pc:sldMk cId="1123033345" sldId="256"/>
            <ac:spMk id="15" creationId="{5742C9BD-30AA-4276-AA6D-F6F83C879FD0}"/>
          </ac:spMkLst>
        </pc:spChg>
        <pc:spChg chg="mod">
          <ac:chgData name="Fernando Barbosa" userId="26e508f0-5e45-4ff3-9cbc-2459c82fe5c2" providerId="ADAL" clId="{7D8F8937-B713-4BBE-9356-DCDF777780ED}" dt="2023-12-13T19:26:39.855" v="85" actId="20577"/>
          <ac:spMkLst>
            <pc:docMk/>
            <pc:sldMk cId="1123033345" sldId="256"/>
            <ac:spMk id="17" creationId="{5CE149BA-F25A-4330-870E-528299409899}"/>
          </ac:spMkLst>
        </pc:spChg>
        <pc:picChg chg="del">
          <ac:chgData name="Fernando Barbosa" userId="26e508f0-5e45-4ff3-9cbc-2459c82fe5c2" providerId="ADAL" clId="{7D8F8937-B713-4BBE-9356-DCDF777780ED}" dt="2023-12-13T19:27:04.123" v="86" actId="478"/>
          <ac:picMkLst>
            <pc:docMk/>
            <pc:sldMk cId="1123033345" sldId="256"/>
            <ac:picMk id="5" creationId="{30C73C9C-8B06-4A6A-832A-4A45584EBFF4}"/>
          </ac:picMkLst>
        </pc:picChg>
        <pc:picChg chg="del">
          <ac:chgData name="Fernando Barbosa" userId="26e508f0-5e45-4ff3-9cbc-2459c82fe5c2" providerId="ADAL" clId="{7D8F8937-B713-4BBE-9356-DCDF777780ED}" dt="2023-12-13T19:27:08.658" v="88" actId="478"/>
          <ac:picMkLst>
            <pc:docMk/>
            <pc:sldMk cId="1123033345" sldId="256"/>
            <ac:picMk id="14" creationId="{B1DD238A-A0A7-45E9-B89B-F103C840C583}"/>
          </ac:picMkLst>
        </pc:picChg>
      </pc:sldChg>
      <pc:sldChg chg="del">
        <pc:chgData name="Fernando Barbosa" userId="26e508f0-5e45-4ff3-9cbc-2459c82fe5c2" providerId="ADAL" clId="{7D8F8937-B713-4BBE-9356-DCDF777780ED}" dt="2023-12-13T19:47:20.976" v="789" actId="2696"/>
        <pc:sldMkLst>
          <pc:docMk/>
          <pc:sldMk cId="4060108288" sldId="257"/>
        </pc:sldMkLst>
      </pc:sldChg>
      <pc:sldChg chg="modSp">
        <pc:chgData name="Fernando Barbosa" userId="26e508f0-5e45-4ff3-9cbc-2459c82fe5c2" providerId="ADAL" clId="{7D8F8937-B713-4BBE-9356-DCDF777780ED}" dt="2023-12-13T19:22:10.685" v="12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7D8F8937-B713-4BBE-9356-DCDF777780ED}" dt="2023-12-13T19:22:10.685" v="12" actId="20577"/>
          <ac:spMkLst>
            <pc:docMk/>
            <pc:sldMk cId="700661312" sldId="316"/>
            <ac:spMk id="3" creationId="{00000000-0000-0000-0000-000000000000}"/>
          </ac:spMkLst>
        </pc:spChg>
      </pc:sldChg>
      <pc:sldChg chg="del">
        <pc:chgData name="Fernando Barbosa" userId="26e508f0-5e45-4ff3-9cbc-2459c82fe5c2" providerId="ADAL" clId="{7D8F8937-B713-4BBE-9356-DCDF777780ED}" dt="2023-12-13T19:23:59.433" v="80" actId="2696"/>
        <pc:sldMkLst>
          <pc:docMk/>
          <pc:sldMk cId="757414906" sldId="3953"/>
        </pc:sldMkLst>
      </pc:sldChg>
      <pc:sldChg chg="modSp">
        <pc:chgData name="Fernando Barbosa" userId="26e508f0-5e45-4ff3-9cbc-2459c82fe5c2" providerId="ADAL" clId="{7D8F8937-B713-4BBE-9356-DCDF777780ED}" dt="2023-12-13T19:23:44.915" v="79" actId="255"/>
        <pc:sldMkLst>
          <pc:docMk/>
          <pc:sldMk cId="3149003269" sldId="3959"/>
        </pc:sldMkLst>
        <pc:spChg chg="mod">
          <ac:chgData name="Fernando Barbosa" userId="26e508f0-5e45-4ff3-9cbc-2459c82fe5c2" providerId="ADAL" clId="{7D8F8937-B713-4BBE-9356-DCDF777780ED}" dt="2023-12-13T19:23:44.915" v="79" actId="255"/>
          <ac:spMkLst>
            <pc:docMk/>
            <pc:sldMk cId="3149003269" sldId="3959"/>
            <ac:spMk id="19" creationId="{F2D77FD4-8FFC-42FF-80DA-E7FDD6977394}"/>
          </ac:spMkLst>
        </pc:spChg>
      </pc:sldChg>
      <pc:sldChg chg="del">
        <pc:chgData name="Fernando Barbosa" userId="26e508f0-5e45-4ff3-9cbc-2459c82fe5c2" providerId="ADAL" clId="{7D8F8937-B713-4BBE-9356-DCDF777780ED}" dt="2023-12-13T19:47:40.364" v="790" actId="2696"/>
        <pc:sldMkLst>
          <pc:docMk/>
          <pc:sldMk cId="2234533483" sldId="396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brookhavenlab.sharepoint.com/sites/EICPublicSharingDocs/Shared%20Documents/Forms/AllItems.aspx?id=%2Fsites%2FEICPublicSharingDocs%2FShared%20Documents%2FExperimental%20Program%2FePIC%2FDAQ%26Electronics&amp;p=true&amp;ga=1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14 December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C6FDFA-E679-4ED2-AB3E-EECC48CD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2</a:t>
            </a:fld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BECA5DA-D417-4347-AA80-C703A86E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198019"/>
            <a:ext cx="7360938" cy="800092"/>
          </a:xfrm>
        </p:spPr>
        <p:txBody>
          <a:bodyPr>
            <a:normAutofit/>
          </a:bodyPr>
          <a:lstStyle/>
          <a:p>
            <a:r>
              <a:rPr lang="en-US" sz="2400" dirty="0"/>
              <a:t>Agenda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2D77FD4-8FFC-42FF-80DA-E7FDD6977394}"/>
              </a:ext>
            </a:extLst>
          </p:cNvPr>
          <p:cNvSpPr txBox="1">
            <a:spLocks/>
          </p:cNvSpPr>
          <p:nvPr/>
        </p:nvSpPr>
        <p:spPr>
          <a:xfrm>
            <a:off x="2308145" y="1002577"/>
            <a:ext cx="9360691" cy="53162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Welcome &amp; News</a:t>
            </a:r>
            <a:endParaRPr lang="en-US" sz="16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3</a:t>
            </a:r>
            <a:r>
              <a:rPr lang="en-US" sz="2400" baseline="30000" dirty="0">
                <a:solidFill>
                  <a:srgbClr val="0000FF"/>
                </a:solidFill>
              </a:rPr>
              <a:t>rd</a:t>
            </a:r>
            <a:r>
              <a:rPr lang="en-US" sz="2400" dirty="0">
                <a:solidFill>
                  <a:srgbClr val="0000FF"/>
                </a:solidFill>
              </a:rPr>
              <a:t> Party ASIC Tests – Matthew Gignac (USC Santa Cruz)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00FF"/>
                </a:solidFill>
              </a:rPr>
              <a:t>AOB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0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3405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VTRX+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Elke is interfacing with Ken Wyllie on procurement of VTRX+ and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lpGBT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Fiber pigtail length must be specified and be installed for QC tests of the VTRX+.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Request for input</a:t>
            </a:r>
            <a:endParaRPr lang="en-US" sz="1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Request for input for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Qmin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,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Qmax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, Expression of Interest </a:t>
            </a:r>
            <a:r>
              <a:rPr lang="en-US" sz="2000" dirty="0">
                <a:solidFill>
                  <a:prstClr val="black"/>
                </a:solidFill>
              </a:rPr>
              <a:t>sent to all detector subgroups. 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VTRX+ specs and spreadsheet can be found here </a:t>
            </a:r>
            <a:r>
              <a:rPr lang="en-US" sz="2000" dirty="0">
                <a:solidFill>
                  <a:prstClr val="black"/>
                </a:solidFill>
                <a:hlinkClick r:id="rId2"/>
              </a:rPr>
              <a:t>https://brookhavenlab.sharepoint.com/sites/EICPublicSharingDocs/Shared%20Documents/Forms/AllItems.aspx?id=%2Fsites%2FEICPublicSharingDocs%2FShared%20Documents%2FExperimental%20Program%2FePIC%2FDAQ%26Electronics&amp;p=true&amp;ga=1</a:t>
            </a:r>
            <a:r>
              <a:rPr lang="en-US" sz="2000" dirty="0">
                <a:solidFill>
                  <a:prstClr val="black"/>
                </a:solidFill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eRD109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Progress reports from all groups will now be presented here during the first week of every month, starting in 1 February 2024.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SALSA DSP &amp; Interface – 18 January 2024.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the FY24 proposal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s’ SOWs have been submitted to procurement.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150548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News: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2" ma:contentTypeDescription="Create a new document." ma:contentTypeScope="" ma:versionID="470862fbaf5568658fb819899f066ca7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287720239c1b6a8db7e21d9ab43ac6bd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cff909e-542d-4672-8557-4ef8d9009dce"/>
    <ds:schemaRef ds:uri="426b74de-0581-4e94-90c0-1abf6215444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77DAA8-1418-4C8B-BAB2-EC57744E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129894</TotalTime>
  <Words>191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1_Office Theme</vt:lpstr>
      <vt:lpstr>Electronics &amp; DAQ WG </vt:lpstr>
      <vt:lpstr>Agenda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472</cp:revision>
  <dcterms:created xsi:type="dcterms:W3CDTF">2020-03-06T15:05:08Z</dcterms:created>
  <dcterms:modified xsi:type="dcterms:W3CDTF">2023-12-14T02:12:39Z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