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15E7A-9722-4C58-A16B-A56FB1E43D1B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53FB1-C764-4D51-908A-1DD1090F0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3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D787B-E8B4-999A-FCC6-94AE567C8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B35A26-F044-6653-44AA-463CDEBFE1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0C725-97FB-119E-5855-60F761A1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8AB76-090E-4050-879F-CB23F0AD9044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49AD0-8DCE-31D8-BD0A-FA0107F1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85C94-A9D6-F157-FC33-8E11F604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8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18A0-6426-465D-CFC9-55000D409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94F57-B08A-9F29-6EB2-3DB48E156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F8C2F-D1F6-A1C6-F164-642824391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CEFD7-DCDA-4E6D-8473-96F3BD46744D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FCF0F-F300-4355-B8BD-59056144E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E98DA-83C5-C071-5861-9108F429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5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5BF91A-673F-9F0A-6387-016E6DDF13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0FCFC-543B-2F41-10B5-CF719CAF9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D23C1-D092-353E-424A-CB4BD384B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8D3C-A04E-4772-B261-DC2348A4F3EA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C5BCC-E4B7-9CDF-0F22-4D4EA512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7138F-9CF9-AC96-47F9-0E58E0B0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18200-74AE-4C59-71C9-06FEF58FD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06A4A-836A-B060-BDF0-6C6F0E2F3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18DF8-A5AB-0C8A-8311-340A46B7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7096D-E247-49EE-98FE-1623605A3613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05A63-A925-CB72-EBC8-06AD48C3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41814-0C0C-B4E8-D8F1-5F26FEBE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1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5E5F3-9488-E438-865E-CAFF778A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F4DAC-CBCD-4190-8982-602247F2F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17468-CAC8-41D3-EE91-CFEE9961A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3FAF5-08E4-4902-B566-4BDDE51C5FAE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32952-91F5-0683-D0E7-DDC2E3FF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4AE38-34B4-3E6D-786C-0E784A5D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5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9E6D5-1A43-EDB4-C7D7-9F145F333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25543-6D70-6DD7-EE3B-CEAC37C4E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F19D9-8682-2332-903A-1BED4D098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19E6A-2812-9BA8-5DA8-6F1B95F7E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0061C-9FD2-4515-B392-7DFECD1AF1F2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42F5D-E58F-A09A-6D99-9DE0F9647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D787-6DB6-C774-46B0-7BFF4AD7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3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5EADA-E7CC-BE05-71BE-38B412488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CB34F-25B2-3EBC-BF83-772442C45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4BF79-FC55-D433-0003-7F089143C8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EE383A-D92A-E1B8-0024-C98F4FBC9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6535C3-A6C8-A3C1-EA4C-384DF2A2C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C3027-203C-1DA8-3493-9FE6673EC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865D-6FD8-4031-B017-C8BDE7A4B839}" type="datetime1">
              <a:rPr lang="en-US" smtClean="0"/>
              <a:t>12/13/2023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E7D2D9-02C4-214E-280B-B8A7077F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4B41BB-0EB7-E90D-CAD4-59E97E2E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9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A366-E77D-550A-1470-60744BF1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838E20-5002-744D-7503-F7DCFD24C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C94E-05A1-486F-99DE-71CA01183218}" type="datetime1">
              <a:rPr lang="en-US" smtClean="0"/>
              <a:t>12/13/2023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C4CD32-0110-AF3F-7F6E-E2535B168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948B1-3545-6765-1A1B-18CFFF82B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5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9AD3F3-5FB5-EC60-74C4-83229C811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68F4-FA23-417E-BD05-B0916D6314CE}" type="datetime1">
              <a:rPr lang="en-US" smtClean="0"/>
              <a:t>12/13/2023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DADB2D-EAF7-A2BF-8B2F-85314B1EF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53FFE-7035-D7F4-380B-9D632B88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7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0BC-AB33-3B06-361F-F3CC01C7C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EA44D-0C3C-0243-F3E2-FE8CBF2C7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D56E0-C46B-5290-DA87-F49DDAB3F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1B7D8D-EA63-78DB-A72A-93F0C0B87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0E16-4E1A-47AD-857B-E2B3D4569416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71E13-361F-FC93-1FAB-C0D06C78C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EF15D-E7CE-AFC2-B092-D24D4A3C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5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A0B9-5C9F-F089-E5C0-4B1468AFC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65FA5-92CA-2F8B-1D34-BE491944F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49FD5-E0FD-517A-8D8D-0BDF6032A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192D9-6A9C-F8C0-D54E-C9733EB42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38FF-D2D0-425B-8080-FBE46F5D02B2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A1828-9F3B-7CB0-76FA-BED8B0342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5C0CB-DFA9-DF7E-3B91-917EF821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6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24E-D2B9-EC9A-BF9E-04C4EFC9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0F2C-72B3-7E17-2975-9452AEEC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08CD2-280E-ED37-8CA3-655E3378E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48088-91FF-4AF9-88E6-A7050D2687D8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84203-4A41-E164-CACC-7A20C0C67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7BD64-0D78-F36A-CDE8-E23F2613A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961A9-20FC-43B2-867F-D16D69A7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52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53D718-B16B-21D2-9374-3D039E973C87}"/>
              </a:ext>
            </a:extLst>
          </p:cNvPr>
          <p:cNvSpPr txBox="1"/>
          <p:nvPr/>
        </p:nvSpPr>
        <p:spPr>
          <a:xfrm>
            <a:off x="407997" y="533879"/>
            <a:ext cx="1130667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Streaming Readout Groups Interest in Calibrations</a:t>
            </a:r>
          </a:p>
          <a:p>
            <a:endParaRPr lang="en-US" dirty="0"/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SRO group has the goal of doing final reconstruction during data taking (~3 weeks latency)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Calibrations is one of the biggest obstacles.</a:t>
            </a:r>
          </a:p>
          <a:p>
            <a:pPr lvl="1" fontAlgn="base"/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Meeting Tuesday 12/19 @9am is to discuss this, and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w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 are looking for input from calorimeters</a:t>
            </a: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We know it is premature to define exactly the calibration procedures,   but we do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need to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know what kinds of things we need to support.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71CA5-BC71-A5E0-7316-FB46CB48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1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53D718-B16B-21D2-9374-3D039E973C87}"/>
              </a:ext>
            </a:extLst>
          </p:cNvPr>
          <p:cNvSpPr txBox="1"/>
          <p:nvPr/>
        </p:nvSpPr>
        <p:spPr>
          <a:xfrm>
            <a:off x="357197" y="319722"/>
            <a:ext cx="11306675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Streaming Readout Groups Interest in Calibrations</a:t>
            </a:r>
          </a:p>
          <a:p>
            <a:endParaRPr lang="en-US" dirty="0"/>
          </a:p>
          <a:p>
            <a:pPr algn="l" fontAlgn="base"/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An (approximate) list of different calibrations needed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External data you need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ed (collider, slow controls, </a:t>
            </a:r>
            <a:r>
              <a:rPr lang="en-US" dirty="0" err="1">
                <a:solidFill>
                  <a:srgbClr val="000000"/>
                </a:solidFill>
                <a:latin typeface="Aptos" panose="020B0004020202020204" pitchFamily="34" charset="0"/>
              </a:rPr>
              <a:t>etc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…)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if you need specific beam conditions, 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if you need other detectors to be calibrated before you start, and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what the time scales you need (does the calibration go continuously, getting better every day, or do you take n-events and call it done!)</a:t>
            </a:r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How much data you need to finish the calibration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 you need human intervention, or can it be done automatically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If you do need human intervention, is there support from the SRO group that can make this human intervention easy (and fast)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What are the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deliverables</a:t>
            </a: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of the calibration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Detector settings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E</a:t>
            </a: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arly DAQ process before data files are finished being constructed,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A</a:t>
            </a: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pplied during reconstruction</a:t>
            </a:r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Applied during analysis</a:t>
            </a:r>
            <a:endParaRPr lang="en-US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Do you need external storage or DBs with logic, and </a:t>
            </a: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e.g.</a:t>
            </a:r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store multiple versions of calibrations applying to the same time periods.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FF5CA6-3907-2EB7-0746-096F5D92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61A9-20FC-43B2-867F-D16D69A7F0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01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254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Landgraf</dc:creator>
  <cp:lastModifiedBy>Jeff Landgraf</cp:lastModifiedBy>
  <cp:revision>1</cp:revision>
  <dcterms:created xsi:type="dcterms:W3CDTF">2023-12-13T16:20:51Z</dcterms:created>
  <dcterms:modified xsi:type="dcterms:W3CDTF">2023-12-13T17:04:17Z</dcterms:modified>
</cp:coreProperties>
</file>