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2" r:id="rId2"/>
    <p:sldId id="260" r:id="rId3"/>
    <p:sldId id="265" r:id="rId4"/>
    <p:sldId id="266" r:id="rId5"/>
    <p:sldId id="264" r:id="rId6"/>
    <p:sldId id="263" r:id="rId7"/>
    <p:sldId id="267" r:id="rId8"/>
    <p:sldId id="268" r:id="rId9"/>
    <p:sldId id="27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F4A22326-7917-474C-959C-606059198CDE}"/>
    <pc:docChg chg="undo custSel addSld delSld modSld sldOrd">
      <pc:chgData name="Jeff Landgraf" userId="367c8676d18b2324" providerId="LiveId" clId="{F4A22326-7917-474C-959C-606059198CDE}" dt="2023-12-21T15:12:08.923" v="4984" actId="20577"/>
      <pc:docMkLst>
        <pc:docMk/>
      </pc:docMkLst>
      <pc:sldChg chg="addSp delSp modSp del mod ord">
        <pc:chgData name="Jeff Landgraf" userId="367c8676d18b2324" providerId="LiveId" clId="{F4A22326-7917-474C-959C-606059198CDE}" dt="2023-12-21T06:06:39.512" v="1537" actId="47"/>
        <pc:sldMkLst>
          <pc:docMk/>
          <pc:sldMk cId="534814641" sldId="256"/>
        </pc:sldMkLst>
        <pc:spChg chg="mod">
          <ac:chgData name="Jeff Landgraf" userId="367c8676d18b2324" providerId="LiveId" clId="{F4A22326-7917-474C-959C-606059198CDE}" dt="2023-12-21T05:44:16.407" v="668" actId="20577"/>
          <ac:spMkLst>
            <pc:docMk/>
            <pc:sldMk cId="534814641" sldId="256"/>
            <ac:spMk id="2" creationId="{F620B80A-4FFC-09AC-7502-04D180479223}"/>
          </ac:spMkLst>
        </pc:spChg>
        <pc:spChg chg="mod">
          <ac:chgData name="Jeff Landgraf" userId="367c8676d18b2324" providerId="LiveId" clId="{F4A22326-7917-474C-959C-606059198CDE}" dt="2023-12-21T05:52:12.368" v="1154" actId="15"/>
          <ac:spMkLst>
            <pc:docMk/>
            <pc:sldMk cId="534814641" sldId="256"/>
            <ac:spMk id="3" creationId="{2AC19588-B653-7459-D98C-A595C5BDB5BA}"/>
          </ac:spMkLst>
        </pc:spChg>
        <pc:picChg chg="add del mod">
          <ac:chgData name="Jeff Landgraf" userId="367c8676d18b2324" providerId="LiveId" clId="{F4A22326-7917-474C-959C-606059198CDE}" dt="2023-12-21T05:35:24.942" v="546" actId="478"/>
          <ac:picMkLst>
            <pc:docMk/>
            <pc:sldMk cId="534814641" sldId="256"/>
            <ac:picMk id="8" creationId="{CD9CABD7-0D79-FD9E-0A8F-AC2555CE506E}"/>
          </ac:picMkLst>
        </pc:picChg>
      </pc:sldChg>
      <pc:sldChg chg="del">
        <pc:chgData name="Jeff Landgraf" userId="367c8676d18b2324" providerId="LiveId" clId="{F4A22326-7917-474C-959C-606059198CDE}" dt="2023-12-21T06:12:27.851" v="1541" actId="47"/>
        <pc:sldMkLst>
          <pc:docMk/>
          <pc:sldMk cId="894099089" sldId="257"/>
        </pc:sldMkLst>
      </pc:sldChg>
      <pc:sldChg chg="del">
        <pc:chgData name="Jeff Landgraf" userId="367c8676d18b2324" providerId="LiveId" clId="{F4A22326-7917-474C-959C-606059198CDE}" dt="2023-12-21T06:12:41.491" v="1543" actId="47"/>
        <pc:sldMkLst>
          <pc:docMk/>
          <pc:sldMk cId="2254391261" sldId="258"/>
        </pc:sldMkLst>
      </pc:sldChg>
      <pc:sldChg chg="del">
        <pc:chgData name="Jeff Landgraf" userId="367c8676d18b2324" providerId="LiveId" clId="{F4A22326-7917-474C-959C-606059198CDE}" dt="2023-12-21T06:12:38.801" v="1542" actId="47"/>
        <pc:sldMkLst>
          <pc:docMk/>
          <pc:sldMk cId="867931187" sldId="259"/>
        </pc:sldMkLst>
      </pc:sldChg>
      <pc:sldChg chg="addSp delSp modSp add mod">
        <pc:chgData name="Jeff Landgraf" userId="367c8676d18b2324" providerId="LiveId" clId="{F4A22326-7917-474C-959C-606059198CDE}" dt="2023-12-21T13:55:33.270" v="4765" actId="20577"/>
        <pc:sldMkLst>
          <pc:docMk/>
          <pc:sldMk cId="2238794825" sldId="260"/>
        </pc:sldMkLst>
        <pc:spChg chg="mod">
          <ac:chgData name="Jeff Landgraf" userId="367c8676d18b2324" providerId="LiveId" clId="{F4A22326-7917-474C-959C-606059198CDE}" dt="2023-12-21T13:55:33.270" v="4765" actId="20577"/>
          <ac:spMkLst>
            <pc:docMk/>
            <pc:sldMk cId="2238794825" sldId="260"/>
            <ac:spMk id="3" creationId="{2AC19588-B653-7459-D98C-A595C5BDB5BA}"/>
          </ac:spMkLst>
        </pc:spChg>
        <pc:spChg chg="add del mod">
          <ac:chgData name="Jeff Landgraf" userId="367c8676d18b2324" providerId="LiveId" clId="{F4A22326-7917-474C-959C-606059198CDE}" dt="2023-12-21T07:20:52.184" v="4248" actId="478"/>
          <ac:spMkLst>
            <pc:docMk/>
            <pc:sldMk cId="2238794825" sldId="260"/>
            <ac:spMk id="10" creationId="{A87A9D7E-3722-A5C3-9927-C79D42ABA738}"/>
          </ac:spMkLst>
        </pc:spChg>
        <pc:picChg chg="del">
          <ac:chgData name="Jeff Landgraf" userId="367c8676d18b2324" providerId="LiveId" clId="{F4A22326-7917-474C-959C-606059198CDE}" dt="2023-12-21T05:35:35.844" v="547" actId="478"/>
          <ac:picMkLst>
            <pc:docMk/>
            <pc:sldMk cId="2238794825" sldId="260"/>
            <ac:picMk id="8" creationId="{CD9CABD7-0D79-FD9E-0A8F-AC2555CE506E}"/>
          </ac:picMkLst>
        </pc:picChg>
        <pc:picChg chg="add del mod">
          <ac:chgData name="Jeff Landgraf" userId="367c8676d18b2324" providerId="LiveId" clId="{F4A22326-7917-474C-959C-606059198CDE}" dt="2023-12-21T06:06:03.431" v="1532" actId="478"/>
          <ac:picMkLst>
            <pc:docMk/>
            <pc:sldMk cId="2238794825" sldId="260"/>
            <ac:picMk id="9" creationId="{E2BAA841-8726-07D5-0489-4AB4860CCA11}"/>
          </ac:picMkLst>
        </pc:picChg>
        <pc:picChg chg="add del mod">
          <ac:chgData name="Jeff Landgraf" userId="367c8676d18b2324" providerId="LiveId" clId="{F4A22326-7917-474C-959C-606059198CDE}" dt="2023-12-21T06:06:35.067" v="1536" actId="478"/>
          <ac:picMkLst>
            <pc:docMk/>
            <pc:sldMk cId="2238794825" sldId="260"/>
            <ac:picMk id="11" creationId="{0A5D2F65-DFB6-7F23-CB8B-0A747679514C}"/>
          </ac:picMkLst>
        </pc:picChg>
      </pc:sldChg>
      <pc:sldChg chg="addSp modSp add del mod">
        <pc:chgData name="Jeff Landgraf" userId="367c8676d18b2324" providerId="LiveId" clId="{F4A22326-7917-474C-959C-606059198CDE}" dt="2023-12-21T06:06:18.430" v="1534" actId="47"/>
        <pc:sldMkLst>
          <pc:docMk/>
          <pc:sldMk cId="1767475657" sldId="261"/>
        </pc:sldMkLst>
        <pc:spChg chg="add mod">
          <ac:chgData name="Jeff Landgraf" userId="367c8676d18b2324" providerId="LiveId" clId="{F4A22326-7917-474C-959C-606059198CDE}" dt="2023-12-21T05:36:17.319" v="568" actId="1076"/>
          <ac:spMkLst>
            <pc:docMk/>
            <pc:sldMk cId="1767475657" sldId="261"/>
            <ac:spMk id="7" creationId="{04D04251-880B-C496-FD79-5F988F52C334}"/>
          </ac:spMkLst>
        </pc:spChg>
        <pc:picChg chg="mod">
          <ac:chgData name="Jeff Landgraf" userId="367c8676d18b2324" providerId="LiveId" clId="{F4A22326-7917-474C-959C-606059198CDE}" dt="2023-12-21T05:35:10.467" v="545" actId="14100"/>
          <ac:picMkLst>
            <pc:docMk/>
            <pc:sldMk cId="1767475657" sldId="261"/>
            <ac:picMk id="8" creationId="{CD9CABD7-0D79-FD9E-0A8F-AC2555CE506E}"/>
          </ac:picMkLst>
        </pc:picChg>
      </pc:sldChg>
      <pc:sldChg chg="modSp add mod">
        <pc:chgData name="Jeff Landgraf" userId="367c8676d18b2324" providerId="LiveId" clId="{F4A22326-7917-474C-959C-606059198CDE}" dt="2023-12-21T05:50:38.243" v="1051" actId="20577"/>
        <pc:sldMkLst>
          <pc:docMk/>
          <pc:sldMk cId="3977495141" sldId="262"/>
        </pc:sldMkLst>
        <pc:spChg chg="mod">
          <ac:chgData name="Jeff Landgraf" userId="367c8676d18b2324" providerId="LiveId" clId="{F4A22326-7917-474C-959C-606059198CDE}" dt="2023-12-21T05:50:38.243" v="1051" actId="20577"/>
          <ac:spMkLst>
            <pc:docMk/>
            <pc:sldMk cId="3977495141" sldId="262"/>
            <ac:spMk id="3" creationId="{2AC19588-B653-7459-D98C-A595C5BDB5BA}"/>
          </ac:spMkLst>
        </pc:spChg>
      </pc:sldChg>
      <pc:sldChg chg="addSp delSp modSp add mod">
        <pc:chgData name="Jeff Landgraf" userId="367c8676d18b2324" providerId="LiveId" clId="{F4A22326-7917-474C-959C-606059198CDE}" dt="2023-12-21T13:56:29.393" v="4867" actId="20577"/>
        <pc:sldMkLst>
          <pc:docMk/>
          <pc:sldMk cId="2019258678" sldId="263"/>
        </pc:sldMkLst>
        <pc:spChg chg="mod">
          <ac:chgData name="Jeff Landgraf" userId="367c8676d18b2324" providerId="LiveId" clId="{F4A22326-7917-474C-959C-606059198CDE}" dt="2023-12-21T13:56:29.393" v="4867" actId="20577"/>
          <ac:spMkLst>
            <pc:docMk/>
            <pc:sldMk cId="2019258678" sldId="263"/>
            <ac:spMk id="3" creationId="{2AC19588-B653-7459-D98C-A595C5BDB5BA}"/>
          </ac:spMkLst>
        </pc:spChg>
        <pc:spChg chg="add mod">
          <ac:chgData name="Jeff Landgraf" userId="367c8676d18b2324" providerId="LiveId" clId="{F4A22326-7917-474C-959C-606059198CDE}" dt="2023-12-21T06:05:17.939" v="1529" actId="1076"/>
          <ac:spMkLst>
            <pc:docMk/>
            <pc:sldMk cId="2019258678" sldId="263"/>
            <ac:spMk id="10" creationId="{C9A8767B-180D-DBAB-349E-CB84666BDD0F}"/>
          </ac:spMkLst>
        </pc:spChg>
        <pc:picChg chg="add mod">
          <ac:chgData name="Jeff Landgraf" userId="367c8676d18b2324" providerId="LiveId" clId="{F4A22326-7917-474C-959C-606059198CDE}" dt="2023-12-21T06:05:13.382" v="1528" actId="14100"/>
          <ac:picMkLst>
            <pc:docMk/>
            <pc:sldMk cId="2019258678" sldId="263"/>
            <ac:picMk id="8" creationId="{044B8EBD-1C9D-4A55-94D0-AA6FC6801216}"/>
          </ac:picMkLst>
        </pc:picChg>
        <pc:picChg chg="del">
          <ac:chgData name="Jeff Landgraf" userId="367c8676d18b2324" providerId="LiveId" clId="{F4A22326-7917-474C-959C-606059198CDE}" dt="2023-12-21T06:00:13.002" v="1503" actId="478"/>
          <ac:picMkLst>
            <pc:docMk/>
            <pc:sldMk cId="2019258678" sldId="263"/>
            <ac:picMk id="9" creationId="{E2BAA841-8726-07D5-0489-4AB4860CCA11}"/>
          </ac:picMkLst>
        </pc:picChg>
      </pc:sldChg>
      <pc:sldChg chg="modSp add mod">
        <pc:chgData name="Jeff Landgraf" userId="367c8676d18b2324" providerId="LiveId" clId="{F4A22326-7917-474C-959C-606059198CDE}" dt="2023-12-21T13:56:19.300" v="4854" actId="20577"/>
        <pc:sldMkLst>
          <pc:docMk/>
          <pc:sldMk cId="2212338399" sldId="264"/>
        </pc:sldMkLst>
        <pc:spChg chg="mod">
          <ac:chgData name="Jeff Landgraf" userId="367c8676d18b2324" providerId="LiveId" clId="{F4A22326-7917-474C-959C-606059198CDE}" dt="2023-12-21T13:56:19.300" v="4854" actId="20577"/>
          <ac:spMkLst>
            <pc:docMk/>
            <pc:sldMk cId="2212338399" sldId="264"/>
            <ac:spMk id="3" creationId="{2AC19588-B653-7459-D98C-A595C5BDB5BA}"/>
          </ac:spMkLst>
        </pc:spChg>
      </pc:sldChg>
      <pc:sldChg chg="addSp modSp add mod">
        <pc:chgData name="Jeff Landgraf" userId="367c8676d18b2324" providerId="LiveId" clId="{F4A22326-7917-474C-959C-606059198CDE}" dt="2023-12-21T13:55:55.926" v="4812" actId="20577"/>
        <pc:sldMkLst>
          <pc:docMk/>
          <pc:sldMk cId="1490162312" sldId="265"/>
        </pc:sldMkLst>
        <pc:spChg chg="mod">
          <ac:chgData name="Jeff Landgraf" userId="367c8676d18b2324" providerId="LiveId" clId="{F4A22326-7917-474C-959C-606059198CDE}" dt="2023-12-21T13:55:55.926" v="4812" actId="20577"/>
          <ac:spMkLst>
            <pc:docMk/>
            <pc:sldMk cId="1490162312" sldId="265"/>
            <ac:spMk id="3" creationId="{2AC19588-B653-7459-D98C-A595C5BDB5BA}"/>
          </ac:spMkLst>
        </pc:spChg>
        <pc:spChg chg="add mod">
          <ac:chgData name="Jeff Landgraf" userId="367c8676d18b2324" providerId="LiveId" clId="{F4A22326-7917-474C-959C-606059198CDE}" dt="2023-12-21T07:21:33.390" v="4270" actId="1076"/>
          <ac:spMkLst>
            <pc:docMk/>
            <pc:sldMk cId="1490162312" sldId="265"/>
            <ac:spMk id="7" creationId="{F3CAF9BF-8E19-5C43-830D-B1E311E66DCC}"/>
          </ac:spMkLst>
        </pc:spChg>
      </pc:sldChg>
      <pc:sldChg chg="delSp modSp add mod ord">
        <pc:chgData name="Jeff Landgraf" userId="367c8676d18b2324" providerId="LiveId" clId="{F4A22326-7917-474C-959C-606059198CDE}" dt="2023-12-21T13:56:03.566" v="4833" actId="20577"/>
        <pc:sldMkLst>
          <pc:docMk/>
          <pc:sldMk cId="130761222" sldId="266"/>
        </pc:sldMkLst>
        <pc:spChg chg="mod">
          <ac:chgData name="Jeff Landgraf" userId="367c8676d18b2324" providerId="LiveId" clId="{F4A22326-7917-474C-959C-606059198CDE}" dt="2023-12-21T13:56:03.566" v="4833" actId="20577"/>
          <ac:spMkLst>
            <pc:docMk/>
            <pc:sldMk cId="130761222" sldId="266"/>
            <ac:spMk id="3" creationId="{2AC19588-B653-7459-D98C-A595C5BDB5BA}"/>
          </ac:spMkLst>
        </pc:spChg>
        <pc:spChg chg="del">
          <ac:chgData name="Jeff Landgraf" userId="367c8676d18b2324" providerId="LiveId" clId="{F4A22326-7917-474C-959C-606059198CDE}" dt="2023-12-21T07:21:11.291" v="4249" actId="478"/>
          <ac:spMkLst>
            <pc:docMk/>
            <pc:sldMk cId="130761222" sldId="266"/>
            <ac:spMk id="10" creationId="{A87A9D7E-3722-A5C3-9927-C79D42ABA738}"/>
          </ac:spMkLst>
        </pc:spChg>
      </pc:sldChg>
      <pc:sldChg chg="delSp modSp add mod ord">
        <pc:chgData name="Jeff Landgraf" userId="367c8676d18b2324" providerId="LiveId" clId="{F4A22326-7917-474C-959C-606059198CDE}" dt="2023-12-21T13:56:38.662" v="4871" actId="20577"/>
        <pc:sldMkLst>
          <pc:docMk/>
          <pc:sldMk cId="717744995" sldId="267"/>
        </pc:sldMkLst>
        <pc:spChg chg="mod">
          <ac:chgData name="Jeff Landgraf" userId="367c8676d18b2324" providerId="LiveId" clId="{F4A22326-7917-474C-959C-606059198CDE}" dt="2023-12-21T13:56:38.662" v="4871" actId="20577"/>
          <ac:spMkLst>
            <pc:docMk/>
            <pc:sldMk cId="717744995" sldId="267"/>
            <ac:spMk id="3" creationId="{2AC19588-B653-7459-D98C-A595C5BDB5BA}"/>
          </ac:spMkLst>
        </pc:spChg>
        <pc:spChg chg="del">
          <ac:chgData name="Jeff Landgraf" userId="367c8676d18b2324" providerId="LiveId" clId="{F4A22326-7917-474C-959C-606059198CDE}" dt="2023-12-21T13:52:44.123" v="4388" actId="478"/>
          <ac:spMkLst>
            <pc:docMk/>
            <pc:sldMk cId="717744995" sldId="267"/>
            <ac:spMk id="10" creationId="{A87A9D7E-3722-A5C3-9927-C79D42ABA738}"/>
          </ac:spMkLst>
        </pc:spChg>
      </pc:sldChg>
      <pc:sldChg chg="delSp modSp add mod">
        <pc:chgData name="Jeff Landgraf" userId="367c8676d18b2324" providerId="LiveId" clId="{F4A22326-7917-474C-959C-606059198CDE}" dt="2023-12-21T06:13:31.440" v="1569" actId="478"/>
        <pc:sldMkLst>
          <pc:docMk/>
          <pc:sldMk cId="2306270196" sldId="268"/>
        </pc:sldMkLst>
        <pc:spChg chg="mod">
          <ac:chgData name="Jeff Landgraf" userId="367c8676d18b2324" providerId="LiveId" clId="{F4A22326-7917-474C-959C-606059198CDE}" dt="2023-12-21T06:13:25.617" v="1568" actId="5793"/>
          <ac:spMkLst>
            <pc:docMk/>
            <pc:sldMk cId="2306270196" sldId="268"/>
            <ac:spMk id="3" creationId="{2AC19588-B653-7459-D98C-A595C5BDB5BA}"/>
          </ac:spMkLst>
        </pc:spChg>
        <pc:spChg chg="del">
          <ac:chgData name="Jeff Landgraf" userId="367c8676d18b2324" providerId="LiveId" clId="{F4A22326-7917-474C-959C-606059198CDE}" dt="2023-12-21T06:13:31.440" v="1569" actId="478"/>
          <ac:spMkLst>
            <pc:docMk/>
            <pc:sldMk cId="2306270196" sldId="268"/>
            <ac:spMk id="10" creationId="{A87A9D7E-3722-A5C3-9927-C79D42ABA738}"/>
          </ac:spMkLst>
        </pc:spChg>
      </pc:sldChg>
      <pc:sldChg chg="addSp delSp modSp add mod ord">
        <pc:chgData name="Jeff Landgraf" userId="367c8676d18b2324" providerId="LiveId" clId="{F4A22326-7917-474C-959C-606059198CDE}" dt="2023-12-21T07:03:25.737" v="4180"/>
        <pc:sldMkLst>
          <pc:docMk/>
          <pc:sldMk cId="4117986205" sldId="269"/>
        </pc:sldMkLst>
        <pc:spChg chg="mod">
          <ac:chgData name="Jeff Landgraf" userId="367c8676d18b2324" providerId="LiveId" clId="{F4A22326-7917-474C-959C-606059198CDE}" dt="2023-12-21T06:35:36.930" v="1965" actId="20577"/>
          <ac:spMkLst>
            <pc:docMk/>
            <pc:sldMk cId="4117986205" sldId="269"/>
            <ac:spMk id="2" creationId="{F620B80A-4FFC-09AC-7502-04D180479223}"/>
          </ac:spMkLst>
        </pc:spChg>
        <pc:spChg chg="del">
          <ac:chgData name="Jeff Landgraf" userId="367c8676d18b2324" providerId="LiveId" clId="{F4A22326-7917-474C-959C-606059198CDE}" dt="2023-12-21T06:14:12.875" v="1603" actId="478"/>
          <ac:spMkLst>
            <pc:docMk/>
            <pc:sldMk cId="4117986205" sldId="269"/>
            <ac:spMk id="3" creationId="{2AC19588-B653-7459-D98C-A595C5BDB5BA}"/>
          </ac:spMkLst>
        </pc:spChg>
        <pc:spChg chg="add mod">
          <ac:chgData name="Jeff Landgraf" userId="367c8676d18b2324" providerId="LiveId" clId="{F4A22326-7917-474C-959C-606059198CDE}" dt="2023-12-21T06:22:05.526" v="1749" actId="1076"/>
          <ac:spMkLst>
            <pc:docMk/>
            <pc:sldMk cId="4117986205" sldId="269"/>
            <ac:spMk id="7" creationId="{860E7418-F779-3527-58D6-58A0D61D1EC6}"/>
          </ac:spMkLst>
        </pc:spChg>
        <pc:spChg chg="add mod">
          <ac:chgData name="Jeff Landgraf" userId="367c8676d18b2324" providerId="LiveId" clId="{F4A22326-7917-474C-959C-606059198CDE}" dt="2023-12-21T06:35:47.748" v="1976" actId="20577"/>
          <ac:spMkLst>
            <pc:docMk/>
            <pc:sldMk cId="4117986205" sldId="269"/>
            <ac:spMk id="8" creationId="{51BD551F-8469-365B-9894-6A6AF8EF02E3}"/>
          </ac:spMkLst>
        </pc:spChg>
        <pc:spChg chg="add mod">
          <ac:chgData name="Jeff Landgraf" userId="367c8676d18b2324" providerId="LiveId" clId="{F4A22326-7917-474C-959C-606059198CDE}" dt="2023-12-21T06:16:23.726" v="1644" actId="1076"/>
          <ac:spMkLst>
            <pc:docMk/>
            <pc:sldMk cId="4117986205" sldId="269"/>
            <ac:spMk id="9" creationId="{F0BEBF9B-7C13-BE43-FCE4-B14CD9E97FED}"/>
          </ac:spMkLst>
        </pc:spChg>
        <pc:spChg chg="add mod">
          <ac:chgData name="Jeff Landgraf" userId="367c8676d18b2324" providerId="LiveId" clId="{F4A22326-7917-474C-959C-606059198CDE}" dt="2023-12-21T06:17:35.503" v="1663" actId="1076"/>
          <ac:spMkLst>
            <pc:docMk/>
            <pc:sldMk cId="4117986205" sldId="269"/>
            <ac:spMk id="18" creationId="{8914C616-947A-C7A8-CA08-65EB71B6F9F9}"/>
          </ac:spMkLst>
        </pc:spChg>
        <pc:spChg chg="add mod">
          <ac:chgData name="Jeff Landgraf" userId="367c8676d18b2324" providerId="LiveId" clId="{F4A22326-7917-474C-959C-606059198CDE}" dt="2023-12-21T06:17:39.770" v="1665" actId="1076"/>
          <ac:spMkLst>
            <pc:docMk/>
            <pc:sldMk cId="4117986205" sldId="269"/>
            <ac:spMk id="26" creationId="{7CDF3081-B096-AA8E-73E3-F9E7A00C2F8F}"/>
          </ac:spMkLst>
        </pc:spChg>
        <pc:spChg chg="add mod">
          <ac:chgData name="Jeff Landgraf" userId="367c8676d18b2324" providerId="LiveId" clId="{F4A22326-7917-474C-959C-606059198CDE}" dt="2023-12-21T06:17:47.004" v="1667" actId="1076"/>
          <ac:spMkLst>
            <pc:docMk/>
            <pc:sldMk cId="4117986205" sldId="269"/>
            <ac:spMk id="34" creationId="{26FD9320-2307-947A-03B6-3949484C16CA}"/>
          </ac:spMkLst>
        </pc:spChg>
        <pc:spChg chg="add mod">
          <ac:chgData name="Jeff Landgraf" userId="367c8676d18b2324" providerId="LiveId" clId="{F4A22326-7917-474C-959C-606059198CDE}" dt="2023-12-21T06:21:46.156" v="1742" actId="1076"/>
          <ac:spMkLst>
            <pc:docMk/>
            <pc:sldMk cId="4117986205" sldId="269"/>
            <ac:spMk id="42" creationId="{B8B8C885-E0F5-E328-8590-D44C39F0F68A}"/>
          </ac:spMkLst>
        </pc:spChg>
        <pc:spChg chg="add mod">
          <ac:chgData name="Jeff Landgraf" userId="367c8676d18b2324" providerId="LiveId" clId="{F4A22326-7917-474C-959C-606059198CDE}" dt="2023-12-21T06:21:46.156" v="1742" actId="1076"/>
          <ac:spMkLst>
            <pc:docMk/>
            <pc:sldMk cId="4117986205" sldId="269"/>
            <ac:spMk id="43" creationId="{C2124206-A489-2E77-819F-78F072497128}"/>
          </ac:spMkLst>
        </pc:spChg>
        <pc:spChg chg="add mod">
          <ac:chgData name="Jeff Landgraf" userId="367c8676d18b2324" providerId="LiveId" clId="{F4A22326-7917-474C-959C-606059198CDE}" dt="2023-12-21T06:21:46.156" v="1742" actId="1076"/>
          <ac:spMkLst>
            <pc:docMk/>
            <pc:sldMk cId="4117986205" sldId="269"/>
            <ac:spMk id="44" creationId="{D78752DF-B6CD-D79D-8181-80F47C255EAD}"/>
          </ac:spMkLst>
        </pc:spChg>
        <pc:spChg chg="add del mod">
          <ac:chgData name="Jeff Landgraf" userId="367c8676d18b2324" providerId="LiveId" clId="{F4A22326-7917-474C-959C-606059198CDE}" dt="2023-12-21T06:19:36.961" v="1708" actId="478"/>
          <ac:spMkLst>
            <pc:docMk/>
            <pc:sldMk cId="4117986205" sldId="269"/>
            <ac:spMk id="45" creationId="{D5A94A1E-1401-F915-98E8-C5373A7FF965}"/>
          </ac:spMkLst>
        </pc:spChg>
        <pc:spChg chg="add mod">
          <ac:chgData name="Jeff Landgraf" userId="367c8676d18b2324" providerId="LiveId" clId="{F4A22326-7917-474C-959C-606059198CDE}" dt="2023-12-21T06:24:07.145" v="1829" actId="1076"/>
          <ac:spMkLst>
            <pc:docMk/>
            <pc:sldMk cId="4117986205" sldId="269"/>
            <ac:spMk id="67" creationId="{6A898066-4616-BB12-E975-6D674293DFE2}"/>
          </ac:spMkLst>
        </pc:spChg>
        <pc:spChg chg="add mod">
          <ac:chgData name="Jeff Landgraf" userId="367c8676d18b2324" providerId="LiveId" clId="{F4A22326-7917-474C-959C-606059198CDE}" dt="2023-12-21T06:21:29.947" v="1740" actId="20577"/>
          <ac:spMkLst>
            <pc:docMk/>
            <pc:sldMk cId="4117986205" sldId="269"/>
            <ac:spMk id="68" creationId="{BC0147F5-A9C4-399A-9B5B-6D7058C9B5BB}"/>
          </ac:spMkLst>
        </pc:spChg>
        <pc:spChg chg="add del mod">
          <ac:chgData name="Jeff Landgraf" userId="367c8676d18b2324" providerId="LiveId" clId="{F4A22326-7917-474C-959C-606059198CDE}" dt="2023-12-21T06:22:22.928" v="1756" actId="478"/>
          <ac:spMkLst>
            <pc:docMk/>
            <pc:sldMk cId="4117986205" sldId="269"/>
            <ac:spMk id="82" creationId="{9DB7278E-4E5C-0704-943F-E2A3BF41313F}"/>
          </ac:spMkLst>
        </pc:spChg>
        <pc:spChg chg="add mod">
          <ac:chgData name="Jeff Landgraf" userId="367c8676d18b2324" providerId="LiveId" clId="{F4A22326-7917-474C-959C-606059198CDE}" dt="2023-12-21T06:26:27.647" v="1873" actId="20577"/>
          <ac:spMkLst>
            <pc:docMk/>
            <pc:sldMk cId="4117986205" sldId="269"/>
            <ac:spMk id="86" creationId="{C763A846-1A70-3B1D-73EB-0064631E5077}"/>
          </ac:spMkLst>
        </pc:spChg>
        <pc:spChg chg="add mod">
          <ac:chgData name="Jeff Landgraf" userId="367c8676d18b2324" providerId="LiveId" clId="{F4A22326-7917-474C-959C-606059198CDE}" dt="2023-12-21T06:25:15.448" v="1857" actId="255"/>
          <ac:spMkLst>
            <pc:docMk/>
            <pc:sldMk cId="4117986205" sldId="269"/>
            <ac:spMk id="87" creationId="{9A4C86C7-60F3-91C1-869E-25228BBAA443}"/>
          </ac:spMkLst>
        </pc:spChg>
        <pc:spChg chg="add mod">
          <ac:chgData name="Jeff Landgraf" userId="367c8676d18b2324" providerId="LiveId" clId="{F4A22326-7917-474C-959C-606059198CDE}" dt="2023-12-21T06:25:08.690" v="1856" actId="255"/>
          <ac:spMkLst>
            <pc:docMk/>
            <pc:sldMk cId="4117986205" sldId="269"/>
            <ac:spMk id="88" creationId="{15D4E343-213D-9F1B-C38C-106DCB460523}"/>
          </ac:spMkLst>
        </pc:spChg>
        <pc:spChg chg="add mod">
          <ac:chgData name="Jeff Landgraf" userId="367c8676d18b2324" providerId="LiveId" clId="{F4A22326-7917-474C-959C-606059198CDE}" dt="2023-12-21T06:25:04.149" v="1855" actId="1076"/>
          <ac:spMkLst>
            <pc:docMk/>
            <pc:sldMk cId="4117986205" sldId="269"/>
            <ac:spMk id="93" creationId="{5FE4C201-747D-4BEB-0021-FFB8EBFF91DC}"/>
          </ac:spMkLst>
        </pc:spChg>
        <pc:spChg chg="add mod">
          <ac:chgData name="Jeff Landgraf" userId="367c8676d18b2324" providerId="LiveId" clId="{F4A22326-7917-474C-959C-606059198CDE}" dt="2023-12-21T06:26:43.858" v="1879" actId="20577"/>
          <ac:spMkLst>
            <pc:docMk/>
            <pc:sldMk cId="4117986205" sldId="269"/>
            <ac:spMk id="94" creationId="{8670BDC7-3C92-93A9-59AF-08ADF1EBD44E}"/>
          </ac:spMkLst>
        </pc:spChg>
        <pc:spChg chg="add mod">
          <ac:chgData name="Jeff Landgraf" userId="367c8676d18b2324" providerId="LiveId" clId="{F4A22326-7917-474C-959C-606059198CDE}" dt="2023-12-21T06:31:30.030" v="1944" actId="20577"/>
          <ac:spMkLst>
            <pc:docMk/>
            <pc:sldMk cId="4117986205" sldId="269"/>
            <ac:spMk id="95" creationId="{3DDAA37D-FE33-5AE4-CB53-4CB6B583FA43}"/>
          </ac:spMkLst>
        </pc:spChg>
        <pc:spChg chg="add mod">
          <ac:chgData name="Jeff Landgraf" userId="367c8676d18b2324" providerId="LiveId" clId="{F4A22326-7917-474C-959C-606059198CDE}" dt="2023-12-21T06:31:01.063" v="1921" actId="1076"/>
          <ac:spMkLst>
            <pc:docMk/>
            <pc:sldMk cId="4117986205" sldId="269"/>
            <ac:spMk id="96" creationId="{F12B5DC5-B81A-DDBF-266F-4619A6A663F5}"/>
          </ac:spMkLst>
        </pc:spChg>
        <pc:cxnChg chg="add del mod">
          <ac:chgData name="Jeff Landgraf" userId="367c8676d18b2324" providerId="LiveId" clId="{F4A22326-7917-474C-959C-606059198CDE}" dt="2023-12-21T06:18:20.558" v="1668" actId="478"/>
          <ac:cxnSpMkLst>
            <pc:docMk/>
            <pc:sldMk cId="4117986205" sldId="269"/>
            <ac:cxnSpMk id="11" creationId="{137D3C29-FA88-6E1E-6477-080873FF5568}"/>
          </ac:cxnSpMkLst>
        </pc:cxnChg>
        <pc:cxnChg chg="add del mod">
          <ac:chgData name="Jeff Landgraf" userId="367c8676d18b2324" providerId="LiveId" clId="{F4A22326-7917-474C-959C-606059198CDE}" dt="2023-12-21T06:18:22.162" v="1670" actId="478"/>
          <ac:cxnSpMkLst>
            <pc:docMk/>
            <pc:sldMk cId="4117986205" sldId="269"/>
            <ac:cxnSpMk id="12" creationId="{5D230F01-3AE9-5921-F979-172E93CCFCEE}"/>
          </ac:cxnSpMkLst>
        </pc:cxnChg>
        <pc:cxnChg chg="add del mod">
          <ac:chgData name="Jeff Landgraf" userId="367c8676d18b2324" providerId="LiveId" clId="{F4A22326-7917-474C-959C-606059198CDE}" dt="2023-12-21T06:18:22.951" v="1671" actId="478"/>
          <ac:cxnSpMkLst>
            <pc:docMk/>
            <pc:sldMk cId="4117986205" sldId="269"/>
            <ac:cxnSpMk id="13" creationId="{2921132D-8EEA-B2A4-C522-A5DA063A05C4}"/>
          </ac:cxnSpMkLst>
        </pc:cxnChg>
        <pc:cxnChg chg="add del mod">
          <ac:chgData name="Jeff Landgraf" userId="367c8676d18b2324" providerId="LiveId" clId="{F4A22326-7917-474C-959C-606059198CDE}" dt="2023-12-21T06:18:24.895" v="1672" actId="478"/>
          <ac:cxnSpMkLst>
            <pc:docMk/>
            <pc:sldMk cId="4117986205" sldId="269"/>
            <ac:cxnSpMk id="14" creationId="{E47944C2-EF26-5263-D6DA-6C6102AA242E}"/>
          </ac:cxnSpMkLst>
        </pc:cxnChg>
        <pc:cxnChg chg="add del mod">
          <ac:chgData name="Jeff Landgraf" userId="367c8676d18b2324" providerId="LiveId" clId="{F4A22326-7917-474C-959C-606059198CDE}" dt="2023-12-21T06:18:25.718" v="1673" actId="478"/>
          <ac:cxnSpMkLst>
            <pc:docMk/>
            <pc:sldMk cId="4117986205" sldId="269"/>
            <ac:cxnSpMk id="15" creationId="{DEC19422-E1D4-C808-077D-83868FDAC279}"/>
          </ac:cxnSpMkLst>
        </pc:cxnChg>
        <pc:cxnChg chg="add del mod">
          <ac:chgData name="Jeff Landgraf" userId="367c8676d18b2324" providerId="LiveId" clId="{F4A22326-7917-474C-959C-606059198CDE}" dt="2023-12-21T06:18:26.758" v="1674" actId="478"/>
          <ac:cxnSpMkLst>
            <pc:docMk/>
            <pc:sldMk cId="4117986205" sldId="269"/>
            <ac:cxnSpMk id="16" creationId="{0DFA39DF-05AF-2220-2280-226ED604F331}"/>
          </ac:cxnSpMkLst>
        </pc:cxnChg>
        <pc:cxnChg chg="add del mod">
          <ac:chgData name="Jeff Landgraf" userId="367c8676d18b2324" providerId="LiveId" clId="{F4A22326-7917-474C-959C-606059198CDE}" dt="2023-12-21T06:18:21.436" v="1669" actId="478"/>
          <ac:cxnSpMkLst>
            <pc:docMk/>
            <pc:sldMk cId="4117986205" sldId="269"/>
            <ac:cxnSpMk id="17" creationId="{28D84720-45F9-47B8-7485-E8DD3B2D2556}"/>
          </ac:cxnSpMkLst>
        </pc:cxnChg>
        <pc:cxnChg chg="add del mod">
          <ac:chgData name="Jeff Landgraf" userId="367c8676d18b2324" providerId="LiveId" clId="{F4A22326-7917-474C-959C-606059198CDE}" dt="2023-12-21T06:18:27.947" v="1675" actId="478"/>
          <ac:cxnSpMkLst>
            <pc:docMk/>
            <pc:sldMk cId="4117986205" sldId="269"/>
            <ac:cxnSpMk id="19" creationId="{BCF38035-855F-080C-8BBF-05F1CF092E42}"/>
          </ac:cxnSpMkLst>
        </pc:cxnChg>
        <pc:cxnChg chg="add del mod">
          <ac:chgData name="Jeff Landgraf" userId="367c8676d18b2324" providerId="LiveId" clId="{F4A22326-7917-474C-959C-606059198CDE}" dt="2023-12-21T06:18:30.774" v="1677" actId="478"/>
          <ac:cxnSpMkLst>
            <pc:docMk/>
            <pc:sldMk cId="4117986205" sldId="269"/>
            <ac:cxnSpMk id="20" creationId="{581560A0-A8EE-002D-8466-921610DC573C}"/>
          </ac:cxnSpMkLst>
        </pc:cxnChg>
        <pc:cxnChg chg="add del mod">
          <ac:chgData name="Jeff Landgraf" userId="367c8676d18b2324" providerId="LiveId" clId="{F4A22326-7917-474C-959C-606059198CDE}" dt="2023-12-21T06:18:31.552" v="1678" actId="478"/>
          <ac:cxnSpMkLst>
            <pc:docMk/>
            <pc:sldMk cId="4117986205" sldId="269"/>
            <ac:cxnSpMk id="21" creationId="{AD07D0FE-2C83-08B1-C44E-18BE3644A92C}"/>
          </ac:cxnSpMkLst>
        </pc:cxnChg>
        <pc:cxnChg chg="add del mod">
          <ac:chgData name="Jeff Landgraf" userId="367c8676d18b2324" providerId="LiveId" clId="{F4A22326-7917-474C-959C-606059198CDE}" dt="2023-12-21T06:18:33.678" v="1679" actId="478"/>
          <ac:cxnSpMkLst>
            <pc:docMk/>
            <pc:sldMk cId="4117986205" sldId="269"/>
            <ac:cxnSpMk id="22" creationId="{A1652F8C-D006-C84E-EA6D-5F6E9935660D}"/>
          </ac:cxnSpMkLst>
        </pc:cxnChg>
        <pc:cxnChg chg="add del mod">
          <ac:chgData name="Jeff Landgraf" userId="367c8676d18b2324" providerId="LiveId" clId="{F4A22326-7917-474C-959C-606059198CDE}" dt="2023-12-21T06:18:37.194" v="1680" actId="478"/>
          <ac:cxnSpMkLst>
            <pc:docMk/>
            <pc:sldMk cId="4117986205" sldId="269"/>
            <ac:cxnSpMk id="23" creationId="{53DCDAB2-2E08-613A-A743-D17FBFCBFD77}"/>
          </ac:cxnSpMkLst>
        </pc:cxnChg>
        <pc:cxnChg chg="add del mod">
          <ac:chgData name="Jeff Landgraf" userId="367c8676d18b2324" providerId="LiveId" clId="{F4A22326-7917-474C-959C-606059198CDE}" dt="2023-12-21T06:18:39.230" v="1681" actId="478"/>
          <ac:cxnSpMkLst>
            <pc:docMk/>
            <pc:sldMk cId="4117986205" sldId="269"/>
            <ac:cxnSpMk id="24" creationId="{EA9C1C3C-EF1D-2F53-78F6-F9DF66CE309C}"/>
          </ac:cxnSpMkLst>
        </pc:cxnChg>
        <pc:cxnChg chg="add del mod">
          <ac:chgData name="Jeff Landgraf" userId="367c8676d18b2324" providerId="LiveId" clId="{F4A22326-7917-474C-959C-606059198CDE}" dt="2023-12-21T06:18:30.018" v="1676" actId="478"/>
          <ac:cxnSpMkLst>
            <pc:docMk/>
            <pc:sldMk cId="4117986205" sldId="269"/>
            <ac:cxnSpMk id="25" creationId="{1900BCCF-0AD2-B212-E51D-2B7D28A65658}"/>
          </ac:cxnSpMkLst>
        </pc:cxnChg>
        <pc:cxnChg chg="add del mod">
          <ac:chgData name="Jeff Landgraf" userId="367c8676d18b2324" providerId="LiveId" clId="{F4A22326-7917-474C-959C-606059198CDE}" dt="2023-12-21T06:18:40.733" v="1682" actId="478"/>
          <ac:cxnSpMkLst>
            <pc:docMk/>
            <pc:sldMk cId="4117986205" sldId="269"/>
            <ac:cxnSpMk id="27" creationId="{5B6E3B77-8453-6C20-F7B8-3D8429087A82}"/>
          </ac:cxnSpMkLst>
        </pc:cxnChg>
        <pc:cxnChg chg="add del mod">
          <ac:chgData name="Jeff Landgraf" userId="367c8676d18b2324" providerId="LiveId" clId="{F4A22326-7917-474C-959C-606059198CDE}" dt="2023-12-21T06:18:41.883" v="1684" actId="478"/>
          <ac:cxnSpMkLst>
            <pc:docMk/>
            <pc:sldMk cId="4117986205" sldId="269"/>
            <ac:cxnSpMk id="28" creationId="{86352B74-E53B-01AC-F733-EE230B294916}"/>
          </ac:cxnSpMkLst>
        </pc:cxnChg>
        <pc:cxnChg chg="add del mod">
          <ac:chgData name="Jeff Landgraf" userId="367c8676d18b2324" providerId="LiveId" clId="{F4A22326-7917-474C-959C-606059198CDE}" dt="2023-12-21T06:18:43.329" v="1685" actId="478"/>
          <ac:cxnSpMkLst>
            <pc:docMk/>
            <pc:sldMk cId="4117986205" sldId="269"/>
            <ac:cxnSpMk id="29" creationId="{41560E92-AA6A-FAA0-F381-7D1EB9F71B4E}"/>
          </ac:cxnSpMkLst>
        </pc:cxnChg>
        <pc:cxnChg chg="add del mod">
          <ac:chgData name="Jeff Landgraf" userId="367c8676d18b2324" providerId="LiveId" clId="{F4A22326-7917-474C-959C-606059198CDE}" dt="2023-12-21T06:18:43.944" v="1686" actId="478"/>
          <ac:cxnSpMkLst>
            <pc:docMk/>
            <pc:sldMk cId="4117986205" sldId="269"/>
            <ac:cxnSpMk id="30" creationId="{27301234-CCFB-1862-3B90-1C53D682A271}"/>
          </ac:cxnSpMkLst>
        </pc:cxnChg>
        <pc:cxnChg chg="add del mod">
          <ac:chgData name="Jeff Landgraf" userId="367c8676d18b2324" providerId="LiveId" clId="{F4A22326-7917-474C-959C-606059198CDE}" dt="2023-12-21T06:18:45.093" v="1687" actId="478"/>
          <ac:cxnSpMkLst>
            <pc:docMk/>
            <pc:sldMk cId="4117986205" sldId="269"/>
            <ac:cxnSpMk id="31" creationId="{03FFBB38-B731-CADF-AA1A-D8A3BF30F890}"/>
          </ac:cxnSpMkLst>
        </pc:cxnChg>
        <pc:cxnChg chg="add del mod">
          <ac:chgData name="Jeff Landgraf" userId="367c8676d18b2324" providerId="LiveId" clId="{F4A22326-7917-474C-959C-606059198CDE}" dt="2023-12-21T06:18:46.201" v="1688" actId="478"/>
          <ac:cxnSpMkLst>
            <pc:docMk/>
            <pc:sldMk cId="4117986205" sldId="269"/>
            <ac:cxnSpMk id="32" creationId="{B659D0B5-4196-9F03-CB07-CFD20C723B70}"/>
          </ac:cxnSpMkLst>
        </pc:cxnChg>
        <pc:cxnChg chg="add del mod">
          <ac:chgData name="Jeff Landgraf" userId="367c8676d18b2324" providerId="LiveId" clId="{F4A22326-7917-474C-959C-606059198CDE}" dt="2023-12-21T06:18:41.324" v="1683" actId="478"/>
          <ac:cxnSpMkLst>
            <pc:docMk/>
            <pc:sldMk cId="4117986205" sldId="269"/>
            <ac:cxnSpMk id="33" creationId="{237D6C27-1831-A84D-4C63-C5B877562581}"/>
          </ac:cxnSpMkLst>
        </pc:cxnChg>
        <pc:cxnChg chg="add del mod">
          <ac:chgData name="Jeff Landgraf" userId="367c8676d18b2324" providerId="LiveId" clId="{F4A22326-7917-474C-959C-606059198CDE}" dt="2023-12-21T06:18:46.977" v="1689" actId="478"/>
          <ac:cxnSpMkLst>
            <pc:docMk/>
            <pc:sldMk cId="4117986205" sldId="269"/>
            <ac:cxnSpMk id="35" creationId="{64A50E49-B93C-28D9-E7FF-9FE7B1EA1DDB}"/>
          </ac:cxnSpMkLst>
        </pc:cxnChg>
        <pc:cxnChg chg="add del mod">
          <ac:chgData name="Jeff Landgraf" userId="367c8676d18b2324" providerId="LiveId" clId="{F4A22326-7917-474C-959C-606059198CDE}" dt="2023-12-21T06:18:48.975" v="1691" actId="478"/>
          <ac:cxnSpMkLst>
            <pc:docMk/>
            <pc:sldMk cId="4117986205" sldId="269"/>
            <ac:cxnSpMk id="36" creationId="{59B70F8E-8334-88F7-05E6-8F028D8356B1}"/>
          </ac:cxnSpMkLst>
        </pc:cxnChg>
        <pc:cxnChg chg="add del mod">
          <ac:chgData name="Jeff Landgraf" userId="367c8676d18b2324" providerId="LiveId" clId="{F4A22326-7917-474C-959C-606059198CDE}" dt="2023-12-21T06:18:50.075" v="1692" actId="478"/>
          <ac:cxnSpMkLst>
            <pc:docMk/>
            <pc:sldMk cId="4117986205" sldId="269"/>
            <ac:cxnSpMk id="37" creationId="{5D193D82-C41C-0513-A660-470819182B12}"/>
          </ac:cxnSpMkLst>
        </pc:cxnChg>
        <pc:cxnChg chg="add del mod">
          <ac:chgData name="Jeff Landgraf" userId="367c8676d18b2324" providerId="LiveId" clId="{F4A22326-7917-474C-959C-606059198CDE}" dt="2023-12-21T06:18:52.523" v="1693" actId="478"/>
          <ac:cxnSpMkLst>
            <pc:docMk/>
            <pc:sldMk cId="4117986205" sldId="269"/>
            <ac:cxnSpMk id="38" creationId="{F566C4A6-F7DE-A55E-9EDB-10780615C940}"/>
          </ac:cxnSpMkLst>
        </pc:cxnChg>
        <pc:cxnChg chg="add del mod">
          <ac:chgData name="Jeff Landgraf" userId="367c8676d18b2324" providerId="LiveId" clId="{F4A22326-7917-474C-959C-606059198CDE}" dt="2023-12-21T06:18:54.460" v="1694" actId="478"/>
          <ac:cxnSpMkLst>
            <pc:docMk/>
            <pc:sldMk cId="4117986205" sldId="269"/>
            <ac:cxnSpMk id="39" creationId="{3178A912-94B0-CE95-B57F-9F76AE7CA045}"/>
          </ac:cxnSpMkLst>
        </pc:cxnChg>
        <pc:cxnChg chg="add del mod">
          <ac:chgData name="Jeff Landgraf" userId="367c8676d18b2324" providerId="LiveId" clId="{F4A22326-7917-474C-959C-606059198CDE}" dt="2023-12-21T06:18:56.587" v="1695" actId="478"/>
          <ac:cxnSpMkLst>
            <pc:docMk/>
            <pc:sldMk cId="4117986205" sldId="269"/>
            <ac:cxnSpMk id="40" creationId="{4E1DA3F0-1019-0007-EE3C-AD190B60018E}"/>
          </ac:cxnSpMkLst>
        </pc:cxnChg>
        <pc:cxnChg chg="add del mod">
          <ac:chgData name="Jeff Landgraf" userId="367c8676d18b2324" providerId="LiveId" clId="{F4A22326-7917-474C-959C-606059198CDE}" dt="2023-12-21T06:18:48.024" v="1690" actId="478"/>
          <ac:cxnSpMkLst>
            <pc:docMk/>
            <pc:sldMk cId="4117986205" sldId="269"/>
            <ac:cxnSpMk id="41" creationId="{008D976B-624E-509E-810D-5652B3FC0316}"/>
          </ac:cxnSpMkLst>
        </pc:cxnChg>
        <pc:cxnChg chg="add mod">
          <ac:chgData name="Jeff Landgraf" userId="367c8676d18b2324" providerId="LiveId" clId="{F4A22326-7917-474C-959C-606059198CDE}" dt="2023-12-21T06:21:46.156" v="1742" actId="1076"/>
          <ac:cxnSpMkLst>
            <pc:docMk/>
            <pc:sldMk cId="4117986205" sldId="269"/>
            <ac:cxnSpMk id="47" creationId="{CBFC9601-2864-2452-7365-6048365A973C}"/>
          </ac:cxnSpMkLst>
        </pc:cxnChg>
        <pc:cxnChg chg="add mod">
          <ac:chgData name="Jeff Landgraf" userId="367c8676d18b2324" providerId="LiveId" clId="{F4A22326-7917-474C-959C-606059198CDE}" dt="2023-12-21T06:21:46.156" v="1742" actId="1076"/>
          <ac:cxnSpMkLst>
            <pc:docMk/>
            <pc:sldMk cId="4117986205" sldId="269"/>
            <ac:cxnSpMk id="50" creationId="{96352DA5-A524-BD22-1A4E-C802F2812701}"/>
          </ac:cxnSpMkLst>
        </pc:cxnChg>
        <pc:cxnChg chg="add mod">
          <ac:chgData name="Jeff Landgraf" userId="367c8676d18b2324" providerId="LiveId" clId="{F4A22326-7917-474C-959C-606059198CDE}" dt="2023-12-21T06:21:46.156" v="1742" actId="1076"/>
          <ac:cxnSpMkLst>
            <pc:docMk/>
            <pc:sldMk cId="4117986205" sldId="269"/>
            <ac:cxnSpMk id="53" creationId="{A4E7273B-04C9-460A-45D0-70D668212896}"/>
          </ac:cxnSpMkLst>
        </pc:cxnChg>
        <pc:cxnChg chg="add mod">
          <ac:chgData name="Jeff Landgraf" userId="367c8676d18b2324" providerId="LiveId" clId="{F4A22326-7917-474C-959C-606059198CDE}" dt="2023-12-21T06:21:46.156" v="1742" actId="1076"/>
          <ac:cxnSpMkLst>
            <pc:docMk/>
            <pc:sldMk cId="4117986205" sldId="269"/>
            <ac:cxnSpMk id="56" creationId="{F3C1D84F-EE4E-F7E5-6D2F-8269C57B979E}"/>
          </ac:cxnSpMkLst>
        </pc:cxnChg>
        <pc:cxnChg chg="add mod">
          <ac:chgData name="Jeff Landgraf" userId="367c8676d18b2324" providerId="LiveId" clId="{F4A22326-7917-474C-959C-606059198CDE}" dt="2023-12-21T06:24:07.145" v="1829" actId="1076"/>
          <ac:cxnSpMkLst>
            <pc:docMk/>
            <pc:sldMk cId="4117986205" sldId="269"/>
            <ac:cxnSpMk id="73" creationId="{8613D15F-0635-9FF6-B962-BFCDBB2E42C9}"/>
          </ac:cxnSpMkLst>
        </pc:cxnChg>
        <pc:cxnChg chg="add mod">
          <ac:chgData name="Jeff Landgraf" userId="367c8676d18b2324" providerId="LiveId" clId="{F4A22326-7917-474C-959C-606059198CDE}" dt="2023-12-21T06:24:07.145" v="1829" actId="1076"/>
          <ac:cxnSpMkLst>
            <pc:docMk/>
            <pc:sldMk cId="4117986205" sldId="269"/>
            <ac:cxnSpMk id="76" creationId="{61FDAE39-0289-D9E2-A0B1-BC6D07A576FD}"/>
          </ac:cxnSpMkLst>
        </pc:cxnChg>
        <pc:cxnChg chg="add mod">
          <ac:chgData name="Jeff Landgraf" userId="367c8676d18b2324" providerId="LiveId" clId="{F4A22326-7917-474C-959C-606059198CDE}" dt="2023-12-21T06:24:07.145" v="1829" actId="1076"/>
          <ac:cxnSpMkLst>
            <pc:docMk/>
            <pc:sldMk cId="4117986205" sldId="269"/>
            <ac:cxnSpMk id="79" creationId="{902C54E7-847E-BC68-FF1A-426A6B855158}"/>
          </ac:cxnSpMkLst>
        </pc:cxnChg>
        <pc:cxnChg chg="add mod">
          <ac:chgData name="Jeff Landgraf" userId="367c8676d18b2324" providerId="LiveId" clId="{F4A22326-7917-474C-959C-606059198CDE}" dt="2023-12-21T06:24:19.276" v="1832" actId="14100"/>
          <ac:cxnSpMkLst>
            <pc:docMk/>
            <pc:sldMk cId="4117986205" sldId="269"/>
            <ac:cxnSpMk id="83" creationId="{B306FC8B-277B-568E-124C-CDF28577886B}"/>
          </ac:cxnSpMkLst>
        </pc:cxnChg>
      </pc:sldChg>
      <pc:sldChg chg="add del">
        <pc:chgData name="Jeff Landgraf" userId="367c8676d18b2324" providerId="LiveId" clId="{F4A22326-7917-474C-959C-606059198CDE}" dt="2023-12-21T06:41:52.449" v="1981" actId="47"/>
        <pc:sldMkLst>
          <pc:docMk/>
          <pc:sldMk cId="2125743053" sldId="270"/>
        </pc:sldMkLst>
      </pc:sldChg>
      <pc:sldChg chg="modSp add del mod ord">
        <pc:chgData name="Jeff Landgraf" userId="367c8676d18b2324" providerId="LiveId" clId="{F4A22326-7917-474C-959C-606059198CDE}" dt="2023-12-21T07:05:01.029" v="4187" actId="47"/>
        <pc:sldMkLst>
          <pc:docMk/>
          <pc:sldMk cId="3204283010" sldId="271"/>
        </pc:sldMkLst>
        <pc:spChg chg="mod">
          <ac:chgData name="Jeff Landgraf" userId="367c8676d18b2324" providerId="LiveId" clId="{F4A22326-7917-474C-959C-606059198CDE}" dt="2023-12-21T06:42:01.184" v="1995" actId="20577"/>
          <ac:spMkLst>
            <pc:docMk/>
            <pc:sldMk cId="3204283010" sldId="271"/>
            <ac:spMk id="2" creationId="{F620B80A-4FFC-09AC-7502-04D180479223}"/>
          </ac:spMkLst>
        </pc:spChg>
        <pc:spChg chg="mod">
          <ac:chgData name="Jeff Landgraf" userId="367c8676d18b2324" providerId="LiveId" clId="{F4A22326-7917-474C-959C-606059198CDE}" dt="2023-12-21T06:47:44.133" v="2471" actId="20577"/>
          <ac:spMkLst>
            <pc:docMk/>
            <pc:sldMk cId="3204283010" sldId="271"/>
            <ac:spMk id="3" creationId="{2AC19588-B653-7459-D98C-A595C5BDB5BA}"/>
          </ac:spMkLst>
        </pc:spChg>
      </pc:sldChg>
      <pc:sldChg chg="addSp delSp modSp add mod">
        <pc:chgData name="Jeff Landgraf" userId="367c8676d18b2324" providerId="LiveId" clId="{F4A22326-7917-474C-959C-606059198CDE}" dt="2023-12-21T15:12:08.923" v="4984" actId="20577"/>
        <pc:sldMkLst>
          <pc:docMk/>
          <pc:sldMk cId="3095728168" sldId="272"/>
        </pc:sldMkLst>
        <pc:spChg chg="mod">
          <ac:chgData name="Jeff Landgraf" userId="367c8676d18b2324" providerId="LiveId" clId="{F4A22326-7917-474C-959C-606059198CDE}" dt="2023-12-21T07:05:55.091" v="4247" actId="20577"/>
          <ac:spMkLst>
            <pc:docMk/>
            <pc:sldMk cId="3095728168" sldId="272"/>
            <ac:spMk id="2" creationId="{F620B80A-4FFC-09AC-7502-04D180479223}"/>
          </ac:spMkLst>
        </pc:spChg>
        <pc:spChg chg="add mod">
          <ac:chgData name="Jeff Landgraf" userId="367c8676d18b2324" providerId="LiveId" clId="{F4A22326-7917-474C-959C-606059198CDE}" dt="2023-12-21T15:12:08.923" v="4984" actId="20577"/>
          <ac:spMkLst>
            <pc:docMk/>
            <pc:sldMk cId="3095728168" sldId="272"/>
            <ac:spMk id="3" creationId="{1A504BE5-23C6-EDE4-1C2B-3C77483C6BE1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7" creationId="{860E7418-F779-3527-58D6-58A0D61D1EC6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8" creationId="{51BD551F-8469-365B-9894-6A6AF8EF02E3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9" creationId="{F0BEBF9B-7C13-BE43-FCE4-B14CD9E97FED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18" creationId="{8914C616-947A-C7A8-CA08-65EB71B6F9F9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26" creationId="{7CDF3081-B096-AA8E-73E3-F9E7A00C2F8F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34" creationId="{26FD9320-2307-947A-03B6-3949484C16CA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42" creationId="{B8B8C885-E0F5-E328-8590-D44C39F0F68A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43" creationId="{C2124206-A489-2E77-819F-78F072497128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44" creationId="{D78752DF-B6CD-D79D-8181-80F47C255EAD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67" creationId="{6A898066-4616-BB12-E975-6D674293DFE2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68" creationId="{BC0147F5-A9C4-399A-9B5B-6D7058C9B5BB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86" creationId="{C763A846-1A70-3B1D-73EB-0064631E5077}"/>
          </ac:spMkLst>
        </pc:spChg>
        <pc:spChg chg="del">
          <ac:chgData name="Jeff Landgraf" userId="367c8676d18b2324" providerId="LiveId" clId="{F4A22326-7917-474C-959C-606059198CDE}" dt="2023-12-21T06:50:10.622" v="2539" actId="478"/>
          <ac:spMkLst>
            <pc:docMk/>
            <pc:sldMk cId="3095728168" sldId="272"/>
            <ac:spMk id="87" creationId="{9A4C86C7-60F3-91C1-869E-25228BBAA443}"/>
          </ac:spMkLst>
        </pc:spChg>
        <pc:spChg chg="del">
          <ac:chgData name="Jeff Landgraf" userId="367c8676d18b2324" providerId="LiveId" clId="{F4A22326-7917-474C-959C-606059198CDE}" dt="2023-12-21T06:50:10.622" v="2539" actId="478"/>
          <ac:spMkLst>
            <pc:docMk/>
            <pc:sldMk cId="3095728168" sldId="272"/>
            <ac:spMk id="88" creationId="{15D4E343-213D-9F1B-C38C-106DCB460523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93" creationId="{5FE4C201-747D-4BEB-0021-FFB8EBFF91DC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94" creationId="{8670BDC7-3C92-93A9-59AF-08ADF1EBD44E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95" creationId="{3DDAA37D-FE33-5AE4-CB53-4CB6B583FA43}"/>
          </ac:spMkLst>
        </pc:spChg>
        <pc:spChg chg="del">
          <ac:chgData name="Jeff Landgraf" userId="367c8676d18b2324" providerId="LiveId" clId="{F4A22326-7917-474C-959C-606059198CDE}" dt="2023-12-21T06:50:05.785" v="2538" actId="478"/>
          <ac:spMkLst>
            <pc:docMk/>
            <pc:sldMk cId="3095728168" sldId="272"/>
            <ac:spMk id="96" creationId="{F12B5DC5-B81A-DDBF-266F-4619A6A663F5}"/>
          </ac:spMkLst>
        </pc:sp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47" creationId="{CBFC9601-2864-2452-7365-6048365A973C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50" creationId="{96352DA5-A524-BD22-1A4E-C802F2812701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53" creationId="{A4E7273B-04C9-460A-45D0-70D668212896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56" creationId="{F3C1D84F-EE4E-F7E5-6D2F-8269C57B979E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73" creationId="{8613D15F-0635-9FF6-B962-BFCDBB2E42C9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76" creationId="{61FDAE39-0289-D9E2-A0B1-BC6D07A576FD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79" creationId="{902C54E7-847E-BC68-FF1A-426A6B855158}"/>
          </ac:cxnSpMkLst>
        </pc:cxnChg>
        <pc:cxnChg chg="del mod">
          <ac:chgData name="Jeff Landgraf" userId="367c8676d18b2324" providerId="LiveId" clId="{F4A22326-7917-474C-959C-606059198CDE}" dt="2023-12-21T06:50:05.785" v="2538" actId="478"/>
          <ac:cxnSpMkLst>
            <pc:docMk/>
            <pc:sldMk cId="3095728168" sldId="272"/>
            <ac:cxnSpMk id="83" creationId="{B306FC8B-277B-568E-124C-CDF28577886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7A753-87B3-47FE-971D-E9D7E1FD2B7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76C-6B7F-4146-85EC-A095E0EC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73235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bg>
      <p:bgPr>
        <a:gradFill flip="none" rotWithShape="1">
          <a:gsLst>
            <a:gs pos="100000">
              <a:srgbClr val="CBCBCB"/>
            </a:gs>
            <a:gs pos="55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0" y="-20791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2B8F7-1782-9F8C-954E-F8EE7CC8D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D66B-F601-3A0E-BC32-8FF54861B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794F-98B3-B49E-D3DA-245F326812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100000">
              <a:srgbClr val="CBCBCB"/>
            </a:gs>
            <a:gs pos="46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4243-AC4B-E0B6-0CF8-E074892D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A2BD-D415-34E7-CE5C-C5EECEA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B2DF-DA3C-2865-BFB2-9FD5CAA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12/21/2023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100000">
              <a:srgbClr val="CBCBCB"/>
            </a:gs>
            <a:gs pos="3000">
              <a:srgbClr val="0A384A"/>
            </a:gs>
            <a:gs pos="49000">
              <a:schemeClr val="bg1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35FA-DCD0-B187-DEE9-FA40BA80F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7413-F1AB-7FA8-35A8-B185689303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E2DB-928D-EB03-4EC5-E942512188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Electronics &amp; DAQ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DB027-975B-9DAA-9ABB-C1479DDA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12/21/2023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13A-2D70-5C82-B9ED-72D7B32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Electronics &amp; DAQ 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CBFF-0EF1-857A-0186-CA85AD8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51CC1-2A7B-4698-AD80-058BA0F6F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B701-A73C-FEDB-11AC-DE47A8911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55D4-DC03-570C-392A-1C8BE798B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E60B0-2478-5D90-3C25-E21BA9D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EC71-31D6-E200-6578-B84AA864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8728-0C5D-F5A9-C4E2-3DD0EFC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372B-8B8F-4836-995D-C983BF46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42424"/>
            </a:gs>
            <a:gs pos="13000">
              <a:srgbClr val="0A384A"/>
            </a:gs>
            <a:gs pos="76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AD18-CE36-B494-3670-0FD662BF6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F18D2-2C4B-2295-9778-285EFD26E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A98E4-5887-4078-2BC3-6B66821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&amp; DAQ WG – 12/21/23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12/21/2023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 err="1"/>
              <a:t>ePIC</a:t>
            </a:r>
            <a:r>
              <a:rPr lang="en-US" dirty="0"/>
              <a:t> Synchronization and Clock Distribution – William Gu</a:t>
            </a:r>
          </a:p>
          <a:p>
            <a:pPr lvl="2"/>
            <a:r>
              <a:rPr lang="en-US" dirty="0"/>
              <a:t>Timing system, FELIX needs and use, RDO design, fiber protocols</a:t>
            </a:r>
          </a:p>
          <a:p>
            <a:r>
              <a:rPr lang="en-US" dirty="0"/>
              <a:t>Thoughts on high level fiber protocol - Jeff</a:t>
            </a:r>
          </a:p>
        </p:txBody>
      </p:sp>
    </p:spTree>
    <p:extLst>
      <p:ext uri="{BB962C8B-B14F-4D97-AF65-F5344CB8AC3E}">
        <p14:creationId xmlns:p14="http://schemas.microsoft.com/office/powerpoint/2010/main" val="397749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Thoughts on High Level Protocol	- Handling overflows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860E7418-F779-3527-58D6-58A0D61D1EC6}"/>
              </a:ext>
            </a:extLst>
          </p:cNvPr>
          <p:cNvSpPr/>
          <p:nvPr/>
        </p:nvSpPr>
        <p:spPr>
          <a:xfrm rot="10800000">
            <a:off x="838199" y="1566331"/>
            <a:ext cx="8034867" cy="3996269"/>
          </a:xfrm>
          <a:prstGeom prst="trapezoid">
            <a:avLst>
              <a:gd name="adj" fmla="val 86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551F-8469-365B-9894-6A6AF8EF02E3}"/>
              </a:ext>
            </a:extLst>
          </p:cNvPr>
          <p:cNvSpPr txBox="1"/>
          <p:nvPr/>
        </p:nvSpPr>
        <p:spPr>
          <a:xfrm>
            <a:off x="9338733" y="111233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Handling Overflows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EBF9B-7C13-BE43-FCE4-B14CD9E97FED}"/>
              </a:ext>
            </a:extLst>
          </p:cNvPr>
          <p:cNvSpPr/>
          <p:nvPr/>
        </p:nvSpPr>
        <p:spPr>
          <a:xfrm>
            <a:off x="1629833" y="1820334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4C616-947A-C7A8-CA08-65EB71B6F9F9}"/>
              </a:ext>
            </a:extLst>
          </p:cNvPr>
          <p:cNvSpPr/>
          <p:nvPr/>
        </p:nvSpPr>
        <p:spPr>
          <a:xfrm>
            <a:off x="2980265" y="1820333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DF3081-B096-AA8E-73E3-F9E7A00C2F8F}"/>
              </a:ext>
            </a:extLst>
          </p:cNvPr>
          <p:cNvSpPr/>
          <p:nvPr/>
        </p:nvSpPr>
        <p:spPr>
          <a:xfrm>
            <a:off x="4262962" y="1820333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FD9320-2307-947A-03B6-3949484C16CA}"/>
              </a:ext>
            </a:extLst>
          </p:cNvPr>
          <p:cNvSpPr/>
          <p:nvPr/>
        </p:nvSpPr>
        <p:spPr>
          <a:xfrm>
            <a:off x="5543545" y="1820333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B8C885-E0F5-E328-8590-D44C39F0F68A}"/>
              </a:ext>
            </a:extLst>
          </p:cNvPr>
          <p:cNvSpPr/>
          <p:nvPr/>
        </p:nvSpPr>
        <p:spPr>
          <a:xfrm>
            <a:off x="2843744" y="3184551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124206-A489-2E77-819F-78F072497128}"/>
              </a:ext>
            </a:extLst>
          </p:cNvPr>
          <p:cNvSpPr/>
          <p:nvPr/>
        </p:nvSpPr>
        <p:spPr>
          <a:xfrm>
            <a:off x="4275665" y="3184550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8752DF-B6CD-D79D-8181-80F47C255EAD}"/>
              </a:ext>
            </a:extLst>
          </p:cNvPr>
          <p:cNvSpPr/>
          <p:nvPr/>
        </p:nvSpPr>
        <p:spPr>
          <a:xfrm>
            <a:off x="5711813" y="3184550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FC9601-2864-2452-7365-6048365A973C}"/>
              </a:ext>
            </a:extLst>
          </p:cNvPr>
          <p:cNvCxnSpPr>
            <a:cxnSpLocks/>
            <a:stCxn id="9" idx="2"/>
            <a:endCxn id="42" idx="0"/>
          </p:cNvCxnSpPr>
          <p:nvPr/>
        </p:nvCxnSpPr>
        <p:spPr>
          <a:xfrm>
            <a:off x="2209800" y="2175934"/>
            <a:ext cx="1213911" cy="100861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352DA5-A524-BD22-1A4E-C802F2812701}"/>
              </a:ext>
            </a:extLst>
          </p:cNvPr>
          <p:cNvCxnSpPr>
            <a:cxnSpLocks/>
            <a:stCxn id="18" idx="2"/>
            <a:endCxn id="42" idx="0"/>
          </p:cNvCxnSpPr>
          <p:nvPr/>
        </p:nvCxnSpPr>
        <p:spPr>
          <a:xfrm flipH="1">
            <a:off x="3423711" y="2175933"/>
            <a:ext cx="136521" cy="10086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E7273B-04C9-460A-45D0-70D668212896}"/>
              </a:ext>
            </a:extLst>
          </p:cNvPr>
          <p:cNvCxnSpPr>
            <a:cxnSpLocks/>
            <a:stCxn id="26" idx="2"/>
            <a:endCxn id="42" idx="0"/>
          </p:cNvCxnSpPr>
          <p:nvPr/>
        </p:nvCxnSpPr>
        <p:spPr>
          <a:xfrm flipH="1">
            <a:off x="3423711" y="2175933"/>
            <a:ext cx="1419218" cy="10086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C1D84F-EE4E-F7E5-6D2F-8269C57B979E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 flipH="1">
            <a:off x="3423711" y="2175933"/>
            <a:ext cx="2699801" cy="10086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A898066-4616-BB12-E975-6D674293DFE2}"/>
              </a:ext>
            </a:extLst>
          </p:cNvPr>
          <p:cNvSpPr/>
          <p:nvPr/>
        </p:nvSpPr>
        <p:spPr>
          <a:xfrm>
            <a:off x="4275665" y="4347142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0147F5-A9C4-399A-9B5B-6D7058C9B5BB}"/>
              </a:ext>
            </a:extLst>
          </p:cNvPr>
          <p:cNvSpPr/>
          <p:nvPr/>
        </p:nvSpPr>
        <p:spPr>
          <a:xfrm>
            <a:off x="4275666" y="5562601"/>
            <a:ext cx="1159933" cy="35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EBDC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13D15F-0635-9FF6-B962-BFCDBB2E42C9}"/>
              </a:ext>
            </a:extLst>
          </p:cNvPr>
          <p:cNvCxnSpPr>
            <a:cxnSpLocks/>
            <a:stCxn id="42" idx="2"/>
            <a:endCxn id="67" idx="0"/>
          </p:cNvCxnSpPr>
          <p:nvPr/>
        </p:nvCxnSpPr>
        <p:spPr>
          <a:xfrm>
            <a:off x="3423711" y="3540151"/>
            <a:ext cx="1431921" cy="8069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FDAE39-0289-D9E2-A0B1-BC6D07A576FD}"/>
              </a:ext>
            </a:extLst>
          </p:cNvPr>
          <p:cNvCxnSpPr>
            <a:cxnSpLocks/>
            <a:stCxn id="43" idx="2"/>
            <a:endCxn id="67" idx="0"/>
          </p:cNvCxnSpPr>
          <p:nvPr/>
        </p:nvCxnSpPr>
        <p:spPr>
          <a:xfrm>
            <a:off x="4855632" y="3540150"/>
            <a:ext cx="0" cy="8069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02C54E7-847E-BC68-FF1A-426A6B855158}"/>
              </a:ext>
            </a:extLst>
          </p:cNvPr>
          <p:cNvCxnSpPr>
            <a:cxnSpLocks/>
            <a:stCxn id="44" idx="2"/>
            <a:endCxn id="67" idx="0"/>
          </p:cNvCxnSpPr>
          <p:nvPr/>
        </p:nvCxnSpPr>
        <p:spPr>
          <a:xfrm flipH="1">
            <a:off x="4855632" y="3540150"/>
            <a:ext cx="1436148" cy="8069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306FC8B-277B-568E-124C-CDF28577886B}"/>
              </a:ext>
            </a:extLst>
          </p:cNvPr>
          <p:cNvCxnSpPr>
            <a:cxnSpLocks/>
            <a:stCxn id="67" idx="2"/>
            <a:endCxn id="68" idx="0"/>
          </p:cNvCxnSpPr>
          <p:nvPr/>
        </p:nvCxnSpPr>
        <p:spPr>
          <a:xfrm>
            <a:off x="4855632" y="4702742"/>
            <a:ext cx="1" cy="8598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763A846-1A70-3B1D-73EB-0064631E5077}"/>
              </a:ext>
            </a:extLst>
          </p:cNvPr>
          <p:cNvSpPr txBox="1"/>
          <p:nvPr/>
        </p:nvSpPr>
        <p:spPr>
          <a:xfrm>
            <a:off x="9338733" y="1820333"/>
            <a:ext cx="238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FEB Assigns overrun status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4C86C7-60F3-91C1-869E-25228BBAA443}"/>
              </a:ext>
            </a:extLst>
          </p:cNvPr>
          <p:cNvSpPr txBox="1"/>
          <p:nvPr/>
        </p:nvSpPr>
        <p:spPr>
          <a:xfrm>
            <a:off x="461963" y="2680242"/>
            <a:ext cx="1686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Synchronous Transfer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5D4E343-213D-9F1B-C38C-106DCB460523}"/>
              </a:ext>
            </a:extLst>
          </p:cNvPr>
          <p:cNvSpPr txBox="1"/>
          <p:nvPr/>
        </p:nvSpPr>
        <p:spPr>
          <a:xfrm>
            <a:off x="507906" y="3794154"/>
            <a:ext cx="1686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Synchronous Transfer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E4C201-747D-4BEB-0021-FFB8EBFF91DC}"/>
              </a:ext>
            </a:extLst>
          </p:cNvPr>
          <p:cNvSpPr txBox="1"/>
          <p:nvPr/>
        </p:nvSpPr>
        <p:spPr>
          <a:xfrm>
            <a:off x="744732" y="4994171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Buffered Transfer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670BDC7-3C92-93A9-59AF-08ADF1EBD44E}"/>
              </a:ext>
            </a:extLst>
          </p:cNvPr>
          <p:cNvSpPr txBox="1"/>
          <p:nvPr/>
        </p:nvSpPr>
        <p:spPr>
          <a:xfrm>
            <a:off x="9338733" y="3184550"/>
            <a:ext cx="243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RDO Assigns overrun status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DAA37D-FE33-5AE4-CB53-4CB6B583FA43}"/>
              </a:ext>
            </a:extLst>
          </p:cNvPr>
          <p:cNvSpPr txBox="1"/>
          <p:nvPr/>
        </p:nvSpPr>
        <p:spPr>
          <a:xfrm>
            <a:off x="9348256" y="4371053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Much less clear:  “Asserts Busy”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12B5DC5-B81A-DDBF-266F-4619A6A663F5}"/>
              </a:ext>
            </a:extLst>
          </p:cNvPr>
          <p:cNvSpPr txBox="1"/>
          <p:nvPr/>
        </p:nvSpPr>
        <p:spPr>
          <a:xfrm>
            <a:off x="9348256" y="5345273"/>
            <a:ext cx="27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Much less clear:  “Asserts Busy”</a:t>
            </a:r>
          </a:p>
        </p:txBody>
      </p:sp>
    </p:spTree>
    <p:extLst>
      <p:ext uri="{BB962C8B-B14F-4D97-AF65-F5344CB8AC3E}">
        <p14:creationId xmlns:p14="http://schemas.microsoft.com/office/powerpoint/2010/main" val="411798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controls efforts</a:t>
            </a:r>
          </a:p>
        </p:txBody>
      </p:sp>
    </p:spTree>
    <p:extLst>
      <p:ext uri="{BB962C8B-B14F-4D97-AF65-F5344CB8AC3E}">
        <p14:creationId xmlns:p14="http://schemas.microsoft.com/office/powerpoint/2010/main" val="223879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 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Controls efforts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A9D7E-3722-A5C3-9927-C79D42ABA738}"/>
              </a:ext>
            </a:extLst>
          </p:cNvPr>
          <p:cNvSpPr txBox="1"/>
          <p:nvPr/>
        </p:nvSpPr>
        <p:spPr>
          <a:xfrm>
            <a:off x="9601786" y="5919092"/>
            <a:ext cx="219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Ken Livingston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D2F65-DFB6-7F23-CB8B-0A747679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01" y="1272746"/>
            <a:ext cx="8824461" cy="4940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AF9BF-8E19-5C43-830D-B1E311E66DCC}"/>
              </a:ext>
            </a:extLst>
          </p:cNvPr>
          <p:cNvSpPr txBox="1"/>
          <p:nvPr/>
        </p:nvSpPr>
        <p:spPr>
          <a:xfrm>
            <a:off x="9398390" y="5798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Dmitry </a:t>
            </a:r>
            <a:r>
              <a:rPr lang="en-US" dirty="0" err="1"/>
              <a:t>Kalinkin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6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Controls Efforts</a:t>
            </a:r>
          </a:p>
        </p:txBody>
      </p:sp>
    </p:spTree>
    <p:extLst>
      <p:ext uri="{BB962C8B-B14F-4D97-AF65-F5344CB8AC3E}">
        <p14:creationId xmlns:p14="http://schemas.microsoft.com/office/powerpoint/2010/main" val="13076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Controls Efforts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AA841-8726-07D5-0489-4AB4860C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33" y="811212"/>
            <a:ext cx="9711879" cy="5476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A9D7E-3722-A5C3-9927-C79D42ABA738}"/>
              </a:ext>
            </a:extLst>
          </p:cNvPr>
          <p:cNvSpPr txBox="1"/>
          <p:nvPr/>
        </p:nvSpPr>
        <p:spPr>
          <a:xfrm>
            <a:off x="9601786" y="5919092"/>
            <a:ext cx="219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Ken Livingston</a:t>
            </a:r>
          </a:p>
        </p:txBody>
      </p:sp>
    </p:spTree>
    <p:extLst>
      <p:ext uri="{BB962C8B-B14F-4D97-AF65-F5344CB8AC3E}">
        <p14:creationId xmlns:p14="http://schemas.microsoft.com/office/powerpoint/2010/main" val="221233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 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B8EBD-1C9D-4A55-94D0-AA6FC680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67" y="729950"/>
            <a:ext cx="9717530" cy="5490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8767B-180D-DBAB-349E-CB84666BDD0F}"/>
              </a:ext>
            </a:extLst>
          </p:cNvPr>
          <p:cNvSpPr txBox="1"/>
          <p:nvPr/>
        </p:nvSpPr>
        <p:spPr>
          <a:xfrm>
            <a:off x="10315323" y="5868857"/>
            <a:ext cx="219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Ken Livingston</a:t>
            </a:r>
          </a:p>
        </p:txBody>
      </p:sp>
    </p:spTree>
    <p:extLst>
      <p:ext uri="{BB962C8B-B14F-4D97-AF65-F5344CB8AC3E}">
        <p14:creationId xmlns:p14="http://schemas.microsoft.com/office/powerpoint/2010/main" val="201925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Collaboration Meeting </a:t>
            </a:r>
          </a:p>
          <a:p>
            <a:pPr lvl="2"/>
            <a:r>
              <a:rPr lang="en-US" dirty="0"/>
              <a:t>Wed 1/10/24 – Collaboration Meeting </a:t>
            </a:r>
            <a:r>
              <a:rPr lang="en-US" dirty="0" err="1"/>
              <a:t>Workfest</a:t>
            </a:r>
            <a:r>
              <a:rPr lang="en-US" dirty="0"/>
              <a:t>, Joint meeting of SRO and Electronics &amp; DAQ</a:t>
            </a:r>
          </a:p>
          <a:p>
            <a:pPr lvl="2"/>
            <a:r>
              <a:rPr lang="en-US" dirty="0"/>
              <a:t>Friday 1/12/24 – Software &amp; Computing report, Electronics, Readout &amp; DAQ report</a:t>
            </a:r>
          </a:p>
          <a:p>
            <a:pPr lvl="2"/>
            <a:r>
              <a:rPr lang="en-US" dirty="0"/>
              <a:t>Saturday 1/13/24 – Significant time dedicated to planning TDR</a:t>
            </a:r>
          </a:p>
          <a:p>
            <a:r>
              <a:rPr lang="en-US" dirty="0"/>
              <a:t>New results coming from backgrounds</a:t>
            </a:r>
          </a:p>
          <a:p>
            <a:pPr lvl="2"/>
            <a:r>
              <a:rPr lang="en-US" dirty="0"/>
              <a:t>Rates in n-</a:t>
            </a:r>
            <a:r>
              <a:rPr lang="en-US" dirty="0" err="1"/>
              <a:t>ecal</a:t>
            </a:r>
            <a:r>
              <a:rPr lang="en-US" dirty="0"/>
              <a:t> ~10^5hz/channel nearest beam, need to translate to FEB impact carefully</a:t>
            </a:r>
          </a:p>
          <a:p>
            <a:pPr lvl="2"/>
            <a:r>
              <a:rPr lang="en-US" dirty="0"/>
              <a:t>More coming soon, generally need more accurate translations than last years numbers</a:t>
            </a:r>
          </a:p>
          <a:p>
            <a:r>
              <a:rPr lang="en-US" dirty="0"/>
              <a:t>Far forward/backward preliminary design review 2/12/24</a:t>
            </a:r>
          </a:p>
          <a:p>
            <a:pPr lvl="2"/>
            <a:r>
              <a:rPr lang="en-US" dirty="0"/>
              <a:t>Work to deal with some issues there</a:t>
            </a:r>
          </a:p>
          <a:p>
            <a:pPr lvl="2"/>
            <a:r>
              <a:rPr lang="en-US" dirty="0"/>
              <a:t>High rates in the low Q taggers</a:t>
            </a:r>
          </a:p>
          <a:p>
            <a:pPr lvl="2"/>
            <a:r>
              <a:rPr lang="en-US" dirty="0"/>
              <a:t>High rates in the luminosity detectors (meaning of term “</a:t>
            </a:r>
            <a:r>
              <a:rPr lang="en-US" dirty="0" err="1"/>
              <a:t>histogramming</a:t>
            </a:r>
            <a:r>
              <a:rPr lang="en-US" dirty="0"/>
              <a:t>”)</a:t>
            </a:r>
          </a:p>
          <a:p>
            <a:r>
              <a:rPr lang="en-US" dirty="0"/>
              <a:t>More focus on ASICs starting next year with monthly updates (starting 1/15/24)</a:t>
            </a:r>
          </a:p>
          <a:p>
            <a:r>
              <a:rPr lang="en-US" dirty="0"/>
              <a:t>Fernando still requesting info on </a:t>
            </a:r>
            <a:r>
              <a:rPr lang="en-US" dirty="0" err="1"/>
              <a:t>Qmin</a:t>
            </a:r>
            <a:r>
              <a:rPr lang="en-US" dirty="0"/>
              <a:t>/</a:t>
            </a:r>
            <a:r>
              <a:rPr lang="en-US" dirty="0" err="1"/>
              <a:t>Qmax</a:t>
            </a:r>
            <a:r>
              <a:rPr lang="en-US" dirty="0"/>
              <a:t>:	</a:t>
            </a:r>
            <a:r>
              <a:rPr lang="en-US" sz="800" dirty="0"/>
              <a:t>	 </a:t>
            </a:r>
            <a:r>
              <a:rPr lang="en-US" sz="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r>
              <a:rPr lang="en-US" sz="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en-US" dirty="0"/>
              <a:t>Slow Control efforts ongoing.  Estimating scale, block diagrams, meet with project</a:t>
            </a:r>
          </a:p>
        </p:txBody>
      </p:sp>
    </p:spTree>
    <p:extLst>
      <p:ext uri="{BB962C8B-B14F-4D97-AF65-F5344CB8AC3E}">
        <p14:creationId xmlns:p14="http://schemas.microsoft.com/office/powerpoint/2010/main" val="71774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and DAQ WG – 12/21/23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19588-B653-7459-D98C-A595C5BDB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50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William’s Talk…</a:t>
            </a:r>
            <a:endParaRPr lang="en-US" sz="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B80A-4FFC-09AC-7502-04D18047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for the next few months regarding protocol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CD2-6235-0E4C-B2F0-18D267A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Electronics &amp; DAQ WG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5A12-8C47-2F12-11E8-377DA9F2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2D3-CD61-4A7E-9437-7C5C9AEB1EFF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26C9-2C3E-9B4B-0CD2-2F0DC0DD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12/21/2023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04BE5-23C6-EDE4-1C2B-3C77483C6BE1}"/>
              </a:ext>
            </a:extLst>
          </p:cNvPr>
          <p:cNvSpPr txBox="1"/>
          <p:nvPr/>
        </p:nvSpPr>
        <p:spPr>
          <a:xfrm>
            <a:off x="1007934" y="921748"/>
            <a:ext cx="104072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Detailed requirements for RDO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/>
              <a:t>Define scheme for handling bunch identification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Each timeframe should have a time of a certain number of bits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Bunches within each timeframe should be limited to a specific length (16 bits?)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Define whether the timeframes start at the same bunch ID relative to the </a:t>
            </a:r>
            <a:r>
              <a:rPr lang="en-US" dirty="0" err="1"/>
              <a:t>revtic</a:t>
            </a:r>
            <a:r>
              <a:rPr lang="en-US" dirty="0"/>
              <a:t>, or can start at any point in the revolution of the beam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Define how TOA bits from the ASICS get translated into real times relative to BX, and in real time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Untangle 40MHz issues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Make sure we cover any time difference between ASIC time intervals and Timeframe time intervals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Define how ADC’s get translated to BX times in RDO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/>
              <a:t>Define mechanism for software triggers.   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For software triggering occurring in DAM, how to communicate the trigger info from other detectors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Do we need/want the capability to software trigger in the DAM &amp; in the EBDC (or later)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Trigger words in the Fiber protocol (triggering calibration systems for example)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/>
              <a:t>Define scheme for handling overruns / </a:t>
            </a:r>
            <a:r>
              <a:rPr lang="en-US" dirty="0" err="1"/>
              <a:t>busys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/>
              <a:t>Strategy, </a:t>
            </a:r>
            <a:r>
              <a:rPr lang="en-US"/>
              <a:t>what </a:t>
            </a:r>
            <a:r>
              <a:rPr lang="en-US" dirty="0"/>
              <a:t>t</a:t>
            </a:r>
            <a:r>
              <a:rPr lang="en-US"/>
              <a:t>o </a:t>
            </a:r>
            <a:r>
              <a:rPr lang="en-US" dirty="0" err="1"/>
              <a:t>do</a:t>
            </a:r>
            <a:r>
              <a:rPr lang="en-US" dirty="0"/>
              <a:t> with “lost” data, “lost” components</a:t>
            </a:r>
          </a:p>
        </p:txBody>
      </p:sp>
    </p:spTree>
    <p:extLst>
      <p:ext uri="{BB962C8B-B14F-4D97-AF65-F5344CB8AC3E}">
        <p14:creationId xmlns:p14="http://schemas.microsoft.com/office/powerpoint/2010/main" val="3095728168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1537</Words>
  <Application>Microsoft Office PowerPoint</Application>
  <PresentationFormat>Widescreen</PresentationFormat>
  <Paragraphs>167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1_BNL</vt:lpstr>
      <vt:lpstr>Electronics &amp; DAQ WG – 12/21/23 </vt:lpstr>
      <vt:lpstr>Electronics and DAQ WG – 12/21/23</vt:lpstr>
      <vt:lpstr>Electronics and DAQ WG – 12/21/23</vt:lpstr>
      <vt:lpstr>Electronics and DAQ WG – 12/21/23</vt:lpstr>
      <vt:lpstr>Electronics and DAQ WG – 12/21/23</vt:lpstr>
      <vt:lpstr>Electronics and DAQ WG – 12/21/23</vt:lpstr>
      <vt:lpstr>Electronics and DAQ WG – 12/21/23</vt:lpstr>
      <vt:lpstr>Electronics and DAQ WG – 12/21/23</vt:lpstr>
      <vt:lpstr>Goals for the next few months regarding protocol</vt:lpstr>
      <vt:lpstr>Thoughts on High Level Protocol - Handling overflows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Landgraf</dc:creator>
  <cp:lastModifiedBy>Jeff Landgraf</cp:lastModifiedBy>
  <cp:revision>4</cp:revision>
  <dcterms:created xsi:type="dcterms:W3CDTF">2023-10-17T04:31:58Z</dcterms:created>
  <dcterms:modified xsi:type="dcterms:W3CDTF">2023-12-21T16:13:48Z</dcterms:modified>
</cp:coreProperties>
</file>