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 Landgraf" userId="367c8676d18b2324" providerId="LiveId" clId="{7895ADB8-2689-4015-9CA8-3E9BAFEE718C}"/>
    <pc:docChg chg="undo custSel addSld delSld modSld addMainMaster delMainMaster modMainMaster">
      <pc:chgData name="Jeff Landgraf" userId="367c8676d18b2324" providerId="LiveId" clId="{7895ADB8-2689-4015-9CA8-3E9BAFEE718C}" dt="2023-12-19T12:30:57.742" v="5667" actId="20577"/>
      <pc:docMkLst>
        <pc:docMk/>
      </pc:docMkLst>
      <pc:sldChg chg="addSp delSp modSp mod modClrScheme chgLayout">
        <pc:chgData name="Jeff Landgraf" userId="367c8676d18b2324" providerId="LiveId" clId="{7895ADB8-2689-4015-9CA8-3E9BAFEE718C}" dt="2023-12-19T12:21:21.476" v="5376" actId="20577"/>
        <pc:sldMkLst>
          <pc:docMk/>
          <pc:sldMk cId="534814641" sldId="256"/>
        </pc:sldMkLst>
        <pc:spChg chg="add mod ord">
          <ac:chgData name="Jeff Landgraf" userId="367c8676d18b2324" providerId="LiveId" clId="{7895ADB8-2689-4015-9CA8-3E9BAFEE718C}" dt="2023-12-18T19:46:24.535" v="405" actId="700"/>
          <ac:spMkLst>
            <pc:docMk/>
            <pc:sldMk cId="534814641" sldId="256"/>
            <ac:spMk id="2" creationId="{F620B80A-4FFC-09AC-7502-04D180479223}"/>
          </ac:spMkLst>
        </pc:spChg>
        <pc:spChg chg="add mod ord">
          <ac:chgData name="Jeff Landgraf" userId="367c8676d18b2324" providerId="LiveId" clId="{7895ADB8-2689-4015-9CA8-3E9BAFEE718C}" dt="2023-12-19T12:21:21.476" v="5376" actId="20577"/>
          <ac:spMkLst>
            <pc:docMk/>
            <pc:sldMk cId="534814641" sldId="256"/>
            <ac:spMk id="3" creationId="{2AC19588-B653-7459-D98C-A595C5BDB5BA}"/>
          </ac:spMkLst>
        </pc:spChg>
        <pc:spChg chg="mod ord">
          <ac:chgData name="Jeff Landgraf" userId="367c8676d18b2324" providerId="LiveId" clId="{7895ADB8-2689-4015-9CA8-3E9BAFEE718C}" dt="2023-12-18T19:46:24.535" v="405" actId="700"/>
          <ac:spMkLst>
            <pc:docMk/>
            <pc:sldMk cId="534814641" sldId="256"/>
            <ac:spMk id="4" creationId="{689E26C9-2C3E-9B4B-0CD2-2F0DC0DD6E42}"/>
          </ac:spMkLst>
        </pc:spChg>
        <pc:spChg chg="mod ord">
          <ac:chgData name="Jeff Landgraf" userId="367c8676d18b2324" providerId="LiveId" clId="{7895ADB8-2689-4015-9CA8-3E9BAFEE718C}" dt="2023-12-18T19:46:24.535" v="405" actId="700"/>
          <ac:spMkLst>
            <pc:docMk/>
            <pc:sldMk cId="534814641" sldId="256"/>
            <ac:spMk id="5" creationId="{C1DF5CD2-6235-0E4C-B2F0-18D267A8E803}"/>
          </ac:spMkLst>
        </pc:spChg>
        <pc:spChg chg="mod ord">
          <ac:chgData name="Jeff Landgraf" userId="367c8676d18b2324" providerId="LiveId" clId="{7895ADB8-2689-4015-9CA8-3E9BAFEE718C}" dt="2023-12-18T19:46:24.535" v="405" actId="700"/>
          <ac:spMkLst>
            <pc:docMk/>
            <pc:sldMk cId="534814641" sldId="256"/>
            <ac:spMk id="6" creationId="{9F275A12-8C47-2F12-11E8-377DA9F23E2F}"/>
          </ac:spMkLst>
        </pc:spChg>
        <pc:spChg chg="del mod">
          <ac:chgData name="Jeff Landgraf" userId="367c8676d18b2324" providerId="LiveId" clId="{7895ADB8-2689-4015-9CA8-3E9BAFEE718C}" dt="2023-12-18T19:43:50.474" v="174" actId="478"/>
          <ac:spMkLst>
            <pc:docMk/>
            <pc:sldMk cId="534814641" sldId="256"/>
            <ac:spMk id="7" creationId="{9F427DC1-1375-7FC8-139C-7FBF4B009520}"/>
          </ac:spMkLst>
        </pc:spChg>
        <pc:spChg chg="del mod">
          <ac:chgData name="Jeff Landgraf" userId="367c8676d18b2324" providerId="LiveId" clId="{7895ADB8-2689-4015-9CA8-3E9BAFEE718C}" dt="2023-12-18T19:43:48.229" v="173" actId="478"/>
          <ac:spMkLst>
            <pc:docMk/>
            <pc:sldMk cId="534814641" sldId="256"/>
            <ac:spMk id="8" creationId="{7DA5B3D8-0707-1C6A-7CAA-2960FDD000CB}"/>
          </ac:spMkLst>
        </pc:spChg>
      </pc:sldChg>
      <pc:sldChg chg="del">
        <pc:chgData name="Jeff Landgraf" userId="367c8676d18b2324" providerId="LiveId" clId="{7895ADB8-2689-4015-9CA8-3E9BAFEE718C}" dt="2023-12-18T19:35:25.592" v="0" actId="47"/>
        <pc:sldMkLst>
          <pc:docMk/>
          <pc:sldMk cId="592430413" sldId="257"/>
        </pc:sldMkLst>
      </pc:sldChg>
      <pc:sldChg chg="modSp new mod">
        <pc:chgData name="Jeff Landgraf" userId="367c8676d18b2324" providerId="LiveId" clId="{7895ADB8-2689-4015-9CA8-3E9BAFEE718C}" dt="2023-12-19T02:39:30.677" v="4311" actId="179"/>
        <pc:sldMkLst>
          <pc:docMk/>
          <pc:sldMk cId="894099089" sldId="257"/>
        </pc:sldMkLst>
        <pc:spChg chg="mod">
          <ac:chgData name="Jeff Landgraf" userId="367c8676d18b2324" providerId="LiveId" clId="{7895ADB8-2689-4015-9CA8-3E9BAFEE718C}" dt="2023-12-19T01:57:56.432" v="2554" actId="20577"/>
          <ac:spMkLst>
            <pc:docMk/>
            <pc:sldMk cId="894099089" sldId="257"/>
            <ac:spMk id="2" creationId="{3FEC9CC6-E753-A633-B530-BACD9B0A1009}"/>
          </ac:spMkLst>
        </pc:spChg>
        <pc:spChg chg="mod">
          <ac:chgData name="Jeff Landgraf" userId="367c8676d18b2324" providerId="LiveId" clId="{7895ADB8-2689-4015-9CA8-3E9BAFEE718C}" dt="2023-12-19T02:39:30.677" v="4311" actId="179"/>
          <ac:spMkLst>
            <pc:docMk/>
            <pc:sldMk cId="894099089" sldId="257"/>
            <ac:spMk id="3" creationId="{DBC84EDD-9042-7D2E-100F-02A5890C36F1}"/>
          </ac:spMkLst>
        </pc:spChg>
      </pc:sldChg>
      <pc:sldChg chg="modSp new del mod">
        <pc:chgData name="Jeff Landgraf" userId="367c8676d18b2324" providerId="LiveId" clId="{7895ADB8-2689-4015-9CA8-3E9BAFEE718C}" dt="2023-12-18T19:46:51.147" v="420" actId="47"/>
        <pc:sldMkLst>
          <pc:docMk/>
          <pc:sldMk cId="3702356854" sldId="257"/>
        </pc:sldMkLst>
        <pc:spChg chg="mod">
          <ac:chgData name="Jeff Landgraf" userId="367c8676d18b2324" providerId="LiveId" clId="{7895ADB8-2689-4015-9CA8-3E9BAFEE718C}" dt="2023-12-18T19:46:46.440" v="419" actId="20577"/>
          <ac:spMkLst>
            <pc:docMk/>
            <pc:sldMk cId="3702356854" sldId="257"/>
            <ac:spMk id="2" creationId="{F5EB3957-029D-741D-B903-F35CD8206E14}"/>
          </ac:spMkLst>
        </pc:spChg>
      </pc:sldChg>
      <pc:sldChg chg="modSp new mod">
        <pc:chgData name="Jeff Landgraf" userId="367c8676d18b2324" providerId="LiveId" clId="{7895ADB8-2689-4015-9CA8-3E9BAFEE718C}" dt="2023-12-19T12:30:57.742" v="5667" actId="20577"/>
        <pc:sldMkLst>
          <pc:docMk/>
          <pc:sldMk cId="2254391261" sldId="258"/>
        </pc:sldMkLst>
        <pc:spChg chg="mod">
          <ac:chgData name="Jeff Landgraf" userId="367c8676d18b2324" providerId="LiveId" clId="{7895ADB8-2689-4015-9CA8-3E9BAFEE718C}" dt="2023-12-19T02:37:48.188" v="4298" actId="20577"/>
          <ac:spMkLst>
            <pc:docMk/>
            <pc:sldMk cId="2254391261" sldId="258"/>
            <ac:spMk id="2" creationId="{6AE807FE-EC6E-6E91-0BDE-5043B1571514}"/>
          </ac:spMkLst>
        </pc:spChg>
        <pc:spChg chg="mod">
          <ac:chgData name="Jeff Landgraf" userId="367c8676d18b2324" providerId="LiveId" clId="{7895ADB8-2689-4015-9CA8-3E9BAFEE718C}" dt="2023-12-19T12:30:57.742" v="5667" actId="20577"/>
          <ac:spMkLst>
            <pc:docMk/>
            <pc:sldMk cId="2254391261" sldId="258"/>
            <ac:spMk id="3" creationId="{1AFC6CDC-DF31-D22B-7371-DE2B7DCB56D6}"/>
          </ac:spMkLst>
        </pc:spChg>
      </pc:sldChg>
      <pc:sldChg chg="del">
        <pc:chgData name="Jeff Landgraf" userId="367c8676d18b2324" providerId="LiveId" clId="{7895ADB8-2689-4015-9CA8-3E9BAFEE718C}" dt="2023-12-18T19:35:27.208" v="2" actId="47"/>
        <pc:sldMkLst>
          <pc:docMk/>
          <pc:sldMk cId="2698938264" sldId="258"/>
        </pc:sldMkLst>
      </pc:sldChg>
      <pc:sldChg chg="del">
        <pc:chgData name="Jeff Landgraf" userId="367c8676d18b2324" providerId="LiveId" clId="{7895ADB8-2689-4015-9CA8-3E9BAFEE718C}" dt="2023-12-18T19:35:27.685" v="3" actId="47"/>
        <pc:sldMkLst>
          <pc:docMk/>
          <pc:sldMk cId="327978014" sldId="259"/>
        </pc:sldMkLst>
      </pc:sldChg>
      <pc:sldChg chg="addSp modSp new mod">
        <pc:chgData name="Jeff Landgraf" userId="367c8676d18b2324" providerId="LiveId" clId="{7895ADB8-2689-4015-9CA8-3E9BAFEE718C}" dt="2023-12-19T12:28:19.592" v="5547" actId="20577"/>
        <pc:sldMkLst>
          <pc:docMk/>
          <pc:sldMk cId="867931187" sldId="259"/>
        </pc:sldMkLst>
        <pc:spChg chg="mod">
          <ac:chgData name="Jeff Landgraf" userId="367c8676d18b2324" providerId="LiveId" clId="{7895ADB8-2689-4015-9CA8-3E9BAFEE718C}" dt="2023-12-19T02:00:31.844" v="2586" actId="20577"/>
          <ac:spMkLst>
            <pc:docMk/>
            <pc:sldMk cId="867931187" sldId="259"/>
            <ac:spMk id="2" creationId="{DAE19FE6-DF7F-4E75-CA75-E175F5021CE2}"/>
          </ac:spMkLst>
        </pc:spChg>
        <pc:spChg chg="add mod">
          <ac:chgData name="Jeff Landgraf" userId="367c8676d18b2324" providerId="LiveId" clId="{7895ADB8-2689-4015-9CA8-3E9BAFEE718C}" dt="2023-12-19T02:00:57.594" v="2686" actId="20577"/>
          <ac:spMkLst>
            <pc:docMk/>
            <pc:sldMk cId="867931187" sldId="259"/>
            <ac:spMk id="6" creationId="{33421DF4-02A8-546F-6E64-6690ABA869BD}"/>
          </ac:spMkLst>
        </pc:spChg>
        <pc:spChg chg="add mod">
          <ac:chgData name="Jeff Landgraf" userId="367c8676d18b2324" providerId="LiveId" clId="{7895ADB8-2689-4015-9CA8-3E9BAFEE718C}" dt="2023-12-19T02:33:58.590" v="4166" actId="1076"/>
          <ac:spMkLst>
            <pc:docMk/>
            <pc:sldMk cId="867931187" sldId="259"/>
            <ac:spMk id="11" creationId="{FD3662DA-A470-10BA-E71F-4C8BEE3C2AF1}"/>
          </ac:spMkLst>
        </pc:spChg>
        <pc:spChg chg="add mod">
          <ac:chgData name="Jeff Landgraf" userId="367c8676d18b2324" providerId="LiveId" clId="{7895ADB8-2689-4015-9CA8-3E9BAFEE718C}" dt="2023-12-19T02:33:58.590" v="4166" actId="1076"/>
          <ac:spMkLst>
            <pc:docMk/>
            <pc:sldMk cId="867931187" sldId="259"/>
            <ac:spMk id="12" creationId="{08B62268-CA64-FF57-FDC0-DD455E0F5C6B}"/>
          </ac:spMkLst>
        </pc:spChg>
        <pc:spChg chg="add mod">
          <ac:chgData name="Jeff Landgraf" userId="367c8676d18b2324" providerId="LiveId" clId="{7895ADB8-2689-4015-9CA8-3E9BAFEE718C}" dt="2023-12-19T02:35:14.736" v="4228" actId="20577"/>
          <ac:spMkLst>
            <pc:docMk/>
            <pc:sldMk cId="867931187" sldId="259"/>
            <ac:spMk id="22" creationId="{EC4DF6FC-7222-F5C6-D9E3-E4B9B7FBEF72}"/>
          </ac:spMkLst>
        </pc:spChg>
        <pc:graphicFrameChg chg="add mod modGraphic">
          <ac:chgData name="Jeff Landgraf" userId="367c8676d18b2324" providerId="LiveId" clId="{7895ADB8-2689-4015-9CA8-3E9BAFEE718C}" dt="2023-12-19T12:26:07.491" v="5422" actId="14100"/>
          <ac:graphicFrameMkLst>
            <pc:docMk/>
            <pc:sldMk cId="867931187" sldId="259"/>
            <ac:graphicFrameMk id="7" creationId="{770BD9D3-417F-ACAE-B110-4F3C0322E94F}"/>
          </ac:graphicFrameMkLst>
        </pc:graphicFrameChg>
        <pc:graphicFrameChg chg="add mod modGraphic">
          <ac:chgData name="Jeff Landgraf" userId="367c8676d18b2324" providerId="LiveId" clId="{7895ADB8-2689-4015-9CA8-3E9BAFEE718C}" dt="2023-12-19T12:28:19.592" v="5547" actId="20577"/>
          <ac:graphicFrameMkLst>
            <pc:docMk/>
            <pc:sldMk cId="867931187" sldId="259"/>
            <ac:graphicFrameMk id="23" creationId="{35BB4084-83E3-2CFB-49EC-165F46655E6E}"/>
          </ac:graphicFrameMkLst>
        </pc:graphicFrameChg>
        <pc:cxnChg chg="add mod">
          <ac:chgData name="Jeff Landgraf" userId="367c8676d18b2324" providerId="LiveId" clId="{7895ADB8-2689-4015-9CA8-3E9BAFEE718C}" dt="2023-12-19T12:26:22.232" v="5424" actId="14100"/>
          <ac:cxnSpMkLst>
            <pc:docMk/>
            <pc:sldMk cId="867931187" sldId="259"/>
            <ac:cxnSpMk id="9" creationId="{23458E1E-5C69-BD29-D5A9-9EF410FD4284}"/>
          </ac:cxnSpMkLst>
        </pc:cxnChg>
        <pc:cxnChg chg="add mod">
          <ac:chgData name="Jeff Landgraf" userId="367c8676d18b2324" providerId="LiveId" clId="{7895ADB8-2689-4015-9CA8-3E9BAFEE718C}" dt="2023-12-19T12:26:24.823" v="5425" actId="14100"/>
          <ac:cxnSpMkLst>
            <pc:docMk/>
            <pc:sldMk cId="867931187" sldId="259"/>
            <ac:cxnSpMk id="13" creationId="{D70BA61C-DB1D-8A3E-813F-9CBED3813B0C}"/>
          </ac:cxnSpMkLst>
        </pc:cxnChg>
      </pc:sldChg>
      <pc:sldChg chg="del">
        <pc:chgData name="Jeff Landgraf" userId="367c8676d18b2324" providerId="LiveId" clId="{7895ADB8-2689-4015-9CA8-3E9BAFEE718C}" dt="2023-12-18T19:35:28.466" v="4" actId="47"/>
        <pc:sldMkLst>
          <pc:docMk/>
          <pc:sldMk cId="1358278858" sldId="260"/>
        </pc:sldMkLst>
      </pc:sldChg>
      <pc:sldChg chg="del">
        <pc:chgData name="Jeff Landgraf" userId="367c8676d18b2324" providerId="LiveId" clId="{7895ADB8-2689-4015-9CA8-3E9BAFEE718C}" dt="2023-12-18T19:35:26.559" v="1" actId="47"/>
        <pc:sldMkLst>
          <pc:docMk/>
          <pc:sldMk cId="1498774790" sldId="261"/>
        </pc:sldMkLst>
      </pc:sldChg>
      <pc:sldMasterChg chg="new mod addSldLayout">
        <pc:chgData name="Jeff Landgraf" userId="367c8676d18b2324" providerId="LiveId" clId="{7895ADB8-2689-4015-9CA8-3E9BAFEE718C}" dt="2023-12-18T19:41:05.044" v="80" actId="6938"/>
        <pc:sldMasterMkLst>
          <pc:docMk/>
          <pc:sldMasterMk cId="3266401724" sldId="2147483660"/>
        </pc:sldMasterMkLst>
        <pc:sldLayoutChg chg="new replId">
          <pc:chgData name="Jeff Landgraf" userId="367c8676d18b2324" providerId="LiveId" clId="{7895ADB8-2689-4015-9CA8-3E9BAFEE718C}" dt="2023-12-18T19:41:05.044" v="80" actId="6938"/>
          <pc:sldLayoutMkLst>
            <pc:docMk/>
            <pc:sldMasterMk cId="3266401724" sldId="2147483660"/>
            <pc:sldLayoutMk cId="3744748583" sldId="2147483661"/>
          </pc:sldLayoutMkLst>
        </pc:sldLayoutChg>
        <pc:sldLayoutChg chg="new replId">
          <pc:chgData name="Jeff Landgraf" userId="367c8676d18b2324" providerId="LiveId" clId="{7895ADB8-2689-4015-9CA8-3E9BAFEE718C}" dt="2023-12-18T19:41:05.044" v="80" actId="6938"/>
          <pc:sldLayoutMkLst>
            <pc:docMk/>
            <pc:sldMasterMk cId="3266401724" sldId="2147483660"/>
            <pc:sldLayoutMk cId="4223233336" sldId="2147483662"/>
          </pc:sldLayoutMkLst>
        </pc:sldLayoutChg>
        <pc:sldLayoutChg chg="new replId">
          <pc:chgData name="Jeff Landgraf" userId="367c8676d18b2324" providerId="LiveId" clId="{7895ADB8-2689-4015-9CA8-3E9BAFEE718C}" dt="2023-12-18T19:41:05.044" v="80" actId="6938"/>
          <pc:sldLayoutMkLst>
            <pc:docMk/>
            <pc:sldMasterMk cId="3266401724" sldId="2147483660"/>
            <pc:sldLayoutMk cId="517235550" sldId="2147483663"/>
          </pc:sldLayoutMkLst>
        </pc:sldLayoutChg>
        <pc:sldLayoutChg chg="new replId">
          <pc:chgData name="Jeff Landgraf" userId="367c8676d18b2324" providerId="LiveId" clId="{7895ADB8-2689-4015-9CA8-3E9BAFEE718C}" dt="2023-12-18T19:41:05.044" v="80" actId="6938"/>
          <pc:sldLayoutMkLst>
            <pc:docMk/>
            <pc:sldMasterMk cId="3266401724" sldId="2147483660"/>
            <pc:sldLayoutMk cId="1236519735" sldId="2147483664"/>
          </pc:sldLayoutMkLst>
        </pc:sldLayoutChg>
        <pc:sldLayoutChg chg="new replId">
          <pc:chgData name="Jeff Landgraf" userId="367c8676d18b2324" providerId="LiveId" clId="{7895ADB8-2689-4015-9CA8-3E9BAFEE718C}" dt="2023-12-18T19:41:05.044" v="80" actId="6938"/>
          <pc:sldLayoutMkLst>
            <pc:docMk/>
            <pc:sldMasterMk cId="3266401724" sldId="2147483660"/>
            <pc:sldLayoutMk cId="3938757528" sldId="2147483665"/>
          </pc:sldLayoutMkLst>
        </pc:sldLayoutChg>
        <pc:sldLayoutChg chg="new replId">
          <pc:chgData name="Jeff Landgraf" userId="367c8676d18b2324" providerId="LiveId" clId="{7895ADB8-2689-4015-9CA8-3E9BAFEE718C}" dt="2023-12-18T19:41:05.044" v="80" actId="6938"/>
          <pc:sldLayoutMkLst>
            <pc:docMk/>
            <pc:sldMasterMk cId="3266401724" sldId="2147483660"/>
            <pc:sldLayoutMk cId="2648167002" sldId="2147483666"/>
          </pc:sldLayoutMkLst>
        </pc:sldLayoutChg>
        <pc:sldLayoutChg chg="new replId">
          <pc:chgData name="Jeff Landgraf" userId="367c8676d18b2324" providerId="LiveId" clId="{7895ADB8-2689-4015-9CA8-3E9BAFEE718C}" dt="2023-12-18T19:41:05.044" v="80" actId="6938"/>
          <pc:sldLayoutMkLst>
            <pc:docMk/>
            <pc:sldMasterMk cId="3266401724" sldId="2147483660"/>
            <pc:sldLayoutMk cId="1584314533" sldId="2147483667"/>
          </pc:sldLayoutMkLst>
        </pc:sldLayoutChg>
        <pc:sldLayoutChg chg="new replId">
          <pc:chgData name="Jeff Landgraf" userId="367c8676d18b2324" providerId="LiveId" clId="{7895ADB8-2689-4015-9CA8-3E9BAFEE718C}" dt="2023-12-18T19:41:05.044" v="80" actId="6938"/>
          <pc:sldLayoutMkLst>
            <pc:docMk/>
            <pc:sldMasterMk cId="3266401724" sldId="2147483660"/>
            <pc:sldLayoutMk cId="3250220143" sldId="2147483668"/>
          </pc:sldLayoutMkLst>
        </pc:sldLayoutChg>
        <pc:sldLayoutChg chg="new replId">
          <pc:chgData name="Jeff Landgraf" userId="367c8676d18b2324" providerId="LiveId" clId="{7895ADB8-2689-4015-9CA8-3E9BAFEE718C}" dt="2023-12-18T19:41:05.044" v="80" actId="6938"/>
          <pc:sldLayoutMkLst>
            <pc:docMk/>
            <pc:sldMasterMk cId="3266401724" sldId="2147483660"/>
            <pc:sldLayoutMk cId="3613537014" sldId="2147483669"/>
          </pc:sldLayoutMkLst>
        </pc:sldLayoutChg>
        <pc:sldLayoutChg chg="new replId">
          <pc:chgData name="Jeff Landgraf" userId="367c8676d18b2324" providerId="LiveId" clId="{7895ADB8-2689-4015-9CA8-3E9BAFEE718C}" dt="2023-12-18T19:41:05.044" v="80" actId="6938"/>
          <pc:sldLayoutMkLst>
            <pc:docMk/>
            <pc:sldMasterMk cId="3266401724" sldId="2147483660"/>
            <pc:sldLayoutMk cId="572491446" sldId="2147483670"/>
          </pc:sldLayoutMkLst>
        </pc:sldLayoutChg>
        <pc:sldLayoutChg chg="new replId">
          <pc:chgData name="Jeff Landgraf" userId="367c8676d18b2324" providerId="LiveId" clId="{7895ADB8-2689-4015-9CA8-3E9BAFEE718C}" dt="2023-12-18T19:41:05.044" v="80" actId="6938"/>
          <pc:sldLayoutMkLst>
            <pc:docMk/>
            <pc:sldMasterMk cId="3266401724" sldId="2147483660"/>
            <pc:sldLayoutMk cId="2484063465" sldId="2147483671"/>
          </pc:sldLayoutMkLst>
        </pc:sldLayoutChg>
      </pc:sldMasterChg>
      <pc:sldMasterChg chg="new del mod addSldLayout delSldLayout">
        <pc:chgData name="Jeff Landgraf" userId="367c8676d18b2324" providerId="LiveId" clId="{7895ADB8-2689-4015-9CA8-3E9BAFEE718C}" dt="2023-12-18T19:41:38.878" v="94" actId="2696"/>
        <pc:sldMasterMkLst>
          <pc:docMk/>
          <pc:sldMasterMk cId="237234956" sldId="2147483672"/>
        </pc:sldMasterMkLst>
        <pc:sldLayoutChg chg="new del replId">
          <pc:chgData name="Jeff Landgraf" userId="367c8676d18b2324" providerId="LiveId" clId="{7895ADB8-2689-4015-9CA8-3E9BAFEE718C}" dt="2023-12-18T19:41:38.823" v="83" actId="2696"/>
          <pc:sldLayoutMkLst>
            <pc:docMk/>
            <pc:sldMasterMk cId="237234956" sldId="2147483672"/>
            <pc:sldLayoutMk cId="227127594" sldId="2147483673"/>
          </pc:sldLayoutMkLst>
        </pc:sldLayoutChg>
        <pc:sldLayoutChg chg="new del replId">
          <pc:chgData name="Jeff Landgraf" userId="367c8676d18b2324" providerId="LiveId" clId="{7895ADB8-2689-4015-9CA8-3E9BAFEE718C}" dt="2023-12-18T19:41:38.827" v="84" actId="2696"/>
          <pc:sldLayoutMkLst>
            <pc:docMk/>
            <pc:sldMasterMk cId="237234956" sldId="2147483672"/>
            <pc:sldLayoutMk cId="1705075732" sldId="2147483674"/>
          </pc:sldLayoutMkLst>
        </pc:sldLayoutChg>
        <pc:sldLayoutChg chg="new del replId">
          <pc:chgData name="Jeff Landgraf" userId="367c8676d18b2324" providerId="LiveId" clId="{7895ADB8-2689-4015-9CA8-3E9BAFEE718C}" dt="2023-12-18T19:41:38.834" v="85" actId="2696"/>
          <pc:sldLayoutMkLst>
            <pc:docMk/>
            <pc:sldMasterMk cId="237234956" sldId="2147483672"/>
            <pc:sldLayoutMk cId="2157682763" sldId="2147483675"/>
          </pc:sldLayoutMkLst>
        </pc:sldLayoutChg>
        <pc:sldLayoutChg chg="new del replId">
          <pc:chgData name="Jeff Landgraf" userId="367c8676d18b2324" providerId="LiveId" clId="{7895ADB8-2689-4015-9CA8-3E9BAFEE718C}" dt="2023-12-18T19:41:38.838" v="86" actId="2696"/>
          <pc:sldLayoutMkLst>
            <pc:docMk/>
            <pc:sldMasterMk cId="237234956" sldId="2147483672"/>
            <pc:sldLayoutMk cId="2629690982" sldId="2147483676"/>
          </pc:sldLayoutMkLst>
        </pc:sldLayoutChg>
        <pc:sldLayoutChg chg="new del replId">
          <pc:chgData name="Jeff Landgraf" userId="367c8676d18b2324" providerId="LiveId" clId="{7895ADB8-2689-4015-9CA8-3E9BAFEE718C}" dt="2023-12-18T19:41:38.846" v="87" actId="2696"/>
          <pc:sldLayoutMkLst>
            <pc:docMk/>
            <pc:sldMasterMk cId="237234956" sldId="2147483672"/>
            <pc:sldLayoutMk cId="1924028127" sldId="2147483677"/>
          </pc:sldLayoutMkLst>
        </pc:sldLayoutChg>
        <pc:sldLayoutChg chg="new del replId">
          <pc:chgData name="Jeff Landgraf" userId="367c8676d18b2324" providerId="LiveId" clId="{7895ADB8-2689-4015-9CA8-3E9BAFEE718C}" dt="2023-12-18T19:41:38.849" v="88" actId="2696"/>
          <pc:sldLayoutMkLst>
            <pc:docMk/>
            <pc:sldMasterMk cId="237234956" sldId="2147483672"/>
            <pc:sldLayoutMk cId="3537488270" sldId="2147483678"/>
          </pc:sldLayoutMkLst>
        </pc:sldLayoutChg>
        <pc:sldLayoutChg chg="new del replId">
          <pc:chgData name="Jeff Landgraf" userId="367c8676d18b2324" providerId="LiveId" clId="{7895ADB8-2689-4015-9CA8-3E9BAFEE718C}" dt="2023-12-18T19:41:38.856" v="89" actId="2696"/>
          <pc:sldLayoutMkLst>
            <pc:docMk/>
            <pc:sldMasterMk cId="237234956" sldId="2147483672"/>
            <pc:sldLayoutMk cId="1919068663" sldId="2147483679"/>
          </pc:sldLayoutMkLst>
        </pc:sldLayoutChg>
        <pc:sldLayoutChg chg="new del replId">
          <pc:chgData name="Jeff Landgraf" userId="367c8676d18b2324" providerId="LiveId" clId="{7895ADB8-2689-4015-9CA8-3E9BAFEE718C}" dt="2023-12-18T19:41:38.862" v="90" actId="2696"/>
          <pc:sldLayoutMkLst>
            <pc:docMk/>
            <pc:sldMasterMk cId="237234956" sldId="2147483672"/>
            <pc:sldLayoutMk cId="1989166173" sldId="2147483680"/>
          </pc:sldLayoutMkLst>
        </pc:sldLayoutChg>
        <pc:sldLayoutChg chg="new del replId">
          <pc:chgData name="Jeff Landgraf" userId="367c8676d18b2324" providerId="LiveId" clId="{7895ADB8-2689-4015-9CA8-3E9BAFEE718C}" dt="2023-12-18T19:41:38.867" v="91" actId="2696"/>
          <pc:sldLayoutMkLst>
            <pc:docMk/>
            <pc:sldMasterMk cId="237234956" sldId="2147483672"/>
            <pc:sldLayoutMk cId="3907519377" sldId="2147483681"/>
          </pc:sldLayoutMkLst>
        </pc:sldLayoutChg>
        <pc:sldLayoutChg chg="new del replId">
          <pc:chgData name="Jeff Landgraf" userId="367c8676d18b2324" providerId="LiveId" clId="{7895ADB8-2689-4015-9CA8-3E9BAFEE718C}" dt="2023-12-18T19:41:38.870" v="92" actId="2696"/>
          <pc:sldLayoutMkLst>
            <pc:docMk/>
            <pc:sldMasterMk cId="237234956" sldId="2147483672"/>
            <pc:sldLayoutMk cId="1350234314" sldId="2147483682"/>
          </pc:sldLayoutMkLst>
        </pc:sldLayoutChg>
        <pc:sldLayoutChg chg="new del replId">
          <pc:chgData name="Jeff Landgraf" userId="367c8676d18b2324" providerId="LiveId" clId="{7895ADB8-2689-4015-9CA8-3E9BAFEE718C}" dt="2023-12-18T19:41:38.874" v="93" actId="2696"/>
          <pc:sldLayoutMkLst>
            <pc:docMk/>
            <pc:sldMasterMk cId="237234956" sldId="2147483672"/>
            <pc:sldLayoutMk cId="3096602925" sldId="214748368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77A753-87B3-47FE-971D-E9D7E1FD2B7B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90276C-6B7F-4146-85EC-A095E0ECC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97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FD422-CF21-5F4B-9F3C-D943F67A9B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2920" y="1174478"/>
            <a:ext cx="10962105" cy="1240412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ct val="100000"/>
              </a:lnSpc>
              <a:defRPr sz="4000" b="1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/>
              <a:t>Title from Agenda</a:t>
            </a:r>
            <a:br>
              <a:rPr lang="en-US"/>
            </a:br>
            <a:r>
              <a:rPr lang="en-US"/>
              <a:t>Continuation of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A5F0DF-C789-3B48-88B2-EEF178B1680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2920" y="5074920"/>
            <a:ext cx="4363736" cy="101962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SC-x Identifier</a:t>
            </a:r>
          </a:p>
          <a:p>
            <a:r>
              <a:rPr lang="en-US"/>
              <a:t>EIC CD-3A Review</a:t>
            </a:r>
          </a:p>
          <a:p>
            <a:r>
              <a:rPr lang="en-US"/>
              <a:t>November 14-16, 2023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87851E-C1E1-6E46-8D1B-95D6C188859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2920" y="3288714"/>
            <a:ext cx="10962105" cy="4489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12F870F-A3EC-0442-4A49-50365EE5DD7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2920" y="2423582"/>
            <a:ext cx="10962105" cy="501650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28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8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z="2800"/>
              <a:t>Secondary title if needed</a:t>
            </a:r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FD74062-0C2E-090F-07DF-75D428DE15D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2920" y="4233687"/>
            <a:ext cx="10962105" cy="3795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WBS 6.0x.xxx WBS Name (Exact from WBS)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1DFAD954-7DFC-3150-35B3-444AB26BD5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2920" y="3738425"/>
            <a:ext cx="10962105" cy="47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Project Role or Organizational Role if not Project</a:t>
            </a:r>
          </a:p>
        </p:txBody>
      </p:sp>
    </p:spTree>
    <p:extLst>
      <p:ext uri="{BB962C8B-B14F-4D97-AF65-F5344CB8AC3E}">
        <p14:creationId xmlns:p14="http://schemas.microsoft.com/office/powerpoint/2010/main" val="17323530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7" orient="horz" pos="2160">
          <p15:clr>
            <a:srgbClr val="FBAE40"/>
          </p15:clr>
        </p15:guide>
        <p15:guide id="8" pos="3840">
          <p15:clr>
            <a:srgbClr val="FBAE40"/>
          </p15:clr>
        </p15:guide>
        <p15:guide id="9" orient="horz" pos="3888">
          <p15:clr>
            <a:srgbClr val="FBAE40"/>
          </p15:clr>
        </p15:guide>
        <p15:guide id="10" pos="360">
          <p15:clr>
            <a:srgbClr val="FBAE40"/>
          </p15:clr>
        </p15:guide>
        <p15:guide id="11" pos="7320">
          <p15:clr>
            <a:srgbClr val="FBAE40"/>
          </p15:clr>
        </p15:guide>
        <p15:guide id="12" orient="horz" pos="398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 - Bulleted">
    <p:bg>
      <p:bgPr>
        <a:gradFill flip="none" rotWithShape="1">
          <a:gsLst>
            <a:gs pos="100000">
              <a:srgbClr val="CBCBCB"/>
            </a:gs>
            <a:gs pos="55000">
              <a:schemeClr val="bg1"/>
            </a:gs>
            <a:gs pos="3000">
              <a:srgbClr val="0A384A"/>
            </a:gs>
            <a:gs pos="3000">
              <a:schemeClr val="bg1"/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56E40-B484-1283-A234-15FBD88553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3270" y="-20791"/>
            <a:ext cx="11499234" cy="8148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Slide Title [Layout: Content 1 – Bulleted]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7E89AC-E876-D4E3-122F-C3259C4670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1963" y="930274"/>
            <a:ext cx="11521440" cy="5212080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 marL="515938" indent="-228600">
              <a:defRPr/>
            </a:lvl2pPr>
            <a:lvl3pPr marL="744538" indent="-169863">
              <a:defRPr/>
            </a:lvl3pPr>
            <a:lvl4pPr marL="973138" indent="-169863">
              <a:defRPr/>
            </a:lvl4pPr>
            <a:lvl5pPr marL="1201738" indent="-169863">
              <a:defRPr/>
            </a:lvl5pPr>
          </a:lstStyle>
          <a:p>
            <a:pPr lvl="0"/>
            <a:r>
              <a:rPr lang="en-US"/>
              <a:t>Level 1 – Arial 24</a:t>
            </a:r>
          </a:p>
          <a:p>
            <a:pPr lvl="1"/>
            <a:r>
              <a:rPr lang="en-US"/>
              <a:t>Level 2 – Arial 20</a:t>
            </a:r>
          </a:p>
          <a:p>
            <a:pPr lvl="2"/>
            <a:r>
              <a:rPr lang="en-US"/>
              <a:t>Level 3 – Arial 18</a:t>
            </a:r>
          </a:p>
          <a:p>
            <a:pPr lvl="3"/>
            <a:r>
              <a:rPr lang="en-US"/>
              <a:t>Level 4 – Arial 16</a:t>
            </a:r>
          </a:p>
          <a:p>
            <a:pPr lvl="4"/>
            <a:r>
              <a:rPr lang="en-US"/>
              <a:t>Level 5 – Arial 16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82B8F7-1782-9F8C-954E-F8EE7CC8DA6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12/19/2023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21D66B-F601-3A0E-BC32-8FF54861B41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Streaming Readout WG - Calibrations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21794F-98B3-B49E-D3DA-245F3268121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D3F305C-2602-4CA9-A2B7-0F73DAFE7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158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gradFill flip="none" rotWithShape="1">
          <a:gsLst>
            <a:gs pos="100000">
              <a:srgbClr val="CBCBCB"/>
            </a:gs>
            <a:gs pos="46000">
              <a:schemeClr val="bg1"/>
            </a:gs>
            <a:gs pos="3000">
              <a:srgbClr val="0A384A"/>
            </a:gs>
            <a:gs pos="3000">
              <a:schemeClr val="bg1"/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D91B-7801-B3EC-7CA4-44C5BF1D94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1963" y="0"/>
            <a:ext cx="11499234" cy="8148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Title Only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2C4243-AC4B-E0B6-0CF8-E074892D8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Streaming Readout WG - Calibrations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24A2BD-D415-34E7-CE5C-C5EECEAC2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D3F305C-2602-4CA9-A2B7-0F73DAFE7D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8CB2DF-DA3C-2865-BFB2-9FD5CAAB5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12/19/2023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841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gradFill flip="none" rotWithShape="1">
          <a:gsLst>
            <a:gs pos="100000">
              <a:srgbClr val="CBCBCB"/>
            </a:gs>
            <a:gs pos="3000">
              <a:srgbClr val="0A384A"/>
            </a:gs>
            <a:gs pos="49000">
              <a:schemeClr val="bg1"/>
            </a:gs>
            <a:gs pos="3000">
              <a:schemeClr val="bg1"/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7E7747BA-6145-3552-2339-5F4BF5DF2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579" y="0"/>
            <a:ext cx="11499925" cy="8251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4C6E50E-3840-229D-97E9-6585956B40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1963" y="981075"/>
            <a:ext cx="11499850" cy="50657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E35FA-DCD0-B187-DEE9-FA40BA80FF9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D3F305C-2602-4CA9-A2B7-0F73DAFE7D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77413-F1AB-7FA8-35A8-B1856893035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12/19/2023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61E2DB-928D-EB03-4EC5-E942512188E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Streaming Readout WG - Calibrations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77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4DB027-975B-9DAA-9ABB-C1479DDA4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/>
              <a:t>12/19/2023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57713A-2D70-5C82-B9ED-72D7B322C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/>
              <a:t>Streaming Readout WG - Calibrations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F2CBFF-0EF1-857A-0186-CA85AD8C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0651CC1-2A7B-4698-AD80-058BA0F6F62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43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4B701-A73C-FEDB-11AC-DE47A89111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AD55D4-DC03-570C-392A-1C8BE798B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E60B0-2478-5D90-3C25-E21BA9D8F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12/19/2023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FEC71-31D6-E200-6578-B84AA8647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Streaming Readout WG - Calibrations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88728-0C5D-F5A9-C4E2-3DD0EFCA9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D372B-8B8F-4836-995D-C983BF465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5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00000">
              <a:srgbClr val="242424"/>
            </a:gs>
            <a:gs pos="13000">
              <a:srgbClr val="0A384A"/>
            </a:gs>
            <a:gs pos="76000">
              <a:schemeClr val="tx2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AB150B5-704F-CF21-3183-8DB97C07706C}"/>
              </a:ext>
            </a:extLst>
          </p:cNvPr>
          <p:cNvCxnSpPr>
            <a:cxnSpLocks/>
          </p:cNvCxnSpPr>
          <p:nvPr userDrawn="1"/>
        </p:nvCxnSpPr>
        <p:spPr>
          <a:xfrm>
            <a:off x="462579" y="825178"/>
            <a:ext cx="11499925" cy="0"/>
          </a:xfrm>
          <a:prstGeom prst="line">
            <a:avLst/>
          </a:prstGeom>
          <a:ln w="25400">
            <a:gradFill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893395C-F7F6-5A6A-DA24-169AA14F65DF}"/>
              </a:ext>
            </a:extLst>
          </p:cNvPr>
          <p:cNvCxnSpPr/>
          <p:nvPr userDrawn="1"/>
        </p:nvCxnSpPr>
        <p:spPr>
          <a:xfrm>
            <a:off x="461963" y="6260638"/>
            <a:ext cx="11499234" cy="0"/>
          </a:xfrm>
          <a:prstGeom prst="line">
            <a:avLst/>
          </a:prstGeom>
          <a:ln w="127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DEAD18-CE36-B494-3670-0FD662BF60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12/19/2023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5F18D2-2C4B-2295-9778-285EFD26EE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Streaming Readout WG - Calibrations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2A98E4-5887-4078-2BC3-6B66821B6C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D3F305C-2602-4CA9-A2B7-0F73DAFE7D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56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u="none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0375" indent="-233363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7388" indent="-227013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7013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41413" indent="-227013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7" orient="horz" pos="2160">
          <p15:clr>
            <a:srgbClr val="F26B43"/>
          </p15:clr>
        </p15:guide>
        <p15:guide id="8" pos="3840">
          <p15:clr>
            <a:srgbClr val="F26B43"/>
          </p15:clr>
        </p15:guide>
        <p15:guide id="9" pos="360">
          <p15:clr>
            <a:srgbClr val="F26B43"/>
          </p15:clr>
        </p15:guide>
        <p15:guide id="10" orient="horz" pos="3888">
          <p15:clr>
            <a:srgbClr val="F26B43"/>
          </p15:clr>
        </p15:guide>
        <p15:guide id="11" pos="7320">
          <p15:clr>
            <a:srgbClr val="F26B43"/>
          </p15:clr>
        </p15:guide>
        <p15:guide id="12" orient="horz" pos="412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0B80A-4FFC-09AC-7502-04D180479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Streaming Readout WG Meting 12/19/23 – Calibrations	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DF5CD2-6235-0E4C-B2F0-18D267A8E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Streaming Readout WG - Calibrations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75A12-8C47-2F12-11E8-377DA9F23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CD2D3-CD61-4A7E-9437-7C5C9AEB1EFF}" type="slidenum">
              <a:rPr lang="en-US" smtClean="0"/>
              <a:t>1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9E26C9-2C3E-9B4B-0CD2-2F0DC0DD6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12/19/2023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C19588-B653-7459-D98C-A595C5BDB5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92150" y="981075"/>
            <a:ext cx="11499850" cy="506571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Agenda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Announcements </a:t>
            </a:r>
          </a:p>
          <a:p>
            <a:pPr lvl="1"/>
            <a:r>
              <a:rPr lang="en-US" dirty="0"/>
              <a:t>Wed 1/10/24 – Collaboration Meeting </a:t>
            </a:r>
            <a:r>
              <a:rPr lang="en-US" dirty="0" err="1"/>
              <a:t>Workfest</a:t>
            </a:r>
            <a:r>
              <a:rPr lang="en-US" dirty="0"/>
              <a:t>, Joint meeting of SRO and Electronics &amp; DAQ</a:t>
            </a:r>
          </a:p>
          <a:p>
            <a:pPr lvl="1"/>
            <a:r>
              <a:rPr lang="en-US" dirty="0"/>
              <a:t>Friday 1/12/24 – Software &amp; Computing report, Electronics, Readout &amp; DAQ report</a:t>
            </a:r>
          </a:p>
          <a:p>
            <a:r>
              <a:rPr lang="en-US" dirty="0"/>
              <a:t>Introduction</a:t>
            </a:r>
          </a:p>
          <a:p>
            <a:r>
              <a:rPr lang="en-US" dirty="0"/>
              <a:t>Tracking detector calibration and alignment   (Joe Osborn)</a:t>
            </a:r>
          </a:p>
          <a:p>
            <a:r>
              <a:rPr lang="en-US" dirty="0"/>
              <a:t>TOF T0 and calibration plans  (</a:t>
            </a:r>
            <a:r>
              <a:rPr lang="en-US" dirty="0" err="1"/>
              <a:t>Zhenyu</a:t>
            </a:r>
            <a:r>
              <a:rPr lang="en-US" dirty="0"/>
              <a:t> Ye)</a:t>
            </a:r>
          </a:p>
          <a:p>
            <a:r>
              <a:rPr lang="en-US" dirty="0"/>
              <a:t>Discussion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814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C9CC6-E753-A633-B530-BACD9B0A1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talk about calibrations now?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C84EDD-9042-7D2E-100F-02A5890C36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 major goal of the offline component of the SRO is to do real-time final reconstruction</a:t>
            </a:r>
          </a:p>
          <a:p>
            <a:pPr marL="685800" lvl="1" indent="-228600"/>
            <a:r>
              <a:rPr lang="en-US" dirty="0"/>
              <a:t>~3 week latency</a:t>
            </a:r>
          </a:p>
          <a:p>
            <a:pPr marL="685800" lvl="1" indent="-228600"/>
            <a:r>
              <a:rPr lang="en-US" dirty="0"/>
              <a:t>Bypass tape storage for reconstruction and use it only for archive</a:t>
            </a:r>
          </a:p>
          <a:p>
            <a:r>
              <a:rPr lang="en-US" dirty="0"/>
              <a:t>Calibrations are one of the biggest obstacles because they often take a long time</a:t>
            </a:r>
          </a:p>
          <a:p>
            <a:r>
              <a:rPr lang="en-US" dirty="0"/>
              <a:t>It is premature to fully define calibrations</a:t>
            </a:r>
          </a:p>
          <a:p>
            <a:pPr marL="685800" lvl="1" indent="-228600"/>
            <a:r>
              <a:rPr lang="en-US" dirty="0"/>
              <a:t>Detectors still being designed &amp; characterized</a:t>
            </a:r>
          </a:p>
          <a:p>
            <a:pPr marL="685800" lvl="1" indent="-228600"/>
            <a:r>
              <a:rPr lang="en-US" dirty="0"/>
              <a:t>Calibrations often have an element of debugging: they can be responses to discovered problems</a:t>
            </a:r>
          </a:p>
          <a:p>
            <a:r>
              <a:rPr lang="en-US" dirty="0"/>
              <a:t>But…. we will need significant automation, support, and prior understanding of the calibrations to achieve real-time final reconstruction</a:t>
            </a:r>
          </a:p>
          <a:p>
            <a:pPr marL="685800" lvl="1" indent="-228600">
              <a:buFont typeface="Wingdings" panose="05000000000000000000" pitchFamily="2" charset="2"/>
              <a:buChar char="Ø"/>
            </a:pPr>
            <a:r>
              <a:rPr lang="en-US" dirty="0"/>
              <a:t>Strategy: go over some examples (tracking &amp; TOF) and use them to think about the kinds of support we need to build into the SRO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6B763-8756-EBEE-E170-BB50C35F0EC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D3F305C-2602-4CA9-A2B7-0F73DAFE7D1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A3C6B-C5BD-78B6-C583-0C4ADC51B0E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12/19/2023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A72C8C-4262-4721-2FEA-A96A41E00CE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Streaming Readout WG - Calibrations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099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19FE6-DF7F-4E75-CA75-E175F5021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Organizing the calibrations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EA3FA8-15C1-40D0-3220-E6C5F6680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Streaming Readout WG - Calibrations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ED1EA2-72B1-A8D8-10F5-338F3D201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F305C-2602-4CA9-A2B7-0F73DAFE7D1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3DA7F3-50C9-D470-6D5E-1B863C09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12/19/2023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421DF4-02A8-546F-6E64-6690ABA869BD}"/>
              </a:ext>
            </a:extLst>
          </p:cNvPr>
          <p:cNvSpPr txBox="1"/>
          <p:nvPr/>
        </p:nvSpPr>
        <p:spPr>
          <a:xfrm>
            <a:off x="685800" y="973667"/>
            <a:ext cx="8892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 suggest organizing the calibrations according to the location they need to be applied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70BD9D3-417F-ACAE-B110-4F3C0322E9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53646"/>
              </p:ext>
            </p:extLst>
          </p:nvPr>
        </p:nvGraphicFramePr>
        <p:xfrm>
          <a:off x="778933" y="1422638"/>
          <a:ext cx="9999134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620">
                  <a:extLst>
                    <a:ext uri="{9D8B030D-6E8A-4147-A177-3AD203B41FA5}">
                      <a16:colId xmlns:a16="http://schemas.microsoft.com/office/drawing/2014/main" val="310476137"/>
                    </a:ext>
                  </a:extLst>
                </a:gridCol>
                <a:gridCol w="5941514">
                  <a:extLst>
                    <a:ext uri="{9D8B030D-6E8A-4147-A177-3AD203B41FA5}">
                      <a16:colId xmlns:a16="http://schemas.microsoft.com/office/drawing/2014/main" val="577137469"/>
                    </a:ext>
                  </a:extLst>
                </a:gridCol>
              </a:tblGrid>
              <a:tr h="210074">
                <a:tc>
                  <a:txBody>
                    <a:bodyPr/>
                    <a:lstStyle/>
                    <a:p>
                      <a:r>
                        <a:rPr lang="en-US" sz="1200" dirty="0"/>
                        <a:t>Where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63875"/>
                  </a:ext>
                </a:extLst>
              </a:tr>
              <a:tr h="210074">
                <a:tc>
                  <a:txBody>
                    <a:bodyPr/>
                    <a:lstStyle/>
                    <a:p>
                      <a:r>
                        <a:rPr lang="en-US" sz="1200" dirty="0"/>
                        <a:t>Detector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HV adjustments for gain corrections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164052"/>
                  </a:ext>
                </a:extLst>
              </a:tr>
              <a:tr h="210074">
                <a:tc>
                  <a:txBody>
                    <a:bodyPr/>
                    <a:lstStyle/>
                    <a:p>
                      <a:r>
                        <a:rPr lang="en-US" sz="1200" dirty="0"/>
                        <a:t>Electronics (ASICS, FEB, RDO)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Thresholds, pedestals, timing offsets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949374"/>
                  </a:ext>
                </a:extLst>
              </a:tr>
              <a:tr h="210074">
                <a:tc>
                  <a:txBody>
                    <a:bodyPr/>
                    <a:lstStyle/>
                    <a:p>
                      <a:r>
                        <a:rPr lang="en-US" sz="1200" dirty="0"/>
                        <a:t>Echelon 0 (prior to feature identification)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Slewing corrections, gain corrections (relative)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825441"/>
                  </a:ext>
                </a:extLst>
              </a:tr>
              <a:tr h="210074">
                <a:tc>
                  <a:txBody>
                    <a:bodyPr/>
                    <a:lstStyle/>
                    <a:p>
                      <a:r>
                        <a:rPr lang="en-US" sz="1200" dirty="0"/>
                        <a:t>Echelon 1 (prior to reconstruction)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Global alignments, gains, slewing, timing, acceptance, beam effects…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627963"/>
                  </a:ext>
                </a:extLst>
              </a:tr>
              <a:tr h="210074">
                <a:tc>
                  <a:txBody>
                    <a:bodyPr/>
                    <a:lstStyle/>
                    <a:p>
                      <a:r>
                        <a:rPr lang="en-US" sz="1200" dirty="0"/>
                        <a:t>Echelon 2/3 (prior / during analysis)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???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938384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3458E1E-5C69-BD29-D5A9-9EF410FD4284}"/>
              </a:ext>
            </a:extLst>
          </p:cNvPr>
          <p:cNvCxnSpPr>
            <a:cxnSpLocks/>
          </p:cNvCxnSpPr>
          <p:nvPr/>
        </p:nvCxnSpPr>
        <p:spPr>
          <a:xfrm flipV="1">
            <a:off x="11265975" y="1710267"/>
            <a:ext cx="0" cy="135829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D3662DA-A470-10BA-E71F-4C8BEE3C2AF1}"/>
              </a:ext>
            </a:extLst>
          </p:cNvPr>
          <p:cNvSpPr txBox="1"/>
          <p:nvPr/>
        </p:nvSpPr>
        <p:spPr>
          <a:xfrm rot="16200000">
            <a:off x="10699474" y="2346707"/>
            <a:ext cx="8867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Data Quality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8B62268-CA64-FF57-FDC0-DD455E0F5C6B}"/>
              </a:ext>
            </a:extLst>
          </p:cNvPr>
          <p:cNvSpPr txBox="1"/>
          <p:nvPr/>
        </p:nvSpPr>
        <p:spPr>
          <a:xfrm rot="5400000">
            <a:off x="11144351" y="2346708"/>
            <a:ext cx="12282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Calibration Quality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70BA61C-DB1D-8A3E-813F-9CBED3813B0C}"/>
              </a:ext>
            </a:extLst>
          </p:cNvPr>
          <p:cNvCxnSpPr>
            <a:cxnSpLocks/>
          </p:cNvCxnSpPr>
          <p:nvPr/>
        </p:nvCxnSpPr>
        <p:spPr>
          <a:xfrm>
            <a:off x="11635351" y="1710267"/>
            <a:ext cx="0" cy="137366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C4DF6FC-7222-F5C6-D9E3-E4B9B7FBEF72}"/>
              </a:ext>
            </a:extLst>
          </p:cNvPr>
          <p:cNvSpPr txBox="1"/>
          <p:nvPr/>
        </p:nvSpPr>
        <p:spPr>
          <a:xfrm>
            <a:off x="778933" y="3505749"/>
            <a:ext cx="10240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Other important organizational ideas are where the calibrations are performed and what the detector settings / beam characteristics are required to take the data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35BB4084-83E3-2CFB-49EC-165F46655E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079999"/>
              </p:ext>
            </p:extLst>
          </p:nvPr>
        </p:nvGraphicFramePr>
        <p:xfrm>
          <a:off x="808566" y="4253292"/>
          <a:ext cx="10926233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5700">
                  <a:extLst>
                    <a:ext uri="{9D8B030D-6E8A-4147-A177-3AD203B41FA5}">
                      <a16:colId xmlns:a16="http://schemas.microsoft.com/office/drawing/2014/main" val="4044942080"/>
                    </a:ext>
                  </a:extLst>
                </a:gridCol>
                <a:gridCol w="4253227">
                  <a:extLst>
                    <a:ext uri="{9D8B030D-6E8A-4147-A177-3AD203B41FA5}">
                      <a16:colId xmlns:a16="http://schemas.microsoft.com/office/drawing/2014/main" val="131695793"/>
                    </a:ext>
                  </a:extLst>
                </a:gridCol>
                <a:gridCol w="2117306">
                  <a:extLst>
                    <a:ext uri="{9D8B030D-6E8A-4147-A177-3AD203B41FA5}">
                      <a16:colId xmlns:a16="http://schemas.microsoft.com/office/drawing/2014/main" val="3871368739"/>
                    </a:ext>
                  </a:extLst>
                </a:gridCol>
              </a:tblGrid>
              <a:tr h="256862">
                <a:tc>
                  <a:txBody>
                    <a:bodyPr/>
                    <a:lstStyle/>
                    <a:p>
                      <a:r>
                        <a:rPr lang="en-US" sz="1200" dirty="0"/>
                        <a:t>Calibration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Special Run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Where Performed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258202"/>
                  </a:ext>
                </a:extLst>
              </a:tr>
              <a:tr h="256862">
                <a:tc>
                  <a:txBody>
                    <a:bodyPr/>
                    <a:lstStyle/>
                    <a:p>
                      <a:r>
                        <a:rPr lang="en-US" sz="1200" dirty="0"/>
                        <a:t>Pedestals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 pedestal subtraction, black events, no beam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Automated in DAQ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640488"/>
                  </a:ext>
                </a:extLst>
              </a:tr>
              <a:tr h="256862">
                <a:tc>
                  <a:txBody>
                    <a:bodyPr/>
                    <a:lstStyle/>
                    <a:p>
                      <a:r>
                        <a:rPr lang="en-US" sz="1200" dirty="0"/>
                        <a:t>Calibration systems (diodes, charge injection, </a:t>
                      </a:r>
                      <a:r>
                        <a:rPr lang="en-US" sz="1200" dirty="0" err="1"/>
                        <a:t>etc</a:t>
                      </a:r>
                      <a:r>
                        <a:rPr lang="en-US" sz="1200" dirty="0"/>
                        <a:t>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Triggered by DAQ, marked times or special runs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DAQ issued, special config?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064611"/>
                  </a:ext>
                </a:extLst>
              </a:tr>
              <a:tr h="256862">
                <a:tc>
                  <a:txBody>
                    <a:bodyPr/>
                    <a:lstStyle/>
                    <a:p>
                      <a:r>
                        <a:rPr lang="en-US" sz="1200" dirty="0"/>
                        <a:t>??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Low beam currents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798537"/>
                  </a:ext>
                </a:extLst>
              </a:tr>
              <a:tr h="256862">
                <a:tc>
                  <a:txBody>
                    <a:bodyPr/>
                    <a:lstStyle/>
                    <a:p>
                      <a:r>
                        <a:rPr lang="en-US" sz="1200" dirty="0"/>
                        <a:t>??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Reduced bunch counts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872061"/>
                  </a:ext>
                </a:extLst>
              </a:tr>
              <a:tr h="256862">
                <a:tc>
                  <a:txBody>
                    <a:bodyPr/>
                    <a:lstStyle/>
                    <a:p>
                      <a:r>
                        <a:rPr lang="en-US" sz="1200" dirty="0"/>
                        <a:t>??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Vernier scans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35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7931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807FE-EC6E-6E91-0BDE-5043B1571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questions to keep in mind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FC6CDC-DF31-D22B-7371-DE2B7DCB56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/>
            <a:r>
              <a:rPr lang="en-US" dirty="0"/>
              <a:t>Is external data needed (collider information, slow controls, </a:t>
            </a:r>
            <a:r>
              <a:rPr lang="en-US" dirty="0" err="1"/>
              <a:t>etc</a:t>
            </a:r>
            <a:r>
              <a:rPr lang="en-US" dirty="0"/>
              <a:t>…)</a:t>
            </a:r>
          </a:p>
          <a:p>
            <a:pPr lvl="1"/>
            <a:r>
              <a:rPr lang="en-US" dirty="0"/>
              <a:t>Dependency trees for detector calibrations/calibrations within detectors</a:t>
            </a:r>
          </a:p>
          <a:p>
            <a:pPr lvl="1"/>
            <a:r>
              <a:rPr lang="en-US" dirty="0"/>
              <a:t>Operation scheme</a:t>
            </a:r>
          </a:p>
          <a:p>
            <a:pPr lvl="2"/>
            <a:r>
              <a:rPr lang="en-US" dirty="0"/>
              <a:t>Special runs</a:t>
            </a:r>
          </a:p>
          <a:p>
            <a:pPr lvl="2"/>
            <a:r>
              <a:rPr lang="en-US" dirty="0"/>
              <a:t>Continuous iteration</a:t>
            </a:r>
          </a:p>
          <a:p>
            <a:pPr lvl="2"/>
            <a:r>
              <a:rPr lang="en-US" dirty="0"/>
              <a:t>Deployment method </a:t>
            </a:r>
          </a:p>
          <a:p>
            <a:pPr lvl="1"/>
            <a:r>
              <a:rPr lang="en-US" dirty="0"/>
              <a:t>How much data is needed </a:t>
            </a:r>
          </a:p>
          <a:p>
            <a:pPr lvl="1"/>
            <a:r>
              <a:rPr lang="en-US" dirty="0"/>
              <a:t>Does it need human intervention, or can it be done automatically</a:t>
            </a:r>
          </a:p>
          <a:p>
            <a:pPr lvl="2"/>
            <a:r>
              <a:rPr lang="en-US" dirty="0"/>
              <a:t>If human intervention is needed, is there support from the SRO group that can make this human intervention easy (and fast)</a:t>
            </a:r>
          </a:p>
          <a:p>
            <a:pPr lvl="1"/>
            <a:r>
              <a:rPr lang="en-US" dirty="0"/>
              <a:t>Mechanics for deployment particularly for off-site calibration </a:t>
            </a:r>
          </a:p>
          <a:p>
            <a:pPr lvl="2"/>
            <a:r>
              <a:rPr lang="en-US" dirty="0" err="1"/>
              <a:t>Lustre</a:t>
            </a:r>
            <a:r>
              <a:rPr lang="en-US" dirty="0"/>
              <a:t> vs </a:t>
            </a:r>
            <a:r>
              <a:rPr lang="en-US"/>
              <a:t>Data Carousel</a:t>
            </a:r>
            <a:endParaRPr lang="en-US" dirty="0"/>
          </a:p>
          <a:p>
            <a:pPr lvl="1"/>
            <a:r>
              <a:rPr lang="en-US" dirty="0"/>
              <a:t>If ML to be used, what support must we provide?   ML packages?  Training data sets? Convergence tracking?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256C18-6F20-9A2B-14FE-6CEA7B4CCF8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D3F305C-2602-4CA9-A2B7-0F73DAFE7D1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37B935-C919-C1E5-2836-BF10BB19D5B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12/19/2023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EFB720-2E77-586E-42FB-1637E43DD6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Streaming Readout WG - Calibrations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391261"/>
      </p:ext>
    </p:extLst>
  </p:cSld>
  <p:clrMapOvr>
    <a:masterClrMapping/>
  </p:clrMapOvr>
</p:sld>
</file>

<file path=ppt/theme/theme1.xml><?xml version="1.0" encoding="utf-8"?>
<a:theme xmlns:a="http://schemas.openxmlformats.org/drawingml/2006/main" name="1_BNL">
  <a:themeElements>
    <a:clrScheme name="BNL_NSLS-II">
      <a:dk1>
        <a:srgbClr val="000000"/>
      </a:dk1>
      <a:lt1>
        <a:srgbClr val="FFFFFF"/>
      </a:lt1>
      <a:dk2>
        <a:srgbClr val="105B78"/>
      </a:dk2>
      <a:lt2>
        <a:srgbClr val="00ACDB"/>
      </a:lt2>
      <a:accent1>
        <a:srgbClr val="B2D33A"/>
      </a:accent1>
      <a:accent2>
        <a:srgbClr val="F68A1F"/>
      </a:accent2>
      <a:accent3>
        <a:srgbClr val="B62466"/>
      </a:accent3>
      <a:accent4>
        <a:srgbClr val="FFCC33"/>
      </a:accent4>
      <a:accent5>
        <a:srgbClr val="DA3525"/>
      </a:accent5>
      <a:accent6>
        <a:srgbClr val="50489D"/>
      </a:accent6>
      <a:hlink>
        <a:srgbClr val="4881C3"/>
      </a:hlink>
      <a:folHlink>
        <a:srgbClr val="24B574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IC_PPT_Template_Widescreen_0923" id="{B3C6C6E8-A343-9F46-9C14-8D262507CB52}" vid="{B0F72776-BFD3-D14D-97CB-9DB1BA4DAE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</TotalTime>
  <Words>495</Words>
  <Application>Microsoft Office PowerPoint</Application>
  <PresentationFormat>Widescreen</PresentationFormat>
  <Paragraphs>80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1_BNL</vt:lpstr>
      <vt:lpstr>Streaming Readout WG Meting 12/19/23 – Calibrations </vt:lpstr>
      <vt:lpstr>Why talk about calibrations now?</vt:lpstr>
      <vt:lpstr>Organizing the calibrations</vt:lpstr>
      <vt:lpstr>Other questions to keep in mind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Landgraf</dc:creator>
  <cp:lastModifiedBy>Jeff Landgraf</cp:lastModifiedBy>
  <cp:revision>2</cp:revision>
  <dcterms:created xsi:type="dcterms:W3CDTF">2023-10-17T04:31:58Z</dcterms:created>
  <dcterms:modified xsi:type="dcterms:W3CDTF">2023-12-19T12:38:07Z</dcterms:modified>
</cp:coreProperties>
</file>