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1359" r:id="rId3"/>
    <p:sldId id="1360" r:id="rId4"/>
    <p:sldId id="1361" r:id="rId5"/>
    <p:sldId id="1362" r:id="rId6"/>
    <p:sldId id="13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1571B-5859-B347-8B23-81628F824AFC}" v="11" dt="2024-03-26T11:54:50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7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4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26</a:t>
            </a:r>
            <a:r>
              <a:rPr lang="en-US" baseline="30000" dirty="0"/>
              <a:t>th</a:t>
            </a:r>
            <a:r>
              <a:rPr lang="en-US" dirty="0"/>
              <a:t> ATF Users Meeting – </a:t>
            </a:r>
            <a:br>
              <a:rPr lang="en-US" dirty="0"/>
            </a:br>
            <a:r>
              <a:rPr lang="en-US" dirty="0"/>
              <a:t>Logistics &amp; Opening Remarks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26,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Mark Palmer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69700-AE9C-7344-9969-2EDD560B5FF6}"/>
              </a:ext>
            </a:extLst>
          </p:cNvPr>
          <p:cNvSpPr txBox="1"/>
          <p:nvPr/>
        </p:nvSpPr>
        <p:spPr>
          <a:xfrm>
            <a:off x="3170512" y="6146321"/>
            <a:ext cx="8520218" cy="646331"/>
          </a:xfrm>
          <a:prstGeom prst="rect">
            <a:avLst/>
          </a:prstGeom>
          <a:noFill/>
          <a:ln w="19050">
            <a:solidFill>
              <a:schemeClr val="bg1">
                <a:lumMod val="95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i="1" cap="none" spc="0" dirty="0">
                <a:ln w="13462">
                  <a:solidFill>
                    <a:schemeClr val="bg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+mn-lt"/>
              </a:rPr>
              <a:t>ATRO – Accelerator Facilities Division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F836-3653-A091-6D66-3CCAED5A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4743"/>
            <a:ext cx="11049000" cy="1325563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2A629-2018-B203-08D2-8C7B94078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apologize for the last-minute rescheduling of the Users Meeting this year</a:t>
            </a:r>
          </a:p>
          <a:p>
            <a:pPr marL="914400" lvl="1" indent="-457200"/>
            <a:r>
              <a:rPr lang="en-US" dirty="0"/>
              <a:t>Covid surge with masking requirements hit NY are just before the originally planned 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is great to see those who are here in person</a:t>
            </a:r>
          </a:p>
          <a:p>
            <a:pPr marL="914400" lvl="1" indent="-457200"/>
            <a:r>
              <a:rPr lang="en-US" dirty="0"/>
              <a:t>We appreciate all of those participating remotely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hope that this will be the last of our virtual/hybrid Users Meetings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F3DCB-C8C9-F0D6-8E63-FA335C506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1709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8F3C8-BAF8-FC5F-E674-49CD2F5B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"/>
            <a:ext cx="11049000" cy="825190"/>
          </a:xfrm>
        </p:spPr>
        <p:txBody>
          <a:bodyPr/>
          <a:lstStyle/>
          <a:p>
            <a:r>
              <a:rPr lang="en-US" dirty="0"/>
              <a:t>Safety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964FC-2E83-8CD1-02F8-107BC653B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705745"/>
            <a:ext cx="11049000" cy="4207185"/>
          </a:xfrm>
        </p:spPr>
        <p:txBody>
          <a:bodyPr/>
          <a:lstStyle/>
          <a:p>
            <a:r>
              <a:rPr lang="en-US" dirty="0"/>
              <a:t>Closest building exit is just down the stairs and out the front door.</a:t>
            </a:r>
          </a:p>
          <a:p>
            <a:r>
              <a:rPr lang="en-US" dirty="0"/>
              <a:t>Additional stairwells at ends 2 hallways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6F56-890A-244F-0439-9B6D20CA2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F5645EB-C77C-C4AE-AF12-7C694CFB1650}"/>
              </a:ext>
            </a:extLst>
          </p:cNvPr>
          <p:cNvSpPr txBox="1">
            <a:spLocks/>
          </p:cNvSpPr>
          <p:nvPr/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A computer screen shot of a building&#10;&#10;Description automatically generated">
            <a:extLst>
              <a:ext uri="{FF2B5EF4-FFF2-40B4-BE49-F238E27FC236}">
                <a16:creationId xmlns:a16="http://schemas.microsoft.com/office/drawing/2014/main" id="{C13CC405-F850-3790-437C-C896145E3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8" b="2040"/>
          <a:stretch/>
        </p:blipFill>
        <p:spPr>
          <a:xfrm>
            <a:off x="2073499" y="1881560"/>
            <a:ext cx="9659155" cy="49764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64087F-939A-0742-C3B7-0A73672AAE97}"/>
              </a:ext>
            </a:extLst>
          </p:cNvPr>
          <p:cNvSpPr/>
          <p:nvPr/>
        </p:nvSpPr>
        <p:spPr>
          <a:xfrm>
            <a:off x="4816699" y="5898524"/>
            <a:ext cx="1442433" cy="95947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We are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D08DC9-C941-4FF4-D384-E60A2205F15C}"/>
              </a:ext>
            </a:extLst>
          </p:cNvPr>
          <p:cNvSpPr/>
          <p:nvPr/>
        </p:nvSpPr>
        <p:spPr>
          <a:xfrm>
            <a:off x="4631908" y="4703529"/>
            <a:ext cx="906007" cy="1049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094260-2068-9CF4-AE20-B96DE1D37ECB}"/>
              </a:ext>
            </a:extLst>
          </p:cNvPr>
          <p:cNvSpPr/>
          <p:nvPr/>
        </p:nvSpPr>
        <p:spPr>
          <a:xfrm>
            <a:off x="9962483" y="4599134"/>
            <a:ext cx="906007" cy="1049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855A5B-D74D-5E1A-988E-BFC81365BE56}"/>
              </a:ext>
            </a:extLst>
          </p:cNvPr>
          <p:cNvSpPr/>
          <p:nvPr/>
        </p:nvSpPr>
        <p:spPr>
          <a:xfrm>
            <a:off x="5363110" y="1859400"/>
            <a:ext cx="441789" cy="483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1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7924-12D9-7ACF-3B06-0A41273D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049000" cy="837127"/>
          </a:xfrm>
        </p:spPr>
        <p:txBody>
          <a:bodyPr/>
          <a:lstStyle/>
          <a:p>
            <a:r>
              <a:rPr lang="en-US" dirty="0"/>
              <a:t>Logistics for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7DFE4-9BBD-6D7A-384B-10587F98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772733"/>
            <a:ext cx="11049000" cy="534039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Tuesday</a:t>
            </a:r>
          </a:p>
          <a:p>
            <a:pPr marL="914400" lvl="1" indent="-457200"/>
            <a:r>
              <a:rPr lang="en-US" dirty="0"/>
              <a:t>AM – General ATF and ARDAP updates</a:t>
            </a:r>
          </a:p>
          <a:p>
            <a:pPr marL="914400" lvl="1" indent="-457200"/>
            <a:r>
              <a:rPr lang="en-US" dirty="0"/>
              <a:t>Lunch on your own</a:t>
            </a:r>
          </a:p>
          <a:p>
            <a:pPr marL="914400" lvl="1" indent="-457200"/>
            <a:r>
              <a:rPr lang="en-US" dirty="0"/>
              <a:t>PM – Experimental Status and Closeout Reports</a:t>
            </a:r>
          </a:p>
          <a:p>
            <a:pPr marL="914400" lvl="1" indent="-457200"/>
            <a:r>
              <a:rPr lang="en-US" dirty="0"/>
              <a:t>UM Dinner at Cooperage Inn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Wednesday</a:t>
            </a:r>
          </a:p>
          <a:p>
            <a:pPr marL="914400" lvl="1" indent="-457200"/>
            <a:r>
              <a:rPr lang="en-US" dirty="0"/>
              <a:t>AM – Experimental Status Reports</a:t>
            </a:r>
          </a:p>
          <a:p>
            <a:pPr marL="914400" lvl="1" indent="-457200"/>
            <a:r>
              <a:rPr lang="en-US" dirty="0"/>
              <a:t>Lunch on your own</a:t>
            </a:r>
          </a:p>
          <a:p>
            <a:pPr marL="914400" lvl="1" indent="-457200"/>
            <a:r>
              <a:rPr lang="en-US" dirty="0"/>
              <a:t>PM – New Proposals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Thursday</a:t>
            </a:r>
          </a:p>
          <a:p>
            <a:pPr marL="914400" lvl="1" indent="-457200"/>
            <a:r>
              <a:rPr lang="en-US" dirty="0"/>
              <a:t>AM Part I – Experimental Status Reports</a:t>
            </a:r>
          </a:p>
          <a:p>
            <a:pPr marL="914400" lvl="1" indent="-457200"/>
            <a:r>
              <a:rPr lang="en-US" dirty="0"/>
              <a:t>AM Part II – June Science Planning Workshop &amp; Closeout</a:t>
            </a:r>
          </a:p>
          <a:p>
            <a:pPr marL="914400" lvl="1" indent="-457200"/>
            <a:r>
              <a:rPr lang="en-US" dirty="0"/>
              <a:t>Lunch on your own</a:t>
            </a:r>
          </a:p>
          <a:p>
            <a:pPr marL="914400" lvl="1" indent="-457200"/>
            <a:r>
              <a:rPr lang="en-US" dirty="0"/>
              <a:t>PM – ATF Tours starting at 1pm </a:t>
            </a:r>
          </a:p>
          <a:p>
            <a:pPr marL="914400" lvl="1" indent="-457200"/>
            <a:endParaRPr lang="en-US" dirty="0"/>
          </a:p>
          <a:p>
            <a:pPr marL="457200" lvl="1" indent="0">
              <a:buNone/>
            </a:pPr>
            <a:r>
              <a:rPr lang="en-US" i="1" dirty="0"/>
              <a:t>In order to streamline the agenda, experiments that did not receive time in the last year aren’t required to report unless they have special developments </a:t>
            </a:r>
            <a:r>
              <a:rPr lang="en-US" i="1"/>
              <a:t>to relate.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84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819E03-2E98-C786-6C16-21A8842D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 at </a:t>
            </a:r>
            <a:r>
              <a:rPr lang="en-US" dirty="0" err="1"/>
              <a:t>Berkner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324474-9209-0722-2FCE-A8C3C862D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5790663" cy="42071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On-site option is the Pop-Up Café at </a:t>
            </a:r>
            <a:r>
              <a:rPr lang="en-US" dirty="0" err="1"/>
              <a:t>Berkner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Grab &amp; Go or Pre-Order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Berkner</a:t>
            </a:r>
            <a:r>
              <a:rPr lang="en-US" dirty="0"/>
              <a:t> seating area is open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EBDC0-F2DB-8CE9-DB5F-1BB1E0598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AC121-017B-FE57-71AE-2C1CAD106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234" y="-1"/>
            <a:ext cx="5287766" cy="68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8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23AF-C451-9CCD-DB7E-0A4EDC73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5919452" cy="1325563"/>
          </a:xfrm>
        </p:spPr>
        <p:txBody>
          <a:bodyPr/>
          <a:lstStyle/>
          <a:p>
            <a:r>
              <a:rPr lang="en-US" dirty="0"/>
              <a:t>Users Meeting Dinner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9BD23-9C9B-F420-AF33-55FA23C29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5524500" cy="4207185"/>
          </a:xfrm>
        </p:spPr>
        <p:txBody>
          <a:bodyPr/>
          <a:lstStyle/>
          <a:p>
            <a:pPr marL="12700" indent="-12700"/>
            <a:r>
              <a:rPr lang="en-US" b="1" dirty="0"/>
              <a:t>Cooperage Inn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6pm this evening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2218 Sound Ave</a:t>
            </a:r>
            <a:br>
              <a:rPr lang="en-US" dirty="0"/>
            </a:br>
            <a:r>
              <a:rPr lang="en-US" dirty="0"/>
              <a:t>Baiting Hollow, NY 11933</a:t>
            </a:r>
          </a:p>
          <a:p>
            <a:pPr marL="12700" indent="-12700"/>
            <a:endParaRPr lang="en-US" dirty="0"/>
          </a:p>
          <a:p>
            <a:pPr marL="12700" indent="-12700"/>
            <a:endParaRPr lang="en-US" dirty="0"/>
          </a:p>
          <a:p>
            <a:pPr marL="12700" indent="-127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21EB4-F3EC-2C3C-4968-95C24D335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7" name="Picture 6" descr="A map with a blue line&#10;&#10;Description automatically generated">
            <a:extLst>
              <a:ext uri="{FF2B5EF4-FFF2-40B4-BE49-F238E27FC236}">
                <a16:creationId xmlns:a16="http://schemas.microsoft.com/office/drawing/2014/main" id="{FB44C2A0-B035-7B10-EFDD-04F386D77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07" t="18016" r="18229" b="8144"/>
          <a:stretch/>
        </p:blipFill>
        <p:spPr>
          <a:xfrm>
            <a:off x="5504651" y="-310"/>
            <a:ext cx="6687350" cy="6316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32BA95-4206-6916-322A-5F588D958BB1}"/>
              </a:ext>
            </a:extLst>
          </p:cNvPr>
          <p:cNvSpPr txBox="1"/>
          <p:nvPr/>
        </p:nvSpPr>
        <p:spPr>
          <a:xfrm>
            <a:off x="6030729" y="4982966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Lab main</a:t>
            </a:r>
            <a:br>
              <a:rPr lang="en-US" sz="1400" dirty="0"/>
            </a:br>
            <a:r>
              <a:rPr lang="en-US" sz="1400" dirty="0"/>
              <a:t>entrance</a:t>
            </a:r>
          </a:p>
        </p:txBody>
      </p:sp>
    </p:spTree>
    <p:extLst>
      <p:ext uri="{BB962C8B-B14F-4D97-AF65-F5344CB8AC3E}">
        <p14:creationId xmlns:p14="http://schemas.microsoft.com/office/powerpoint/2010/main" val="354261413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_Division_2023" id="{AF0A373D-0303-144E-B1F1-C79E1E3814D2}" vid="{AAA35494-A14D-2445-A245-39BA3508D8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78</TotalTime>
  <Words>253</Words>
  <Application>Microsoft Macintosh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BNL</vt:lpstr>
      <vt:lpstr>26th ATF Users Meeting –  Logistics &amp; Opening Remarks</vt:lpstr>
      <vt:lpstr>Welcome</vt:lpstr>
      <vt:lpstr>Safety First</vt:lpstr>
      <vt:lpstr>Logistics for the Meeting</vt:lpstr>
      <vt:lpstr>Lunch at Berkner</vt:lpstr>
      <vt:lpstr>Users Meeting Dinner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26th ATF Users Meeting –  Logistics &amp; Opening Remarks</dc:title>
  <dc:subject/>
  <dc:creator>Mark Palmer</dc:creator>
  <cp:keywords/>
  <dc:description/>
  <cp:lastModifiedBy>Mark Palmer</cp:lastModifiedBy>
  <cp:revision>1</cp:revision>
  <dcterms:created xsi:type="dcterms:W3CDTF">2024-03-26T10:47:45Z</dcterms:created>
  <dcterms:modified xsi:type="dcterms:W3CDTF">2024-03-26T12:05:46Z</dcterms:modified>
  <cp:category/>
</cp:coreProperties>
</file>