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2" r:id="rId2"/>
    <p:sldMasterId id="2147483722" r:id="rId3"/>
    <p:sldMasterId id="2147483677" r:id="rId4"/>
    <p:sldMasterId id="2147483727" r:id="rId5"/>
    <p:sldMasterId id="2147483732" r:id="rId6"/>
  </p:sldMasterIdLst>
  <p:notesMasterIdLst>
    <p:notesMasterId r:id="rId65"/>
  </p:notesMasterIdLst>
  <p:sldIdLst>
    <p:sldId id="256" r:id="rId7"/>
    <p:sldId id="1152" r:id="rId8"/>
    <p:sldId id="2143" r:id="rId9"/>
    <p:sldId id="2157" r:id="rId10"/>
    <p:sldId id="2162" r:id="rId11"/>
    <p:sldId id="2140" r:id="rId12"/>
    <p:sldId id="2141" r:id="rId13"/>
    <p:sldId id="258" r:id="rId14"/>
    <p:sldId id="259" r:id="rId15"/>
    <p:sldId id="260" r:id="rId16"/>
    <p:sldId id="261" r:id="rId17"/>
    <p:sldId id="263" r:id="rId18"/>
    <p:sldId id="2142" r:id="rId19"/>
    <p:sldId id="2152" r:id="rId20"/>
    <p:sldId id="2155" r:id="rId21"/>
    <p:sldId id="2153" r:id="rId22"/>
    <p:sldId id="2156" r:id="rId23"/>
    <p:sldId id="2154" r:id="rId24"/>
    <p:sldId id="2147" r:id="rId25"/>
    <p:sldId id="322" r:id="rId26"/>
    <p:sldId id="2150" r:id="rId27"/>
    <p:sldId id="293" r:id="rId28"/>
    <p:sldId id="2144" r:id="rId29"/>
    <p:sldId id="2151" r:id="rId30"/>
    <p:sldId id="444" r:id="rId31"/>
    <p:sldId id="497" r:id="rId32"/>
    <p:sldId id="496" r:id="rId33"/>
    <p:sldId id="262" r:id="rId34"/>
    <p:sldId id="344" r:id="rId35"/>
    <p:sldId id="323" r:id="rId36"/>
    <p:sldId id="2160" r:id="rId37"/>
    <p:sldId id="2159" r:id="rId38"/>
    <p:sldId id="2161" r:id="rId39"/>
    <p:sldId id="617" r:id="rId40"/>
    <p:sldId id="2158" r:id="rId41"/>
    <p:sldId id="1551" r:id="rId42"/>
    <p:sldId id="2050" r:id="rId43"/>
    <p:sldId id="1514" r:id="rId44"/>
    <p:sldId id="1678" r:id="rId45"/>
    <p:sldId id="1735" r:id="rId46"/>
    <p:sldId id="1736" r:id="rId47"/>
    <p:sldId id="1843" r:id="rId48"/>
    <p:sldId id="2087" r:id="rId49"/>
    <p:sldId id="276" r:id="rId50"/>
    <p:sldId id="314" r:id="rId51"/>
    <p:sldId id="2149" r:id="rId52"/>
    <p:sldId id="623" r:id="rId53"/>
    <p:sldId id="638" r:id="rId54"/>
    <p:sldId id="645" r:id="rId55"/>
    <p:sldId id="651" r:id="rId56"/>
    <p:sldId id="652" r:id="rId57"/>
    <p:sldId id="257" r:id="rId58"/>
    <p:sldId id="309" r:id="rId59"/>
    <p:sldId id="640" r:id="rId60"/>
    <p:sldId id="641" r:id="rId61"/>
    <p:sldId id="642" r:id="rId62"/>
    <p:sldId id="643" r:id="rId63"/>
    <p:sldId id="644" r:id="rId64"/>
  </p:sldIdLst>
  <p:sldSz cx="12192000" cy="6858000"/>
  <p:notesSz cx="9296400" cy="6881813"/>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CloseOut Intro" id="{03F45D29-6181-42A2-9149-D013DF1318BE}">
          <p14:sldIdLst>
            <p14:sldId id="256"/>
            <p14:sldId id="1152"/>
            <p14:sldId id="2143"/>
            <p14:sldId id="2157"/>
          </p14:sldIdLst>
        </p14:section>
        <p14:section name="SectionZoom" id="{2D25E0CC-460B-4DC7-A2D2-636DC00B1EFD}">
          <p14:sldIdLst>
            <p14:sldId id="2162"/>
          </p14:sldIdLst>
        </p14:section>
        <p14:section name="AE98: Weibel" id="{F7CA361F-3FFE-4B3A-86C5-638FF376ADD7}">
          <p14:sldIdLst>
            <p14:sldId id="2140"/>
            <p14:sldId id="2141"/>
            <p14:sldId id="258"/>
            <p14:sldId id="259"/>
            <p14:sldId id="260"/>
            <p14:sldId id="261"/>
            <p14:sldId id="263"/>
            <p14:sldId id="2142"/>
          </p14:sldIdLst>
        </p14:section>
        <p14:section name="AE-98: WakeFormation" id="{2A8CB008-B653-4ECE-8D5E-9CA84CE20092}">
          <p14:sldIdLst>
            <p14:sldId id="2152"/>
            <p14:sldId id="2155"/>
            <p14:sldId id="2153"/>
            <p14:sldId id="2156"/>
            <p14:sldId id="2154"/>
          </p14:sldIdLst>
        </p14:section>
        <p14:section name="AE-99: MS-Mode" id="{4FAAA19C-E060-48BB-898D-303CD2BEECA3}">
          <p14:sldIdLst>
            <p14:sldId id="2147"/>
            <p14:sldId id="322"/>
            <p14:sldId id="2150"/>
            <p14:sldId id="293"/>
            <p14:sldId id="2144"/>
            <p14:sldId id="2151"/>
            <p14:sldId id="444"/>
            <p14:sldId id="497"/>
            <p14:sldId id="496"/>
            <p14:sldId id="262"/>
            <p14:sldId id="344"/>
            <p14:sldId id="323"/>
            <p14:sldId id="2160"/>
            <p14:sldId id="2159"/>
            <p14:sldId id="2161"/>
            <p14:sldId id="617"/>
            <p14:sldId id="2158"/>
          </p14:sldIdLst>
        </p14:section>
        <p14:section name="AE-98.5: SRS" id="{6C9567EE-7907-4374-9732-61E18A41BF17}">
          <p14:sldIdLst>
            <p14:sldId id="1551"/>
            <p14:sldId id="2050"/>
            <p14:sldId id="1514"/>
            <p14:sldId id="1678"/>
            <p14:sldId id="1735"/>
            <p14:sldId id="1736"/>
            <p14:sldId id="1843"/>
          </p14:sldIdLst>
        </p14:section>
        <p14:section name="End of Presentation" id="{971494E5-4DA0-4173-B4E1-F2D240FED4AC}">
          <p14:sldIdLst>
            <p14:sldId id="2087"/>
          </p14:sldIdLst>
        </p14:section>
        <p14:section name="AE-99: Questions" id="{8619DEA0-71A8-4D23-A31B-B9518BE45670}">
          <p14:sldIdLst>
            <p14:sldId id="276"/>
            <p14:sldId id="314"/>
            <p14:sldId id="2149"/>
            <p14:sldId id="623"/>
            <p14:sldId id="638"/>
            <p14:sldId id="645"/>
            <p14:sldId id="651"/>
            <p14:sldId id="652"/>
            <p14:sldId id="257"/>
          </p14:sldIdLst>
        </p14:section>
        <p14:section name="IonFront Shadowgraphy" id="{19FDAD09-B764-4976-AA33-7B2273704C8E}">
          <p14:sldIdLst>
            <p14:sldId id="309"/>
            <p14:sldId id="640"/>
            <p14:sldId id="641"/>
            <p14:sldId id="642"/>
            <p14:sldId id="643"/>
            <p14:sldId id="64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4BF"/>
    <a:srgbClr val="65B93D"/>
    <a:srgbClr val="FFFFFF"/>
    <a:srgbClr val="FF1919"/>
    <a:srgbClr val="0000FF"/>
    <a:srgbClr val="DAE6F4"/>
    <a:srgbClr val="3A5BEF"/>
    <a:srgbClr val="FC4F30"/>
    <a:srgbClr val="3D65B9"/>
    <a:srgbClr val="FFD0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30" autoAdjust="0"/>
    <p:restoredTop sz="61570" autoAdjust="0"/>
  </p:normalViewPr>
  <p:slideViewPr>
    <p:cSldViewPr snapToGrid="0">
      <p:cViewPr varScale="1">
        <p:scale>
          <a:sx n="71" d="100"/>
          <a:sy n="71" d="100"/>
        </p:scale>
        <p:origin x="31" y="31"/>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8A63CE-0868-4E73-8E1B-620D530A10AC}"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CA"/>
        </a:p>
      </dgm:t>
    </dgm:pt>
    <dgm:pt modelId="{576FBB44-D325-4EA1-9F81-7E9F17FF9744}">
      <dgm:prSet phldrT="[Text]" custT="1"/>
      <dgm:spPr/>
      <dgm:t>
        <a:bodyPr/>
        <a:lstStyle/>
        <a:p>
          <a:r>
            <a:rPr lang="en-US" sz="2600" dirty="0">
              <a:solidFill>
                <a:schemeClr val="tx1">
                  <a:lumMod val="50000"/>
                </a:schemeClr>
              </a:solidFill>
            </a:rPr>
            <a:t>Electron Weibel Instability</a:t>
          </a:r>
          <a:endParaRPr lang="en-CA" sz="2600" dirty="0">
            <a:solidFill>
              <a:schemeClr val="tx1">
                <a:lumMod val="50000"/>
              </a:schemeClr>
            </a:solidFill>
          </a:endParaRPr>
        </a:p>
      </dgm:t>
    </dgm:pt>
    <dgm:pt modelId="{F6F88405-D1D4-49F9-9691-117348EBB452}" type="parTrans" cxnId="{1E082D56-241D-4527-8EAC-CB2A7B1EEF37}">
      <dgm:prSet/>
      <dgm:spPr/>
      <dgm:t>
        <a:bodyPr/>
        <a:lstStyle/>
        <a:p>
          <a:endParaRPr lang="en-CA"/>
        </a:p>
      </dgm:t>
    </dgm:pt>
    <dgm:pt modelId="{BD03B30E-054C-40FD-8078-1767545E2CFB}" type="sibTrans" cxnId="{1E082D56-241D-4527-8EAC-CB2A7B1EEF37}">
      <dgm:prSet/>
      <dgm:spPr/>
      <dgm:t>
        <a:bodyPr/>
        <a:lstStyle/>
        <a:p>
          <a:endParaRPr lang="en-CA"/>
        </a:p>
      </dgm:t>
    </dgm:pt>
    <dgm:pt modelId="{5B05FEDC-09B7-4A8D-B6B7-21D7F962D0E8}">
      <dgm:prSet phldrT="[Text]" custT="1"/>
      <dgm:spPr/>
      <dgm:t>
        <a:bodyPr/>
        <a:lstStyle/>
        <a:p>
          <a:r>
            <a:rPr lang="en-US" sz="2600" b="1" dirty="0">
              <a:solidFill>
                <a:schemeClr val="tx1">
                  <a:lumMod val="50000"/>
                </a:schemeClr>
              </a:solidFill>
            </a:rPr>
            <a:t>AE-98</a:t>
          </a:r>
          <a:endParaRPr lang="en-CA" sz="2600" b="1" dirty="0">
            <a:solidFill>
              <a:schemeClr val="tx1">
                <a:lumMod val="50000"/>
              </a:schemeClr>
            </a:solidFill>
          </a:endParaRPr>
        </a:p>
      </dgm:t>
    </dgm:pt>
    <dgm:pt modelId="{FAB39F65-BD90-4E51-90C0-5286576F3C28}" type="parTrans" cxnId="{83860D46-4D54-4687-8CC2-C9D1C699020C}">
      <dgm:prSet/>
      <dgm:spPr/>
      <dgm:t>
        <a:bodyPr/>
        <a:lstStyle/>
        <a:p>
          <a:endParaRPr lang="en-CA"/>
        </a:p>
      </dgm:t>
    </dgm:pt>
    <dgm:pt modelId="{3C046ABF-447C-4D7A-A3ED-86669ABEA292}" type="sibTrans" cxnId="{83860D46-4D54-4687-8CC2-C9D1C699020C}">
      <dgm:prSet/>
      <dgm:spPr/>
      <dgm:t>
        <a:bodyPr/>
        <a:lstStyle/>
        <a:p>
          <a:endParaRPr lang="en-CA"/>
        </a:p>
      </dgm:t>
    </dgm:pt>
    <dgm:pt modelId="{CA133A9A-99F3-4725-99CA-668E809989D1}">
      <dgm:prSet phldrT="[Text]" custT="1"/>
      <dgm:spPr/>
      <dgm:t>
        <a:bodyPr/>
        <a:lstStyle/>
        <a:p>
          <a:r>
            <a:rPr lang="en-US" sz="2600" dirty="0">
              <a:solidFill>
                <a:schemeClr val="tx1">
                  <a:lumMod val="50000"/>
                </a:schemeClr>
              </a:solidFill>
            </a:rPr>
            <a:t>Co-existence of Wakes &amp; Weibel</a:t>
          </a:r>
          <a:endParaRPr lang="en-CA" sz="2600" dirty="0">
            <a:solidFill>
              <a:schemeClr val="tx1">
                <a:lumMod val="50000"/>
              </a:schemeClr>
            </a:solidFill>
          </a:endParaRPr>
        </a:p>
      </dgm:t>
    </dgm:pt>
    <dgm:pt modelId="{F5BFCEC3-4A7C-4A26-AC03-087863FF0B92}" type="parTrans" cxnId="{C93E4D55-0437-44CB-ABEF-119A884C5410}">
      <dgm:prSet/>
      <dgm:spPr/>
      <dgm:t>
        <a:bodyPr/>
        <a:lstStyle/>
        <a:p>
          <a:endParaRPr lang="en-CA"/>
        </a:p>
      </dgm:t>
    </dgm:pt>
    <dgm:pt modelId="{B4BB2016-D2B2-4819-B4EF-CD3FAAA24EE7}" type="sibTrans" cxnId="{C93E4D55-0437-44CB-ABEF-119A884C5410}">
      <dgm:prSet/>
      <dgm:spPr/>
      <dgm:t>
        <a:bodyPr/>
        <a:lstStyle/>
        <a:p>
          <a:endParaRPr lang="en-CA"/>
        </a:p>
      </dgm:t>
    </dgm:pt>
    <dgm:pt modelId="{1B3E7509-83F4-466A-A5B6-5E015120882C}">
      <dgm:prSet phldrT="[Text]" custT="1"/>
      <dgm:spPr/>
      <dgm:t>
        <a:bodyPr/>
        <a:lstStyle/>
        <a:p>
          <a:r>
            <a:rPr lang="en-US" sz="2400" b="1" dirty="0">
              <a:solidFill>
                <a:schemeClr val="tx1">
                  <a:lumMod val="50000"/>
                </a:schemeClr>
              </a:solidFill>
            </a:rPr>
            <a:t>AE-99</a:t>
          </a:r>
          <a:endParaRPr lang="en-CA" sz="2400" b="1" dirty="0">
            <a:solidFill>
              <a:schemeClr val="tx1">
                <a:lumMod val="50000"/>
              </a:schemeClr>
            </a:solidFill>
          </a:endParaRPr>
        </a:p>
      </dgm:t>
    </dgm:pt>
    <dgm:pt modelId="{B40CF135-66CB-4F55-BFD0-B36D59EA2F27}" type="parTrans" cxnId="{A6FBF1C4-D6FB-4516-B880-56D9F852EF5A}">
      <dgm:prSet/>
      <dgm:spPr/>
      <dgm:t>
        <a:bodyPr/>
        <a:lstStyle/>
        <a:p>
          <a:endParaRPr lang="en-CA"/>
        </a:p>
      </dgm:t>
    </dgm:pt>
    <dgm:pt modelId="{779B6F00-0C95-4178-8BC3-ACD00D76EE87}" type="sibTrans" cxnId="{A6FBF1C4-D6FB-4516-B880-56D9F852EF5A}">
      <dgm:prSet/>
      <dgm:spPr/>
      <dgm:t>
        <a:bodyPr/>
        <a:lstStyle/>
        <a:p>
          <a:endParaRPr lang="en-CA"/>
        </a:p>
      </dgm:t>
    </dgm:pt>
    <dgm:pt modelId="{1C3A08BB-EBD4-4FAA-88CE-EE11ACA7FC7B}">
      <dgm:prSet phldrT="[Text]" custT="1"/>
      <dgm:spPr/>
      <dgm:t>
        <a:bodyPr/>
        <a:lstStyle/>
        <a:p>
          <a:r>
            <a:rPr lang="en-US" sz="2400" dirty="0">
              <a:solidFill>
                <a:schemeClr val="tx1">
                  <a:lumMod val="50000"/>
                </a:schemeClr>
              </a:solidFill>
            </a:rPr>
            <a:t>X-Rays via Magnetostatic undulator</a:t>
          </a:r>
          <a:endParaRPr lang="en-CA" sz="2400" dirty="0">
            <a:solidFill>
              <a:schemeClr val="tx1">
                <a:lumMod val="50000"/>
              </a:schemeClr>
            </a:solidFill>
          </a:endParaRPr>
        </a:p>
      </dgm:t>
    </dgm:pt>
    <dgm:pt modelId="{79BF90BB-C78A-486A-8AE3-E65AAB6913FA}" type="parTrans" cxnId="{0F43C5C2-83CD-4366-BF36-55558C45C7E5}">
      <dgm:prSet/>
      <dgm:spPr/>
      <dgm:t>
        <a:bodyPr/>
        <a:lstStyle/>
        <a:p>
          <a:endParaRPr lang="en-CA"/>
        </a:p>
      </dgm:t>
    </dgm:pt>
    <dgm:pt modelId="{E9B29930-E226-48DC-B36E-EA1FB57D1097}" type="sibTrans" cxnId="{0F43C5C2-83CD-4366-BF36-55558C45C7E5}">
      <dgm:prSet/>
      <dgm:spPr/>
      <dgm:t>
        <a:bodyPr/>
        <a:lstStyle/>
        <a:p>
          <a:endParaRPr lang="en-CA"/>
        </a:p>
      </dgm:t>
    </dgm:pt>
    <dgm:pt modelId="{D50DCBFD-09D1-448A-83F2-B1942AF72D55}">
      <dgm:prSet phldrT="[Text]" custT="1"/>
      <dgm:spPr/>
      <dgm:t>
        <a:bodyPr/>
        <a:lstStyle/>
        <a:p>
          <a:r>
            <a:rPr lang="en-US" sz="2600" b="1" dirty="0">
              <a:solidFill>
                <a:schemeClr val="tx1">
                  <a:lumMod val="50000"/>
                </a:schemeClr>
              </a:solidFill>
            </a:rPr>
            <a:t>AE-98</a:t>
          </a:r>
          <a:endParaRPr lang="en-CA" sz="2600" b="1" dirty="0">
            <a:solidFill>
              <a:schemeClr val="tx1">
                <a:lumMod val="50000"/>
              </a:schemeClr>
            </a:solidFill>
          </a:endParaRPr>
        </a:p>
      </dgm:t>
    </dgm:pt>
    <dgm:pt modelId="{5683B82E-9D5D-4E13-AA89-9696B2F72CB0}" type="sibTrans" cxnId="{15829F67-2CE6-4B3A-9DDC-F3521550597C}">
      <dgm:prSet/>
      <dgm:spPr/>
      <dgm:t>
        <a:bodyPr/>
        <a:lstStyle/>
        <a:p>
          <a:endParaRPr lang="en-CA"/>
        </a:p>
      </dgm:t>
    </dgm:pt>
    <dgm:pt modelId="{F4DD8B11-C8DB-4D75-96F3-2DD866938DF1}" type="parTrans" cxnId="{15829F67-2CE6-4B3A-9DDC-F3521550597C}">
      <dgm:prSet/>
      <dgm:spPr/>
      <dgm:t>
        <a:bodyPr/>
        <a:lstStyle/>
        <a:p>
          <a:endParaRPr lang="en-CA"/>
        </a:p>
      </dgm:t>
    </dgm:pt>
    <dgm:pt modelId="{C609BAE1-EA2E-4F6C-AE38-19687DB90B01}">
      <dgm:prSet phldrT="[Text]" custT="1"/>
      <dgm:spPr/>
      <dgm:t>
        <a:bodyPr/>
        <a:lstStyle/>
        <a:p>
          <a:r>
            <a:rPr lang="en-US" sz="2400" b="1" dirty="0">
              <a:solidFill>
                <a:schemeClr val="tx1">
                  <a:lumMod val="50000"/>
                </a:schemeClr>
              </a:solidFill>
            </a:rPr>
            <a:t>AE-99</a:t>
          </a:r>
          <a:endParaRPr lang="en-CA" sz="2400" b="1" dirty="0">
            <a:solidFill>
              <a:schemeClr val="tx1">
                <a:lumMod val="50000"/>
              </a:schemeClr>
            </a:solidFill>
          </a:endParaRPr>
        </a:p>
      </dgm:t>
    </dgm:pt>
    <dgm:pt modelId="{79E953C3-8F5A-4555-BCE4-AABFF94C6EC3}" type="parTrans" cxnId="{DD0A0923-8D3A-4D8C-A31E-5FAEEE7D35D6}">
      <dgm:prSet/>
      <dgm:spPr/>
      <dgm:t>
        <a:bodyPr/>
        <a:lstStyle/>
        <a:p>
          <a:endParaRPr lang="en-CA"/>
        </a:p>
      </dgm:t>
    </dgm:pt>
    <dgm:pt modelId="{A23461EC-7CBF-434D-AD78-6F17359AD387}" type="sibTrans" cxnId="{DD0A0923-8D3A-4D8C-A31E-5FAEEE7D35D6}">
      <dgm:prSet/>
      <dgm:spPr/>
      <dgm:t>
        <a:bodyPr/>
        <a:lstStyle/>
        <a:p>
          <a:endParaRPr lang="en-CA"/>
        </a:p>
      </dgm:t>
    </dgm:pt>
    <dgm:pt modelId="{EF11DA9A-C2BD-43CC-87F6-9AB430232DC5}">
      <dgm:prSet phldrT="[Text]" custT="1"/>
      <dgm:spPr/>
      <dgm:t>
        <a:bodyPr/>
        <a:lstStyle/>
        <a:p>
          <a:r>
            <a:rPr lang="en-US" sz="2400" dirty="0">
              <a:solidFill>
                <a:schemeClr val="tx1">
                  <a:lumMod val="50000"/>
                </a:schemeClr>
              </a:solidFill>
            </a:rPr>
            <a:t>Characterization of the WKB amplification lengths</a:t>
          </a:r>
          <a:endParaRPr lang="en-CA" sz="2400" dirty="0">
            <a:solidFill>
              <a:schemeClr val="tx1">
                <a:lumMod val="50000"/>
              </a:schemeClr>
            </a:solidFill>
          </a:endParaRPr>
        </a:p>
      </dgm:t>
    </dgm:pt>
    <dgm:pt modelId="{BFBA33FB-709F-45CA-BF4F-E658E57106B9}" type="parTrans" cxnId="{612609CD-6435-4BFD-B39A-6E3816935151}">
      <dgm:prSet/>
      <dgm:spPr/>
      <dgm:t>
        <a:bodyPr/>
        <a:lstStyle/>
        <a:p>
          <a:endParaRPr lang="en-CA"/>
        </a:p>
      </dgm:t>
    </dgm:pt>
    <dgm:pt modelId="{CD378DD4-338D-4F25-A4B6-EC9D46E8709B}" type="sibTrans" cxnId="{612609CD-6435-4BFD-B39A-6E3816935151}">
      <dgm:prSet/>
      <dgm:spPr/>
      <dgm:t>
        <a:bodyPr/>
        <a:lstStyle/>
        <a:p>
          <a:endParaRPr lang="en-CA"/>
        </a:p>
      </dgm:t>
    </dgm:pt>
    <dgm:pt modelId="{0945B48B-EF2F-4099-AFEB-E2C9B41F1101}" type="pres">
      <dgm:prSet presAssocID="{458A63CE-0868-4E73-8E1B-620D530A10AC}" presName="Name0" presStyleCnt="0">
        <dgm:presLayoutVars>
          <dgm:dir/>
          <dgm:resizeHandles val="exact"/>
        </dgm:presLayoutVars>
      </dgm:prSet>
      <dgm:spPr/>
    </dgm:pt>
    <dgm:pt modelId="{484A1FD9-13C8-4239-A619-4D12332A1C72}" type="pres">
      <dgm:prSet presAssocID="{D50DCBFD-09D1-448A-83F2-B1942AF72D55}" presName="node" presStyleLbl="node1" presStyleIdx="0" presStyleCnt="4">
        <dgm:presLayoutVars>
          <dgm:bulletEnabled val="1"/>
        </dgm:presLayoutVars>
      </dgm:prSet>
      <dgm:spPr/>
    </dgm:pt>
    <dgm:pt modelId="{3D471751-6201-4F00-9637-7601600605DF}" type="pres">
      <dgm:prSet presAssocID="{5683B82E-9D5D-4E13-AA89-9696B2F72CB0}" presName="sibTrans" presStyleCnt="0"/>
      <dgm:spPr/>
    </dgm:pt>
    <dgm:pt modelId="{19AAA8E6-EA17-42F1-A2F7-256AF5184C11}" type="pres">
      <dgm:prSet presAssocID="{5B05FEDC-09B7-4A8D-B6B7-21D7F962D0E8}" presName="node" presStyleLbl="node1" presStyleIdx="1" presStyleCnt="4">
        <dgm:presLayoutVars>
          <dgm:bulletEnabled val="1"/>
        </dgm:presLayoutVars>
      </dgm:prSet>
      <dgm:spPr/>
    </dgm:pt>
    <dgm:pt modelId="{E064D4F6-F8B1-4041-917A-49101C20385F}" type="pres">
      <dgm:prSet presAssocID="{3C046ABF-447C-4D7A-A3ED-86669ABEA292}" presName="sibTrans" presStyleCnt="0"/>
      <dgm:spPr/>
    </dgm:pt>
    <dgm:pt modelId="{163940B3-85C8-4B06-A35C-BA997CCB19D5}" type="pres">
      <dgm:prSet presAssocID="{1B3E7509-83F4-466A-A5B6-5E015120882C}" presName="node" presStyleLbl="node1" presStyleIdx="2" presStyleCnt="4">
        <dgm:presLayoutVars>
          <dgm:bulletEnabled val="1"/>
        </dgm:presLayoutVars>
      </dgm:prSet>
      <dgm:spPr/>
    </dgm:pt>
    <dgm:pt modelId="{37B7C37F-D942-466D-88CB-E1274C371BEB}" type="pres">
      <dgm:prSet presAssocID="{779B6F00-0C95-4178-8BC3-ACD00D76EE87}" presName="sibTrans" presStyleCnt="0"/>
      <dgm:spPr/>
    </dgm:pt>
    <dgm:pt modelId="{6685B9DE-8240-4B6C-BF76-4616210C13F4}" type="pres">
      <dgm:prSet presAssocID="{C609BAE1-EA2E-4F6C-AE38-19687DB90B01}" presName="node" presStyleLbl="node1" presStyleIdx="3" presStyleCnt="4">
        <dgm:presLayoutVars>
          <dgm:bulletEnabled val="1"/>
        </dgm:presLayoutVars>
      </dgm:prSet>
      <dgm:spPr/>
    </dgm:pt>
  </dgm:ptLst>
  <dgm:cxnLst>
    <dgm:cxn modelId="{2C51020E-97C9-4890-895A-E22B204372B5}" type="presOf" srcId="{D50DCBFD-09D1-448A-83F2-B1942AF72D55}" destId="{484A1FD9-13C8-4239-A619-4D12332A1C72}" srcOrd="0" destOrd="0" presId="urn:microsoft.com/office/officeart/2005/8/layout/hList6"/>
    <dgm:cxn modelId="{E26BF713-8B93-4CD6-84D8-6E64A44ED947}" type="presOf" srcId="{1B3E7509-83F4-466A-A5B6-5E015120882C}" destId="{163940B3-85C8-4B06-A35C-BA997CCB19D5}" srcOrd="0" destOrd="0" presId="urn:microsoft.com/office/officeart/2005/8/layout/hList6"/>
    <dgm:cxn modelId="{DD0A0923-8D3A-4D8C-A31E-5FAEEE7D35D6}" srcId="{458A63CE-0868-4E73-8E1B-620D530A10AC}" destId="{C609BAE1-EA2E-4F6C-AE38-19687DB90B01}" srcOrd="3" destOrd="0" parTransId="{79E953C3-8F5A-4555-BCE4-AABFF94C6EC3}" sibTransId="{A23461EC-7CBF-434D-AD78-6F17359AD387}"/>
    <dgm:cxn modelId="{2A615138-DEC2-40C6-AD7D-CDAC5C581B57}" type="presOf" srcId="{EF11DA9A-C2BD-43CC-87F6-9AB430232DC5}" destId="{6685B9DE-8240-4B6C-BF76-4616210C13F4}" srcOrd="0" destOrd="1" presId="urn:microsoft.com/office/officeart/2005/8/layout/hList6"/>
    <dgm:cxn modelId="{52BB9942-6825-44EF-B762-30914CB158B4}" type="presOf" srcId="{1C3A08BB-EBD4-4FAA-88CE-EE11ACA7FC7B}" destId="{163940B3-85C8-4B06-A35C-BA997CCB19D5}" srcOrd="0" destOrd="1" presId="urn:microsoft.com/office/officeart/2005/8/layout/hList6"/>
    <dgm:cxn modelId="{83860D46-4D54-4687-8CC2-C9D1C699020C}" srcId="{458A63CE-0868-4E73-8E1B-620D530A10AC}" destId="{5B05FEDC-09B7-4A8D-B6B7-21D7F962D0E8}" srcOrd="1" destOrd="0" parTransId="{FAB39F65-BD90-4E51-90C0-5286576F3C28}" sibTransId="{3C046ABF-447C-4D7A-A3ED-86669ABEA292}"/>
    <dgm:cxn modelId="{15829F67-2CE6-4B3A-9DDC-F3521550597C}" srcId="{458A63CE-0868-4E73-8E1B-620D530A10AC}" destId="{D50DCBFD-09D1-448A-83F2-B1942AF72D55}" srcOrd="0" destOrd="0" parTransId="{F4DD8B11-C8DB-4D75-96F3-2DD866938DF1}" sibTransId="{5683B82E-9D5D-4E13-AA89-9696B2F72CB0}"/>
    <dgm:cxn modelId="{C93E4D55-0437-44CB-ABEF-119A884C5410}" srcId="{5B05FEDC-09B7-4A8D-B6B7-21D7F962D0E8}" destId="{CA133A9A-99F3-4725-99CA-668E809989D1}" srcOrd="0" destOrd="0" parTransId="{F5BFCEC3-4A7C-4A26-AC03-087863FF0B92}" sibTransId="{B4BB2016-D2B2-4819-B4EF-CD3FAAA24EE7}"/>
    <dgm:cxn modelId="{1E082D56-241D-4527-8EAC-CB2A7B1EEF37}" srcId="{D50DCBFD-09D1-448A-83F2-B1942AF72D55}" destId="{576FBB44-D325-4EA1-9F81-7E9F17FF9744}" srcOrd="0" destOrd="0" parTransId="{F6F88405-D1D4-49F9-9691-117348EBB452}" sibTransId="{BD03B30E-054C-40FD-8078-1767545E2CFB}"/>
    <dgm:cxn modelId="{E613DB8E-9730-457A-8310-448265E17E82}" type="presOf" srcId="{CA133A9A-99F3-4725-99CA-668E809989D1}" destId="{19AAA8E6-EA17-42F1-A2F7-256AF5184C11}" srcOrd="0" destOrd="1" presId="urn:microsoft.com/office/officeart/2005/8/layout/hList6"/>
    <dgm:cxn modelId="{0A20E9A6-87BC-4161-9357-6F34D419ACD6}" type="presOf" srcId="{458A63CE-0868-4E73-8E1B-620D530A10AC}" destId="{0945B48B-EF2F-4099-AFEB-E2C9B41F1101}" srcOrd="0" destOrd="0" presId="urn:microsoft.com/office/officeart/2005/8/layout/hList6"/>
    <dgm:cxn modelId="{77B781BA-5A9B-4A3C-BF93-77BD978F932C}" type="presOf" srcId="{C609BAE1-EA2E-4F6C-AE38-19687DB90B01}" destId="{6685B9DE-8240-4B6C-BF76-4616210C13F4}" srcOrd="0" destOrd="0" presId="urn:microsoft.com/office/officeart/2005/8/layout/hList6"/>
    <dgm:cxn modelId="{0F43C5C2-83CD-4366-BF36-55558C45C7E5}" srcId="{1B3E7509-83F4-466A-A5B6-5E015120882C}" destId="{1C3A08BB-EBD4-4FAA-88CE-EE11ACA7FC7B}" srcOrd="0" destOrd="0" parTransId="{79BF90BB-C78A-486A-8AE3-E65AAB6913FA}" sibTransId="{E9B29930-E226-48DC-B36E-EA1FB57D1097}"/>
    <dgm:cxn modelId="{A6FBF1C4-D6FB-4516-B880-56D9F852EF5A}" srcId="{458A63CE-0868-4E73-8E1B-620D530A10AC}" destId="{1B3E7509-83F4-466A-A5B6-5E015120882C}" srcOrd="2" destOrd="0" parTransId="{B40CF135-66CB-4F55-BFD0-B36D59EA2F27}" sibTransId="{779B6F00-0C95-4178-8BC3-ACD00D76EE87}"/>
    <dgm:cxn modelId="{612609CD-6435-4BFD-B39A-6E3816935151}" srcId="{C609BAE1-EA2E-4F6C-AE38-19687DB90B01}" destId="{EF11DA9A-C2BD-43CC-87F6-9AB430232DC5}" srcOrd="0" destOrd="0" parTransId="{BFBA33FB-709F-45CA-BF4F-E658E57106B9}" sibTransId="{CD378DD4-338D-4F25-A4B6-EC9D46E8709B}"/>
    <dgm:cxn modelId="{1A6329DB-376A-434E-A563-729074F2953A}" type="presOf" srcId="{576FBB44-D325-4EA1-9F81-7E9F17FF9744}" destId="{484A1FD9-13C8-4239-A619-4D12332A1C72}" srcOrd="0" destOrd="1" presId="urn:microsoft.com/office/officeart/2005/8/layout/hList6"/>
    <dgm:cxn modelId="{50A351F2-695B-4B03-8793-543F793BD802}" type="presOf" srcId="{5B05FEDC-09B7-4A8D-B6B7-21D7F962D0E8}" destId="{19AAA8E6-EA17-42F1-A2F7-256AF5184C11}" srcOrd="0" destOrd="0" presId="urn:microsoft.com/office/officeart/2005/8/layout/hList6"/>
    <dgm:cxn modelId="{CF2A6B74-7A27-47F6-B530-903A9BA858A7}" type="presParOf" srcId="{0945B48B-EF2F-4099-AFEB-E2C9B41F1101}" destId="{484A1FD9-13C8-4239-A619-4D12332A1C72}" srcOrd="0" destOrd="0" presId="urn:microsoft.com/office/officeart/2005/8/layout/hList6"/>
    <dgm:cxn modelId="{21D01BC7-DEEA-4756-89C7-6D80C24CE41B}" type="presParOf" srcId="{0945B48B-EF2F-4099-AFEB-E2C9B41F1101}" destId="{3D471751-6201-4F00-9637-7601600605DF}" srcOrd="1" destOrd="0" presId="urn:microsoft.com/office/officeart/2005/8/layout/hList6"/>
    <dgm:cxn modelId="{8D52929E-07A0-4BD7-B803-1BB4404C1EF8}" type="presParOf" srcId="{0945B48B-EF2F-4099-AFEB-E2C9B41F1101}" destId="{19AAA8E6-EA17-42F1-A2F7-256AF5184C11}" srcOrd="2" destOrd="0" presId="urn:microsoft.com/office/officeart/2005/8/layout/hList6"/>
    <dgm:cxn modelId="{08B4827D-8E8E-4993-BF28-98ADDBCE53DE}" type="presParOf" srcId="{0945B48B-EF2F-4099-AFEB-E2C9B41F1101}" destId="{E064D4F6-F8B1-4041-917A-49101C20385F}" srcOrd="3" destOrd="0" presId="urn:microsoft.com/office/officeart/2005/8/layout/hList6"/>
    <dgm:cxn modelId="{72ED8FDA-8982-49D0-BB79-1C7E94F5B103}" type="presParOf" srcId="{0945B48B-EF2F-4099-AFEB-E2C9B41F1101}" destId="{163940B3-85C8-4B06-A35C-BA997CCB19D5}" srcOrd="4" destOrd="0" presId="urn:microsoft.com/office/officeart/2005/8/layout/hList6"/>
    <dgm:cxn modelId="{C5DF724F-74C2-4865-9A97-8716EB6E8BAD}" type="presParOf" srcId="{0945B48B-EF2F-4099-AFEB-E2C9B41F1101}" destId="{37B7C37F-D942-466D-88CB-E1274C371BEB}" srcOrd="5" destOrd="0" presId="urn:microsoft.com/office/officeart/2005/8/layout/hList6"/>
    <dgm:cxn modelId="{90D59D3C-D179-4F06-BF52-2B3517ED393A}" type="presParOf" srcId="{0945B48B-EF2F-4099-AFEB-E2C9B41F1101}" destId="{6685B9DE-8240-4B6C-BF76-4616210C13F4}"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8B5D6A-677B-4963-AEB7-64419B414F0C}" type="doc">
      <dgm:prSet loTypeId="urn:microsoft.com/office/officeart/2005/8/layout/chart3" loCatId="cycle" qsTypeId="urn:microsoft.com/office/officeart/2005/8/quickstyle/simple1" qsCatId="simple" csTypeId="urn:microsoft.com/office/officeart/2005/8/colors/colorful5" csCatId="colorful" phldr="1"/>
      <dgm:spPr/>
    </dgm:pt>
    <dgm:pt modelId="{116F0059-D2B0-44EE-B68A-A47F5ADE5578}">
      <dgm:prSet phldrT="[Text]"/>
      <dgm:spPr/>
      <dgm:t>
        <a:bodyPr/>
        <a:lstStyle/>
        <a:p>
          <a:r>
            <a:rPr lang="en-CA" dirty="0" err="1"/>
            <a:t>Underdense</a:t>
          </a:r>
          <a:endParaRPr lang="en-CA" dirty="0"/>
        </a:p>
        <a:p>
          <a:r>
            <a:rPr lang="en-CA" dirty="0"/>
            <a:t>ionization</a:t>
          </a:r>
        </a:p>
        <a:p>
          <a:r>
            <a:rPr lang="en-CA" dirty="0"/>
            <a:t> fronts</a:t>
          </a:r>
        </a:p>
      </dgm:t>
    </dgm:pt>
    <dgm:pt modelId="{D3BE7393-6397-4CE7-8307-94E391DEEC09}" type="parTrans" cxnId="{6144A23E-C11D-4DC3-8C55-B3608B3FEFAE}">
      <dgm:prSet/>
      <dgm:spPr/>
      <dgm:t>
        <a:bodyPr/>
        <a:lstStyle/>
        <a:p>
          <a:endParaRPr lang="en-CA"/>
        </a:p>
      </dgm:t>
    </dgm:pt>
    <dgm:pt modelId="{8E0FB82B-4344-43BE-B8CC-8A01ECD0CF32}" type="sibTrans" cxnId="{6144A23E-C11D-4DC3-8C55-B3608B3FEFAE}">
      <dgm:prSet/>
      <dgm:spPr/>
      <dgm:t>
        <a:bodyPr/>
        <a:lstStyle/>
        <a:p>
          <a:endParaRPr lang="en-CA"/>
        </a:p>
      </dgm:t>
    </dgm:pt>
    <dgm:pt modelId="{A874BCBA-1D15-4128-8F45-538ABA8986FF}">
      <dgm:prSet phldrT="[Text]"/>
      <dgm:spPr/>
      <dgm:t>
        <a:bodyPr/>
        <a:lstStyle/>
        <a:p>
          <a:r>
            <a:rPr lang="en-CA" dirty="0"/>
            <a:t>Synchrotron</a:t>
          </a:r>
        </a:p>
        <a:p>
          <a:r>
            <a:rPr lang="en-CA" dirty="0"/>
            <a:t>radiation</a:t>
          </a:r>
        </a:p>
        <a:p>
          <a:r>
            <a:rPr lang="en-CA" dirty="0"/>
            <a:t>via a static magnetic field in plasmas</a:t>
          </a:r>
        </a:p>
      </dgm:t>
    </dgm:pt>
    <dgm:pt modelId="{3BB39D9F-6A1F-46E2-B0F7-94904107559D}" type="parTrans" cxnId="{C229D8C6-EC66-4512-8854-18D9218212BA}">
      <dgm:prSet/>
      <dgm:spPr/>
      <dgm:t>
        <a:bodyPr/>
        <a:lstStyle/>
        <a:p>
          <a:endParaRPr lang="en-CA"/>
        </a:p>
      </dgm:t>
    </dgm:pt>
    <dgm:pt modelId="{1E32850F-8B3F-4B5D-AEBA-597815EBF3A2}" type="sibTrans" cxnId="{C229D8C6-EC66-4512-8854-18D9218212BA}">
      <dgm:prSet/>
      <dgm:spPr/>
      <dgm:t>
        <a:bodyPr/>
        <a:lstStyle/>
        <a:p>
          <a:endParaRPr lang="en-CA"/>
        </a:p>
      </dgm:t>
    </dgm:pt>
    <dgm:pt modelId="{8552C6EB-E51D-48BE-9F6F-58F6441327C9}">
      <dgm:prSet phldrT="[Text]"/>
      <dgm:spPr/>
      <dgm:t>
        <a:bodyPr/>
        <a:lstStyle/>
        <a:p>
          <a:r>
            <a:rPr lang="en-CA" dirty="0" err="1"/>
            <a:t>Overdense</a:t>
          </a:r>
          <a:r>
            <a:rPr lang="en-CA" dirty="0"/>
            <a:t> ionization</a:t>
          </a:r>
        </a:p>
        <a:p>
          <a:r>
            <a:rPr lang="en-CA" dirty="0"/>
            <a:t>fronts</a:t>
          </a:r>
        </a:p>
      </dgm:t>
    </dgm:pt>
    <dgm:pt modelId="{FDB50057-8794-4B7F-B04A-FEF402948EE7}" type="parTrans" cxnId="{6C962E9D-D508-4EF7-A0F1-4F520A8C5A18}">
      <dgm:prSet/>
      <dgm:spPr/>
      <dgm:t>
        <a:bodyPr/>
        <a:lstStyle/>
        <a:p>
          <a:endParaRPr lang="en-CA"/>
        </a:p>
      </dgm:t>
    </dgm:pt>
    <dgm:pt modelId="{785A33C4-5E8C-4DDC-A2BD-37808DAF4D55}" type="sibTrans" cxnId="{6C962E9D-D508-4EF7-A0F1-4F520A8C5A18}">
      <dgm:prSet/>
      <dgm:spPr/>
      <dgm:t>
        <a:bodyPr/>
        <a:lstStyle/>
        <a:p>
          <a:endParaRPr lang="en-CA"/>
        </a:p>
      </dgm:t>
    </dgm:pt>
    <dgm:pt modelId="{155DAAD1-278A-483D-83A6-8990A1BC89FE}" type="pres">
      <dgm:prSet presAssocID="{F08B5D6A-677B-4963-AEB7-64419B414F0C}" presName="compositeShape" presStyleCnt="0">
        <dgm:presLayoutVars>
          <dgm:chMax val="7"/>
          <dgm:dir/>
          <dgm:resizeHandles val="exact"/>
        </dgm:presLayoutVars>
      </dgm:prSet>
      <dgm:spPr/>
    </dgm:pt>
    <dgm:pt modelId="{E5FF118D-34D7-466F-93F5-BD2794A86B6F}" type="pres">
      <dgm:prSet presAssocID="{F08B5D6A-677B-4963-AEB7-64419B414F0C}" presName="wedge1" presStyleLbl="node1" presStyleIdx="0" presStyleCnt="3"/>
      <dgm:spPr/>
    </dgm:pt>
    <dgm:pt modelId="{34EC15C0-D5E7-4A44-804B-130AD3881D1B}" type="pres">
      <dgm:prSet presAssocID="{F08B5D6A-677B-4963-AEB7-64419B414F0C}" presName="wedge1Tx" presStyleLbl="node1" presStyleIdx="0" presStyleCnt="3">
        <dgm:presLayoutVars>
          <dgm:chMax val="0"/>
          <dgm:chPref val="0"/>
          <dgm:bulletEnabled val="1"/>
        </dgm:presLayoutVars>
      </dgm:prSet>
      <dgm:spPr/>
    </dgm:pt>
    <dgm:pt modelId="{83584A2D-F86D-4E2A-85AA-C18EF12AC6AD}" type="pres">
      <dgm:prSet presAssocID="{F08B5D6A-677B-4963-AEB7-64419B414F0C}" presName="wedge2" presStyleLbl="node1" presStyleIdx="1" presStyleCnt="3"/>
      <dgm:spPr/>
    </dgm:pt>
    <dgm:pt modelId="{6603AB68-AA6C-496D-8921-54AC9170D645}" type="pres">
      <dgm:prSet presAssocID="{F08B5D6A-677B-4963-AEB7-64419B414F0C}" presName="wedge2Tx" presStyleLbl="node1" presStyleIdx="1" presStyleCnt="3">
        <dgm:presLayoutVars>
          <dgm:chMax val="0"/>
          <dgm:chPref val="0"/>
          <dgm:bulletEnabled val="1"/>
        </dgm:presLayoutVars>
      </dgm:prSet>
      <dgm:spPr/>
    </dgm:pt>
    <dgm:pt modelId="{EF401DDA-F260-4D5B-AE56-59FF91ED5BB1}" type="pres">
      <dgm:prSet presAssocID="{F08B5D6A-677B-4963-AEB7-64419B414F0C}" presName="wedge3" presStyleLbl="node1" presStyleIdx="2" presStyleCnt="3"/>
      <dgm:spPr/>
    </dgm:pt>
    <dgm:pt modelId="{A52FEA24-E54B-49AA-B6E2-F1CAE9EBF12A}" type="pres">
      <dgm:prSet presAssocID="{F08B5D6A-677B-4963-AEB7-64419B414F0C}" presName="wedge3Tx" presStyleLbl="node1" presStyleIdx="2" presStyleCnt="3">
        <dgm:presLayoutVars>
          <dgm:chMax val="0"/>
          <dgm:chPref val="0"/>
          <dgm:bulletEnabled val="1"/>
        </dgm:presLayoutVars>
      </dgm:prSet>
      <dgm:spPr/>
    </dgm:pt>
  </dgm:ptLst>
  <dgm:cxnLst>
    <dgm:cxn modelId="{F4D80C2A-A65E-439F-9544-202522ED0968}" type="presOf" srcId="{116F0059-D2B0-44EE-B68A-A47F5ADE5578}" destId="{EF401DDA-F260-4D5B-AE56-59FF91ED5BB1}" srcOrd="0" destOrd="0" presId="urn:microsoft.com/office/officeart/2005/8/layout/chart3"/>
    <dgm:cxn modelId="{892CA03C-BE21-4F05-92F6-4D9938F95054}" type="presOf" srcId="{116F0059-D2B0-44EE-B68A-A47F5ADE5578}" destId="{A52FEA24-E54B-49AA-B6E2-F1CAE9EBF12A}" srcOrd="1" destOrd="0" presId="urn:microsoft.com/office/officeart/2005/8/layout/chart3"/>
    <dgm:cxn modelId="{6144A23E-C11D-4DC3-8C55-B3608B3FEFAE}" srcId="{F08B5D6A-677B-4963-AEB7-64419B414F0C}" destId="{116F0059-D2B0-44EE-B68A-A47F5ADE5578}" srcOrd="2" destOrd="0" parTransId="{D3BE7393-6397-4CE7-8307-94E391DEEC09}" sibTransId="{8E0FB82B-4344-43BE-B8CC-8A01ECD0CF32}"/>
    <dgm:cxn modelId="{98B5C25D-2B13-483A-81E7-3B3ED6F8C1FD}" type="presOf" srcId="{F08B5D6A-677B-4963-AEB7-64419B414F0C}" destId="{155DAAD1-278A-483D-83A6-8990A1BC89FE}" srcOrd="0" destOrd="0" presId="urn:microsoft.com/office/officeart/2005/8/layout/chart3"/>
    <dgm:cxn modelId="{CCD4B747-A21F-44D8-96D8-32E6BB0F6275}" type="presOf" srcId="{8552C6EB-E51D-48BE-9F6F-58F6441327C9}" destId="{E5FF118D-34D7-466F-93F5-BD2794A86B6F}" srcOrd="0" destOrd="0" presId="urn:microsoft.com/office/officeart/2005/8/layout/chart3"/>
    <dgm:cxn modelId="{FC324059-44D4-41AA-9636-00F587343E0E}" type="presOf" srcId="{A874BCBA-1D15-4128-8F45-538ABA8986FF}" destId="{83584A2D-F86D-4E2A-85AA-C18EF12AC6AD}" srcOrd="0" destOrd="0" presId="urn:microsoft.com/office/officeart/2005/8/layout/chart3"/>
    <dgm:cxn modelId="{4C298A79-19F5-400C-8B22-80FCFBA86172}" type="presOf" srcId="{A874BCBA-1D15-4128-8F45-538ABA8986FF}" destId="{6603AB68-AA6C-496D-8921-54AC9170D645}" srcOrd="1" destOrd="0" presId="urn:microsoft.com/office/officeart/2005/8/layout/chart3"/>
    <dgm:cxn modelId="{0CBE487E-7463-40F1-A318-BA361D3E68C9}" type="presOf" srcId="{8552C6EB-E51D-48BE-9F6F-58F6441327C9}" destId="{34EC15C0-D5E7-4A44-804B-130AD3881D1B}" srcOrd="1" destOrd="0" presId="urn:microsoft.com/office/officeart/2005/8/layout/chart3"/>
    <dgm:cxn modelId="{6C962E9D-D508-4EF7-A0F1-4F520A8C5A18}" srcId="{F08B5D6A-677B-4963-AEB7-64419B414F0C}" destId="{8552C6EB-E51D-48BE-9F6F-58F6441327C9}" srcOrd="0" destOrd="0" parTransId="{FDB50057-8794-4B7F-B04A-FEF402948EE7}" sibTransId="{785A33C4-5E8C-4DDC-A2BD-37808DAF4D55}"/>
    <dgm:cxn modelId="{C229D8C6-EC66-4512-8854-18D9218212BA}" srcId="{F08B5D6A-677B-4963-AEB7-64419B414F0C}" destId="{A874BCBA-1D15-4128-8F45-538ABA8986FF}" srcOrd="1" destOrd="0" parTransId="{3BB39D9F-6A1F-46E2-B0F7-94904107559D}" sibTransId="{1E32850F-8B3F-4B5D-AEBA-597815EBF3A2}"/>
    <dgm:cxn modelId="{B63813DD-7FBB-428F-B1D6-E96CDBFB4F62}" type="presParOf" srcId="{155DAAD1-278A-483D-83A6-8990A1BC89FE}" destId="{E5FF118D-34D7-466F-93F5-BD2794A86B6F}" srcOrd="0" destOrd="0" presId="urn:microsoft.com/office/officeart/2005/8/layout/chart3"/>
    <dgm:cxn modelId="{72CB094A-84E0-419B-A995-10C7E2E3857E}" type="presParOf" srcId="{155DAAD1-278A-483D-83A6-8990A1BC89FE}" destId="{34EC15C0-D5E7-4A44-804B-130AD3881D1B}" srcOrd="1" destOrd="0" presId="urn:microsoft.com/office/officeart/2005/8/layout/chart3"/>
    <dgm:cxn modelId="{31E72B50-354E-421F-87EE-A5C7EF452116}" type="presParOf" srcId="{155DAAD1-278A-483D-83A6-8990A1BC89FE}" destId="{83584A2D-F86D-4E2A-85AA-C18EF12AC6AD}" srcOrd="2" destOrd="0" presId="urn:microsoft.com/office/officeart/2005/8/layout/chart3"/>
    <dgm:cxn modelId="{5BCFFD58-4343-4F45-8C08-62103C7BC414}" type="presParOf" srcId="{155DAAD1-278A-483D-83A6-8990A1BC89FE}" destId="{6603AB68-AA6C-496D-8921-54AC9170D645}" srcOrd="3" destOrd="0" presId="urn:microsoft.com/office/officeart/2005/8/layout/chart3"/>
    <dgm:cxn modelId="{2CC83A55-E87E-438C-88B0-72C2EE218DFB}" type="presParOf" srcId="{155DAAD1-278A-483D-83A6-8990A1BC89FE}" destId="{EF401DDA-F260-4D5B-AE56-59FF91ED5BB1}" srcOrd="4" destOrd="0" presId="urn:microsoft.com/office/officeart/2005/8/layout/chart3"/>
    <dgm:cxn modelId="{9454C2F5-544B-4715-A226-9395DF4DB70F}" type="presParOf" srcId="{155DAAD1-278A-483D-83A6-8990A1BC89FE}" destId="{A52FEA24-E54B-49AA-B6E2-F1CAE9EBF12A}"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4A1FD9-13C8-4239-A619-4D12332A1C72}">
      <dsp:nvSpPr>
        <dsp:cNvPr id="0" name=""/>
        <dsp:cNvSpPr/>
      </dsp:nvSpPr>
      <dsp:spPr>
        <a:xfrm rot="16200000">
          <a:off x="-996946" y="999789"/>
          <a:ext cx="4789246" cy="2789667"/>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t" anchorCtr="0">
          <a:noAutofit/>
        </a:bodyPr>
        <a:lstStyle/>
        <a:p>
          <a:pPr marL="0" lvl="0" indent="0" algn="l" defTabSz="1155700">
            <a:lnSpc>
              <a:spcPct val="90000"/>
            </a:lnSpc>
            <a:spcBef>
              <a:spcPct val="0"/>
            </a:spcBef>
            <a:spcAft>
              <a:spcPct val="35000"/>
            </a:spcAft>
            <a:buNone/>
          </a:pPr>
          <a:r>
            <a:rPr lang="en-US" sz="2600" b="1" kern="1200" dirty="0">
              <a:solidFill>
                <a:schemeClr val="tx1">
                  <a:lumMod val="50000"/>
                </a:schemeClr>
              </a:solidFill>
            </a:rPr>
            <a:t>AE-98</a:t>
          </a:r>
          <a:endParaRPr lang="en-CA" sz="2600" b="1" kern="1200" dirty="0">
            <a:solidFill>
              <a:schemeClr val="tx1">
                <a:lumMod val="50000"/>
              </a:schemeClr>
            </a:solidFill>
          </a:endParaRPr>
        </a:p>
        <a:p>
          <a:pPr marL="228600" lvl="1" indent="-228600" algn="l" defTabSz="1155700">
            <a:lnSpc>
              <a:spcPct val="90000"/>
            </a:lnSpc>
            <a:spcBef>
              <a:spcPct val="0"/>
            </a:spcBef>
            <a:spcAft>
              <a:spcPct val="15000"/>
            </a:spcAft>
            <a:buChar char="•"/>
          </a:pPr>
          <a:r>
            <a:rPr lang="en-US" sz="2600" kern="1200" dirty="0">
              <a:solidFill>
                <a:schemeClr val="tx1">
                  <a:lumMod val="50000"/>
                </a:schemeClr>
              </a:solidFill>
            </a:rPr>
            <a:t>Electron Weibel Instability</a:t>
          </a:r>
          <a:endParaRPr lang="en-CA" sz="2600" kern="1200" dirty="0">
            <a:solidFill>
              <a:schemeClr val="tx1">
                <a:lumMod val="50000"/>
              </a:schemeClr>
            </a:solidFill>
          </a:endParaRPr>
        </a:p>
      </dsp:txBody>
      <dsp:txXfrm rot="5400000">
        <a:off x="2843" y="957849"/>
        <a:ext cx="2789667" cy="2873548"/>
      </dsp:txXfrm>
    </dsp:sp>
    <dsp:sp modelId="{19AAA8E6-EA17-42F1-A2F7-256AF5184C11}">
      <dsp:nvSpPr>
        <dsp:cNvPr id="0" name=""/>
        <dsp:cNvSpPr/>
      </dsp:nvSpPr>
      <dsp:spPr>
        <a:xfrm rot="16200000">
          <a:off x="2001946" y="999789"/>
          <a:ext cx="4789246" cy="2789667"/>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t" anchorCtr="0">
          <a:noAutofit/>
        </a:bodyPr>
        <a:lstStyle/>
        <a:p>
          <a:pPr marL="0" lvl="0" indent="0" algn="l" defTabSz="1155700">
            <a:lnSpc>
              <a:spcPct val="90000"/>
            </a:lnSpc>
            <a:spcBef>
              <a:spcPct val="0"/>
            </a:spcBef>
            <a:spcAft>
              <a:spcPct val="35000"/>
            </a:spcAft>
            <a:buNone/>
          </a:pPr>
          <a:r>
            <a:rPr lang="en-US" sz="2600" b="1" kern="1200" dirty="0">
              <a:solidFill>
                <a:schemeClr val="tx1">
                  <a:lumMod val="50000"/>
                </a:schemeClr>
              </a:solidFill>
            </a:rPr>
            <a:t>AE-98</a:t>
          </a:r>
          <a:endParaRPr lang="en-CA" sz="2600" b="1" kern="1200" dirty="0">
            <a:solidFill>
              <a:schemeClr val="tx1">
                <a:lumMod val="50000"/>
              </a:schemeClr>
            </a:solidFill>
          </a:endParaRPr>
        </a:p>
        <a:p>
          <a:pPr marL="228600" lvl="1" indent="-228600" algn="l" defTabSz="1155700">
            <a:lnSpc>
              <a:spcPct val="90000"/>
            </a:lnSpc>
            <a:spcBef>
              <a:spcPct val="0"/>
            </a:spcBef>
            <a:spcAft>
              <a:spcPct val="15000"/>
            </a:spcAft>
            <a:buChar char="•"/>
          </a:pPr>
          <a:r>
            <a:rPr lang="en-US" sz="2600" kern="1200" dirty="0">
              <a:solidFill>
                <a:schemeClr val="tx1">
                  <a:lumMod val="50000"/>
                </a:schemeClr>
              </a:solidFill>
            </a:rPr>
            <a:t>Co-existence of Wakes &amp; Weibel</a:t>
          </a:r>
          <a:endParaRPr lang="en-CA" sz="2600" kern="1200" dirty="0">
            <a:solidFill>
              <a:schemeClr val="tx1">
                <a:lumMod val="50000"/>
              </a:schemeClr>
            </a:solidFill>
          </a:endParaRPr>
        </a:p>
      </dsp:txBody>
      <dsp:txXfrm rot="5400000">
        <a:off x="3001735" y="957849"/>
        <a:ext cx="2789667" cy="2873548"/>
      </dsp:txXfrm>
    </dsp:sp>
    <dsp:sp modelId="{163940B3-85C8-4B06-A35C-BA997CCB19D5}">
      <dsp:nvSpPr>
        <dsp:cNvPr id="0" name=""/>
        <dsp:cNvSpPr/>
      </dsp:nvSpPr>
      <dsp:spPr>
        <a:xfrm rot="16200000">
          <a:off x="5000839" y="999789"/>
          <a:ext cx="4789246" cy="2789667"/>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tx1">
                  <a:lumMod val="50000"/>
                </a:schemeClr>
              </a:solidFill>
            </a:rPr>
            <a:t>AE-99</a:t>
          </a:r>
          <a:endParaRPr lang="en-CA" sz="2400" b="1" kern="1200" dirty="0">
            <a:solidFill>
              <a:schemeClr val="tx1">
                <a:lumMod val="50000"/>
              </a:schemeClr>
            </a:solidFill>
          </a:endParaRPr>
        </a:p>
        <a:p>
          <a:pPr marL="228600" lvl="1" indent="-228600" algn="l" defTabSz="1066800">
            <a:lnSpc>
              <a:spcPct val="90000"/>
            </a:lnSpc>
            <a:spcBef>
              <a:spcPct val="0"/>
            </a:spcBef>
            <a:spcAft>
              <a:spcPct val="15000"/>
            </a:spcAft>
            <a:buChar char="•"/>
          </a:pPr>
          <a:r>
            <a:rPr lang="en-US" sz="2400" kern="1200" dirty="0">
              <a:solidFill>
                <a:schemeClr val="tx1">
                  <a:lumMod val="50000"/>
                </a:schemeClr>
              </a:solidFill>
            </a:rPr>
            <a:t>X-Rays via Magnetostatic undulator</a:t>
          </a:r>
          <a:endParaRPr lang="en-CA" sz="2400" kern="1200" dirty="0">
            <a:solidFill>
              <a:schemeClr val="tx1">
                <a:lumMod val="50000"/>
              </a:schemeClr>
            </a:solidFill>
          </a:endParaRPr>
        </a:p>
      </dsp:txBody>
      <dsp:txXfrm rot="5400000">
        <a:off x="6000628" y="957849"/>
        <a:ext cx="2789667" cy="2873548"/>
      </dsp:txXfrm>
    </dsp:sp>
    <dsp:sp modelId="{6685B9DE-8240-4B6C-BF76-4616210C13F4}">
      <dsp:nvSpPr>
        <dsp:cNvPr id="0" name=""/>
        <dsp:cNvSpPr/>
      </dsp:nvSpPr>
      <dsp:spPr>
        <a:xfrm rot="16200000">
          <a:off x="7999732" y="999789"/>
          <a:ext cx="4789246" cy="2789667"/>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tx1">
                  <a:lumMod val="50000"/>
                </a:schemeClr>
              </a:solidFill>
            </a:rPr>
            <a:t>AE-99</a:t>
          </a:r>
          <a:endParaRPr lang="en-CA" sz="2400" b="1" kern="1200" dirty="0">
            <a:solidFill>
              <a:schemeClr val="tx1">
                <a:lumMod val="50000"/>
              </a:schemeClr>
            </a:solidFill>
          </a:endParaRPr>
        </a:p>
        <a:p>
          <a:pPr marL="228600" lvl="1" indent="-228600" algn="l" defTabSz="1066800">
            <a:lnSpc>
              <a:spcPct val="90000"/>
            </a:lnSpc>
            <a:spcBef>
              <a:spcPct val="0"/>
            </a:spcBef>
            <a:spcAft>
              <a:spcPct val="15000"/>
            </a:spcAft>
            <a:buChar char="•"/>
          </a:pPr>
          <a:r>
            <a:rPr lang="en-US" sz="2400" kern="1200" dirty="0">
              <a:solidFill>
                <a:schemeClr val="tx1">
                  <a:lumMod val="50000"/>
                </a:schemeClr>
              </a:solidFill>
            </a:rPr>
            <a:t>Characterization of the WKB amplification lengths</a:t>
          </a:r>
          <a:endParaRPr lang="en-CA" sz="2400" kern="1200" dirty="0">
            <a:solidFill>
              <a:schemeClr val="tx1">
                <a:lumMod val="50000"/>
              </a:schemeClr>
            </a:solidFill>
          </a:endParaRPr>
        </a:p>
      </dsp:txBody>
      <dsp:txXfrm rot="5400000">
        <a:off x="8999521" y="957849"/>
        <a:ext cx="2789667" cy="28735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F118D-34D7-466F-93F5-BD2794A86B6F}">
      <dsp:nvSpPr>
        <dsp:cNvPr id="0" name=""/>
        <dsp:cNvSpPr/>
      </dsp:nvSpPr>
      <dsp:spPr>
        <a:xfrm>
          <a:off x="365793" y="359491"/>
          <a:ext cx="3022792" cy="3022792"/>
        </a:xfrm>
        <a:prstGeom prst="pie">
          <a:avLst>
            <a:gd name="adj1" fmla="val 16200000"/>
            <a:gd name="adj2" fmla="val 18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dirty="0" err="1"/>
            <a:t>Overdense</a:t>
          </a:r>
          <a:r>
            <a:rPr lang="en-CA" sz="1100" kern="1200" dirty="0"/>
            <a:t> ionization</a:t>
          </a:r>
        </a:p>
        <a:p>
          <a:pPr marL="0" lvl="0" indent="0" algn="ctr" defTabSz="488950">
            <a:lnSpc>
              <a:spcPct val="90000"/>
            </a:lnSpc>
            <a:spcBef>
              <a:spcPct val="0"/>
            </a:spcBef>
            <a:spcAft>
              <a:spcPct val="35000"/>
            </a:spcAft>
            <a:buNone/>
          </a:pPr>
          <a:r>
            <a:rPr lang="en-CA" sz="1100" kern="1200" dirty="0"/>
            <a:t>fronts</a:t>
          </a:r>
        </a:p>
      </dsp:txBody>
      <dsp:txXfrm>
        <a:off x="2009257" y="917268"/>
        <a:ext cx="1025590" cy="1007597"/>
      </dsp:txXfrm>
    </dsp:sp>
    <dsp:sp modelId="{83584A2D-F86D-4E2A-85AA-C18EF12AC6AD}">
      <dsp:nvSpPr>
        <dsp:cNvPr id="0" name=""/>
        <dsp:cNvSpPr/>
      </dsp:nvSpPr>
      <dsp:spPr>
        <a:xfrm>
          <a:off x="209976" y="449455"/>
          <a:ext cx="3022792" cy="3022792"/>
        </a:xfrm>
        <a:prstGeom prst="pie">
          <a:avLst>
            <a:gd name="adj1" fmla="val 1800000"/>
            <a:gd name="adj2" fmla="val 9000000"/>
          </a:avLst>
        </a:prstGeom>
        <a:solidFill>
          <a:schemeClr val="accent5">
            <a:hueOff val="4787654"/>
            <a:satOff val="0"/>
            <a:lumOff val="-2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dirty="0"/>
            <a:t>Synchrotron</a:t>
          </a:r>
        </a:p>
        <a:p>
          <a:pPr marL="0" lvl="0" indent="0" algn="ctr" defTabSz="488950">
            <a:lnSpc>
              <a:spcPct val="90000"/>
            </a:lnSpc>
            <a:spcBef>
              <a:spcPct val="0"/>
            </a:spcBef>
            <a:spcAft>
              <a:spcPct val="35000"/>
            </a:spcAft>
            <a:buNone/>
          </a:pPr>
          <a:r>
            <a:rPr lang="en-CA" sz="1100" kern="1200" dirty="0"/>
            <a:t>radiation</a:t>
          </a:r>
        </a:p>
        <a:p>
          <a:pPr marL="0" lvl="0" indent="0" algn="ctr" defTabSz="488950">
            <a:lnSpc>
              <a:spcPct val="90000"/>
            </a:lnSpc>
            <a:spcBef>
              <a:spcPct val="0"/>
            </a:spcBef>
            <a:spcAft>
              <a:spcPct val="35000"/>
            </a:spcAft>
            <a:buNone/>
          </a:pPr>
          <a:r>
            <a:rPr lang="en-CA" sz="1100" kern="1200" dirty="0"/>
            <a:t>via a static magnetic field in plasmas</a:t>
          </a:r>
        </a:p>
      </dsp:txBody>
      <dsp:txXfrm>
        <a:off x="1037645" y="2356693"/>
        <a:ext cx="1367453" cy="935626"/>
      </dsp:txXfrm>
    </dsp:sp>
    <dsp:sp modelId="{EF401DDA-F260-4D5B-AE56-59FF91ED5BB1}">
      <dsp:nvSpPr>
        <dsp:cNvPr id="0" name=""/>
        <dsp:cNvSpPr/>
      </dsp:nvSpPr>
      <dsp:spPr>
        <a:xfrm>
          <a:off x="209976" y="449455"/>
          <a:ext cx="3022792" cy="3022792"/>
        </a:xfrm>
        <a:prstGeom prst="pie">
          <a:avLst>
            <a:gd name="adj1" fmla="val 9000000"/>
            <a:gd name="adj2" fmla="val 16200000"/>
          </a:avLst>
        </a:prstGeom>
        <a:solidFill>
          <a:schemeClr val="accent5">
            <a:hueOff val="9575308"/>
            <a:satOff val="0"/>
            <a:lumOff val="-40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dirty="0" err="1"/>
            <a:t>Underdense</a:t>
          </a:r>
          <a:endParaRPr lang="en-CA" sz="1100" kern="1200" dirty="0"/>
        </a:p>
        <a:p>
          <a:pPr marL="0" lvl="0" indent="0" algn="ctr" defTabSz="488950">
            <a:lnSpc>
              <a:spcPct val="90000"/>
            </a:lnSpc>
            <a:spcBef>
              <a:spcPct val="0"/>
            </a:spcBef>
            <a:spcAft>
              <a:spcPct val="35000"/>
            </a:spcAft>
            <a:buNone/>
          </a:pPr>
          <a:r>
            <a:rPr lang="en-CA" sz="1100" kern="1200" dirty="0"/>
            <a:t>ionization</a:t>
          </a:r>
        </a:p>
        <a:p>
          <a:pPr marL="0" lvl="0" indent="0" algn="ctr" defTabSz="488950">
            <a:lnSpc>
              <a:spcPct val="90000"/>
            </a:lnSpc>
            <a:spcBef>
              <a:spcPct val="0"/>
            </a:spcBef>
            <a:spcAft>
              <a:spcPct val="35000"/>
            </a:spcAft>
            <a:buNone/>
          </a:pPr>
          <a:r>
            <a:rPr lang="en-CA" sz="1100" kern="1200" dirty="0"/>
            <a:t> fronts</a:t>
          </a:r>
        </a:p>
      </dsp:txBody>
      <dsp:txXfrm>
        <a:off x="533846" y="1043218"/>
        <a:ext cx="1025590" cy="1007597"/>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45285"/>
          </a:xfrm>
          <a:prstGeom prst="rect">
            <a:avLst/>
          </a:prstGeom>
        </p:spPr>
        <p:txBody>
          <a:bodyPr vert="horz" lIns="92446" tIns="46223" rIns="92446" bIns="46223" rtlCol="0"/>
          <a:lstStyle>
            <a:lvl1pPr algn="l">
              <a:defRPr sz="1200"/>
            </a:lvl1pPr>
          </a:lstStyle>
          <a:p>
            <a:endParaRPr lang="en-CA"/>
          </a:p>
        </p:txBody>
      </p:sp>
      <p:sp>
        <p:nvSpPr>
          <p:cNvPr id="3" name="Date Placeholder 2"/>
          <p:cNvSpPr>
            <a:spLocks noGrp="1"/>
          </p:cNvSpPr>
          <p:nvPr>
            <p:ph type="dt" idx="1"/>
          </p:nvPr>
        </p:nvSpPr>
        <p:spPr>
          <a:xfrm>
            <a:off x="5265810" y="0"/>
            <a:ext cx="4028440" cy="345285"/>
          </a:xfrm>
          <a:prstGeom prst="rect">
            <a:avLst/>
          </a:prstGeom>
        </p:spPr>
        <p:txBody>
          <a:bodyPr vert="horz" lIns="92446" tIns="46223" rIns="92446" bIns="46223" rtlCol="0"/>
          <a:lstStyle>
            <a:lvl1pPr algn="r">
              <a:defRPr sz="1200"/>
            </a:lvl1pPr>
          </a:lstStyle>
          <a:p>
            <a:fld id="{141D5DD2-223A-4276-9950-C6C8677F7473}" type="datetimeFigureOut">
              <a:rPr lang="en-CA" smtClean="0"/>
              <a:t>2024-03-26</a:t>
            </a:fld>
            <a:endParaRPr lang="en-CA"/>
          </a:p>
        </p:txBody>
      </p:sp>
      <p:sp>
        <p:nvSpPr>
          <p:cNvPr id="4" name="Slide Image Placeholder 3"/>
          <p:cNvSpPr>
            <a:spLocks noGrp="1" noRot="1" noChangeAspect="1"/>
          </p:cNvSpPr>
          <p:nvPr>
            <p:ph type="sldImg" idx="2"/>
          </p:nvPr>
        </p:nvSpPr>
        <p:spPr>
          <a:xfrm>
            <a:off x="2586038" y="860425"/>
            <a:ext cx="4127500" cy="2322513"/>
          </a:xfrm>
          <a:prstGeom prst="rect">
            <a:avLst/>
          </a:prstGeom>
          <a:noFill/>
          <a:ln w="12700">
            <a:solidFill>
              <a:prstClr val="black"/>
            </a:solidFill>
          </a:ln>
        </p:spPr>
        <p:txBody>
          <a:bodyPr vert="horz" lIns="92446" tIns="46223" rIns="92446" bIns="46223" rtlCol="0" anchor="ctr"/>
          <a:lstStyle/>
          <a:p>
            <a:endParaRPr lang="en-CA"/>
          </a:p>
        </p:txBody>
      </p:sp>
      <p:sp>
        <p:nvSpPr>
          <p:cNvPr id="5" name="Notes Placeholder 4"/>
          <p:cNvSpPr>
            <a:spLocks noGrp="1"/>
          </p:cNvSpPr>
          <p:nvPr>
            <p:ph type="body" sz="quarter" idx="3"/>
          </p:nvPr>
        </p:nvSpPr>
        <p:spPr>
          <a:xfrm>
            <a:off x="929641" y="3311872"/>
            <a:ext cx="7437119" cy="2709714"/>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1" y="6536529"/>
            <a:ext cx="4028440" cy="345285"/>
          </a:xfrm>
          <a:prstGeom prst="rect">
            <a:avLst/>
          </a:prstGeom>
        </p:spPr>
        <p:txBody>
          <a:bodyPr vert="horz" lIns="92446" tIns="46223" rIns="92446" bIns="46223" rtlCol="0" anchor="b"/>
          <a:lstStyle>
            <a:lvl1pPr algn="l">
              <a:defRPr sz="1200"/>
            </a:lvl1pPr>
          </a:lstStyle>
          <a:p>
            <a:endParaRPr lang="en-CA"/>
          </a:p>
        </p:txBody>
      </p:sp>
      <p:sp>
        <p:nvSpPr>
          <p:cNvPr id="7" name="Slide Number Placeholder 6"/>
          <p:cNvSpPr>
            <a:spLocks noGrp="1"/>
          </p:cNvSpPr>
          <p:nvPr>
            <p:ph type="sldNum" sz="quarter" idx="5"/>
          </p:nvPr>
        </p:nvSpPr>
        <p:spPr>
          <a:xfrm>
            <a:off x="5265810" y="6536529"/>
            <a:ext cx="4028440" cy="345285"/>
          </a:xfrm>
          <a:prstGeom prst="rect">
            <a:avLst/>
          </a:prstGeom>
        </p:spPr>
        <p:txBody>
          <a:bodyPr vert="horz" lIns="92446" tIns="46223" rIns="92446" bIns="46223" rtlCol="0" anchor="b"/>
          <a:lstStyle>
            <a:lvl1pPr algn="r">
              <a:defRPr sz="1200"/>
            </a:lvl1pPr>
          </a:lstStyle>
          <a:p>
            <a:fld id="{AFED53CA-F786-4F80-9737-3E4B14A29D48}" type="slidenum">
              <a:rPr lang="en-CA" smtClean="0"/>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FED53CA-F786-4F80-9737-3E4B14A29D48}" type="slidenum">
              <a:rPr lang="en-CA" smtClean="0"/>
              <a:t>10</a:t>
            </a:fld>
            <a:endParaRPr lang="en-CA"/>
          </a:p>
        </p:txBody>
      </p:sp>
    </p:spTree>
    <p:extLst>
      <p:ext uri="{BB962C8B-B14F-4D97-AF65-F5344CB8AC3E}">
        <p14:creationId xmlns:p14="http://schemas.microsoft.com/office/powerpoint/2010/main" val="3127544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gn="l"/>
                <a:endParaRPr lang="en-CA" dirty="0"/>
              </a:p>
            </p:txBody>
          </p:sp>
        </mc:Choice>
        <mc:Fallback xmlns="">
          <p:sp>
            <p:nvSpPr>
              <p:cNvPr id="3" name="Notes Placeholder 2"/>
              <p:cNvSpPr>
                <a:spLocks noGrp="1"/>
              </p:cNvSpPr>
              <p:nvPr>
                <p:ph type="body" idx="1"/>
              </p:nvPr>
            </p:nvSpPr>
            <p:spPr/>
            <p:txBody>
              <a:bodyPr/>
              <a:lstStyle/>
              <a:p>
                <a:pPr algn="l"/>
                <a:r>
                  <a:rPr lang="en-US" dirty="0"/>
                  <a:t>So taking our </a:t>
                </a:r>
                <a:r>
                  <a:rPr lang="en-US" dirty="0" err="1"/>
                  <a:t>dataframe</a:t>
                </a:r>
                <a:r>
                  <a:rPr lang="en-US" dirty="0"/>
                  <a:t> at 10-ps </a:t>
                </a:r>
                <a:r>
                  <a:rPr lang="en-US" dirty="0" err="1"/>
                  <a:t>Chaojie</a:t>
                </a:r>
                <a:r>
                  <a:rPr lang="en-US" dirty="0"/>
                  <a:t> used an </a:t>
                </a:r>
                <a:r>
                  <a:rPr lang="en-CA" sz="1800" b="0" i="0" u="none" strike="noStrike" baseline="0" dirty="0">
                    <a:latin typeface="AGaramondPro-Regular"/>
                  </a:rPr>
                  <a:t>equivalent optimal transport problem which enables the magnetic field retrieval. </a:t>
                </a:r>
              </a:p>
              <a:p>
                <a:pPr algn="l"/>
                <a:endParaRPr lang="en-CA" sz="1800" b="0" i="0" u="none" strike="noStrike" baseline="0" dirty="0">
                  <a:latin typeface="AGaramondPro-Regular"/>
                </a:endParaRPr>
              </a:p>
              <a:p>
                <a:pPr marL="0" indent="0" algn="l">
                  <a:buFont typeface="Arial" panose="020B0604020202020204" pitchFamily="34" charset="0"/>
                  <a:buNone/>
                </a:pPr>
                <a:r>
                  <a:rPr lang="en-CA" sz="1800" b="0" i="0" u="none" strike="noStrike" baseline="0" dirty="0">
                    <a:latin typeface="AGaramondPro-Regular"/>
                  </a:rPr>
                  <a:t>A) – C)</a:t>
                </a:r>
              </a:p>
              <a:p>
                <a:pPr marL="285750" indent="-285750" algn="l">
                  <a:buFont typeface="Arial" panose="020B0604020202020204" pitchFamily="34" charset="0"/>
                  <a:buChar char="•"/>
                </a:pPr>
                <a:r>
                  <a:rPr lang="en-CA" sz="1800" b="0" i="0" u="none" strike="noStrike" baseline="0" dirty="0">
                    <a:latin typeface="AGaramondPro-Regular"/>
                  </a:rPr>
                  <a:t>line integrated magnetic field product of ~100 Tesla </a:t>
                </a:r>
                <a:r>
                  <a:rPr lang="en-CA" sz="1800" b="0" i="0" u="none" strike="noStrike" baseline="0" dirty="0">
                    <a:latin typeface="STIXMath-Regular"/>
                  </a:rPr>
                  <a:t>× </a:t>
                </a:r>
                <a:r>
                  <a:rPr lang="el-GR" sz="1800" b="0" i="0" u="none" strike="noStrike" baseline="0" dirty="0">
                    <a:latin typeface="AGaramondPro-Regular"/>
                  </a:rPr>
                  <a:t>μ</a:t>
                </a:r>
                <a:r>
                  <a:rPr lang="en-CA" sz="1800" b="0" i="0" u="none" strike="noStrike" baseline="0" dirty="0">
                    <a:latin typeface="AGaramondPro-Regular"/>
                  </a:rPr>
                  <a:t>m which for a 300um plasma slab yield peak magnitudes of ~0.35 um </a:t>
                </a:r>
              </a:p>
              <a:p>
                <a:pPr marL="285750" indent="-285750" algn="l">
                  <a:buFont typeface="Arial" panose="020B0604020202020204" pitchFamily="34" charset="0"/>
                  <a:buChar char="•"/>
                </a:pPr>
                <a:r>
                  <a:rPr lang="en-CA" sz="1800" b="0" i="0" u="none" strike="noStrike" baseline="0" dirty="0">
                    <a:latin typeface="AGaramondPro-Regular"/>
                  </a:rPr>
                  <a:t>where </a:t>
                </a:r>
                <a:r>
                  <a:rPr lang="en-CA" sz="1800" b="0" i="0" u="none" strike="noStrike" baseline="0" dirty="0" err="1">
                    <a:latin typeface="AGaramondPro-Regular"/>
                  </a:rPr>
                  <a:t>Wiebel</a:t>
                </a:r>
                <a:r>
                  <a:rPr lang="en-CA" sz="1800" b="0" i="0" u="none" strike="noStrike" baseline="0" dirty="0">
                    <a:latin typeface="AGaramondPro-Regular"/>
                  </a:rPr>
                  <a:t> currents which evolved over 100ps are seen as quasi-static by ATF e-beam probe.</a:t>
                </a:r>
              </a:p>
              <a:p>
                <a:pPr marL="285750" indent="-285750" algn="l">
                  <a:buFont typeface="Arial" panose="020B0604020202020204" pitchFamily="34" charset="0"/>
                  <a:buChar char="•"/>
                </a:pPr>
                <a:r>
                  <a:rPr lang="en-CA" sz="1800" b="0" i="0" u="none" strike="noStrike" baseline="0" dirty="0">
                    <a:latin typeface="AGaramondPro-Regular"/>
                  </a:rPr>
                  <a:t>Since we observed Bx &amp; By and since temperature was maximum along z, the current parallel the CO2 polarization direction is also dominate.</a:t>
                </a:r>
              </a:p>
              <a:p>
                <a:pPr algn="l"/>
                <a:r>
                  <a:rPr lang="en-CA" dirty="0" err="1"/>
                  <a:t>Chaojie</a:t>
                </a:r>
                <a:r>
                  <a:rPr lang="en-CA" dirty="0"/>
                  <a:t> retrieved the two </a:t>
                </a:r>
                <a:r>
                  <a:rPr lang="en-CA" dirty="0" err="1"/>
                  <a:t>orthongal</a:t>
                </a:r>
                <a:r>
                  <a:rPr lang="en-CA" dirty="0"/>
                  <a:t> magnetic field components by solving Maxell’s / Ampere’s law to find By</a:t>
                </a:r>
                <a:r>
                  <a:rPr lang="en-CA" baseline="0" dirty="0"/>
                  <a:t> the Bx fields</a:t>
                </a:r>
                <a:r>
                  <a:rPr lang="en-CA" dirty="0"/>
                  <a:t> </a:t>
                </a:r>
                <a:r>
                  <a:rPr lang="en-US" sz="1800" b="0" i="0" u="none" strike="noStrike" baseline="0">
                    <a:latin typeface="Cambria Math" panose="02040503050406030204" pitchFamily="18" charset="0"/>
                  </a:rPr>
                  <a:t>𝐽</a:t>
                </a:r>
                <a:r>
                  <a:rPr lang="en-CA" sz="1800" b="0" i="0" u="none" strike="noStrike" baseline="0">
                    <a:latin typeface="Cambria Math" panose="02040503050406030204" pitchFamily="18" charset="0"/>
                  </a:rPr>
                  <a:t>_</a:t>
                </a:r>
                <a:r>
                  <a:rPr lang="en-US" sz="1800" b="0" i="0" u="none" strike="noStrike" baseline="0">
                    <a:latin typeface="Cambria Math" panose="02040503050406030204" pitchFamily="18" charset="0"/>
                  </a:rPr>
                  <a:t>𝑧=  1/</a:t>
                </a:r>
                <a:r>
                  <a:rPr lang="en-US" sz="1800" b="0" i="0" u="none" strike="noStrike" baseline="0">
                    <a:latin typeface="Cambria Math" panose="02040503050406030204" pitchFamily="18" charset="0"/>
                    <a:ea typeface="Cambria Math" panose="02040503050406030204" pitchFamily="18" charset="0"/>
                  </a:rPr>
                  <a:t>𝜇_</a:t>
                </a:r>
                <a:r>
                  <a:rPr lang="en-US" sz="1800" b="0" i="0" u="none" strike="noStrike" baseline="0">
                    <a:latin typeface="Cambria Math" panose="02040503050406030204" pitchFamily="18" charset="0"/>
                  </a:rPr>
                  <a:t>𝑜   (𝜕_𝑥 𝐵_𝑦−𝜕_𝑦 𝐵_𝑥)</a:t>
                </a:r>
                <a:endParaRPr lang="en-CA" dirty="0"/>
              </a:p>
              <a:p>
                <a:pPr algn="l"/>
                <a:endParaRPr lang="en-CA" dirty="0"/>
              </a:p>
              <a:p>
                <a:pPr algn="l"/>
                <a:r>
                  <a:rPr lang="en-CA" dirty="0"/>
                  <a:t>D) – F)</a:t>
                </a:r>
              </a:p>
              <a:p>
                <a:pPr marL="171450" indent="-171450" algn="l">
                  <a:buFont typeface="Arial" panose="020B0604020202020204" pitchFamily="34" charset="0"/>
                  <a:buChar char="•"/>
                </a:pPr>
                <a:r>
                  <a:rPr lang="en-CA" dirty="0"/>
                  <a:t>As observed by the 63 </a:t>
                </a:r>
                <a:r>
                  <a:rPr lang="en-CA" dirty="0" err="1"/>
                  <a:t>ps</a:t>
                </a:r>
                <a:r>
                  <a:rPr lang="en-CA" dirty="0"/>
                  <a:t> frame, the magnetic fields which initially were fairly dispersed as they formed the 2D Bx &amp; By fishnet structures, changes </a:t>
                </a:r>
              </a:p>
              <a:p>
                <a:pPr marL="171450" indent="-171450" algn="l">
                  <a:buFont typeface="Arial" panose="020B0604020202020204" pitchFamily="34" charset="0"/>
                  <a:buChar char="•"/>
                </a:pPr>
                <a:r>
                  <a:rPr lang="en-US" sz="1800" b="0" i="0" u="none" strike="noStrike" baseline="0" dirty="0">
                    <a:latin typeface="AGaramondPro-Regular"/>
                  </a:rPr>
                  <a:t>to a 1D periodic distribution along the </a:t>
                </a:r>
                <a:r>
                  <a:rPr lang="en-US" sz="1800" b="0" i="1" u="none" strike="noStrike" baseline="0" dirty="0">
                    <a:latin typeface="AGaramondPro-Italic"/>
                  </a:rPr>
                  <a:t>x </a:t>
                </a:r>
                <a:r>
                  <a:rPr lang="en-US" sz="1800" b="0" i="0" u="none" strike="noStrike" baseline="0" dirty="0">
                    <a:latin typeface="AGaramondPro-Regular"/>
                  </a:rPr>
                  <a:t>direction, which is consistent with the </a:t>
                </a:r>
                <a:r>
                  <a:rPr lang="en-US" sz="1800" b="0" i="1" u="none" strike="noStrike" baseline="0" dirty="0">
                    <a:latin typeface="AGaramondPro-Italic"/>
                  </a:rPr>
                  <a:t>By </a:t>
                </a:r>
                <a:r>
                  <a:rPr lang="en-US" sz="1800" b="0" i="0" u="none" strike="noStrike" baseline="0" dirty="0">
                    <a:latin typeface="AGaramondPro-Regular"/>
                  </a:rPr>
                  <a:t>field and the observed vertical density strips shown in</a:t>
                </a:r>
              </a:p>
              <a:p>
                <a:pPr algn="l"/>
                <a:r>
                  <a:rPr lang="en-US" sz="1800" b="0" i="0" u="none" strike="noStrike" baseline="0" dirty="0">
                    <a:latin typeface="AGaramondPro-Regular"/>
                  </a:rPr>
                  <a:t>Figs. 2</a:t>
                </a:r>
                <a:r>
                  <a:rPr lang="en-US" sz="1800" b="0" i="1" u="none" strike="noStrike" baseline="0" dirty="0">
                    <a:latin typeface="AGaramondPro-Italic"/>
                  </a:rPr>
                  <a:t>E </a:t>
                </a:r>
                <a:r>
                  <a:rPr lang="en-US" sz="1800" b="0" i="0" u="none" strike="noStrike" baseline="0" dirty="0">
                    <a:latin typeface="AGaramondPro-Regular"/>
                  </a:rPr>
                  <a:t>and 1</a:t>
                </a:r>
                <a:r>
                  <a:rPr lang="en-US" sz="1800" b="0" i="1" u="none" strike="noStrike" baseline="0" dirty="0">
                    <a:latin typeface="AGaramondPro-Italic"/>
                  </a:rPr>
                  <a:t>B</a:t>
                </a:r>
                <a:r>
                  <a:rPr lang="en-US" sz="1800" b="0" i="0" u="none" strike="noStrike" baseline="0" dirty="0">
                    <a:latin typeface="AGaramondPro-Regular"/>
                  </a:rPr>
                  <a:t>, respectively.</a:t>
                </a:r>
                <a:endParaRPr lang="en-CA" dirty="0"/>
              </a:p>
            </p:txBody>
          </p:sp>
        </mc:Fallback>
      </mc:AlternateContent>
      <p:sp>
        <p:nvSpPr>
          <p:cNvPr id="4" name="Slide Number Placeholder 3"/>
          <p:cNvSpPr>
            <a:spLocks noGrp="1"/>
          </p:cNvSpPr>
          <p:nvPr>
            <p:ph type="sldNum" sz="quarter" idx="5"/>
          </p:nvPr>
        </p:nvSpPr>
        <p:spPr/>
        <p:txBody>
          <a:bodyPr/>
          <a:lstStyle/>
          <a:p>
            <a:fld id="{AFED53CA-F786-4F80-9737-3E4B14A29D48}" type="slidenum">
              <a:rPr lang="en-CA" smtClean="0"/>
              <a:t>11</a:t>
            </a:fld>
            <a:endParaRPr lang="en-CA"/>
          </a:p>
        </p:txBody>
      </p:sp>
    </p:spTree>
    <p:extLst>
      <p:ext uri="{BB962C8B-B14F-4D97-AF65-F5344CB8AC3E}">
        <p14:creationId xmlns:p14="http://schemas.microsoft.com/office/powerpoint/2010/main" val="874967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prstGeom prst="rect">
            <a:avLst/>
          </a:prstGeom>
        </p:spPr>
        <p:txBody>
          <a:bodyPr/>
          <a:lstStyle/>
          <a:p>
            <a:endParaRPr/>
          </a:p>
        </p:txBody>
      </p:sp>
      <p:sp>
        <p:nvSpPr>
          <p:cNvPr id="124" name="Shape 124"/>
          <p:cNvSpPr>
            <a:spLocks noGrp="1"/>
          </p:cNvSpPr>
          <p:nvPr>
            <p:ph type="body" sz="quarter" idx="1"/>
          </p:nvPr>
        </p:nvSpPr>
        <p:spPr>
          <a:prstGeom prst="rect">
            <a:avLst/>
          </a:prstGeom>
        </p:spPr>
        <p:txBody>
          <a:bodyPr/>
          <a:lstStyle/>
          <a:p>
            <a:pPr>
              <a:defRPr sz="2000"/>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FED53CA-F786-4F80-9737-3E4B14A29D48}" type="slidenum">
              <a:rPr lang="en-CA" smtClean="0"/>
              <a:t>13</a:t>
            </a:fld>
            <a:endParaRPr lang="en-CA"/>
          </a:p>
        </p:txBody>
      </p:sp>
    </p:spTree>
    <p:extLst>
      <p:ext uri="{BB962C8B-B14F-4D97-AF65-F5344CB8AC3E}">
        <p14:creationId xmlns:p14="http://schemas.microsoft.com/office/powerpoint/2010/main" val="2486434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FED53CA-F786-4F80-9737-3E4B14A29D48}" type="slidenum">
              <a:rPr lang="en-CA" smtClean="0"/>
              <a:t>14</a:t>
            </a:fld>
            <a:endParaRPr lang="en-CA"/>
          </a:p>
        </p:txBody>
      </p:sp>
    </p:spTree>
    <p:extLst>
      <p:ext uri="{BB962C8B-B14F-4D97-AF65-F5344CB8AC3E}">
        <p14:creationId xmlns:p14="http://schemas.microsoft.com/office/powerpoint/2010/main" val="3752018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FED53CA-F786-4F80-9737-3E4B14A29D48}" type="slidenum">
              <a:rPr lang="en-CA" smtClean="0"/>
              <a:t>15</a:t>
            </a:fld>
            <a:endParaRPr lang="en-CA"/>
          </a:p>
        </p:txBody>
      </p:sp>
    </p:spTree>
    <p:extLst>
      <p:ext uri="{BB962C8B-B14F-4D97-AF65-F5344CB8AC3E}">
        <p14:creationId xmlns:p14="http://schemas.microsoft.com/office/powerpoint/2010/main" val="3261005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AFED53CA-F786-4F80-9737-3E4B14A29D48}" type="slidenum">
              <a:rPr lang="en-CA" smtClean="0"/>
              <a:t>16</a:t>
            </a:fld>
            <a:endParaRPr lang="en-CA"/>
          </a:p>
        </p:txBody>
      </p:sp>
    </p:spTree>
    <p:extLst>
      <p:ext uri="{BB962C8B-B14F-4D97-AF65-F5344CB8AC3E}">
        <p14:creationId xmlns:p14="http://schemas.microsoft.com/office/powerpoint/2010/main" val="3741885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AFED53CA-F786-4F80-9737-3E4B14A29D48}" type="slidenum">
              <a:rPr lang="en-CA" smtClean="0"/>
              <a:t>17</a:t>
            </a:fld>
            <a:endParaRPr lang="en-CA"/>
          </a:p>
        </p:txBody>
      </p:sp>
    </p:spTree>
    <p:extLst>
      <p:ext uri="{BB962C8B-B14F-4D97-AF65-F5344CB8AC3E}">
        <p14:creationId xmlns:p14="http://schemas.microsoft.com/office/powerpoint/2010/main" val="1498564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FED53CA-F786-4F80-9737-3E4B14A29D48}" type="slidenum">
              <a:rPr lang="en-CA" smtClean="0"/>
              <a:t>18</a:t>
            </a:fld>
            <a:endParaRPr lang="en-CA"/>
          </a:p>
        </p:txBody>
      </p:sp>
    </p:spTree>
    <p:extLst>
      <p:ext uri="{BB962C8B-B14F-4D97-AF65-F5344CB8AC3E}">
        <p14:creationId xmlns:p14="http://schemas.microsoft.com/office/powerpoint/2010/main" val="52004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defTabSz="693344">
              <a:defRPr/>
            </a:pPr>
            <a:fld id="{AFED53CA-F786-4F80-9737-3E4B14A29D48}" type="slidenum">
              <a:rPr lang="en-CA">
                <a:solidFill>
                  <a:prstClr val="black"/>
                </a:solidFill>
                <a:latin typeface="Calibri"/>
              </a:rPr>
              <a:pPr defTabSz="693344">
                <a:defRPr/>
              </a:pPr>
              <a:t>19</a:t>
            </a:fld>
            <a:endParaRPr lang="en-CA">
              <a:solidFill>
                <a:prstClr val="black"/>
              </a:solidFill>
              <a:latin typeface="Calibri"/>
            </a:endParaRPr>
          </a:p>
        </p:txBody>
      </p:sp>
    </p:spTree>
    <p:extLst>
      <p:ext uri="{BB962C8B-B14F-4D97-AF65-F5344CB8AC3E}">
        <p14:creationId xmlns:p14="http://schemas.microsoft.com/office/powerpoint/2010/main" val="2604907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ED53CA-F786-4F80-9737-3E4B14A29D48}" type="slidenum">
              <a:rPr lang="en-CA" smtClean="0"/>
              <a:t>2</a:t>
            </a:fld>
            <a:endParaRPr lang="en-CA"/>
          </a:p>
        </p:txBody>
      </p:sp>
    </p:spTree>
    <p:extLst>
      <p:ext uri="{BB962C8B-B14F-4D97-AF65-F5344CB8AC3E}">
        <p14:creationId xmlns:p14="http://schemas.microsoft.com/office/powerpoint/2010/main" val="2310963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54263" y="515938"/>
            <a:ext cx="4587875" cy="2581275"/>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959331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54263" y="515938"/>
            <a:ext cx="4587875" cy="2581275"/>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559778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54263" y="515938"/>
            <a:ext cx="4587875" cy="2581275"/>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711356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bd66abc8df_0_2:notes"/>
          <p:cNvSpPr txBox="1">
            <a:spLocks noGrp="1"/>
          </p:cNvSpPr>
          <p:nvPr>
            <p:ph type="body" idx="1"/>
          </p:nvPr>
        </p:nvSpPr>
        <p:spPr>
          <a:xfrm>
            <a:off x="1239521" y="3268861"/>
            <a:ext cx="6817360" cy="3096816"/>
          </a:xfrm>
          <a:prstGeom prst="rect">
            <a:avLst/>
          </a:prstGeom>
          <a:noFill/>
          <a:ln>
            <a:noFill/>
          </a:ln>
        </p:spPr>
        <p:txBody>
          <a:bodyPr spcFirstLastPara="1" wrap="square" lIns="92431" tIns="46203" rIns="92431" bIns="46203" anchor="t" anchorCtr="0">
            <a:noAutofit/>
          </a:bodyPr>
          <a:lstStyle/>
          <a:p>
            <a:pPr>
              <a:lnSpc>
                <a:spcPct val="125000"/>
              </a:lnSpc>
              <a:buClr>
                <a:schemeClr val="dk1"/>
              </a:buClr>
              <a:buSzPts val="1400"/>
            </a:pPr>
            <a:endParaRPr lang="en-CA" dirty="0"/>
          </a:p>
        </p:txBody>
      </p:sp>
      <p:sp>
        <p:nvSpPr>
          <p:cNvPr id="204" name="Google Shape;204;gbd66abc8df_0_2:notes"/>
          <p:cNvSpPr>
            <a:spLocks noGrp="1" noRot="1" noChangeAspect="1"/>
          </p:cNvSpPr>
          <p:nvPr>
            <p:ph type="sldImg" idx="2"/>
          </p:nvPr>
        </p:nvSpPr>
        <p:spPr>
          <a:xfrm>
            <a:off x="2354263" y="515938"/>
            <a:ext cx="4587875" cy="2581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857968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54263" y="515938"/>
            <a:ext cx="4587875" cy="2581275"/>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806666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AutoNum type="arabicPeriod"/>
            </a:pPr>
            <a:endParaRPr lang="en-CA" dirty="0"/>
          </a:p>
        </p:txBody>
      </p:sp>
      <p:sp>
        <p:nvSpPr>
          <p:cNvPr id="4" name="Slide Number Placeholder 3"/>
          <p:cNvSpPr>
            <a:spLocks noGrp="1"/>
          </p:cNvSpPr>
          <p:nvPr>
            <p:ph type="sldNum" sz="quarter" idx="5"/>
          </p:nvPr>
        </p:nvSpPr>
        <p:spPr/>
        <p:txBody>
          <a:bodyPr/>
          <a:lstStyle/>
          <a:p>
            <a:fld id="{57B8B67B-6986-4C4D-9BFF-F0FAE7240B0F}" type="slidenum">
              <a:rPr lang="en-US" smtClean="0"/>
              <a:t>25</a:t>
            </a:fld>
            <a:endParaRPr lang="en-US"/>
          </a:p>
        </p:txBody>
      </p:sp>
    </p:spTree>
    <p:extLst>
      <p:ext uri="{BB962C8B-B14F-4D97-AF65-F5344CB8AC3E}">
        <p14:creationId xmlns:p14="http://schemas.microsoft.com/office/powerpoint/2010/main" val="3331595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AutoNum type="arabicPeriod"/>
            </a:pPr>
            <a:endParaRPr lang="en-CA" dirty="0"/>
          </a:p>
        </p:txBody>
      </p:sp>
      <p:sp>
        <p:nvSpPr>
          <p:cNvPr id="4" name="Slide Number Placeholder 3"/>
          <p:cNvSpPr>
            <a:spLocks noGrp="1"/>
          </p:cNvSpPr>
          <p:nvPr>
            <p:ph type="sldNum" sz="quarter" idx="5"/>
          </p:nvPr>
        </p:nvSpPr>
        <p:spPr/>
        <p:txBody>
          <a:bodyPr/>
          <a:lstStyle/>
          <a:p>
            <a:fld id="{57B8B67B-6986-4C4D-9BFF-F0FAE7240B0F}" type="slidenum">
              <a:rPr lang="en-US" smtClean="0"/>
              <a:t>26</a:t>
            </a:fld>
            <a:endParaRPr lang="en-US"/>
          </a:p>
        </p:txBody>
      </p:sp>
    </p:spTree>
    <p:extLst>
      <p:ext uri="{BB962C8B-B14F-4D97-AF65-F5344CB8AC3E}">
        <p14:creationId xmlns:p14="http://schemas.microsoft.com/office/powerpoint/2010/main" val="1099804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AutoNum type="arabicPeriod"/>
            </a:pPr>
            <a:endParaRPr lang="en-CA" dirty="0"/>
          </a:p>
        </p:txBody>
      </p:sp>
      <p:sp>
        <p:nvSpPr>
          <p:cNvPr id="4" name="Slide Number Placeholder 3"/>
          <p:cNvSpPr>
            <a:spLocks noGrp="1"/>
          </p:cNvSpPr>
          <p:nvPr>
            <p:ph type="sldNum" sz="quarter" idx="5"/>
          </p:nvPr>
        </p:nvSpPr>
        <p:spPr/>
        <p:txBody>
          <a:bodyPr/>
          <a:lstStyle/>
          <a:p>
            <a:fld id="{57B8B67B-6986-4C4D-9BFF-F0FAE7240B0F}" type="slidenum">
              <a:rPr lang="en-US" smtClean="0"/>
              <a:t>27</a:t>
            </a:fld>
            <a:endParaRPr lang="en-US"/>
          </a:p>
        </p:txBody>
      </p:sp>
    </p:spTree>
    <p:extLst>
      <p:ext uri="{BB962C8B-B14F-4D97-AF65-F5344CB8AC3E}">
        <p14:creationId xmlns:p14="http://schemas.microsoft.com/office/powerpoint/2010/main" val="2156960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FED53CA-F786-4F80-9737-3E4B14A29D48}" type="slidenum">
              <a:rPr lang="en-CA" smtClean="0"/>
              <a:t>28</a:t>
            </a:fld>
            <a:endParaRPr lang="en-CA"/>
          </a:p>
        </p:txBody>
      </p:sp>
    </p:spTree>
    <p:extLst>
      <p:ext uri="{BB962C8B-B14F-4D97-AF65-F5344CB8AC3E}">
        <p14:creationId xmlns:p14="http://schemas.microsoft.com/office/powerpoint/2010/main" val="592465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7B8B67B-6986-4C4D-9BFF-F0FAE7240B0F}" type="slidenum">
              <a:rPr lang="en-US" smtClean="0"/>
              <a:t>29</a:t>
            </a:fld>
            <a:endParaRPr lang="en-US"/>
          </a:p>
        </p:txBody>
      </p:sp>
    </p:spTree>
    <p:extLst>
      <p:ext uri="{BB962C8B-B14F-4D97-AF65-F5344CB8AC3E}">
        <p14:creationId xmlns:p14="http://schemas.microsoft.com/office/powerpoint/2010/main" val="817834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FED53CA-F786-4F80-9737-3E4B14A29D48}" type="slidenum">
              <a:rPr lang="en-CA" smtClean="0"/>
              <a:t>3</a:t>
            </a:fld>
            <a:endParaRPr lang="en-CA"/>
          </a:p>
        </p:txBody>
      </p:sp>
    </p:spTree>
    <p:extLst>
      <p:ext uri="{BB962C8B-B14F-4D97-AF65-F5344CB8AC3E}">
        <p14:creationId xmlns:p14="http://schemas.microsoft.com/office/powerpoint/2010/main" val="358768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FED53CA-F786-4F80-9737-3E4B14A29D48}" type="slidenum">
              <a:rPr lang="en-CA" smtClean="0"/>
              <a:t>30</a:t>
            </a:fld>
            <a:endParaRPr lang="en-CA"/>
          </a:p>
        </p:txBody>
      </p:sp>
    </p:spTree>
    <p:extLst>
      <p:ext uri="{BB962C8B-B14F-4D97-AF65-F5344CB8AC3E}">
        <p14:creationId xmlns:p14="http://schemas.microsoft.com/office/powerpoint/2010/main" val="16790598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54263" y="515938"/>
            <a:ext cx="4587875" cy="2581275"/>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003564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FED53CA-F786-4F80-9737-3E4B14A29D48}" type="slidenum">
              <a:rPr lang="en-CA" smtClean="0"/>
              <a:t>32</a:t>
            </a:fld>
            <a:endParaRPr lang="en-CA"/>
          </a:p>
        </p:txBody>
      </p:sp>
    </p:spTree>
    <p:extLst>
      <p:ext uri="{BB962C8B-B14F-4D97-AF65-F5344CB8AC3E}">
        <p14:creationId xmlns:p14="http://schemas.microsoft.com/office/powerpoint/2010/main" val="56639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54263" y="515938"/>
            <a:ext cx="4587875" cy="2581275"/>
          </a:xfrm>
        </p:spPr>
      </p:sp>
      <p:sp>
        <p:nvSpPr>
          <p:cNvPr id="3" name="备注占位符 2"/>
          <p:cNvSpPr>
            <a:spLocks noGrp="1"/>
          </p:cNvSpPr>
          <p:nvPr>
            <p:ph type="body" idx="1"/>
          </p:nvPr>
        </p:nvSpPr>
        <p:spPr/>
        <p:txBody>
          <a:bodyPr/>
          <a:lstStyle/>
          <a:p>
            <a:endParaRPr lang="en-US" altLang="zh-CN" dirty="0"/>
          </a:p>
        </p:txBody>
      </p:sp>
    </p:spTree>
    <p:extLst>
      <p:ext uri="{BB962C8B-B14F-4D97-AF65-F5344CB8AC3E}">
        <p14:creationId xmlns:p14="http://schemas.microsoft.com/office/powerpoint/2010/main" val="3645751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54263" y="515938"/>
            <a:ext cx="4587875" cy="2581275"/>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233485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54263" y="515938"/>
            <a:ext cx="4587875" cy="2581275"/>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579417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FED53CA-F786-4F80-9737-3E4B14A29D48}" type="slidenum">
              <a:rPr lang="en-CA" smtClean="0"/>
              <a:t>36</a:t>
            </a:fld>
            <a:endParaRPr lang="en-CA"/>
          </a:p>
        </p:txBody>
      </p:sp>
    </p:spTree>
    <p:extLst>
      <p:ext uri="{BB962C8B-B14F-4D97-AF65-F5344CB8AC3E}">
        <p14:creationId xmlns:p14="http://schemas.microsoft.com/office/powerpoint/2010/main" val="2012791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FED53CA-F786-4F80-9737-3E4B14A29D48}" type="slidenum">
              <a:rPr lang="en-CA" smtClean="0"/>
              <a:t>39</a:t>
            </a:fld>
            <a:endParaRPr lang="en-CA"/>
          </a:p>
        </p:txBody>
      </p:sp>
    </p:spTree>
    <p:extLst>
      <p:ext uri="{BB962C8B-B14F-4D97-AF65-F5344CB8AC3E}">
        <p14:creationId xmlns:p14="http://schemas.microsoft.com/office/powerpoint/2010/main" val="3237486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FED53CA-F786-4F80-9737-3E4B14A29D48}" type="slidenum">
              <a:rPr lang="en-CA" smtClean="0"/>
              <a:t>4</a:t>
            </a:fld>
            <a:endParaRPr lang="en-CA"/>
          </a:p>
        </p:txBody>
      </p:sp>
    </p:spTree>
    <p:extLst>
      <p:ext uri="{BB962C8B-B14F-4D97-AF65-F5344CB8AC3E}">
        <p14:creationId xmlns:p14="http://schemas.microsoft.com/office/powerpoint/2010/main" val="36413312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FED53CA-F786-4F80-9737-3E4B14A29D48}" type="slidenum">
              <a:rPr lang="en-CA" smtClean="0"/>
              <a:t>43</a:t>
            </a:fld>
            <a:endParaRPr lang="en-CA"/>
          </a:p>
        </p:txBody>
      </p:sp>
    </p:spTree>
    <p:extLst>
      <p:ext uri="{BB962C8B-B14F-4D97-AF65-F5344CB8AC3E}">
        <p14:creationId xmlns:p14="http://schemas.microsoft.com/office/powerpoint/2010/main" val="3318552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FED53CA-F786-4F80-9737-3E4B14A29D48}" type="slidenum">
              <a:rPr lang="en-CA" smtClean="0"/>
              <a:t>44</a:t>
            </a:fld>
            <a:endParaRPr lang="en-CA"/>
          </a:p>
        </p:txBody>
      </p:sp>
    </p:spTree>
    <p:extLst>
      <p:ext uri="{BB962C8B-B14F-4D97-AF65-F5344CB8AC3E}">
        <p14:creationId xmlns:p14="http://schemas.microsoft.com/office/powerpoint/2010/main" val="2844256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FED53CA-F786-4F80-9737-3E4B14A29D48}" type="slidenum">
              <a:rPr lang="en-CA" smtClean="0"/>
              <a:t>45</a:t>
            </a:fld>
            <a:endParaRPr lang="en-CA"/>
          </a:p>
        </p:txBody>
      </p:sp>
    </p:spTree>
    <p:extLst>
      <p:ext uri="{BB962C8B-B14F-4D97-AF65-F5344CB8AC3E}">
        <p14:creationId xmlns:p14="http://schemas.microsoft.com/office/powerpoint/2010/main" val="21885095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FED53CA-F786-4F80-9737-3E4B14A29D48}" type="slidenum">
              <a:rPr lang="en-CA" smtClean="0"/>
              <a:t>46</a:t>
            </a:fld>
            <a:endParaRPr lang="en-CA"/>
          </a:p>
        </p:txBody>
      </p:sp>
    </p:spTree>
    <p:extLst>
      <p:ext uri="{BB962C8B-B14F-4D97-AF65-F5344CB8AC3E}">
        <p14:creationId xmlns:p14="http://schemas.microsoft.com/office/powerpoint/2010/main" val="28283575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54263" y="515938"/>
            <a:ext cx="4587875" cy="2581275"/>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3840451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54263" y="515938"/>
            <a:ext cx="4587875" cy="2581275"/>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2320442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54263" y="515938"/>
            <a:ext cx="4587875" cy="2581275"/>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145996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FED53CA-F786-4F80-9737-3E4B14A29D48}" type="slidenum">
              <a:rPr lang="en-CA" smtClean="0"/>
              <a:t>5</a:t>
            </a:fld>
            <a:endParaRPr lang="en-CA"/>
          </a:p>
        </p:txBody>
      </p:sp>
    </p:spTree>
    <p:extLst>
      <p:ext uri="{BB962C8B-B14F-4D97-AF65-F5344CB8AC3E}">
        <p14:creationId xmlns:p14="http://schemas.microsoft.com/office/powerpoint/2010/main" val="9334503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54263" y="515938"/>
            <a:ext cx="4587875" cy="2581275"/>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3096402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54263" y="515938"/>
            <a:ext cx="4587875" cy="2581275"/>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6067575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FED53CA-F786-4F80-9737-3E4B14A29D48}" type="slidenum">
              <a:rPr lang="en-CA" smtClean="0"/>
              <a:t>52</a:t>
            </a:fld>
            <a:endParaRPr lang="en-CA"/>
          </a:p>
        </p:txBody>
      </p:sp>
    </p:spTree>
    <p:extLst>
      <p:ext uri="{BB962C8B-B14F-4D97-AF65-F5344CB8AC3E}">
        <p14:creationId xmlns:p14="http://schemas.microsoft.com/office/powerpoint/2010/main" val="21987540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FED53CA-F786-4F80-9737-3E4B14A29D48}" type="slidenum">
              <a:rPr lang="en-CA" smtClean="0"/>
              <a:t>53</a:t>
            </a:fld>
            <a:endParaRPr lang="en-CA"/>
          </a:p>
        </p:txBody>
      </p:sp>
    </p:spTree>
    <p:extLst>
      <p:ext uri="{BB962C8B-B14F-4D97-AF65-F5344CB8AC3E}">
        <p14:creationId xmlns:p14="http://schemas.microsoft.com/office/powerpoint/2010/main" val="51363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FED53CA-F786-4F80-9737-3E4B14A29D48}" type="slidenum">
              <a:rPr lang="en-CA" smtClean="0"/>
              <a:t>54</a:t>
            </a:fld>
            <a:endParaRPr lang="en-CA"/>
          </a:p>
        </p:txBody>
      </p:sp>
    </p:spTree>
    <p:extLst>
      <p:ext uri="{BB962C8B-B14F-4D97-AF65-F5344CB8AC3E}">
        <p14:creationId xmlns:p14="http://schemas.microsoft.com/office/powerpoint/2010/main" val="694920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FED53CA-F786-4F80-9737-3E4B14A29D48}" type="slidenum">
              <a:rPr lang="en-CA" smtClean="0"/>
              <a:t>55</a:t>
            </a:fld>
            <a:endParaRPr lang="en-CA"/>
          </a:p>
        </p:txBody>
      </p:sp>
    </p:spTree>
    <p:extLst>
      <p:ext uri="{BB962C8B-B14F-4D97-AF65-F5344CB8AC3E}">
        <p14:creationId xmlns:p14="http://schemas.microsoft.com/office/powerpoint/2010/main" val="1067828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FED53CA-F786-4F80-9737-3E4B14A29D48}" type="slidenum">
              <a:rPr lang="en-CA" smtClean="0"/>
              <a:t>56</a:t>
            </a:fld>
            <a:endParaRPr lang="en-CA"/>
          </a:p>
        </p:txBody>
      </p:sp>
    </p:spTree>
    <p:extLst>
      <p:ext uri="{BB962C8B-B14F-4D97-AF65-F5344CB8AC3E}">
        <p14:creationId xmlns:p14="http://schemas.microsoft.com/office/powerpoint/2010/main" val="16045136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FED53CA-F786-4F80-9737-3E4B14A29D48}" type="slidenum">
              <a:rPr lang="en-CA" smtClean="0"/>
              <a:t>57</a:t>
            </a:fld>
            <a:endParaRPr lang="en-CA"/>
          </a:p>
        </p:txBody>
      </p:sp>
    </p:spTree>
    <p:extLst>
      <p:ext uri="{BB962C8B-B14F-4D97-AF65-F5344CB8AC3E}">
        <p14:creationId xmlns:p14="http://schemas.microsoft.com/office/powerpoint/2010/main" val="36427047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54263" y="515938"/>
            <a:ext cx="4587875" cy="2581275"/>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350121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ED53CA-F786-4F80-9737-3E4B14A29D48}" type="slidenum">
              <a:rPr lang="en-CA" smtClean="0"/>
              <a:t>6</a:t>
            </a:fld>
            <a:endParaRPr lang="en-CA"/>
          </a:p>
        </p:txBody>
      </p:sp>
    </p:spTree>
    <p:extLst>
      <p:ext uri="{BB962C8B-B14F-4D97-AF65-F5344CB8AC3E}">
        <p14:creationId xmlns:p14="http://schemas.microsoft.com/office/powerpoint/2010/main" val="56456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FED53CA-F786-4F80-9737-3E4B14A29D48}" type="slidenum">
              <a:rPr lang="en-CA" smtClean="0"/>
              <a:t>7</a:t>
            </a:fld>
            <a:endParaRPr lang="en-CA"/>
          </a:p>
        </p:txBody>
      </p:sp>
    </p:spTree>
    <p:extLst>
      <p:ext uri="{BB962C8B-B14F-4D97-AF65-F5344CB8AC3E}">
        <p14:creationId xmlns:p14="http://schemas.microsoft.com/office/powerpoint/2010/main" val="1864551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dirty="0">
              <a:sym typeface="Helvetica"/>
            </a:endParaRPr>
          </a:p>
        </p:txBody>
      </p:sp>
      <p:sp>
        <p:nvSpPr>
          <p:cNvPr id="4" name="Slide Number Placeholder 3"/>
          <p:cNvSpPr>
            <a:spLocks noGrp="1"/>
          </p:cNvSpPr>
          <p:nvPr>
            <p:ph type="sldNum" sz="quarter" idx="5"/>
          </p:nvPr>
        </p:nvSpPr>
        <p:spPr/>
        <p:txBody>
          <a:bodyPr/>
          <a:lstStyle/>
          <a:p>
            <a:fld id="{AFED53CA-F786-4F80-9737-3E4B14A29D48}" type="slidenum">
              <a:rPr lang="en-CA" smtClean="0"/>
              <a:t>8</a:t>
            </a:fld>
            <a:endParaRPr lang="en-CA"/>
          </a:p>
        </p:txBody>
      </p:sp>
    </p:spTree>
    <p:extLst>
      <p:ext uri="{BB962C8B-B14F-4D97-AF65-F5344CB8AC3E}">
        <p14:creationId xmlns:p14="http://schemas.microsoft.com/office/powerpoint/2010/main" val="2318781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FED53CA-F786-4F80-9737-3E4B14A29D48}" type="slidenum">
              <a:rPr lang="en-CA" smtClean="0"/>
              <a:t>9</a:t>
            </a:fld>
            <a:endParaRPr lang="en-CA"/>
          </a:p>
        </p:txBody>
      </p:sp>
    </p:spTree>
    <p:extLst>
      <p:ext uri="{BB962C8B-B14F-4D97-AF65-F5344CB8AC3E}">
        <p14:creationId xmlns:p14="http://schemas.microsoft.com/office/powerpoint/2010/main" val="3816233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Opener">
    <p:spTree>
      <p:nvGrpSpPr>
        <p:cNvPr id="1" name=""/>
        <p:cNvGrpSpPr/>
        <p:nvPr/>
      </p:nvGrpSpPr>
      <p:grpSpPr>
        <a:xfrm>
          <a:off x="0" y="0"/>
          <a:ext cx="0" cy="0"/>
          <a:chOff x="0" y="0"/>
          <a:chExt cx="0" cy="0"/>
        </a:xfrm>
      </p:grpSpPr>
      <p:sp>
        <p:nvSpPr>
          <p:cNvPr id="5" name="Header rule"/>
          <p:cNvSpPr/>
          <p:nvPr/>
        </p:nvSpPr>
        <p:spPr>
          <a:xfrm>
            <a:off x="853440" y="4023360"/>
            <a:ext cx="10363200" cy="48768"/>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6" name="Header rule"/>
          <p:cNvSpPr/>
          <p:nvPr/>
        </p:nvSpPr>
        <p:spPr>
          <a:xfrm>
            <a:off x="853440" y="2438400"/>
            <a:ext cx="10363200" cy="48768"/>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9" name="Content Placeholder 4"/>
          <p:cNvSpPr>
            <a:spLocks noGrp="1"/>
          </p:cNvSpPr>
          <p:nvPr>
            <p:ph sz="quarter" idx="23" hasCustomPrompt="1"/>
          </p:nvPr>
        </p:nvSpPr>
        <p:spPr>
          <a:xfrm>
            <a:off x="853437" y="5975278"/>
            <a:ext cx="1503232" cy="221599"/>
          </a:xfrm>
          <a:prstGeom prst="rect">
            <a:avLst/>
          </a:prstGeom>
        </p:spPr>
        <p:txBody>
          <a:bodyPr wrap="none" lIns="9144" tIns="0" rIns="0" bIns="0" anchor="b" anchorCtr="0">
            <a:spAutoFit/>
          </a:bodyPr>
          <a:lstStyle>
            <a:lvl1pPr marL="0" indent="0">
              <a:buNone/>
              <a:defRPr sz="1600">
                <a:solidFill>
                  <a:schemeClr val="bg1"/>
                </a:solidFill>
              </a:defRPr>
            </a:lvl1pPr>
          </a:lstStyle>
          <a:p>
            <a:r>
              <a:rPr lang="en-US" dirty="0"/>
              <a:t>Presenter Name</a:t>
            </a:r>
          </a:p>
        </p:txBody>
      </p:sp>
      <p:sp>
        <p:nvSpPr>
          <p:cNvPr id="10" name="Content Placeholder 4"/>
          <p:cNvSpPr>
            <a:spLocks noGrp="1"/>
          </p:cNvSpPr>
          <p:nvPr>
            <p:ph sz="quarter" idx="24" hasCustomPrompt="1"/>
          </p:nvPr>
        </p:nvSpPr>
        <p:spPr>
          <a:xfrm>
            <a:off x="853438" y="6217921"/>
            <a:ext cx="2166149" cy="222796"/>
          </a:xfrm>
          <a:prstGeom prst="rect">
            <a:avLst/>
          </a:prstGeom>
        </p:spPr>
        <p:txBody>
          <a:bodyPr wrap="none" lIns="9144" tIns="0" rIns="0" bIns="0" anchor="b" anchorCtr="0">
            <a:spAutoFit/>
          </a:bodyPr>
          <a:lstStyle>
            <a:lvl1pPr marL="0" indent="0">
              <a:buNone/>
              <a:defRPr sz="1600">
                <a:solidFill>
                  <a:schemeClr val="bg1"/>
                </a:solidFill>
              </a:defRPr>
            </a:lvl1pPr>
          </a:lstStyle>
          <a:p>
            <a:r>
              <a:rPr lang="en-US" dirty="0"/>
              <a:t>Title, Department Name</a:t>
            </a:r>
          </a:p>
        </p:txBody>
      </p:sp>
      <p:sp>
        <p:nvSpPr>
          <p:cNvPr id="11" name="Text Placeholder 5"/>
          <p:cNvSpPr>
            <a:spLocks noGrp="1"/>
          </p:cNvSpPr>
          <p:nvPr>
            <p:ph type="body" sz="quarter" idx="25" hasCustomPrompt="1"/>
          </p:nvPr>
        </p:nvSpPr>
        <p:spPr>
          <a:xfrm>
            <a:off x="853440" y="2194560"/>
            <a:ext cx="4474815" cy="147797"/>
          </a:xfrm>
          <a:prstGeom prst="rect">
            <a:avLst/>
          </a:prstGeom>
        </p:spPr>
        <p:txBody>
          <a:bodyPr wrap="none" lIns="18288" tIns="0" rIns="0" bIns="0">
            <a:spAutoFit/>
          </a:bodyPr>
          <a:lstStyle>
            <a:lvl1pPr marL="0" indent="0">
              <a:buNone/>
              <a:defRPr sz="1065" cap="all" baseline="0">
                <a:latin typeface="+mn-lt"/>
              </a:defRPr>
            </a:lvl1pPr>
            <a:lvl2pPr marL="0" indent="0">
              <a:buFont typeface="Arial" panose="020B0604020202020204" pitchFamily="34" charset="0"/>
              <a:buNone/>
              <a:defRPr sz="1065">
                <a:latin typeface="+mn-lt"/>
              </a:defRPr>
            </a:lvl2pPr>
            <a:lvl3pPr marL="484505" indent="0">
              <a:buNone/>
              <a:defRPr sz="1065">
                <a:latin typeface="+mn-lt"/>
              </a:defRPr>
            </a:lvl3pPr>
            <a:lvl4pPr marL="0" indent="0">
              <a:buNone/>
              <a:defRPr sz="1065">
                <a:latin typeface="+mn-lt"/>
              </a:defRPr>
            </a:lvl4pPr>
            <a:lvl5pPr marL="0" indent="0">
              <a:buNone/>
              <a:defRPr sz="1065">
                <a:latin typeface="+mn-lt"/>
              </a:defRPr>
            </a:lvl5pPr>
          </a:lstStyle>
          <a:p>
            <a:pPr lvl="0"/>
            <a:r>
              <a:rPr lang="en-US" dirty="0"/>
              <a:t>JOB # GOES HERE [REMOVE FOR LIVE AUDIENCE PRESENTATION]</a:t>
            </a:r>
          </a:p>
        </p:txBody>
      </p:sp>
      <p:sp>
        <p:nvSpPr>
          <p:cNvPr id="3" name="Picture Placeholder 2"/>
          <p:cNvSpPr>
            <a:spLocks noGrp="1"/>
          </p:cNvSpPr>
          <p:nvPr>
            <p:ph type="pic" sz="quarter" idx="27" hasCustomPrompt="1"/>
          </p:nvPr>
        </p:nvSpPr>
        <p:spPr>
          <a:xfrm>
            <a:off x="853439" y="589337"/>
            <a:ext cx="7679267" cy="461537"/>
          </a:xfrm>
          <a:prstGeom prst="rect">
            <a:avLst/>
          </a:prstGeom>
        </p:spPr>
        <p:txBody>
          <a:bodyPr/>
          <a:lstStyle>
            <a:lvl1pPr marL="0" indent="0">
              <a:buNone/>
              <a:defRPr sz="1335"/>
            </a:lvl1pPr>
          </a:lstStyle>
          <a:p>
            <a:r>
              <a:rPr lang="en-US" dirty="0"/>
              <a:t>Click the icon to insert the </a:t>
            </a:r>
            <a:r>
              <a:rPr lang="en-US" dirty="0" err="1"/>
              <a:t>Uxd-Wht</a:t>
            </a:r>
            <a:r>
              <a:rPr lang="en-US" dirty="0"/>
              <a:t> or Unboxed-</a:t>
            </a:r>
            <a:r>
              <a:rPr lang="en-US" dirty="0" err="1"/>
              <a:t>WhiteType</a:t>
            </a:r>
            <a:r>
              <a:rPr lang="en-US" dirty="0"/>
              <a:t>, </a:t>
            </a:r>
            <a:r>
              <a:rPr lang="en-US" dirty="0" err="1"/>
              <a:t>svg</a:t>
            </a:r>
            <a:r>
              <a:rPr lang="en-US" dirty="0"/>
              <a:t> or </a:t>
            </a:r>
            <a:r>
              <a:rPr lang="en-US" dirty="0" err="1"/>
              <a:t>png</a:t>
            </a:r>
            <a:r>
              <a:rPr lang="en-US" dirty="0"/>
              <a:t> format version of your department logo. Follow yellow instructions.</a:t>
            </a:r>
          </a:p>
        </p:txBody>
      </p:sp>
      <p:sp>
        <p:nvSpPr>
          <p:cNvPr id="12" name="Text Placeholder 11"/>
          <p:cNvSpPr>
            <a:spLocks noGrp="1"/>
          </p:cNvSpPr>
          <p:nvPr>
            <p:ph type="body" sz="quarter" idx="28" hasCustomPrompt="1"/>
          </p:nvPr>
        </p:nvSpPr>
        <p:spPr>
          <a:xfrm>
            <a:off x="4146998" y="4318814"/>
            <a:ext cx="7823965" cy="461537"/>
          </a:xfrm>
          <a:prstGeom prst="rect">
            <a:avLst/>
          </a:prstGeom>
          <a:noFill/>
        </p:spPr>
        <p:txBody>
          <a:bodyPr lIns="91440" tIns="45720" rIns="91440" bIns="4572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335">
                <a:solidFill>
                  <a:srgbClr val="FFFF00"/>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1. GUIDES – To make sure guides are visible, inside the View ribbon, click the Guides checkbox. </a:t>
            </a:r>
            <a:r>
              <a:rPr lang="en-US"/>
              <a:t>Then click the icon inside the picture frame to add your logo.</a:t>
            </a:r>
            <a:endParaRPr lang="en-US" dirty="0"/>
          </a:p>
        </p:txBody>
      </p:sp>
      <p:sp>
        <p:nvSpPr>
          <p:cNvPr id="16" name="Text Placeholder 11"/>
          <p:cNvSpPr>
            <a:spLocks noGrp="1"/>
          </p:cNvSpPr>
          <p:nvPr>
            <p:ph type="body" sz="quarter" idx="29" hasCustomPrompt="1"/>
          </p:nvPr>
        </p:nvSpPr>
        <p:spPr>
          <a:xfrm>
            <a:off x="4679326" y="4857147"/>
            <a:ext cx="7291637" cy="461537"/>
          </a:xfrm>
          <a:prstGeom prst="rect">
            <a:avLst/>
          </a:prstGeom>
          <a:noFill/>
        </p:spPr>
        <p:txBody>
          <a:bodyPr lIns="91440" tIns="45720" rIns="91440" bIns="4572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335">
                <a:solidFill>
                  <a:srgbClr val="FFFF00"/>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2. QUALITY – For the sharpest image, we recommend selecting your logo from the </a:t>
            </a:r>
            <a:r>
              <a:rPr lang="en-US" dirty="0" err="1"/>
              <a:t>svg</a:t>
            </a:r>
            <a:r>
              <a:rPr lang="en-US" dirty="0"/>
              <a:t> folder. Insert the </a:t>
            </a:r>
            <a:r>
              <a:rPr lang="en-US" dirty="0" err="1"/>
              <a:t>Uxd-Wht</a:t>
            </a:r>
            <a:r>
              <a:rPr lang="en-US" dirty="0"/>
              <a:t> or Unboxed-</a:t>
            </a:r>
            <a:r>
              <a:rPr lang="en-US" dirty="0" err="1"/>
              <a:t>WhiteType</a:t>
            </a:r>
            <a:r>
              <a:rPr lang="en-US" dirty="0"/>
              <a:t> version. Your logo will appear in the picture frame. </a:t>
            </a:r>
          </a:p>
        </p:txBody>
      </p:sp>
      <p:sp>
        <p:nvSpPr>
          <p:cNvPr id="18" name="Text Placeholder 11"/>
          <p:cNvSpPr>
            <a:spLocks noGrp="1"/>
          </p:cNvSpPr>
          <p:nvPr>
            <p:ph type="body" sz="quarter" idx="30" hasCustomPrompt="1"/>
          </p:nvPr>
        </p:nvSpPr>
        <p:spPr>
          <a:xfrm>
            <a:off x="4679326" y="5400543"/>
            <a:ext cx="7291637" cy="1015343"/>
          </a:xfrm>
          <a:prstGeom prst="rect">
            <a:avLst/>
          </a:prstGeom>
          <a:noFill/>
        </p:spPr>
        <p:txBody>
          <a:bodyPr lIns="91440" tIns="45720" rIns="91440" bIns="4572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335">
                <a:solidFill>
                  <a:srgbClr val="FFFF00"/>
                </a:solidFill>
              </a:defRPr>
            </a:lvl1pPr>
          </a:lstStyle>
          <a:p>
            <a:pPr lvl="0"/>
            <a:r>
              <a:rPr lang="en-US" dirty="0"/>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UCLA logo letters should match up with the top and bottom guides.</a:t>
            </a:r>
          </a:p>
        </p:txBody>
      </p:sp>
      <p:sp>
        <p:nvSpPr>
          <p:cNvPr id="19" name="Text Placeholder 11"/>
          <p:cNvSpPr>
            <a:spLocks noGrp="1"/>
          </p:cNvSpPr>
          <p:nvPr>
            <p:ph type="body" sz="quarter" idx="31" hasCustomPrompt="1"/>
          </p:nvPr>
        </p:nvSpPr>
        <p:spPr>
          <a:xfrm>
            <a:off x="4679326" y="6456205"/>
            <a:ext cx="7291637" cy="276935"/>
          </a:xfrm>
          <a:prstGeom prst="rect">
            <a:avLst/>
          </a:prstGeom>
          <a:noFill/>
        </p:spPr>
        <p:txBody>
          <a:bodyPr lIns="91440" tIns="45720" rIns="91440" bIns="4572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335">
                <a:solidFill>
                  <a:srgbClr val="FFFF00"/>
                </a:solidFill>
              </a:defRPr>
            </a:lvl1pPr>
          </a:lstStyle>
          <a:p>
            <a:pPr lvl="0"/>
            <a:r>
              <a:rPr lang="en-US" dirty="0"/>
              <a:t>4. POSITION – Align the UCLA logo letters to meet the left guide. </a:t>
            </a:r>
          </a:p>
        </p:txBody>
      </p:sp>
      <p:sp>
        <p:nvSpPr>
          <p:cNvPr id="13" name="Text Placeholder 12"/>
          <p:cNvSpPr>
            <a:spLocks noGrp="1"/>
          </p:cNvSpPr>
          <p:nvPr>
            <p:ph type="body" sz="quarter" idx="32" hasCustomPrompt="1"/>
          </p:nvPr>
        </p:nvSpPr>
        <p:spPr>
          <a:xfrm>
            <a:off x="853440" y="2523743"/>
            <a:ext cx="10363200" cy="1475232"/>
          </a:xfrm>
          <a:prstGeom prst="rect">
            <a:avLst/>
          </a:prstGeom>
        </p:spPr>
        <p:txBody>
          <a:bodyPr lIns="0" tIns="0" rIns="0" bIns="0" anchor="ctr" anchorCtr="0"/>
          <a:lstStyle>
            <a:lvl1pPr marL="0" indent="0">
              <a:buNone/>
              <a:defRPr sz="4800" b="1"/>
            </a:lvl1pPr>
            <a:lvl2pPr marL="457200" indent="0">
              <a:buNone/>
              <a:defRPr sz="4800" b="1"/>
            </a:lvl2pPr>
            <a:lvl3pPr marL="914400" indent="0">
              <a:buNone/>
              <a:defRPr sz="4800" b="1"/>
            </a:lvl3pPr>
            <a:lvl4pPr marL="1371600" indent="0">
              <a:buNone/>
              <a:defRPr sz="4800" b="1"/>
            </a:lvl4pPr>
            <a:lvl5pPr marL="1828800" indent="0">
              <a:buNone/>
              <a:defRPr sz="4800" b="1"/>
            </a:lvl5pPr>
          </a:lstStyle>
          <a:p>
            <a:pPr lvl="0"/>
            <a:r>
              <a:rPr lang="en-US" dirty="0"/>
              <a:t>Presentation Opener</a:t>
            </a:r>
          </a:p>
          <a:p>
            <a:pPr lvl="0"/>
            <a:r>
              <a:rPr lang="en-US" dirty="0"/>
              <a:t>Title Goes Here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Header w/copy">
    <p:spTree>
      <p:nvGrpSpPr>
        <p:cNvPr id="1" name=""/>
        <p:cNvGrpSpPr/>
        <p:nvPr/>
      </p:nvGrpSpPr>
      <p:grpSpPr>
        <a:xfrm>
          <a:off x="0" y="0"/>
          <a:ext cx="0" cy="0"/>
          <a:chOff x="0" y="0"/>
          <a:chExt cx="0" cy="0"/>
        </a:xfrm>
      </p:grpSpPr>
      <p:sp>
        <p:nvSpPr>
          <p:cNvPr id="20" name="Text Placeholder 19"/>
          <p:cNvSpPr>
            <a:spLocks noGrp="1"/>
          </p:cNvSpPr>
          <p:nvPr>
            <p:ph type="body" sz="quarter" idx="13" hasCustomPrompt="1"/>
          </p:nvPr>
        </p:nvSpPr>
        <p:spPr>
          <a:xfrm>
            <a:off x="1463040" y="2438400"/>
            <a:ext cx="9144000" cy="775790"/>
          </a:xfrm>
          <a:prstGeom prst="rect">
            <a:avLst/>
          </a:prstGeom>
        </p:spPr>
        <p:txBody>
          <a:bodyPr>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b="0" i="0" baseline="0">
                <a:solidFill>
                  <a:srgbClr val="58595B"/>
                </a:solidFill>
                <a:latin typeface="Helvetica Regular"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865" b="0" i="0" kern="1200" dirty="0">
                <a:solidFill>
                  <a:srgbClr val="58595B"/>
                </a:solidFill>
                <a:effectLst/>
                <a:latin typeface="Helvetica" pitchFamily="2" charset="0"/>
                <a:ea typeface="+mn-ea"/>
                <a:cs typeface="+mn-cs"/>
              </a:rPr>
              <a:t>Lorem ipsum dolor sit </a:t>
            </a:r>
            <a:r>
              <a:rPr lang="en-US" sz="1865" b="0" i="0" kern="1200" dirty="0" err="1">
                <a:solidFill>
                  <a:srgbClr val="58595B"/>
                </a:solidFill>
                <a:effectLst/>
                <a:latin typeface="Helvetica" pitchFamily="2" charset="0"/>
                <a:ea typeface="+mn-ea"/>
                <a:cs typeface="+mn-cs"/>
              </a:rPr>
              <a:t>amet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consectetur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adipiscing</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elit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sed</a:t>
            </a:r>
            <a:r>
              <a:rPr lang="en-US" sz="1865" b="0" i="0" kern="1200" dirty="0">
                <a:solidFill>
                  <a:srgbClr val="58595B"/>
                </a:solidFill>
                <a:effectLst/>
                <a:latin typeface="Helvetica" pitchFamily="2" charset="0"/>
                <a:ea typeface="+mn-ea"/>
                <a:cs typeface="+mn-cs"/>
              </a:rPr>
              <a:t> do </a:t>
            </a:r>
            <a:r>
              <a:rPr lang="en-US" sz="1865" b="0" i="0" kern="1200" dirty="0" err="1">
                <a:solidFill>
                  <a:srgbClr val="58595B"/>
                </a:solidFill>
                <a:effectLst/>
                <a:latin typeface="Helvetica" pitchFamily="2" charset="0"/>
                <a:ea typeface="+mn-ea"/>
                <a:cs typeface="+mn-cs"/>
              </a:rPr>
              <a:t>eiusmod</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tempor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incididunt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labore</a:t>
            </a:r>
            <a:r>
              <a:rPr lang="en-US" sz="1865" b="0" i="0" kern="1200" dirty="0">
                <a:solidFill>
                  <a:srgbClr val="58595B"/>
                </a:solidFill>
                <a:effectLst/>
                <a:latin typeface="Helvetica" pitchFamily="2" charset="0"/>
                <a:ea typeface="+mn-ea"/>
                <a:cs typeface="+mn-cs"/>
              </a:rPr>
              <a:t> et dolore magna </a:t>
            </a:r>
            <a:r>
              <a:rPr lang="en-US" sz="1865" b="0" i="0" kern="1200" dirty="0" err="1">
                <a:solidFill>
                  <a:srgbClr val="58595B"/>
                </a:solidFill>
                <a:effectLst/>
                <a:latin typeface="Helvetica" pitchFamily="2" charset="0"/>
                <a:ea typeface="+mn-ea"/>
                <a:cs typeface="+mn-cs"/>
              </a:rPr>
              <a:t>aliqua</a:t>
            </a:r>
            <a:r>
              <a:rPr lang="en-US" sz="1865" b="0" i="0" kern="1200" dirty="0">
                <a:solidFill>
                  <a:srgbClr val="58595B"/>
                </a:solidFill>
                <a:effectLst/>
                <a:latin typeface="Helvetica" pitchFamily="2" charset="0"/>
                <a:ea typeface="+mn-ea"/>
                <a:cs typeface="+mn-cs"/>
              </a:rPr>
              <a:t>. Ut </a:t>
            </a:r>
            <a:r>
              <a:rPr lang="en-US" sz="1865" b="0" i="0" kern="1200" dirty="0" err="1">
                <a:solidFill>
                  <a:srgbClr val="58595B"/>
                </a:solidFill>
                <a:effectLst/>
                <a:latin typeface="Helvetica" pitchFamily="2" charset="0"/>
                <a:ea typeface="+mn-ea"/>
                <a:cs typeface="+mn-cs"/>
              </a:rPr>
              <a:t>enim</a:t>
            </a:r>
            <a:r>
              <a:rPr lang="en-US" sz="1865" b="0" i="0" kern="1200" dirty="0">
                <a:solidFill>
                  <a:srgbClr val="58595B"/>
                </a:solidFill>
                <a:effectLst/>
                <a:latin typeface="Helvetica" pitchFamily="2" charset="0"/>
                <a:ea typeface="+mn-ea"/>
                <a:cs typeface="+mn-cs"/>
              </a:rPr>
              <a:t> ad minim </a:t>
            </a:r>
            <a:r>
              <a:rPr lang="en-US" sz="1865" b="0" i="0" kern="1200" dirty="0" err="1">
                <a:solidFill>
                  <a:srgbClr val="58595B"/>
                </a:solidFill>
                <a:effectLst/>
                <a:latin typeface="Helvetica" pitchFamily="2" charset="0"/>
                <a:ea typeface="+mn-ea"/>
                <a:cs typeface="+mn-cs"/>
              </a:rPr>
              <a:t>veniam</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quis</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nostrud</a:t>
            </a:r>
            <a:r>
              <a:rPr lang="en-US" sz="1865" b="0" i="0" kern="1200" dirty="0">
                <a:solidFill>
                  <a:srgbClr val="58595B"/>
                </a:solidFill>
                <a:effectLst/>
                <a:latin typeface="Helvetica" pitchFamily="2" charset="0"/>
                <a:ea typeface="+mn-ea"/>
                <a:cs typeface="+mn-cs"/>
              </a:rPr>
              <a:t> exercitation </a:t>
            </a:r>
            <a:r>
              <a:rPr lang="en-US" sz="1865" b="0" i="0" kern="1200" dirty="0" err="1">
                <a:solidFill>
                  <a:srgbClr val="58595B"/>
                </a:solidFill>
                <a:effectLst/>
                <a:latin typeface="Helvetica" pitchFamily="2" charset="0"/>
                <a:ea typeface="+mn-ea"/>
                <a:cs typeface="+mn-cs"/>
              </a:rPr>
              <a:t>ullamco</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laboris</a:t>
            </a:r>
            <a:r>
              <a:rPr lang="en-US" sz="1865" b="0" i="0" kern="1200" dirty="0">
                <a:solidFill>
                  <a:srgbClr val="58595B"/>
                </a:solidFill>
                <a:effectLst/>
                <a:latin typeface="Helvetica" pitchFamily="2" charset="0"/>
                <a:ea typeface="+mn-ea"/>
                <a:cs typeface="+mn-cs"/>
              </a:rPr>
              <a:t> nisi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aliquip</a:t>
            </a:r>
            <a:r>
              <a:rPr lang="en-US" sz="1865" b="0" i="0" kern="1200" dirty="0">
                <a:solidFill>
                  <a:srgbClr val="58595B"/>
                </a:solidFill>
                <a:effectLst/>
                <a:latin typeface="Helvetica" pitchFamily="2" charset="0"/>
                <a:ea typeface="+mn-ea"/>
                <a:cs typeface="+mn-cs"/>
              </a:rPr>
              <a:t> ex </a:t>
            </a:r>
            <a:r>
              <a:rPr lang="en-US" sz="1865" b="0" i="0" kern="1200" dirty="0" err="1">
                <a:solidFill>
                  <a:srgbClr val="58595B"/>
                </a:solidFill>
                <a:effectLst/>
                <a:latin typeface="Helvetica" pitchFamily="2" charset="0"/>
                <a:ea typeface="+mn-ea"/>
                <a:cs typeface="+mn-cs"/>
              </a:rPr>
              <a:t>ead</a:t>
            </a:r>
            <a:r>
              <a:rPr lang="en-US" sz="1865" b="0" i="0" kern="1200" dirty="0">
                <a:solidFill>
                  <a:srgbClr val="58595B"/>
                </a:solidFill>
                <a:effectLst/>
                <a:latin typeface="Helvetica" pitchFamily="2" charset="0"/>
                <a:ea typeface="+mn-ea"/>
                <a:cs typeface="+mn-cs"/>
              </a:rPr>
              <a:t>.</a:t>
            </a:r>
          </a:p>
        </p:txBody>
      </p:sp>
      <p:sp>
        <p:nvSpPr>
          <p:cNvPr id="24" name="Text Placeholder 23"/>
          <p:cNvSpPr>
            <a:spLocks noGrp="1"/>
          </p:cNvSpPr>
          <p:nvPr>
            <p:ph type="body" sz="quarter" idx="15" hasCustomPrompt="1"/>
          </p:nvPr>
        </p:nvSpPr>
        <p:spPr>
          <a:xfrm>
            <a:off x="1463040" y="1950720"/>
            <a:ext cx="914400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p:cNvSpPr>
            <a:spLocks noGrp="1"/>
          </p:cNvSpPr>
          <p:nvPr>
            <p:ph type="dt" sz="half" idx="18"/>
          </p:nvPr>
        </p:nvSpPr>
        <p:spPr/>
        <p:txBody>
          <a:bodyPr/>
          <a:lstStyle/>
          <a:p>
            <a:fld id="{F397C7E5-D4D6-0C4C-99AF-822F7BE7D8B6}" type="datetime4">
              <a:rPr lang="en-US" smtClean="0"/>
              <a:t>March 26, 2024</a:t>
            </a:fld>
            <a:endParaRPr lang="en-US" dirty="0"/>
          </a:p>
        </p:txBody>
      </p:sp>
      <p:sp>
        <p:nvSpPr>
          <p:cNvPr id="31" name="Slide Number Placeholder 30"/>
          <p:cNvSpPr>
            <a:spLocks noGrp="1"/>
          </p:cNvSpPr>
          <p:nvPr>
            <p:ph type="sldNum" sz="quarter" idx="19"/>
          </p:nvPr>
        </p:nvSpPr>
        <p:spPr/>
        <p:txBody>
          <a:bodyPr/>
          <a:lstStyle/>
          <a:p>
            <a:fld id="{B6238B5B-F19C-E947-A0BC-87BD7983F871}" type="slidenum">
              <a:rPr lang="en-US" smtClean="0"/>
              <a:t>‹#›</a:t>
            </a:fld>
            <a:endParaRPr lang="en-US" dirty="0"/>
          </a:p>
        </p:txBody>
      </p:sp>
      <p:sp>
        <p:nvSpPr>
          <p:cNvPr id="3" name="Title 2"/>
          <p:cNvSpPr>
            <a:spLocks noGrp="1"/>
          </p:cNvSpPr>
          <p:nvPr>
            <p:ph type="title" hasCustomPrompt="1"/>
          </p:nvPr>
        </p:nvSpPr>
        <p:spPr/>
        <p:txBody>
          <a:bodyPr/>
          <a:lstStyle/>
          <a:p>
            <a:r>
              <a:rPr lang="en-US" dirty="0"/>
              <a:t>Header w/copy</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Header w/bullets">
    <p:spTree>
      <p:nvGrpSpPr>
        <p:cNvPr id="1" name=""/>
        <p:cNvGrpSpPr/>
        <p:nvPr/>
      </p:nvGrpSpPr>
      <p:grpSpPr>
        <a:xfrm>
          <a:off x="0" y="0"/>
          <a:ext cx="0" cy="0"/>
          <a:chOff x="0" y="0"/>
          <a:chExt cx="0" cy="0"/>
        </a:xfrm>
      </p:grpSpPr>
      <p:sp>
        <p:nvSpPr>
          <p:cNvPr id="20" name="Text Placeholder 19"/>
          <p:cNvSpPr>
            <a:spLocks noGrp="1"/>
          </p:cNvSpPr>
          <p:nvPr>
            <p:ph type="body" sz="quarter" idx="13" hasCustomPrompt="1"/>
          </p:nvPr>
        </p:nvSpPr>
        <p:spPr>
          <a:xfrm>
            <a:off x="1463040" y="2438402"/>
            <a:ext cx="9144000" cy="775790"/>
          </a:xfrm>
          <a:prstGeom prst="rect">
            <a:avLst/>
          </a:prstGeom>
        </p:spPr>
        <p:txBody>
          <a:bodyPr>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b="0" i="0" baseline="0">
                <a:solidFill>
                  <a:srgbClr val="58595B"/>
                </a:solidFill>
                <a:latin typeface="Helvetica Regular"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865" b="0" i="0" kern="1200" dirty="0">
                <a:solidFill>
                  <a:srgbClr val="58595B"/>
                </a:solidFill>
                <a:effectLst/>
                <a:latin typeface="Helvetica" pitchFamily="2" charset="0"/>
                <a:ea typeface="+mn-ea"/>
                <a:cs typeface="+mn-cs"/>
              </a:rPr>
              <a:t>Lorem ipsum dolor sit </a:t>
            </a:r>
            <a:r>
              <a:rPr lang="en-US" sz="1865" b="0" i="0" kern="1200" dirty="0" err="1">
                <a:solidFill>
                  <a:srgbClr val="58595B"/>
                </a:solidFill>
                <a:effectLst/>
                <a:latin typeface="Helvetica" pitchFamily="2" charset="0"/>
                <a:ea typeface="+mn-ea"/>
                <a:cs typeface="+mn-cs"/>
              </a:rPr>
              <a:t>amet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consectetur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adipiscing</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elit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sed</a:t>
            </a:r>
            <a:r>
              <a:rPr lang="en-US" sz="1865" b="0" i="0" kern="1200" dirty="0">
                <a:solidFill>
                  <a:srgbClr val="58595B"/>
                </a:solidFill>
                <a:effectLst/>
                <a:latin typeface="Helvetica" pitchFamily="2" charset="0"/>
                <a:ea typeface="+mn-ea"/>
                <a:cs typeface="+mn-cs"/>
              </a:rPr>
              <a:t> do </a:t>
            </a:r>
            <a:r>
              <a:rPr lang="en-US" sz="1865" b="0" i="0" kern="1200" dirty="0" err="1">
                <a:solidFill>
                  <a:srgbClr val="58595B"/>
                </a:solidFill>
                <a:effectLst/>
                <a:latin typeface="Helvetica" pitchFamily="2" charset="0"/>
                <a:ea typeface="+mn-ea"/>
                <a:cs typeface="+mn-cs"/>
              </a:rPr>
              <a:t>eiusmod</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tempor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incididunt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labore</a:t>
            </a:r>
            <a:r>
              <a:rPr lang="en-US" sz="1865" b="0" i="0" kern="1200" dirty="0">
                <a:solidFill>
                  <a:srgbClr val="58595B"/>
                </a:solidFill>
                <a:effectLst/>
                <a:latin typeface="Helvetica" pitchFamily="2" charset="0"/>
                <a:ea typeface="+mn-ea"/>
                <a:cs typeface="+mn-cs"/>
              </a:rPr>
              <a:t> et dolore magna </a:t>
            </a:r>
            <a:r>
              <a:rPr lang="en-US" sz="1865" b="0" i="0" kern="1200" dirty="0" err="1">
                <a:solidFill>
                  <a:srgbClr val="58595B"/>
                </a:solidFill>
                <a:effectLst/>
                <a:latin typeface="Helvetica" pitchFamily="2" charset="0"/>
                <a:ea typeface="+mn-ea"/>
                <a:cs typeface="+mn-cs"/>
              </a:rPr>
              <a:t>aliqua</a:t>
            </a:r>
            <a:r>
              <a:rPr lang="en-US" sz="1865" b="0" i="0" kern="1200" dirty="0">
                <a:solidFill>
                  <a:srgbClr val="58595B"/>
                </a:solidFill>
                <a:effectLst/>
                <a:latin typeface="Helvetica" pitchFamily="2" charset="0"/>
                <a:ea typeface="+mn-ea"/>
                <a:cs typeface="+mn-cs"/>
              </a:rPr>
              <a:t>. Ut </a:t>
            </a:r>
            <a:r>
              <a:rPr lang="en-US" sz="1865" b="0" i="0" kern="1200" dirty="0" err="1">
                <a:solidFill>
                  <a:srgbClr val="58595B"/>
                </a:solidFill>
                <a:effectLst/>
                <a:latin typeface="Helvetica" pitchFamily="2" charset="0"/>
                <a:ea typeface="+mn-ea"/>
                <a:cs typeface="+mn-cs"/>
              </a:rPr>
              <a:t>enim</a:t>
            </a:r>
            <a:r>
              <a:rPr lang="en-US" sz="1865" b="0" i="0" kern="1200" dirty="0">
                <a:solidFill>
                  <a:srgbClr val="58595B"/>
                </a:solidFill>
                <a:effectLst/>
                <a:latin typeface="Helvetica" pitchFamily="2" charset="0"/>
                <a:ea typeface="+mn-ea"/>
                <a:cs typeface="+mn-cs"/>
              </a:rPr>
              <a:t> ad minim </a:t>
            </a:r>
            <a:r>
              <a:rPr lang="en-US" sz="1865" b="0" i="0" kern="1200" dirty="0" err="1">
                <a:solidFill>
                  <a:srgbClr val="58595B"/>
                </a:solidFill>
                <a:effectLst/>
                <a:latin typeface="Helvetica" pitchFamily="2" charset="0"/>
                <a:ea typeface="+mn-ea"/>
                <a:cs typeface="+mn-cs"/>
              </a:rPr>
              <a:t>veniam</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quis</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nostrud</a:t>
            </a:r>
            <a:r>
              <a:rPr lang="en-US" sz="1865" b="0" i="0" kern="1200" dirty="0">
                <a:solidFill>
                  <a:srgbClr val="58595B"/>
                </a:solidFill>
                <a:effectLst/>
                <a:latin typeface="Helvetica" pitchFamily="2" charset="0"/>
                <a:ea typeface="+mn-ea"/>
                <a:cs typeface="+mn-cs"/>
              </a:rPr>
              <a:t> exercitation </a:t>
            </a:r>
            <a:r>
              <a:rPr lang="en-US" sz="1865" b="0" i="0" kern="1200" dirty="0" err="1">
                <a:solidFill>
                  <a:srgbClr val="58595B"/>
                </a:solidFill>
                <a:effectLst/>
                <a:latin typeface="Helvetica" pitchFamily="2" charset="0"/>
                <a:ea typeface="+mn-ea"/>
                <a:cs typeface="+mn-cs"/>
              </a:rPr>
              <a:t>ullamco</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laboris</a:t>
            </a:r>
            <a:r>
              <a:rPr lang="en-US" sz="1865" b="0" i="0" kern="1200" dirty="0">
                <a:solidFill>
                  <a:srgbClr val="58595B"/>
                </a:solidFill>
                <a:effectLst/>
                <a:latin typeface="Helvetica" pitchFamily="2" charset="0"/>
                <a:ea typeface="+mn-ea"/>
                <a:cs typeface="+mn-cs"/>
              </a:rPr>
              <a:t> nisi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aliquip</a:t>
            </a:r>
            <a:r>
              <a:rPr lang="en-US" sz="1865" b="0" i="0" kern="1200" dirty="0">
                <a:solidFill>
                  <a:srgbClr val="58595B"/>
                </a:solidFill>
                <a:effectLst/>
                <a:latin typeface="Helvetica" pitchFamily="2" charset="0"/>
                <a:ea typeface="+mn-ea"/>
                <a:cs typeface="+mn-cs"/>
              </a:rPr>
              <a:t> ex </a:t>
            </a:r>
            <a:r>
              <a:rPr lang="en-US" sz="1865" b="0" i="0" kern="1200" dirty="0" err="1">
                <a:solidFill>
                  <a:srgbClr val="58595B"/>
                </a:solidFill>
                <a:effectLst/>
                <a:latin typeface="Helvetica" pitchFamily="2" charset="0"/>
                <a:ea typeface="+mn-ea"/>
                <a:cs typeface="+mn-cs"/>
              </a:rPr>
              <a:t>ead</a:t>
            </a:r>
            <a:r>
              <a:rPr lang="en-US" sz="1865" b="0" i="0" kern="1200" dirty="0">
                <a:solidFill>
                  <a:srgbClr val="58595B"/>
                </a:solidFill>
                <a:effectLst/>
                <a:latin typeface="Helvetica" pitchFamily="2" charset="0"/>
                <a:ea typeface="+mn-ea"/>
                <a:cs typeface="+mn-cs"/>
              </a:rPr>
              <a:t>.</a:t>
            </a:r>
          </a:p>
        </p:txBody>
      </p:sp>
      <p:sp>
        <p:nvSpPr>
          <p:cNvPr id="24" name="Text Placeholder 23"/>
          <p:cNvSpPr>
            <a:spLocks noGrp="1"/>
          </p:cNvSpPr>
          <p:nvPr>
            <p:ph type="body" sz="quarter" idx="15" hasCustomPrompt="1"/>
          </p:nvPr>
        </p:nvSpPr>
        <p:spPr>
          <a:xfrm>
            <a:off x="1463040" y="1950720"/>
            <a:ext cx="914400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p:cNvSpPr>
            <a:spLocks noGrp="1"/>
          </p:cNvSpPr>
          <p:nvPr>
            <p:ph type="dt" sz="half" idx="18"/>
          </p:nvPr>
        </p:nvSpPr>
        <p:spPr/>
        <p:txBody>
          <a:bodyPr/>
          <a:lstStyle/>
          <a:p>
            <a:fld id="{5BB146B1-0B88-5443-B37C-799D96157DB2}" type="datetime4">
              <a:rPr lang="en-US" smtClean="0"/>
              <a:t>March 26, 2024</a:t>
            </a:fld>
            <a:endParaRPr lang="en-US" dirty="0"/>
          </a:p>
        </p:txBody>
      </p:sp>
      <p:sp>
        <p:nvSpPr>
          <p:cNvPr id="31" name="Slide Number Placeholder 30"/>
          <p:cNvSpPr>
            <a:spLocks noGrp="1"/>
          </p:cNvSpPr>
          <p:nvPr>
            <p:ph type="sldNum" sz="quarter" idx="19"/>
          </p:nvPr>
        </p:nvSpPr>
        <p:spPr/>
        <p:txBody>
          <a:bodyPr/>
          <a:lstStyle/>
          <a:p>
            <a:fld id="{B6238B5B-F19C-E947-A0BC-87BD7983F871}" type="slidenum">
              <a:rPr lang="en-US" smtClean="0"/>
              <a:t>‹#›</a:t>
            </a:fld>
            <a:endParaRPr lang="en-US" dirty="0"/>
          </a:p>
        </p:txBody>
      </p:sp>
      <p:sp>
        <p:nvSpPr>
          <p:cNvPr id="4" name="Title 3"/>
          <p:cNvSpPr>
            <a:spLocks noGrp="1"/>
          </p:cNvSpPr>
          <p:nvPr>
            <p:ph type="title" hasCustomPrompt="1"/>
          </p:nvPr>
        </p:nvSpPr>
        <p:spPr/>
        <p:txBody>
          <a:bodyPr/>
          <a:lstStyle/>
          <a:p>
            <a:r>
              <a:rPr lang="en-US" dirty="0"/>
              <a:t>Header w/copy and bullets</a:t>
            </a:r>
          </a:p>
        </p:txBody>
      </p:sp>
      <p:sp>
        <p:nvSpPr>
          <p:cNvPr id="5" name="Text Placeholder 4"/>
          <p:cNvSpPr>
            <a:spLocks noGrp="1"/>
          </p:cNvSpPr>
          <p:nvPr>
            <p:ph type="body" sz="quarter" idx="20" hasCustomPrompt="1"/>
          </p:nvPr>
        </p:nvSpPr>
        <p:spPr>
          <a:xfrm>
            <a:off x="1463039" y="3413761"/>
            <a:ext cx="9144000" cy="518519"/>
          </a:xfrm>
        </p:spPr>
        <p:txBody>
          <a:bodyPr lIns="365760">
            <a:spAutoFit/>
          </a:bodyPr>
          <a:lstStyle>
            <a:lvl1pPr>
              <a:defRPr/>
            </a:lvl1pPr>
          </a:lstStyle>
          <a:p>
            <a:pPr lvl="0"/>
            <a:r>
              <a:rPr lang="en-US" dirty="0"/>
              <a:t>Most bulleted slides should have no more than 5 bullets with only about 5-6 words per bullet.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Header w/one image on Right">
    <p:spTree>
      <p:nvGrpSpPr>
        <p:cNvPr id="1" name=""/>
        <p:cNvGrpSpPr/>
        <p:nvPr/>
      </p:nvGrpSpPr>
      <p:grpSpPr>
        <a:xfrm>
          <a:off x="0" y="0"/>
          <a:ext cx="0" cy="0"/>
          <a:chOff x="0" y="0"/>
          <a:chExt cx="0" cy="0"/>
        </a:xfrm>
      </p:grpSpPr>
      <p:sp>
        <p:nvSpPr>
          <p:cNvPr id="30" name="Date Placeholder 29"/>
          <p:cNvSpPr>
            <a:spLocks noGrp="1"/>
          </p:cNvSpPr>
          <p:nvPr>
            <p:ph type="dt" sz="half" idx="18"/>
          </p:nvPr>
        </p:nvSpPr>
        <p:spPr/>
        <p:txBody>
          <a:bodyPr/>
          <a:lstStyle/>
          <a:p>
            <a:fld id="{C5558416-D4A5-2C4B-BFD9-97D61B9D22FA}" type="datetime4">
              <a:rPr lang="en-US" smtClean="0"/>
              <a:t>March 26, 2024</a:t>
            </a:fld>
            <a:endParaRPr lang="en-US" dirty="0"/>
          </a:p>
        </p:txBody>
      </p:sp>
      <p:sp>
        <p:nvSpPr>
          <p:cNvPr id="31" name="Slide Number Placeholder 30"/>
          <p:cNvSpPr>
            <a:spLocks noGrp="1"/>
          </p:cNvSpPr>
          <p:nvPr>
            <p:ph type="sldNum" sz="quarter" idx="19"/>
          </p:nvPr>
        </p:nvSpPr>
        <p:spPr/>
        <p:txBody>
          <a:bodyPr/>
          <a:lstStyle/>
          <a:p>
            <a:fld id="{B6238B5B-F19C-E947-A0BC-87BD7983F871}" type="slidenum">
              <a:rPr lang="en-US" smtClean="0"/>
              <a:t>‹#›</a:t>
            </a:fld>
            <a:endParaRPr lang="en-US" dirty="0"/>
          </a:p>
        </p:txBody>
      </p:sp>
      <p:sp>
        <p:nvSpPr>
          <p:cNvPr id="9" name="Text Placeholder 19"/>
          <p:cNvSpPr>
            <a:spLocks noGrp="1"/>
          </p:cNvSpPr>
          <p:nvPr>
            <p:ph type="body" sz="quarter" idx="20" hasCustomPrompt="1"/>
          </p:nvPr>
        </p:nvSpPr>
        <p:spPr>
          <a:xfrm>
            <a:off x="853440" y="2438400"/>
            <a:ext cx="5120640" cy="1551579"/>
          </a:xfrm>
          <a:prstGeom prst="rect">
            <a:avLst/>
          </a:prstGeom>
        </p:spPr>
        <p:txBody>
          <a:bodyPr lIns="0" rIns="36576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b="0" i="0" baseline="0">
                <a:solidFill>
                  <a:srgbClr val="58595B"/>
                </a:solidFill>
                <a:latin typeface="Helvetica Regular"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865" b="0" i="0" kern="1200" dirty="0">
                <a:solidFill>
                  <a:srgbClr val="58595B"/>
                </a:solidFill>
                <a:effectLst/>
                <a:latin typeface="Helvetica" pitchFamily="2" charset="0"/>
                <a:ea typeface="+mn-ea"/>
                <a:cs typeface="+mn-cs"/>
              </a:rPr>
              <a:t>Lorem ipsum dolor sit </a:t>
            </a:r>
            <a:r>
              <a:rPr lang="en-US" sz="1865" b="0" i="0" kern="1200" dirty="0" err="1">
                <a:solidFill>
                  <a:srgbClr val="58595B"/>
                </a:solidFill>
                <a:effectLst/>
                <a:latin typeface="Helvetica" pitchFamily="2" charset="0"/>
                <a:ea typeface="+mn-ea"/>
                <a:cs typeface="+mn-cs"/>
              </a:rPr>
              <a:t>amet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consectetur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adipiscing</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elit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sed</a:t>
            </a:r>
            <a:r>
              <a:rPr lang="en-US" sz="1865" b="0" i="0" kern="1200" dirty="0">
                <a:solidFill>
                  <a:srgbClr val="58595B"/>
                </a:solidFill>
                <a:effectLst/>
                <a:latin typeface="Helvetica" pitchFamily="2" charset="0"/>
                <a:ea typeface="+mn-ea"/>
                <a:cs typeface="+mn-cs"/>
              </a:rPr>
              <a:t> do </a:t>
            </a:r>
            <a:r>
              <a:rPr lang="en-US" sz="1865" b="0" i="0" kern="1200" dirty="0" err="1">
                <a:solidFill>
                  <a:srgbClr val="58595B"/>
                </a:solidFill>
                <a:effectLst/>
                <a:latin typeface="Helvetica" pitchFamily="2" charset="0"/>
                <a:ea typeface="+mn-ea"/>
                <a:cs typeface="+mn-cs"/>
              </a:rPr>
              <a:t>eiusmod</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tempor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incididunt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labore</a:t>
            </a:r>
            <a:r>
              <a:rPr lang="en-US" sz="1865" b="0" i="0" kern="1200" dirty="0">
                <a:solidFill>
                  <a:srgbClr val="58595B"/>
                </a:solidFill>
                <a:effectLst/>
                <a:latin typeface="Helvetica" pitchFamily="2" charset="0"/>
                <a:ea typeface="+mn-ea"/>
                <a:cs typeface="+mn-cs"/>
              </a:rPr>
              <a:t> et dolore magna </a:t>
            </a:r>
            <a:r>
              <a:rPr lang="en-US" sz="1865" b="0" i="0" kern="1200" dirty="0" err="1">
                <a:solidFill>
                  <a:srgbClr val="58595B"/>
                </a:solidFill>
                <a:effectLst/>
                <a:latin typeface="Helvetica" pitchFamily="2" charset="0"/>
                <a:ea typeface="+mn-ea"/>
                <a:cs typeface="+mn-cs"/>
              </a:rPr>
              <a:t>aliqua</a:t>
            </a:r>
            <a:r>
              <a:rPr lang="en-US" sz="1865" b="0" i="0" kern="1200" dirty="0">
                <a:solidFill>
                  <a:srgbClr val="58595B"/>
                </a:solidFill>
                <a:effectLst/>
                <a:latin typeface="Helvetica" pitchFamily="2" charset="0"/>
                <a:ea typeface="+mn-ea"/>
                <a:cs typeface="+mn-cs"/>
              </a:rPr>
              <a:t>. Ut </a:t>
            </a:r>
            <a:r>
              <a:rPr lang="en-US" sz="1865" b="0" i="0" kern="1200" dirty="0" err="1">
                <a:solidFill>
                  <a:srgbClr val="58595B"/>
                </a:solidFill>
                <a:effectLst/>
                <a:latin typeface="Helvetica" pitchFamily="2" charset="0"/>
                <a:ea typeface="+mn-ea"/>
                <a:cs typeface="+mn-cs"/>
              </a:rPr>
              <a:t>enim</a:t>
            </a:r>
            <a:r>
              <a:rPr lang="en-US" sz="1865" b="0" i="0" kern="1200" dirty="0">
                <a:solidFill>
                  <a:srgbClr val="58595B"/>
                </a:solidFill>
                <a:effectLst/>
                <a:latin typeface="Helvetica" pitchFamily="2" charset="0"/>
                <a:ea typeface="+mn-ea"/>
                <a:cs typeface="+mn-cs"/>
              </a:rPr>
              <a:t> ad minim </a:t>
            </a:r>
            <a:r>
              <a:rPr lang="en-US" sz="1865" b="0" i="0" kern="1200" dirty="0" err="1">
                <a:solidFill>
                  <a:srgbClr val="58595B"/>
                </a:solidFill>
                <a:effectLst/>
                <a:latin typeface="Helvetica" pitchFamily="2" charset="0"/>
                <a:ea typeface="+mn-ea"/>
                <a:cs typeface="+mn-cs"/>
              </a:rPr>
              <a:t>veniam</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quis</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nostrud</a:t>
            </a:r>
            <a:r>
              <a:rPr lang="en-US" sz="1865" b="0" i="0" kern="1200" dirty="0">
                <a:solidFill>
                  <a:srgbClr val="58595B"/>
                </a:solidFill>
                <a:effectLst/>
                <a:latin typeface="Helvetica" pitchFamily="2" charset="0"/>
                <a:ea typeface="+mn-ea"/>
                <a:cs typeface="+mn-cs"/>
              </a:rPr>
              <a:t> exercitation </a:t>
            </a:r>
            <a:r>
              <a:rPr lang="en-US" sz="1865" b="0" i="0" kern="1200" dirty="0" err="1">
                <a:solidFill>
                  <a:srgbClr val="58595B"/>
                </a:solidFill>
                <a:effectLst/>
                <a:latin typeface="Helvetica" pitchFamily="2" charset="0"/>
                <a:ea typeface="+mn-ea"/>
                <a:cs typeface="+mn-cs"/>
              </a:rPr>
              <a:t>ullamco</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laboris</a:t>
            </a:r>
            <a:r>
              <a:rPr lang="en-US" sz="1865" b="0" i="0" kern="1200" dirty="0">
                <a:solidFill>
                  <a:srgbClr val="58595B"/>
                </a:solidFill>
                <a:effectLst/>
                <a:latin typeface="Helvetica" pitchFamily="2" charset="0"/>
                <a:ea typeface="+mn-ea"/>
                <a:cs typeface="+mn-cs"/>
              </a:rPr>
              <a:t> nisi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aliquip</a:t>
            </a:r>
            <a:r>
              <a:rPr lang="en-US" sz="1865" b="0" i="0" kern="1200" dirty="0">
                <a:solidFill>
                  <a:srgbClr val="58595B"/>
                </a:solidFill>
                <a:effectLst/>
                <a:latin typeface="Helvetica" pitchFamily="2" charset="0"/>
                <a:ea typeface="+mn-ea"/>
                <a:cs typeface="+mn-cs"/>
              </a:rPr>
              <a:t> ex </a:t>
            </a:r>
            <a:r>
              <a:rPr lang="en-US" sz="1865" b="0" i="0" kern="1200" dirty="0" err="1">
                <a:solidFill>
                  <a:srgbClr val="58595B"/>
                </a:solidFill>
                <a:effectLst/>
                <a:latin typeface="Helvetica" pitchFamily="2" charset="0"/>
                <a:ea typeface="+mn-ea"/>
                <a:cs typeface="+mn-cs"/>
              </a:rPr>
              <a:t>ead</a:t>
            </a:r>
            <a:r>
              <a:rPr lang="en-US" sz="1865" b="0" i="0" kern="1200" dirty="0">
                <a:solidFill>
                  <a:srgbClr val="58595B"/>
                </a:solidFill>
                <a:effectLst/>
                <a:latin typeface="Helvetica" pitchFamily="2" charset="0"/>
                <a:ea typeface="+mn-ea"/>
                <a:cs typeface="+mn-cs"/>
              </a:rPr>
              <a:t>.</a:t>
            </a:r>
          </a:p>
        </p:txBody>
      </p:sp>
      <p:sp>
        <p:nvSpPr>
          <p:cNvPr id="10" name="Text Placeholder 23"/>
          <p:cNvSpPr>
            <a:spLocks noGrp="1"/>
          </p:cNvSpPr>
          <p:nvPr>
            <p:ph type="body" sz="quarter" idx="21" hasCustomPrompt="1"/>
          </p:nvPr>
        </p:nvSpPr>
        <p:spPr>
          <a:xfrm>
            <a:off x="853441" y="1950720"/>
            <a:ext cx="5120639" cy="292608"/>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p:cNvSpPr>
            <a:spLocks noGrp="1"/>
          </p:cNvSpPr>
          <p:nvPr>
            <p:ph type="pic" sz="quarter" idx="22"/>
          </p:nvPr>
        </p:nvSpPr>
        <p:spPr>
          <a:xfrm>
            <a:off x="5974079" y="1950720"/>
            <a:ext cx="5242560" cy="414528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Header w/one image on right</a:t>
            </a:r>
          </a:p>
        </p:txBody>
      </p:sp>
    </p:spTree>
    <p:extLst>
      <p:ext uri="{BB962C8B-B14F-4D97-AF65-F5344CB8AC3E}">
        <p14:creationId xmlns:p14="http://schemas.microsoft.com/office/powerpoint/2010/main" val="435231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Header/wide image">
    <p:spTree>
      <p:nvGrpSpPr>
        <p:cNvPr id="1" name=""/>
        <p:cNvGrpSpPr/>
        <p:nvPr/>
      </p:nvGrpSpPr>
      <p:grpSpPr>
        <a:xfrm>
          <a:off x="0" y="0"/>
          <a:ext cx="0" cy="0"/>
          <a:chOff x="0" y="0"/>
          <a:chExt cx="0" cy="0"/>
        </a:xfrm>
      </p:grpSpPr>
      <p:sp>
        <p:nvSpPr>
          <p:cNvPr id="30" name="Date Placeholder 29"/>
          <p:cNvSpPr>
            <a:spLocks noGrp="1"/>
          </p:cNvSpPr>
          <p:nvPr>
            <p:ph type="dt" sz="half" idx="18"/>
          </p:nvPr>
        </p:nvSpPr>
        <p:spPr/>
        <p:txBody>
          <a:bodyPr/>
          <a:lstStyle/>
          <a:p>
            <a:fld id="{E17783BE-84C8-5042-BA6A-13AB4BD0036C}" type="datetime4">
              <a:rPr lang="en-US" smtClean="0"/>
              <a:t>March 26, 2024</a:t>
            </a:fld>
            <a:endParaRPr lang="en-US" dirty="0"/>
          </a:p>
        </p:txBody>
      </p:sp>
      <p:sp>
        <p:nvSpPr>
          <p:cNvPr id="31" name="Slide Number Placeholder 30"/>
          <p:cNvSpPr>
            <a:spLocks noGrp="1"/>
          </p:cNvSpPr>
          <p:nvPr>
            <p:ph type="sldNum" sz="quarter" idx="19"/>
          </p:nvPr>
        </p:nvSpPr>
        <p:spPr/>
        <p:txBody>
          <a:bodyPr/>
          <a:lstStyle/>
          <a:p>
            <a:fld id="{B6238B5B-F19C-E947-A0BC-87BD7983F871}" type="slidenum">
              <a:rPr lang="en-US" smtClean="0"/>
              <a:t>‹#›</a:t>
            </a:fld>
            <a:endParaRPr lang="en-US" dirty="0"/>
          </a:p>
        </p:txBody>
      </p:sp>
      <p:sp>
        <p:nvSpPr>
          <p:cNvPr id="9" name="Text Placeholder 19"/>
          <p:cNvSpPr>
            <a:spLocks noGrp="1"/>
          </p:cNvSpPr>
          <p:nvPr>
            <p:ph type="body" sz="quarter" idx="20" hasCustomPrompt="1"/>
          </p:nvPr>
        </p:nvSpPr>
        <p:spPr>
          <a:xfrm>
            <a:off x="853440" y="5242561"/>
            <a:ext cx="10363200" cy="701859"/>
          </a:xfrm>
          <a:prstGeom prst="rect">
            <a:avLst/>
          </a:prstGeom>
        </p:spPr>
        <p:txBody>
          <a:bodyPr lIns="0" tIns="18288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b="0" i="0">
                <a:solidFill>
                  <a:srgbClr val="58595B"/>
                </a:solidFill>
                <a:latin typeface="Helvetica Regular"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865" b="0" i="0" kern="1200" dirty="0">
                <a:solidFill>
                  <a:srgbClr val="58595B"/>
                </a:solidFill>
                <a:effectLst/>
                <a:latin typeface="Helvetica" pitchFamily="2" charset="0"/>
                <a:ea typeface="+mn-ea"/>
                <a:cs typeface="+mn-cs"/>
              </a:rPr>
              <a:t>Lorem ipsum dolor sit </a:t>
            </a:r>
            <a:r>
              <a:rPr lang="en-US" sz="1865" b="0" i="0" kern="1200" dirty="0" err="1">
                <a:solidFill>
                  <a:srgbClr val="58595B"/>
                </a:solidFill>
                <a:effectLst/>
                <a:latin typeface="Helvetica" pitchFamily="2" charset="0"/>
                <a:ea typeface="+mn-ea"/>
                <a:cs typeface="+mn-cs"/>
              </a:rPr>
              <a:t>amet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consectetur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adipiscing</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elit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sed</a:t>
            </a:r>
            <a:r>
              <a:rPr lang="en-US" sz="1865" b="0" i="0" kern="1200" dirty="0">
                <a:solidFill>
                  <a:srgbClr val="58595B"/>
                </a:solidFill>
                <a:effectLst/>
                <a:latin typeface="Helvetica" pitchFamily="2" charset="0"/>
                <a:ea typeface="+mn-ea"/>
                <a:cs typeface="+mn-cs"/>
              </a:rPr>
              <a:t> do </a:t>
            </a:r>
            <a:r>
              <a:rPr lang="en-US" sz="1865" b="0" i="0" kern="1200" dirty="0" err="1">
                <a:solidFill>
                  <a:srgbClr val="58595B"/>
                </a:solidFill>
                <a:effectLst/>
                <a:latin typeface="Helvetica" pitchFamily="2" charset="0"/>
                <a:ea typeface="+mn-ea"/>
                <a:cs typeface="+mn-cs"/>
              </a:rPr>
              <a:t>eiusmod</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tempor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incididunt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labore</a:t>
            </a:r>
            <a:r>
              <a:rPr lang="en-US" sz="1865" b="0" i="0" kern="1200" dirty="0">
                <a:solidFill>
                  <a:srgbClr val="58595B"/>
                </a:solidFill>
                <a:effectLst/>
                <a:latin typeface="Helvetica" pitchFamily="2" charset="0"/>
                <a:ea typeface="+mn-ea"/>
                <a:cs typeface="+mn-cs"/>
              </a:rPr>
              <a:t> et dolore magna </a:t>
            </a:r>
            <a:r>
              <a:rPr lang="en-US" sz="1865" b="0" i="0" kern="1200" dirty="0" err="1">
                <a:solidFill>
                  <a:srgbClr val="58595B"/>
                </a:solidFill>
                <a:effectLst/>
                <a:latin typeface="Helvetica" pitchFamily="2" charset="0"/>
                <a:ea typeface="+mn-ea"/>
                <a:cs typeface="+mn-cs"/>
              </a:rPr>
              <a:t>aliqua</a:t>
            </a:r>
            <a:r>
              <a:rPr lang="en-US" sz="1865" b="0" i="0" kern="1200" dirty="0">
                <a:solidFill>
                  <a:srgbClr val="58595B"/>
                </a:solidFill>
                <a:effectLst/>
                <a:latin typeface="Helvetica" pitchFamily="2" charset="0"/>
                <a:ea typeface="+mn-ea"/>
                <a:cs typeface="+mn-cs"/>
              </a:rPr>
              <a:t>.</a:t>
            </a:r>
          </a:p>
        </p:txBody>
      </p:sp>
      <p:sp>
        <p:nvSpPr>
          <p:cNvPr id="11" name="Picture Placeholder 2"/>
          <p:cNvSpPr>
            <a:spLocks noGrp="1"/>
          </p:cNvSpPr>
          <p:nvPr>
            <p:ph type="pic" sz="quarter" idx="23"/>
          </p:nvPr>
        </p:nvSpPr>
        <p:spPr>
          <a:xfrm>
            <a:off x="853440" y="1950720"/>
            <a:ext cx="10363200" cy="258597"/>
          </a:xfrm>
          <a:prstGeom prst="rect">
            <a:avLst/>
          </a:prstGeom>
          <a:solidFill>
            <a:srgbClr val="DBE7F5"/>
          </a:solidFill>
        </p:spPr>
        <p:txBody>
          <a:bodyPr wrap="square" anchor="t" anchorCtr="1">
            <a:sp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Header w/wide image</a:t>
            </a:r>
          </a:p>
        </p:txBody>
      </p:sp>
    </p:spTree>
    <p:extLst>
      <p:ext uri="{BB962C8B-B14F-4D97-AF65-F5344CB8AC3E}">
        <p14:creationId xmlns:p14="http://schemas.microsoft.com/office/powerpoint/2010/main" val="1614901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p:cNvSpPr>
            <a:spLocks noGrp="1"/>
          </p:cNvSpPr>
          <p:nvPr>
            <p:ph type="body" sz="quarter" idx="13" hasCustomPrompt="1"/>
          </p:nvPr>
        </p:nvSpPr>
        <p:spPr>
          <a:xfrm>
            <a:off x="1463040" y="2438400"/>
            <a:ext cx="9144000" cy="775790"/>
          </a:xfrm>
          <a:prstGeom prst="rect">
            <a:avLst/>
          </a:prstGeom>
        </p:spPr>
        <p:txBody>
          <a:bodyPr>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b="0" i="0" baseline="0">
                <a:solidFill>
                  <a:srgbClr val="58595B"/>
                </a:solidFill>
                <a:latin typeface="Helvetica Regular"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865" b="0" i="0" kern="1200" dirty="0">
                <a:solidFill>
                  <a:srgbClr val="58595B"/>
                </a:solidFill>
                <a:effectLst/>
                <a:latin typeface="Helvetica" pitchFamily="2" charset="0"/>
                <a:ea typeface="+mn-ea"/>
                <a:cs typeface="+mn-cs"/>
              </a:rPr>
              <a:t>Lorem ipsum dolor sit </a:t>
            </a:r>
            <a:r>
              <a:rPr lang="en-US" sz="1865" b="0" i="0" kern="1200" dirty="0" err="1">
                <a:solidFill>
                  <a:srgbClr val="58595B"/>
                </a:solidFill>
                <a:effectLst/>
                <a:latin typeface="Helvetica" pitchFamily="2" charset="0"/>
                <a:ea typeface="+mn-ea"/>
                <a:cs typeface="+mn-cs"/>
              </a:rPr>
              <a:t>amet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consectetur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adipiscing</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elit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sed</a:t>
            </a:r>
            <a:r>
              <a:rPr lang="en-US" sz="1865" b="0" i="0" kern="1200" dirty="0">
                <a:solidFill>
                  <a:srgbClr val="58595B"/>
                </a:solidFill>
                <a:effectLst/>
                <a:latin typeface="Helvetica" pitchFamily="2" charset="0"/>
                <a:ea typeface="+mn-ea"/>
                <a:cs typeface="+mn-cs"/>
              </a:rPr>
              <a:t> do </a:t>
            </a:r>
            <a:r>
              <a:rPr lang="en-US" sz="1865" b="0" i="0" kern="1200" dirty="0" err="1">
                <a:solidFill>
                  <a:srgbClr val="58595B"/>
                </a:solidFill>
                <a:effectLst/>
                <a:latin typeface="Helvetica" pitchFamily="2" charset="0"/>
                <a:ea typeface="+mn-ea"/>
                <a:cs typeface="+mn-cs"/>
              </a:rPr>
              <a:t>eiusmod</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tempor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incididunt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labore</a:t>
            </a:r>
            <a:r>
              <a:rPr lang="en-US" sz="1865" b="0" i="0" kern="1200" dirty="0">
                <a:solidFill>
                  <a:srgbClr val="58595B"/>
                </a:solidFill>
                <a:effectLst/>
                <a:latin typeface="Helvetica" pitchFamily="2" charset="0"/>
                <a:ea typeface="+mn-ea"/>
                <a:cs typeface="+mn-cs"/>
              </a:rPr>
              <a:t> et dolore magna </a:t>
            </a:r>
            <a:r>
              <a:rPr lang="en-US" sz="1865" b="0" i="0" kern="1200" dirty="0" err="1">
                <a:solidFill>
                  <a:srgbClr val="58595B"/>
                </a:solidFill>
                <a:effectLst/>
                <a:latin typeface="Helvetica" pitchFamily="2" charset="0"/>
                <a:ea typeface="+mn-ea"/>
                <a:cs typeface="+mn-cs"/>
              </a:rPr>
              <a:t>aliqua</a:t>
            </a:r>
            <a:r>
              <a:rPr lang="en-US" sz="1865" b="0" i="0" kern="1200" dirty="0">
                <a:solidFill>
                  <a:srgbClr val="58595B"/>
                </a:solidFill>
                <a:effectLst/>
                <a:latin typeface="Helvetica" pitchFamily="2" charset="0"/>
                <a:ea typeface="+mn-ea"/>
                <a:cs typeface="+mn-cs"/>
              </a:rPr>
              <a:t>. Ut </a:t>
            </a:r>
            <a:r>
              <a:rPr lang="en-US" sz="1865" b="0" i="0" kern="1200" dirty="0" err="1">
                <a:solidFill>
                  <a:srgbClr val="58595B"/>
                </a:solidFill>
                <a:effectLst/>
                <a:latin typeface="Helvetica" pitchFamily="2" charset="0"/>
                <a:ea typeface="+mn-ea"/>
                <a:cs typeface="+mn-cs"/>
              </a:rPr>
              <a:t>enim</a:t>
            </a:r>
            <a:r>
              <a:rPr lang="en-US" sz="1865" b="0" i="0" kern="1200" dirty="0">
                <a:solidFill>
                  <a:srgbClr val="58595B"/>
                </a:solidFill>
                <a:effectLst/>
                <a:latin typeface="Helvetica" pitchFamily="2" charset="0"/>
                <a:ea typeface="+mn-ea"/>
                <a:cs typeface="+mn-cs"/>
              </a:rPr>
              <a:t> ad minim </a:t>
            </a:r>
            <a:r>
              <a:rPr lang="en-US" sz="1865" b="0" i="0" kern="1200" dirty="0" err="1">
                <a:solidFill>
                  <a:srgbClr val="58595B"/>
                </a:solidFill>
                <a:effectLst/>
                <a:latin typeface="Helvetica" pitchFamily="2" charset="0"/>
                <a:ea typeface="+mn-ea"/>
                <a:cs typeface="+mn-cs"/>
              </a:rPr>
              <a:t>veniam</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quis</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nostrud</a:t>
            </a:r>
            <a:r>
              <a:rPr lang="en-US" sz="1865" b="0" i="0" kern="1200" dirty="0">
                <a:solidFill>
                  <a:srgbClr val="58595B"/>
                </a:solidFill>
                <a:effectLst/>
                <a:latin typeface="Helvetica" pitchFamily="2" charset="0"/>
                <a:ea typeface="+mn-ea"/>
                <a:cs typeface="+mn-cs"/>
              </a:rPr>
              <a:t> exercitation </a:t>
            </a:r>
            <a:r>
              <a:rPr lang="en-US" sz="1865" b="0" i="0" kern="1200" dirty="0" err="1">
                <a:solidFill>
                  <a:srgbClr val="58595B"/>
                </a:solidFill>
                <a:effectLst/>
                <a:latin typeface="Helvetica" pitchFamily="2" charset="0"/>
                <a:ea typeface="+mn-ea"/>
                <a:cs typeface="+mn-cs"/>
              </a:rPr>
              <a:t>ullamco</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laboris</a:t>
            </a:r>
            <a:r>
              <a:rPr lang="en-US" sz="1865" b="0" i="0" kern="1200" dirty="0">
                <a:solidFill>
                  <a:srgbClr val="58595B"/>
                </a:solidFill>
                <a:effectLst/>
                <a:latin typeface="Helvetica" pitchFamily="2" charset="0"/>
                <a:ea typeface="+mn-ea"/>
                <a:cs typeface="+mn-cs"/>
              </a:rPr>
              <a:t> nisi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aliquip</a:t>
            </a:r>
            <a:r>
              <a:rPr lang="en-US" sz="1865" b="0" i="0" kern="1200" dirty="0">
                <a:solidFill>
                  <a:srgbClr val="58595B"/>
                </a:solidFill>
                <a:effectLst/>
                <a:latin typeface="Helvetica" pitchFamily="2" charset="0"/>
                <a:ea typeface="+mn-ea"/>
                <a:cs typeface="+mn-cs"/>
              </a:rPr>
              <a:t> ex </a:t>
            </a:r>
            <a:r>
              <a:rPr lang="en-US" sz="1865" b="0" i="0" kern="1200" dirty="0" err="1">
                <a:solidFill>
                  <a:srgbClr val="58595B"/>
                </a:solidFill>
                <a:effectLst/>
                <a:latin typeface="Helvetica" pitchFamily="2" charset="0"/>
                <a:ea typeface="+mn-ea"/>
                <a:cs typeface="+mn-cs"/>
              </a:rPr>
              <a:t>ead</a:t>
            </a:r>
            <a:r>
              <a:rPr lang="en-US" sz="1865" b="0" i="0" kern="1200" dirty="0">
                <a:solidFill>
                  <a:srgbClr val="58595B"/>
                </a:solidFill>
                <a:effectLst/>
                <a:latin typeface="Helvetica" pitchFamily="2" charset="0"/>
                <a:ea typeface="+mn-ea"/>
                <a:cs typeface="+mn-cs"/>
              </a:rPr>
              <a:t>.</a:t>
            </a:r>
          </a:p>
        </p:txBody>
      </p:sp>
      <p:sp>
        <p:nvSpPr>
          <p:cNvPr id="24" name="Text Placeholder 23"/>
          <p:cNvSpPr>
            <a:spLocks noGrp="1"/>
          </p:cNvSpPr>
          <p:nvPr>
            <p:ph type="body" sz="quarter" idx="15" hasCustomPrompt="1"/>
          </p:nvPr>
        </p:nvSpPr>
        <p:spPr>
          <a:xfrm>
            <a:off x="1463040" y="1950720"/>
            <a:ext cx="914400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p:cNvSpPr>
            <a:spLocks noGrp="1"/>
          </p:cNvSpPr>
          <p:nvPr>
            <p:ph type="dt" sz="half" idx="18"/>
          </p:nvPr>
        </p:nvSpPr>
        <p:spPr/>
        <p:txBody>
          <a:bodyPr/>
          <a:lstStyle/>
          <a:p>
            <a:fld id="{F397C7E5-D4D6-0C4C-99AF-822F7BE7D8B6}" type="datetime4">
              <a:rPr lang="en-US" smtClean="0"/>
              <a:t>March 26, 2024</a:t>
            </a:fld>
            <a:endParaRPr lang="en-US" dirty="0"/>
          </a:p>
        </p:txBody>
      </p:sp>
      <p:sp>
        <p:nvSpPr>
          <p:cNvPr id="31" name="Slide Number Placeholder 30"/>
          <p:cNvSpPr>
            <a:spLocks noGrp="1"/>
          </p:cNvSpPr>
          <p:nvPr>
            <p:ph type="sldNum" sz="quarter" idx="19"/>
          </p:nvPr>
        </p:nvSpPr>
        <p:spPr/>
        <p:txBody>
          <a:bodyPr/>
          <a:lstStyle/>
          <a:p>
            <a:fld id="{B6238B5B-F19C-E947-A0BC-87BD7983F871}" type="slidenum">
              <a:rPr lang="en-US" smtClean="0"/>
              <a:t>‹#›</a:t>
            </a:fld>
            <a:endParaRPr lang="en-US" dirty="0"/>
          </a:p>
        </p:txBody>
      </p:sp>
      <p:sp>
        <p:nvSpPr>
          <p:cNvPr id="3" name="Title 2"/>
          <p:cNvSpPr>
            <a:spLocks noGrp="1"/>
          </p:cNvSpPr>
          <p:nvPr>
            <p:ph type="title" hasCustomPrompt="1"/>
          </p:nvPr>
        </p:nvSpPr>
        <p:spPr/>
        <p:txBody>
          <a:bodyPr/>
          <a:lstStyle/>
          <a:p>
            <a:r>
              <a:rPr lang="en-US" dirty="0"/>
              <a:t>Header w/copy</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w/bullets">
    <p:spTree>
      <p:nvGrpSpPr>
        <p:cNvPr id="1" name=""/>
        <p:cNvGrpSpPr/>
        <p:nvPr/>
      </p:nvGrpSpPr>
      <p:grpSpPr>
        <a:xfrm>
          <a:off x="0" y="0"/>
          <a:ext cx="0" cy="0"/>
          <a:chOff x="0" y="0"/>
          <a:chExt cx="0" cy="0"/>
        </a:xfrm>
      </p:grpSpPr>
      <p:sp>
        <p:nvSpPr>
          <p:cNvPr id="20" name="Text Placeholder 19"/>
          <p:cNvSpPr>
            <a:spLocks noGrp="1"/>
          </p:cNvSpPr>
          <p:nvPr>
            <p:ph type="body" sz="quarter" idx="13" hasCustomPrompt="1"/>
          </p:nvPr>
        </p:nvSpPr>
        <p:spPr>
          <a:xfrm>
            <a:off x="1463040" y="2438402"/>
            <a:ext cx="9144000" cy="775790"/>
          </a:xfrm>
          <a:prstGeom prst="rect">
            <a:avLst/>
          </a:prstGeom>
        </p:spPr>
        <p:txBody>
          <a:bodyPr>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b="0" i="0" baseline="0">
                <a:solidFill>
                  <a:srgbClr val="58595B"/>
                </a:solidFill>
                <a:latin typeface="Helvetica Regular"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865" b="0" i="0" kern="1200" dirty="0">
                <a:solidFill>
                  <a:srgbClr val="58595B"/>
                </a:solidFill>
                <a:effectLst/>
                <a:latin typeface="Helvetica" pitchFamily="2" charset="0"/>
                <a:ea typeface="+mn-ea"/>
                <a:cs typeface="+mn-cs"/>
              </a:rPr>
              <a:t>Lorem ipsum dolor sit </a:t>
            </a:r>
            <a:r>
              <a:rPr lang="en-US" sz="1865" b="0" i="0" kern="1200" dirty="0" err="1">
                <a:solidFill>
                  <a:srgbClr val="58595B"/>
                </a:solidFill>
                <a:effectLst/>
                <a:latin typeface="Helvetica" pitchFamily="2" charset="0"/>
                <a:ea typeface="+mn-ea"/>
                <a:cs typeface="+mn-cs"/>
              </a:rPr>
              <a:t>amet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consectetur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adipiscing</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elit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sed</a:t>
            </a:r>
            <a:r>
              <a:rPr lang="en-US" sz="1865" b="0" i="0" kern="1200" dirty="0">
                <a:solidFill>
                  <a:srgbClr val="58595B"/>
                </a:solidFill>
                <a:effectLst/>
                <a:latin typeface="Helvetica" pitchFamily="2" charset="0"/>
                <a:ea typeface="+mn-ea"/>
                <a:cs typeface="+mn-cs"/>
              </a:rPr>
              <a:t> do </a:t>
            </a:r>
            <a:r>
              <a:rPr lang="en-US" sz="1865" b="0" i="0" kern="1200" dirty="0" err="1">
                <a:solidFill>
                  <a:srgbClr val="58595B"/>
                </a:solidFill>
                <a:effectLst/>
                <a:latin typeface="Helvetica" pitchFamily="2" charset="0"/>
                <a:ea typeface="+mn-ea"/>
                <a:cs typeface="+mn-cs"/>
              </a:rPr>
              <a:t>eiusmod</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tempor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incididunt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labore</a:t>
            </a:r>
            <a:r>
              <a:rPr lang="en-US" sz="1865" b="0" i="0" kern="1200" dirty="0">
                <a:solidFill>
                  <a:srgbClr val="58595B"/>
                </a:solidFill>
                <a:effectLst/>
                <a:latin typeface="Helvetica" pitchFamily="2" charset="0"/>
                <a:ea typeface="+mn-ea"/>
                <a:cs typeface="+mn-cs"/>
              </a:rPr>
              <a:t> et dolore magna </a:t>
            </a:r>
            <a:r>
              <a:rPr lang="en-US" sz="1865" b="0" i="0" kern="1200" dirty="0" err="1">
                <a:solidFill>
                  <a:srgbClr val="58595B"/>
                </a:solidFill>
                <a:effectLst/>
                <a:latin typeface="Helvetica" pitchFamily="2" charset="0"/>
                <a:ea typeface="+mn-ea"/>
                <a:cs typeface="+mn-cs"/>
              </a:rPr>
              <a:t>aliqua</a:t>
            </a:r>
            <a:r>
              <a:rPr lang="en-US" sz="1865" b="0" i="0" kern="1200" dirty="0">
                <a:solidFill>
                  <a:srgbClr val="58595B"/>
                </a:solidFill>
                <a:effectLst/>
                <a:latin typeface="Helvetica" pitchFamily="2" charset="0"/>
                <a:ea typeface="+mn-ea"/>
                <a:cs typeface="+mn-cs"/>
              </a:rPr>
              <a:t>. Ut </a:t>
            </a:r>
            <a:r>
              <a:rPr lang="en-US" sz="1865" b="0" i="0" kern="1200" dirty="0" err="1">
                <a:solidFill>
                  <a:srgbClr val="58595B"/>
                </a:solidFill>
                <a:effectLst/>
                <a:latin typeface="Helvetica" pitchFamily="2" charset="0"/>
                <a:ea typeface="+mn-ea"/>
                <a:cs typeface="+mn-cs"/>
              </a:rPr>
              <a:t>enim</a:t>
            </a:r>
            <a:r>
              <a:rPr lang="en-US" sz="1865" b="0" i="0" kern="1200" dirty="0">
                <a:solidFill>
                  <a:srgbClr val="58595B"/>
                </a:solidFill>
                <a:effectLst/>
                <a:latin typeface="Helvetica" pitchFamily="2" charset="0"/>
                <a:ea typeface="+mn-ea"/>
                <a:cs typeface="+mn-cs"/>
              </a:rPr>
              <a:t> ad minim </a:t>
            </a:r>
            <a:r>
              <a:rPr lang="en-US" sz="1865" b="0" i="0" kern="1200" dirty="0" err="1">
                <a:solidFill>
                  <a:srgbClr val="58595B"/>
                </a:solidFill>
                <a:effectLst/>
                <a:latin typeface="Helvetica" pitchFamily="2" charset="0"/>
                <a:ea typeface="+mn-ea"/>
                <a:cs typeface="+mn-cs"/>
              </a:rPr>
              <a:t>veniam</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quis</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nostrud</a:t>
            </a:r>
            <a:r>
              <a:rPr lang="en-US" sz="1865" b="0" i="0" kern="1200" dirty="0">
                <a:solidFill>
                  <a:srgbClr val="58595B"/>
                </a:solidFill>
                <a:effectLst/>
                <a:latin typeface="Helvetica" pitchFamily="2" charset="0"/>
                <a:ea typeface="+mn-ea"/>
                <a:cs typeface="+mn-cs"/>
              </a:rPr>
              <a:t> exercitation </a:t>
            </a:r>
            <a:r>
              <a:rPr lang="en-US" sz="1865" b="0" i="0" kern="1200" dirty="0" err="1">
                <a:solidFill>
                  <a:srgbClr val="58595B"/>
                </a:solidFill>
                <a:effectLst/>
                <a:latin typeface="Helvetica" pitchFamily="2" charset="0"/>
                <a:ea typeface="+mn-ea"/>
                <a:cs typeface="+mn-cs"/>
              </a:rPr>
              <a:t>ullamco</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laboris</a:t>
            </a:r>
            <a:r>
              <a:rPr lang="en-US" sz="1865" b="0" i="0" kern="1200" dirty="0">
                <a:solidFill>
                  <a:srgbClr val="58595B"/>
                </a:solidFill>
                <a:effectLst/>
                <a:latin typeface="Helvetica" pitchFamily="2" charset="0"/>
                <a:ea typeface="+mn-ea"/>
                <a:cs typeface="+mn-cs"/>
              </a:rPr>
              <a:t> nisi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aliquip</a:t>
            </a:r>
            <a:r>
              <a:rPr lang="en-US" sz="1865" b="0" i="0" kern="1200" dirty="0">
                <a:solidFill>
                  <a:srgbClr val="58595B"/>
                </a:solidFill>
                <a:effectLst/>
                <a:latin typeface="Helvetica" pitchFamily="2" charset="0"/>
                <a:ea typeface="+mn-ea"/>
                <a:cs typeface="+mn-cs"/>
              </a:rPr>
              <a:t> ex </a:t>
            </a:r>
            <a:r>
              <a:rPr lang="en-US" sz="1865" b="0" i="0" kern="1200" dirty="0" err="1">
                <a:solidFill>
                  <a:srgbClr val="58595B"/>
                </a:solidFill>
                <a:effectLst/>
                <a:latin typeface="Helvetica" pitchFamily="2" charset="0"/>
                <a:ea typeface="+mn-ea"/>
                <a:cs typeface="+mn-cs"/>
              </a:rPr>
              <a:t>ead</a:t>
            </a:r>
            <a:r>
              <a:rPr lang="en-US" sz="1865" b="0" i="0" kern="1200" dirty="0">
                <a:solidFill>
                  <a:srgbClr val="58595B"/>
                </a:solidFill>
                <a:effectLst/>
                <a:latin typeface="Helvetica" pitchFamily="2" charset="0"/>
                <a:ea typeface="+mn-ea"/>
                <a:cs typeface="+mn-cs"/>
              </a:rPr>
              <a:t>.</a:t>
            </a:r>
          </a:p>
        </p:txBody>
      </p:sp>
      <p:sp>
        <p:nvSpPr>
          <p:cNvPr id="24" name="Text Placeholder 23"/>
          <p:cNvSpPr>
            <a:spLocks noGrp="1"/>
          </p:cNvSpPr>
          <p:nvPr>
            <p:ph type="body" sz="quarter" idx="15" hasCustomPrompt="1"/>
          </p:nvPr>
        </p:nvSpPr>
        <p:spPr>
          <a:xfrm>
            <a:off x="1463040" y="1950720"/>
            <a:ext cx="914400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p:cNvSpPr>
            <a:spLocks noGrp="1"/>
          </p:cNvSpPr>
          <p:nvPr>
            <p:ph type="dt" sz="half" idx="18"/>
          </p:nvPr>
        </p:nvSpPr>
        <p:spPr/>
        <p:txBody>
          <a:bodyPr/>
          <a:lstStyle/>
          <a:p>
            <a:fld id="{5BB146B1-0B88-5443-B37C-799D96157DB2}" type="datetime4">
              <a:rPr lang="en-US" smtClean="0"/>
              <a:t>March 26, 2024</a:t>
            </a:fld>
            <a:endParaRPr lang="en-US" dirty="0"/>
          </a:p>
        </p:txBody>
      </p:sp>
      <p:sp>
        <p:nvSpPr>
          <p:cNvPr id="31" name="Slide Number Placeholder 30"/>
          <p:cNvSpPr>
            <a:spLocks noGrp="1"/>
          </p:cNvSpPr>
          <p:nvPr>
            <p:ph type="sldNum" sz="quarter" idx="19"/>
          </p:nvPr>
        </p:nvSpPr>
        <p:spPr/>
        <p:txBody>
          <a:bodyPr/>
          <a:lstStyle/>
          <a:p>
            <a:fld id="{B6238B5B-F19C-E947-A0BC-87BD7983F871}" type="slidenum">
              <a:rPr lang="en-US" smtClean="0"/>
              <a:t>‹#›</a:t>
            </a:fld>
            <a:endParaRPr lang="en-US" dirty="0"/>
          </a:p>
        </p:txBody>
      </p:sp>
      <p:sp>
        <p:nvSpPr>
          <p:cNvPr id="4" name="Title 3"/>
          <p:cNvSpPr>
            <a:spLocks noGrp="1"/>
          </p:cNvSpPr>
          <p:nvPr>
            <p:ph type="title" hasCustomPrompt="1"/>
          </p:nvPr>
        </p:nvSpPr>
        <p:spPr/>
        <p:txBody>
          <a:bodyPr/>
          <a:lstStyle/>
          <a:p>
            <a:r>
              <a:rPr lang="en-US" dirty="0"/>
              <a:t>Header w/copy and bullets</a:t>
            </a:r>
          </a:p>
        </p:txBody>
      </p:sp>
      <p:sp>
        <p:nvSpPr>
          <p:cNvPr id="5" name="Text Placeholder 4"/>
          <p:cNvSpPr>
            <a:spLocks noGrp="1"/>
          </p:cNvSpPr>
          <p:nvPr>
            <p:ph type="body" sz="quarter" idx="20" hasCustomPrompt="1"/>
          </p:nvPr>
        </p:nvSpPr>
        <p:spPr>
          <a:xfrm>
            <a:off x="1463039" y="3413761"/>
            <a:ext cx="9144000" cy="518519"/>
          </a:xfrm>
        </p:spPr>
        <p:txBody>
          <a:bodyPr lIns="365760">
            <a:spAutoFit/>
          </a:bodyPr>
          <a:lstStyle>
            <a:lvl1pPr>
              <a:defRPr/>
            </a:lvl1pPr>
          </a:lstStyle>
          <a:p>
            <a:pPr lvl="0"/>
            <a:r>
              <a:rPr lang="en-US" dirty="0"/>
              <a:t>Most bulleted slides should have no more than 5 bullets with only about 5-6 words per bullet.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p:cNvSpPr>
            <a:spLocks noGrp="1"/>
          </p:cNvSpPr>
          <p:nvPr>
            <p:ph type="body" sz="quarter" idx="13" hasCustomPrompt="1"/>
          </p:nvPr>
        </p:nvSpPr>
        <p:spPr>
          <a:xfrm>
            <a:off x="1463040" y="2438400"/>
            <a:ext cx="4511040" cy="1551579"/>
          </a:xfrm>
          <a:prstGeom prst="rect">
            <a:avLst/>
          </a:prstGeom>
        </p:spPr>
        <p:txBody>
          <a:bodyPr>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b="0" i="0">
                <a:solidFill>
                  <a:srgbClr val="58595B"/>
                </a:solidFill>
                <a:latin typeface="Helvetica Regular"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865" b="0" i="0" kern="1200" dirty="0">
                <a:solidFill>
                  <a:srgbClr val="58595B"/>
                </a:solidFill>
                <a:effectLst/>
                <a:latin typeface="Helvetica" pitchFamily="2" charset="0"/>
                <a:ea typeface="+mn-ea"/>
                <a:cs typeface="+mn-cs"/>
              </a:rPr>
              <a:t>Lorem ipsum dolor sit </a:t>
            </a:r>
            <a:r>
              <a:rPr lang="en-US" sz="1865" b="0" i="0" kern="1200" dirty="0" err="1">
                <a:solidFill>
                  <a:srgbClr val="58595B"/>
                </a:solidFill>
                <a:effectLst/>
                <a:latin typeface="Helvetica" pitchFamily="2" charset="0"/>
                <a:ea typeface="+mn-ea"/>
                <a:cs typeface="+mn-cs"/>
              </a:rPr>
              <a:t>amet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consectetur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adipiscing</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elit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sed</a:t>
            </a:r>
            <a:r>
              <a:rPr lang="en-US" sz="1865" b="0" i="0" kern="1200" dirty="0">
                <a:solidFill>
                  <a:srgbClr val="58595B"/>
                </a:solidFill>
                <a:effectLst/>
                <a:latin typeface="Helvetica" pitchFamily="2" charset="0"/>
                <a:ea typeface="+mn-ea"/>
                <a:cs typeface="+mn-cs"/>
              </a:rPr>
              <a:t> do </a:t>
            </a:r>
            <a:r>
              <a:rPr lang="en-US" sz="1865" b="0" i="0" kern="1200" dirty="0" err="1">
                <a:solidFill>
                  <a:srgbClr val="58595B"/>
                </a:solidFill>
                <a:effectLst/>
                <a:latin typeface="Helvetica" pitchFamily="2" charset="0"/>
                <a:ea typeface="+mn-ea"/>
                <a:cs typeface="+mn-cs"/>
              </a:rPr>
              <a:t>eiusmod</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tempor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incididunt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labore</a:t>
            </a:r>
            <a:r>
              <a:rPr lang="en-US" sz="1865" b="0" i="0" kern="1200" dirty="0">
                <a:solidFill>
                  <a:srgbClr val="58595B"/>
                </a:solidFill>
                <a:effectLst/>
                <a:latin typeface="Helvetica" pitchFamily="2" charset="0"/>
                <a:ea typeface="+mn-ea"/>
                <a:cs typeface="+mn-cs"/>
              </a:rPr>
              <a:t> et dolore magna </a:t>
            </a:r>
            <a:r>
              <a:rPr lang="en-US" sz="1865" b="0" i="0" kern="1200" dirty="0" err="1">
                <a:solidFill>
                  <a:srgbClr val="58595B"/>
                </a:solidFill>
                <a:effectLst/>
                <a:latin typeface="Helvetica" pitchFamily="2" charset="0"/>
                <a:ea typeface="+mn-ea"/>
                <a:cs typeface="+mn-cs"/>
              </a:rPr>
              <a:t>aliqua</a:t>
            </a:r>
            <a:r>
              <a:rPr lang="en-US" sz="1865" b="0" i="0" kern="1200" dirty="0">
                <a:solidFill>
                  <a:srgbClr val="58595B"/>
                </a:solidFill>
                <a:effectLst/>
                <a:latin typeface="Helvetica" pitchFamily="2" charset="0"/>
                <a:ea typeface="+mn-ea"/>
                <a:cs typeface="+mn-cs"/>
              </a:rPr>
              <a:t>. Ut </a:t>
            </a:r>
            <a:r>
              <a:rPr lang="en-US" sz="1865" b="0" i="0" kern="1200" dirty="0" err="1">
                <a:solidFill>
                  <a:srgbClr val="58595B"/>
                </a:solidFill>
                <a:effectLst/>
                <a:latin typeface="Helvetica" pitchFamily="2" charset="0"/>
                <a:ea typeface="+mn-ea"/>
                <a:cs typeface="+mn-cs"/>
              </a:rPr>
              <a:t>enim</a:t>
            </a:r>
            <a:r>
              <a:rPr lang="en-US" sz="1865" b="0" i="0" kern="1200" dirty="0">
                <a:solidFill>
                  <a:srgbClr val="58595B"/>
                </a:solidFill>
                <a:effectLst/>
                <a:latin typeface="Helvetica" pitchFamily="2" charset="0"/>
                <a:ea typeface="+mn-ea"/>
                <a:cs typeface="+mn-cs"/>
              </a:rPr>
              <a:t> ad minim </a:t>
            </a:r>
            <a:r>
              <a:rPr lang="en-US" sz="1865" b="0" i="0" kern="1200" dirty="0" err="1">
                <a:solidFill>
                  <a:srgbClr val="58595B"/>
                </a:solidFill>
                <a:effectLst/>
                <a:latin typeface="Helvetica" pitchFamily="2" charset="0"/>
                <a:ea typeface="+mn-ea"/>
                <a:cs typeface="+mn-cs"/>
              </a:rPr>
              <a:t>veniam</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quis</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nostrud</a:t>
            </a:r>
            <a:r>
              <a:rPr lang="en-US" sz="1865" b="0" i="0" kern="1200" dirty="0">
                <a:solidFill>
                  <a:srgbClr val="58595B"/>
                </a:solidFill>
                <a:effectLst/>
                <a:latin typeface="Helvetica" pitchFamily="2" charset="0"/>
                <a:ea typeface="+mn-ea"/>
                <a:cs typeface="+mn-cs"/>
              </a:rPr>
              <a:t> exercitation </a:t>
            </a:r>
            <a:r>
              <a:rPr lang="en-US" sz="1865" b="0" i="0" kern="1200" dirty="0" err="1">
                <a:solidFill>
                  <a:srgbClr val="58595B"/>
                </a:solidFill>
                <a:effectLst/>
                <a:latin typeface="Helvetica" pitchFamily="2" charset="0"/>
                <a:ea typeface="+mn-ea"/>
                <a:cs typeface="+mn-cs"/>
              </a:rPr>
              <a:t>ullamco</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laboris</a:t>
            </a:r>
            <a:r>
              <a:rPr lang="en-US" sz="1865" b="0" i="0" kern="1200" dirty="0">
                <a:solidFill>
                  <a:srgbClr val="58595B"/>
                </a:solidFill>
                <a:effectLst/>
                <a:latin typeface="Helvetica" pitchFamily="2" charset="0"/>
                <a:ea typeface="+mn-ea"/>
                <a:cs typeface="+mn-cs"/>
              </a:rPr>
              <a:t> nisi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aliquip</a:t>
            </a:r>
            <a:r>
              <a:rPr lang="en-US" sz="1865" b="0" i="0" kern="1200" dirty="0">
                <a:solidFill>
                  <a:srgbClr val="58595B"/>
                </a:solidFill>
                <a:effectLst/>
                <a:latin typeface="Helvetica" pitchFamily="2" charset="0"/>
                <a:ea typeface="+mn-ea"/>
                <a:cs typeface="+mn-cs"/>
              </a:rPr>
              <a:t> ex </a:t>
            </a:r>
            <a:r>
              <a:rPr lang="en-US" sz="1865" b="0" i="0" kern="1200" dirty="0" err="1">
                <a:solidFill>
                  <a:srgbClr val="58595B"/>
                </a:solidFill>
                <a:effectLst/>
                <a:latin typeface="Helvetica" pitchFamily="2" charset="0"/>
                <a:ea typeface="+mn-ea"/>
                <a:cs typeface="+mn-cs"/>
              </a:rPr>
              <a:t>ead</a:t>
            </a:r>
            <a:r>
              <a:rPr lang="en-US" sz="1865" b="0" i="0" kern="1200" dirty="0">
                <a:solidFill>
                  <a:srgbClr val="58595B"/>
                </a:solidFill>
                <a:effectLst/>
                <a:latin typeface="Helvetica" pitchFamily="2" charset="0"/>
                <a:ea typeface="+mn-ea"/>
                <a:cs typeface="+mn-cs"/>
              </a:rPr>
              <a:t>.</a:t>
            </a:r>
          </a:p>
        </p:txBody>
      </p:sp>
      <p:sp>
        <p:nvSpPr>
          <p:cNvPr id="24" name="Text Placeholder 23"/>
          <p:cNvSpPr>
            <a:spLocks noGrp="1"/>
          </p:cNvSpPr>
          <p:nvPr>
            <p:ph type="body" sz="quarter" idx="15" hasCustomPrompt="1"/>
          </p:nvPr>
        </p:nvSpPr>
        <p:spPr>
          <a:xfrm>
            <a:off x="1463040" y="1950720"/>
            <a:ext cx="451104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One Subhead</a:t>
            </a:r>
          </a:p>
        </p:txBody>
      </p:sp>
      <p:sp>
        <p:nvSpPr>
          <p:cNvPr id="30" name="Date Placeholder 29"/>
          <p:cNvSpPr>
            <a:spLocks noGrp="1"/>
          </p:cNvSpPr>
          <p:nvPr>
            <p:ph type="dt" sz="half" idx="18"/>
          </p:nvPr>
        </p:nvSpPr>
        <p:spPr/>
        <p:txBody>
          <a:bodyPr/>
          <a:lstStyle/>
          <a:p>
            <a:fld id="{0208F493-AC88-434C-85C6-8D8B21A8305D}" type="datetime4">
              <a:rPr lang="en-US" smtClean="0"/>
              <a:t>March 26, 2024</a:t>
            </a:fld>
            <a:endParaRPr lang="en-US" dirty="0"/>
          </a:p>
        </p:txBody>
      </p:sp>
      <p:sp>
        <p:nvSpPr>
          <p:cNvPr id="31" name="Slide Number Placeholder 30"/>
          <p:cNvSpPr>
            <a:spLocks noGrp="1"/>
          </p:cNvSpPr>
          <p:nvPr>
            <p:ph type="sldNum" sz="quarter" idx="19"/>
          </p:nvPr>
        </p:nvSpPr>
        <p:spPr/>
        <p:txBody>
          <a:bodyPr/>
          <a:lstStyle/>
          <a:p>
            <a:fld id="{B6238B5B-F19C-E947-A0BC-87BD7983F871}" type="slidenum">
              <a:rPr lang="en-US" smtClean="0"/>
              <a:t>‹#›</a:t>
            </a:fld>
            <a:endParaRPr lang="en-US" dirty="0"/>
          </a:p>
        </p:txBody>
      </p:sp>
      <p:sp>
        <p:nvSpPr>
          <p:cNvPr id="9" name="Text Placeholder 19"/>
          <p:cNvSpPr>
            <a:spLocks noGrp="1"/>
          </p:cNvSpPr>
          <p:nvPr>
            <p:ph type="body" sz="quarter" idx="20" hasCustomPrompt="1"/>
          </p:nvPr>
        </p:nvSpPr>
        <p:spPr>
          <a:xfrm>
            <a:off x="6705600" y="2438400"/>
            <a:ext cx="4511040" cy="1551579"/>
          </a:xfrm>
          <a:prstGeom prst="rect">
            <a:avLst/>
          </a:prstGeom>
        </p:spPr>
        <p:txBody>
          <a:bodyPr>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b="0" i="0">
                <a:solidFill>
                  <a:srgbClr val="58595B"/>
                </a:solidFill>
                <a:latin typeface="Helvetica Regular"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865" b="0" i="0" kern="1200" dirty="0">
                <a:solidFill>
                  <a:srgbClr val="58595B"/>
                </a:solidFill>
                <a:effectLst/>
                <a:latin typeface="Helvetica" pitchFamily="2" charset="0"/>
                <a:ea typeface="+mn-ea"/>
                <a:cs typeface="+mn-cs"/>
              </a:rPr>
              <a:t>Lorem ipsum dolor sit </a:t>
            </a:r>
            <a:r>
              <a:rPr lang="en-US" sz="1865" b="0" i="0" kern="1200" dirty="0" err="1">
                <a:solidFill>
                  <a:srgbClr val="58595B"/>
                </a:solidFill>
                <a:effectLst/>
                <a:latin typeface="Helvetica" pitchFamily="2" charset="0"/>
                <a:ea typeface="+mn-ea"/>
                <a:cs typeface="+mn-cs"/>
              </a:rPr>
              <a:t>amet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consectetur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adipiscing</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elit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sed</a:t>
            </a:r>
            <a:r>
              <a:rPr lang="en-US" sz="1865" b="0" i="0" kern="1200" dirty="0">
                <a:solidFill>
                  <a:srgbClr val="58595B"/>
                </a:solidFill>
                <a:effectLst/>
                <a:latin typeface="Helvetica" pitchFamily="2" charset="0"/>
                <a:ea typeface="+mn-ea"/>
                <a:cs typeface="+mn-cs"/>
              </a:rPr>
              <a:t> do </a:t>
            </a:r>
            <a:r>
              <a:rPr lang="en-US" sz="1865" b="0" i="0" kern="1200" dirty="0" err="1">
                <a:solidFill>
                  <a:srgbClr val="58595B"/>
                </a:solidFill>
                <a:effectLst/>
                <a:latin typeface="Helvetica" pitchFamily="2" charset="0"/>
                <a:ea typeface="+mn-ea"/>
                <a:cs typeface="+mn-cs"/>
              </a:rPr>
              <a:t>eiusmod</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tempor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incididunt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labore</a:t>
            </a:r>
            <a:r>
              <a:rPr lang="en-US" sz="1865" b="0" i="0" kern="1200" dirty="0">
                <a:solidFill>
                  <a:srgbClr val="58595B"/>
                </a:solidFill>
                <a:effectLst/>
                <a:latin typeface="Helvetica" pitchFamily="2" charset="0"/>
                <a:ea typeface="+mn-ea"/>
                <a:cs typeface="+mn-cs"/>
              </a:rPr>
              <a:t> et dolore magna </a:t>
            </a:r>
            <a:r>
              <a:rPr lang="en-US" sz="1865" b="0" i="0" kern="1200" dirty="0" err="1">
                <a:solidFill>
                  <a:srgbClr val="58595B"/>
                </a:solidFill>
                <a:effectLst/>
                <a:latin typeface="Helvetica" pitchFamily="2" charset="0"/>
                <a:ea typeface="+mn-ea"/>
                <a:cs typeface="+mn-cs"/>
              </a:rPr>
              <a:t>aliqua</a:t>
            </a:r>
            <a:r>
              <a:rPr lang="en-US" sz="1865" b="0" i="0" kern="1200" dirty="0">
                <a:solidFill>
                  <a:srgbClr val="58595B"/>
                </a:solidFill>
                <a:effectLst/>
                <a:latin typeface="Helvetica" pitchFamily="2" charset="0"/>
                <a:ea typeface="+mn-ea"/>
                <a:cs typeface="+mn-cs"/>
              </a:rPr>
              <a:t>. Ut </a:t>
            </a:r>
            <a:r>
              <a:rPr lang="en-US" sz="1865" b="0" i="0" kern="1200" dirty="0" err="1">
                <a:solidFill>
                  <a:srgbClr val="58595B"/>
                </a:solidFill>
                <a:effectLst/>
                <a:latin typeface="Helvetica" pitchFamily="2" charset="0"/>
                <a:ea typeface="+mn-ea"/>
                <a:cs typeface="+mn-cs"/>
              </a:rPr>
              <a:t>enim</a:t>
            </a:r>
            <a:r>
              <a:rPr lang="en-US" sz="1865" b="0" i="0" kern="1200" dirty="0">
                <a:solidFill>
                  <a:srgbClr val="58595B"/>
                </a:solidFill>
                <a:effectLst/>
                <a:latin typeface="Helvetica" pitchFamily="2" charset="0"/>
                <a:ea typeface="+mn-ea"/>
                <a:cs typeface="+mn-cs"/>
              </a:rPr>
              <a:t> ad minim </a:t>
            </a:r>
            <a:r>
              <a:rPr lang="en-US" sz="1865" b="0" i="0" kern="1200" dirty="0" err="1">
                <a:solidFill>
                  <a:srgbClr val="58595B"/>
                </a:solidFill>
                <a:effectLst/>
                <a:latin typeface="Helvetica" pitchFamily="2" charset="0"/>
                <a:ea typeface="+mn-ea"/>
                <a:cs typeface="+mn-cs"/>
              </a:rPr>
              <a:t>veniam</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quis</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nostrud</a:t>
            </a:r>
            <a:r>
              <a:rPr lang="en-US" sz="1865" b="0" i="0" kern="1200" dirty="0">
                <a:solidFill>
                  <a:srgbClr val="58595B"/>
                </a:solidFill>
                <a:effectLst/>
                <a:latin typeface="Helvetica" pitchFamily="2" charset="0"/>
                <a:ea typeface="+mn-ea"/>
                <a:cs typeface="+mn-cs"/>
              </a:rPr>
              <a:t> exercitation </a:t>
            </a:r>
            <a:r>
              <a:rPr lang="en-US" sz="1865" b="0" i="0" kern="1200" dirty="0" err="1">
                <a:solidFill>
                  <a:srgbClr val="58595B"/>
                </a:solidFill>
                <a:effectLst/>
                <a:latin typeface="Helvetica" pitchFamily="2" charset="0"/>
                <a:ea typeface="+mn-ea"/>
                <a:cs typeface="+mn-cs"/>
              </a:rPr>
              <a:t>ullamco</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laboris</a:t>
            </a:r>
            <a:r>
              <a:rPr lang="en-US" sz="1865" b="0" i="0" kern="1200" dirty="0">
                <a:solidFill>
                  <a:srgbClr val="58595B"/>
                </a:solidFill>
                <a:effectLst/>
                <a:latin typeface="Helvetica" pitchFamily="2" charset="0"/>
                <a:ea typeface="+mn-ea"/>
                <a:cs typeface="+mn-cs"/>
              </a:rPr>
              <a:t> nisi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aliquip</a:t>
            </a:r>
            <a:r>
              <a:rPr lang="en-US" sz="1865" b="0" i="0" kern="1200" dirty="0">
                <a:solidFill>
                  <a:srgbClr val="58595B"/>
                </a:solidFill>
                <a:effectLst/>
                <a:latin typeface="Helvetica" pitchFamily="2" charset="0"/>
                <a:ea typeface="+mn-ea"/>
                <a:cs typeface="+mn-cs"/>
              </a:rPr>
              <a:t> ex </a:t>
            </a:r>
            <a:r>
              <a:rPr lang="en-US" sz="1865" b="0" i="0" kern="1200" dirty="0" err="1">
                <a:solidFill>
                  <a:srgbClr val="58595B"/>
                </a:solidFill>
                <a:effectLst/>
                <a:latin typeface="Helvetica" pitchFamily="2" charset="0"/>
                <a:ea typeface="+mn-ea"/>
                <a:cs typeface="+mn-cs"/>
              </a:rPr>
              <a:t>ead</a:t>
            </a:r>
            <a:r>
              <a:rPr lang="en-US" sz="1865" b="0" i="0" kern="1200" dirty="0">
                <a:solidFill>
                  <a:srgbClr val="58595B"/>
                </a:solidFill>
                <a:effectLst/>
                <a:latin typeface="Helvetica" pitchFamily="2" charset="0"/>
                <a:ea typeface="+mn-ea"/>
                <a:cs typeface="+mn-cs"/>
              </a:rPr>
              <a:t>.</a:t>
            </a:r>
          </a:p>
        </p:txBody>
      </p:sp>
      <p:sp>
        <p:nvSpPr>
          <p:cNvPr id="10" name="Text Placeholder 23"/>
          <p:cNvSpPr>
            <a:spLocks noGrp="1"/>
          </p:cNvSpPr>
          <p:nvPr>
            <p:ph type="body" sz="quarter" idx="21" hasCustomPrompt="1"/>
          </p:nvPr>
        </p:nvSpPr>
        <p:spPr>
          <a:xfrm>
            <a:off x="6705600" y="1950720"/>
            <a:ext cx="4511040" cy="292608"/>
          </a:xfrm>
          <a:prstGeom prst="rect">
            <a:avLst/>
          </a:prstGeom>
        </p:spPr>
        <p:txBody>
          <a:bodyPr/>
          <a:lstStyle>
            <a:lvl1pPr marL="0" indent="0">
              <a:lnSpc>
                <a:spcPct val="100000"/>
              </a:lnSpc>
              <a:buFontTx/>
              <a:buNone/>
              <a:defRPr b="1" i="0" cap="all" baseline="0">
                <a:latin typeface="Helvetica" pitchFamily="2" charset="0"/>
              </a:defRPr>
            </a:lvl1pPr>
          </a:lstStyle>
          <a:p>
            <a:pPr lvl="0"/>
            <a:r>
              <a:rPr lang="en-US" dirty="0"/>
              <a:t>Column Two Subhead</a:t>
            </a:r>
          </a:p>
        </p:txBody>
      </p:sp>
      <p:sp>
        <p:nvSpPr>
          <p:cNvPr id="2" name="Title 1"/>
          <p:cNvSpPr>
            <a:spLocks noGrp="1"/>
          </p:cNvSpPr>
          <p:nvPr>
            <p:ph type="title" hasCustomPrompt="1"/>
          </p:nvPr>
        </p:nvSpPr>
        <p:spPr/>
        <p:txBody>
          <a:bodyPr/>
          <a:lstStyle/>
          <a:p>
            <a:r>
              <a:rPr lang="en-US" dirty="0"/>
              <a:t>Header w/two columns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p:cNvSpPr>
            <a:spLocks noGrp="1"/>
          </p:cNvSpPr>
          <p:nvPr>
            <p:ph type="dt" sz="half" idx="18"/>
          </p:nvPr>
        </p:nvSpPr>
        <p:spPr/>
        <p:txBody>
          <a:bodyPr/>
          <a:lstStyle/>
          <a:p>
            <a:fld id="{8C40A8F1-2A22-F44C-901D-E64020792B60}" type="datetime4">
              <a:rPr lang="en-US" smtClean="0"/>
              <a:t>March 26, 2024</a:t>
            </a:fld>
            <a:endParaRPr lang="en-US" dirty="0"/>
          </a:p>
        </p:txBody>
      </p:sp>
      <p:sp>
        <p:nvSpPr>
          <p:cNvPr id="31" name="Slide Number Placeholder 30"/>
          <p:cNvSpPr>
            <a:spLocks noGrp="1"/>
          </p:cNvSpPr>
          <p:nvPr>
            <p:ph type="sldNum" sz="quarter" idx="19"/>
          </p:nvPr>
        </p:nvSpPr>
        <p:spPr/>
        <p:txBody>
          <a:bodyPr/>
          <a:lstStyle/>
          <a:p>
            <a:fld id="{B6238B5B-F19C-E947-A0BC-87BD7983F871}" type="slidenum">
              <a:rPr lang="en-US" smtClean="0"/>
              <a:t>‹#›</a:t>
            </a:fld>
            <a:endParaRPr lang="en-US" dirty="0"/>
          </a:p>
        </p:txBody>
      </p:sp>
      <p:sp>
        <p:nvSpPr>
          <p:cNvPr id="3" name="Title 2"/>
          <p:cNvSpPr>
            <a:spLocks noGrp="1"/>
          </p:cNvSpPr>
          <p:nvPr>
            <p:ph type="title" hasCustomPrompt="1"/>
          </p:nvPr>
        </p:nvSpPr>
        <p:spPr/>
        <p:txBody>
          <a:bodyPr/>
          <a:lstStyle/>
          <a:p>
            <a:r>
              <a:rPr lang="en-US" dirty="0"/>
              <a:t>Header w/table</a:t>
            </a:r>
          </a:p>
        </p:txBody>
      </p:sp>
      <p:sp>
        <p:nvSpPr>
          <p:cNvPr id="4" name="Table Placeholder 3"/>
          <p:cNvSpPr>
            <a:spLocks noGrp="1"/>
          </p:cNvSpPr>
          <p:nvPr>
            <p:ph type="tbl" sz="quarter" idx="20" hasCustomPrompt="1"/>
          </p:nvPr>
        </p:nvSpPr>
        <p:spPr>
          <a:xfrm>
            <a:off x="1463040" y="1950720"/>
            <a:ext cx="8534400" cy="4145280"/>
          </a:xfrm>
          <a:prstGeom prst="rect">
            <a:avLst/>
          </a:prstGeom>
          <a:solidFill>
            <a:srgbClr val="DBE7F5"/>
          </a:solidFill>
        </p:spPr>
        <p:txBody>
          <a:bodyPr wrap="none" anchor="t" anchorCtr="1">
            <a:noAutofit/>
          </a:bodyPr>
          <a:lstStyle>
            <a:lvl1pPr marL="0" indent="0" algn="ctr">
              <a:buNone/>
              <a:defRPr>
                <a:solidFill>
                  <a:srgbClr val="898989"/>
                </a:solidFill>
              </a:defRPr>
            </a:lvl1pPr>
          </a:lstStyle>
          <a:p>
            <a:r>
              <a:rPr lang="en-US"/>
              <a:t>Click icon to add table</a:t>
            </a:r>
            <a:endParaRPr lang="en-US" dirty="0"/>
          </a:p>
        </p:txBody>
      </p:sp>
      <p:sp>
        <p:nvSpPr>
          <p:cNvPr id="7" name="Text Placeholder 3"/>
          <p:cNvSpPr>
            <a:spLocks noGrp="1"/>
          </p:cNvSpPr>
          <p:nvPr>
            <p:ph type="body" sz="quarter" idx="12" hasCustomPrompt="1"/>
          </p:nvPr>
        </p:nvSpPr>
        <p:spPr>
          <a:xfrm>
            <a:off x="10319745" y="1950720"/>
            <a:ext cx="1518687" cy="1641475"/>
          </a:xfrm>
          <a:prstGeom prst="rect">
            <a:avLst/>
          </a:prstGeom>
        </p:spPr>
        <p:txBody>
          <a:bodyPr wrap="square" lIns="0">
            <a:spAutoFit/>
          </a:bodyPr>
          <a:lstStyle>
            <a:lvl1pPr marL="0" indent="0" algn="l">
              <a:lnSpc>
                <a:spcPct val="100000"/>
              </a:lnSpc>
              <a:buNone/>
              <a:defRPr sz="1065" b="0">
                <a:solidFill>
                  <a:srgbClr val="FF00FF"/>
                </a:solidFill>
              </a:defRPr>
            </a:lvl1pPr>
            <a:lvl2pPr marL="457200" indent="0">
              <a:buNone/>
              <a:defRPr>
                <a:solidFill>
                  <a:srgbClr val="FF0000"/>
                </a:solidFill>
              </a:defRPr>
            </a:lvl2pPr>
            <a:lvl3pPr marL="914400" indent="0">
              <a:buNone/>
              <a:defRPr>
                <a:solidFill>
                  <a:srgbClr val="FF0000"/>
                </a:solidFill>
              </a:defRPr>
            </a:lvl3pPr>
            <a:lvl4pPr marL="1371600" indent="0">
              <a:buNone/>
              <a:defRPr>
                <a:solidFill>
                  <a:srgbClr val="FF0000"/>
                </a:solidFill>
              </a:defRPr>
            </a:lvl4pPr>
            <a:lvl5pPr marL="1828800" indent="0">
              <a:buNone/>
              <a:defRPr>
                <a:solidFill>
                  <a:srgbClr val="FF0000"/>
                </a:solidFill>
              </a:defRPr>
            </a:lvl5pPr>
          </a:lstStyle>
          <a:p>
            <a:pPr lvl="0"/>
            <a:r>
              <a:rPr lang="en-US" dirty="0"/>
              <a:t>Input data using this custom table. If you’re not sure you’ll need this table, we recommend HIDING the slide temporarily instead of deleting it. If deleted, the custom table can be recovered from the master source file. </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p:cNvSpPr>
            <a:spLocks noGrp="1"/>
          </p:cNvSpPr>
          <p:nvPr>
            <p:ph type="dt" sz="half" idx="18"/>
          </p:nvPr>
        </p:nvSpPr>
        <p:spPr/>
        <p:txBody>
          <a:bodyPr/>
          <a:lstStyle/>
          <a:p>
            <a:fld id="{AF4F0894-4C05-9C4E-B600-D9ECD898A4E1}" type="datetime4">
              <a:rPr lang="en-US" smtClean="0"/>
              <a:t>March 26, 2024</a:t>
            </a:fld>
            <a:endParaRPr lang="en-US" dirty="0"/>
          </a:p>
        </p:txBody>
      </p:sp>
      <p:sp>
        <p:nvSpPr>
          <p:cNvPr id="31" name="Slide Number Placeholder 30"/>
          <p:cNvSpPr>
            <a:spLocks noGrp="1"/>
          </p:cNvSpPr>
          <p:nvPr>
            <p:ph type="sldNum" sz="quarter" idx="19"/>
          </p:nvPr>
        </p:nvSpPr>
        <p:spPr/>
        <p:txBody>
          <a:bodyPr/>
          <a:lstStyle/>
          <a:p>
            <a:fld id="{B6238B5B-F19C-E947-A0BC-87BD7983F871}" type="slidenum">
              <a:rPr lang="en-US" smtClean="0"/>
              <a:t>‹#›</a:t>
            </a:fld>
            <a:endParaRPr lang="en-US" dirty="0"/>
          </a:p>
        </p:txBody>
      </p:sp>
      <p:sp>
        <p:nvSpPr>
          <p:cNvPr id="9" name="Text Placeholder 19"/>
          <p:cNvSpPr>
            <a:spLocks noGrp="1"/>
          </p:cNvSpPr>
          <p:nvPr>
            <p:ph type="body" sz="quarter" idx="20" hasCustomPrompt="1"/>
          </p:nvPr>
        </p:nvSpPr>
        <p:spPr>
          <a:xfrm>
            <a:off x="6096000" y="2438400"/>
            <a:ext cx="5120637" cy="1551579"/>
          </a:xfrm>
          <a:prstGeom prst="rect">
            <a:avLst/>
          </a:prstGeom>
        </p:spPr>
        <p:txBody>
          <a:bodyPr lIns="36576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b="0" i="0" baseline="0">
                <a:solidFill>
                  <a:srgbClr val="58595B"/>
                </a:solidFill>
                <a:latin typeface="Helvetica Regular"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865" b="0" i="0" kern="1200" dirty="0">
                <a:solidFill>
                  <a:srgbClr val="58595B"/>
                </a:solidFill>
                <a:effectLst/>
                <a:latin typeface="Helvetica" pitchFamily="2" charset="0"/>
                <a:ea typeface="+mn-ea"/>
                <a:cs typeface="+mn-cs"/>
              </a:rPr>
              <a:t>Lorem ipsum dolor sit </a:t>
            </a:r>
            <a:r>
              <a:rPr lang="en-US" sz="1865" b="0" i="0" kern="1200" dirty="0" err="1">
                <a:solidFill>
                  <a:srgbClr val="58595B"/>
                </a:solidFill>
                <a:effectLst/>
                <a:latin typeface="Helvetica" pitchFamily="2" charset="0"/>
                <a:ea typeface="+mn-ea"/>
                <a:cs typeface="+mn-cs"/>
              </a:rPr>
              <a:t>amet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consectetur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adipiscing</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elit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sed</a:t>
            </a:r>
            <a:r>
              <a:rPr lang="en-US" sz="1865" b="0" i="0" kern="1200" dirty="0">
                <a:solidFill>
                  <a:srgbClr val="58595B"/>
                </a:solidFill>
                <a:effectLst/>
                <a:latin typeface="Helvetica" pitchFamily="2" charset="0"/>
                <a:ea typeface="+mn-ea"/>
                <a:cs typeface="+mn-cs"/>
              </a:rPr>
              <a:t> do </a:t>
            </a:r>
            <a:r>
              <a:rPr lang="en-US" sz="1865" b="0" i="0" kern="1200" dirty="0" err="1">
                <a:solidFill>
                  <a:srgbClr val="58595B"/>
                </a:solidFill>
                <a:effectLst/>
                <a:latin typeface="Helvetica" pitchFamily="2" charset="0"/>
                <a:ea typeface="+mn-ea"/>
                <a:cs typeface="+mn-cs"/>
              </a:rPr>
              <a:t>eiusmod</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tempor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incididunt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labore</a:t>
            </a:r>
            <a:r>
              <a:rPr lang="en-US" sz="1865" b="0" i="0" kern="1200" dirty="0">
                <a:solidFill>
                  <a:srgbClr val="58595B"/>
                </a:solidFill>
                <a:effectLst/>
                <a:latin typeface="Helvetica" pitchFamily="2" charset="0"/>
                <a:ea typeface="+mn-ea"/>
                <a:cs typeface="+mn-cs"/>
              </a:rPr>
              <a:t> et dolore magna </a:t>
            </a:r>
            <a:r>
              <a:rPr lang="en-US" sz="1865" b="0" i="0" kern="1200" dirty="0" err="1">
                <a:solidFill>
                  <a:srgbClr val="58595B"/>
                </a:solidFill>
                <a:effectLst/>
                <a:latin typeface="Helvetica" pitchFamily="2" charset="0"/>
                <a:ea typeface="+mn-ea"/>
                <a:cs typeface="+mn-cs"/>
              </a:rPr>
              <a:t>aliqua</a:t>
            </a:r>
            <a:r>
              <a:rPr lang="en-US" sz="1865" b="0" i="0" kern="1200" dirty="0">
                <a:solidFill>
                  <a:srgbClr val="58595B"/>
                </a:solidFill>
                <a:effectLst/>
                <a:latin typeface="Helvetica" pitchFamily="2" charset="0"/>
                <a:ea typeface="+mn-ea"/>
                <a:cs typeface="+mn-cs"/>
              </a:rPr>
              <a:t>. Ut </a:t>
            </a:r>
            <a:r>
              <a:rPr lang="en-US" sz="1865" b="0" i="0" kern="1200" dirty="0" err="1">
                <a:solidFill>
                  <a:srgbClr val="58595B"/>
                </a:solidFill>
                <a:effectLst/>
                <a:latin typeface="Helvetica" pitchFamily="2" charset="0"/>
                <a:ea typeface="+mn-ea"/>
                <a:cs typeface="+mn-cs"/>
              </a:rPr>
              <a:t>enim</a:t>
            </a:r>
            <a:r>
              <a:rPr lang="en-US" sz="1865" b="0" i="0" kern="1200" dirty="0">
                <a:solidFill>
                  <a:srgbClr val="58595B"/>
                </a:solidFill>
                <a:effectLst/>
                <a:latin typeface="Helvetica" pitchFamily="2" charset="0"/>
                <a:ea typeface="+mn-ea"/>
                <a:cs typeface="+mn-cs"/>
              </a:rPr>
              <a:t> ad minim </a:t>
            </a:r>
            <a:r>
              <a:rPr lang="en-US" sz="1865" b="0" i="0" kern="1200" dirty="0" err="1">
                <a:solidFill>
                  <a:srgbClr val="58595B"/>
                </a:solidFill>
                <a:effectLst/>
                <a:latin typeface="Helvetica" pitchFamily="2" charset="0"/>
                <a:ea typeface="+mn-ea"/>
                <a:cs typeface="+mn-cs"/>
              </a:rPr>
              <a:t>veniam</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quis</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nostrud</a:t>
            </a:r>
            <a:r>
              <a:rPr lang="en-US" sz="1865" b="0" i="0" kern="1200" dirty="0">
                <a:solidFill>
                  <a:srgbClr val="58595B"/>
                </a:solidFill>
                <a:effectLst/>
                <a:latin typeface="Helvetica" pitchFamily="2" charset="0"/>
                <a:ea typeface="+mn-ea"/>
                <a:cs typeface="+mn-cs"/>
              </a:rPr>
              <a:t> exercitation </a:t>
            </a:r>
            <a:r>
              <a:rPr lang="en-US" sz="1865" b="0" i="0" kern="1200" dirty="0" err="1">
                <a:solidFill>
                  <a:srgbClr val="58595B"/>
                </a:solidFill>
                <a:effectLst/>
                <a:latin typeface="Helvetica" pitchFamily="2" charset="0"/>
                <a:ea typeface="+mn-ea"/>
                <a:cs typeface="+mn-cs"/>
              </a:rPr>
              <a:t>ullamco</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laboris</a:t>
            </a:r>
            <a:r>
              <a:rPr lang="en-US" sz="1865" b="0" i="0" kern="1200" dirty="0">
                <a:solidFill>
                  <a:srgbClr val="58595B"/>
                </a:solidFill>
                <a:effectLst/>
                <a:latin typeface="Helvetica" pitchFamily="2" charset="0"/>
                <a:ea typeface="+mn-ea"/>
                <a:cs typeface="+mn-cs"/>
              </a:rPr>
              <a:t> nisi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aliquip</a:t>
            </a:r>
            <a:r>
              <a:rPr lang="en-US" sz="1865" b="0" i="0" kern="1200" dirty="0">
                <a:solidFill>
                  <a:srgbClr val="58595B"/>
                </a:solidFill>
                <a:effectLst/>
                <a:latin typeface="Helvetica" pitchFamily="2" charset="0"/>
                <a:ea typeface="+mn-ea"/>
                <a:cs typeface="+mn-cs"/>
              </a:rPr>
              <a:t> ex </a:t>
            </a:r>
            <a:r>
              <a:rPr lang="en-US" sz="1865" b="0" i="0" kern="1200" dirty="0" err="1">
                <a:solidFill>
                  <a:srgbClr val="58595B"/>
                </a:solidFill>
                <a:effectLst/>
                <a:latin typeface="Helvetica" pitchFamily="2" charset="0"/>
                <a:ea typeface="+mn-ea"/>
                <a:cs typeface="+mn-cs"/>
              </a:rPr>
              <a:t>ead</a:t>
            </a:r>
            <a:r>
              <a:rPr lang="en-US" sz="1865" b="0" i="0" kern="1200" dirty="0">
                <a:solidFill>
                  <a:srgbClr val="58595B"/>
                </a:solidFill>
                <a:effectLst/>
                <a:latin typeface="Helvetica" pitchFamily="2" charset="0"/>
                <a:ea typeface="+mn-ea"/>
                <a:cs typeface="+mn-cs"/>
              </a:rPr>
              <a:t>.</a:t>
            </a:r>
          </a:p>
        </p:txBody>
      </p:sp>
      <p:sp>
        <p:nvSpPr>
          <p:cNvPr id="10" name="Text Placeholder 23"/>
          <p:cNvSpPr>
            <a:spLocks noGrp="1"/>
          </p:cNvSpPr>
          <p:nvPr>
            <p:ph type="body" sz="quarter" idx="21" hasCustomPrompt="1"/>
          </p:nvPr>
        </p:nvSpPr>
        <p:spPr>
          <a:xfrm>
            <a:off x="6095999" y="1950720"/>
            <a:ext cx="5120639" cy="292608"/>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p:cNvSpPr>
            <a:spLocks noGrp="1"/>
          </p:cNvSpPr>
          <p:nvPr>
            <p:ph type="pic" sz="quarter" idx="22"/>
          </p:nvPr>
        </p:nvSpPr>
        <p:spPr>
          <a:xfrm>
            <a:off x="853440" y="1950720"/>
            <a:ext cx="5242560" cy="414528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Header w/one image on left</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p:cNvSpPr>
            <a:spLocks noGrp="1"/>
          </p:cNvSpPr>
          <p:nvPr>
            <p:ph type="dt" sz="half" idx="18"/>
          </p:nvPr>
        </p:nvSpPr>
        <p:spPr/>
        <p:txBody>
          <a:bodyPr/>
          <a:lstStyle/>
          <a:p>
            <a:fld id="{C5558416-D4A5-2C4B-BFD9-97D61B9D22FA}" type="datetime4">
              <a:rPr lang="en-US" smtClean="0"/>
              <a:t>March 26, 2024</a:t>
            </a:fld>
            <a:endParaRPr lang="en-US" dirty="0"/>
          </a:p>
        </p:txBody>
      </p:sp>
      <p:sp>
        <p:nvSpPr>
          <p:cNvPr id="31" name="Slide Number Placeholder 30"/>
          <p:cNvSpPr>
            <a:spLocks noGrp="1"/>
          </p:cNvSpPr>
          <p:nvPr>
            <p:ph type="sldNum" sz="quarter" idx="19"/>
          </p:nvPr>
        </p:nvSpPr>
        <p:spPr/>
        <p:txBody>
          <a:bodyPr/>
          <a:lstStyle/>
          <a:p>
            <a:fld id="{B6238B5B-F19C-E947-A0BC-87BD7983F871}" type="slidenum">
              <a:rPr lang="en-US" smtClean="0"/>
              <a:t>‹#›</a:t>
            </a:fld>
            <a:endParaRPr lang="en-US" dirty="0"/>
          </a:p>
        </p:txBody>
      </p:sp>
      <p:sp>
        <p:nvSpPr>
          <p:cNvPr id="9" name="Text Placeholder 19"/>
          <p:cNvSpPr>
            <a:spLocks noGrp="1"/>
          </p:cNvSpPr>
          <p:nvPr>
            <p:ph type="body" sz="quarter" idx="20" hasCustomPrompt="1"/>
          </p:nvPr>
        </p:nvSpPr>
        <p:spPr>
          <a:xfrm>
            <a:off x="853440" y="2438400"/>
            <a:ext cx="5120640" cy="1551579"/>
          </a:xfrm>
          <a:prstGeom prst="rect">
            <a:avLst/>
          </a:prstGeom>
        </p:spPr>
        <p:txBody>
          <a:bodyPr lIns="0" rIns="36576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b="0" i="0" baseline="0">
                <a:solidFill>
                  <a:srgbClr val="58595B"/>
                </a:solidFill>
                <a:latin typeface="Helvetica Regular"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865" b="0" i="0" kern="1200" dirty="0">
                <a:solidFill>
                  <a:srgbClr val="58595B"/>
                </a:solidFill>
                <a:effectLst/>
                <a:latin typeface="Helvetica" pitchFamily="2" charset="0"/>
                <a:ea typeface="+mn-ea"/>
                <a:cs typeface="+mn-cs"/>
              </a:rPr>
              <a:t>Lorem ipsum dolor sit </a:t>
            </a:r>
            <a:r>
              <a:rPr lang="en-US" sz="1865" b="0" i="0" kern="1200" dirty="0" err="1">
                <a:solidFill>
                  <a:srgbClr val="58595B"/>
                </a:solidFill>
                <a:effectLst/>
                <a:latin typeface="Helvetica" pitchFamily="2" charset="0"/>
                <a:ea typeface="+mn-ea"/>
                <a:cs typeface="+mn-cs"/>
              </a:rPr>
              <a:t>amet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consectetur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adipiscing</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elit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sed</a:t>
            </a:r>
            <a:r>
              <a:rPr lang="en-US" sz="1865" b="0" i="0" kern="1200" dirty="0">
                <a:solidFill>
                  <a:srgbClr val="58595B"/>
                </a:solidFill>
                <a:effectLst/>
                <a:latin typeface="Helvetica" pitchFamily="2" charset="0"/>
                <a:ea typeface="+mn-ea"/>
                <a:cs typeface="+mn-cs"/>
              </a:rPr>
              <a:t> do </a:t>
            </a:r>
            <a:r>
              <a:rPr lang="en-US" sz="1865" b="0" i="0" kern="1200" dirty="0" err="1">
                <a:solidFill>
                  <a:srgbClr val="58595B"/>
                </a:solidFill>
                <a:effectLst/>
                <a:latin typeface="Helvetica" pitchFamily="2" charset="0"/>
                <a:ea typeface="+mn-ea"/>
                <a:cs typeface="+mn-cs"/>
              </a:rPr>
              <a:t>eiusmod</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tempor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incididunt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labore</a:t>
            </a:r>
            <a:r>
              <a:rPr lang="en-US" sz="1865" b="0" i="0" kern="1200" dirty="0">
                <a:solidFill>
                  <a:srgbClr val="58595B"/>
                </a:solidFill>
                <a:effectLst/>
                <a:latin typeface="Helvetica" pitchFamily="2" charset="0"/>
                <a:ea typeface="+mn-ea"/>
                <a:cs typeface="+mn-cs"/>
              </a:rPr>
              <a:t> et dolore magna </a:t>
            </a:r>
            <a:r>
              <a:rPr lang="en-US" sz="1865" b="0" i="0" kern="1200" dirty="0" err="1">
                <a:solidFill>
                  <a:srgbClr val="58595B"/>
                </a:solidFill>
                <a:effectLst/>
                <a:latin typeface="Helvetica" pitchFamily="2" charset="0"/>
                <a:ea typeface="+mn-ea"/>
                <a:cs typeface="+mn-cs"/>
              </a:rPr>
              <a:t>aliqua</a:t>
            </a:r>
            <a:r>
              <a:rPr lang="en-US" sz="1865" b="0" i="0" kern="1200" dirty="0">
                <a:solidFill>
                  <a:srgbClr val="58595B"/>
                </a:solidFill>
                <a:effectLst/>
                <a:latin typeface="Helvetica" pitchFamily="2" charset="0"/>
                <a:ea typeface="+mn-ea"/>
                <a:cs typeface="+mn-cs"/>
              </a:rPr>
              <a:t>. Ut </a:t>
            </a:r>
            <a:r>
              <a:rPr lang="en-US" sz="1865" b="0" i="0" kern="1200" dirty="0" err="1">
                <a:solidFill>
                  <a:srgbClr val="58595B"/>
                </a:solidFill>
                <a:effectLst/>
                <a:latin typeface="Helvetica" pitchFamily="2" charset="0"/>
                <a:ea typeface="+mn-ea"/>
                <a:cs typeface="+mn-cs"/>
              </a:rPr>
              <a:t>enim</a:t>
            </a:r>
            <a:r>
              <a:rPr lang="en-US" sz="1865" b="0" i="0" kern="1200" dirty="0">
                <a:solidFill>
                  <a:srgbClr val="58595B"/>
                </a:solidFill>
                <a:effectLst/>
                <a:latin typeface="Helvetica" pitchFamily="2" charset="0"/>
                <a:ea typeface="+mn-ea"/>
                <a:cs typeface="+mn-cs"/>
              </a:rPr>
              <a:t> ad minim </a:t>
            </a:r>
            <a:r>
              <a:rPr lang="en-US" sz="1865" b="0" i="0" kern="1200" dirty="0" err="1">
                <a:solidFill>
                  <a:srgbClr val="58595B"/>
                </a:solidFill>
                <a:effectLst/>
                <a:latin typeface="Helvetica" pitchFamily="2" charset="0"/>
                <a:ea typeface="+mn-ea"/>
                <a:cs typeface="+mn-cs"/>
              </a:rPr>
              <a:t>veniam</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quis</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nostrud</a:t>
            </a:r>
            <a:r>
              <a:rPr lang="en-US" sz="1865" b="0" i="0" kern="1200" dirty="0">
                <a:solidFill>
                  <a:srgbClr val="58595B"/>
                </a:solidFill>
                <a:effectLst/>
                <a:latin typeface="Helvetica" pitchFamily="2" charset="0"/>
                <a:ea typeface="+mn-ea"/>
                <a:cs typeface="+mn-cs"/>
              </a:rPr>
              <a:t> exercitation </a:t>
            </a:r>
            <a:r>
              <a:rPr lang="en-US" sz="1865" b="0" i="0" kern="1200" dirty="0" err="1">
                <a:solidFill>
                  <a:srgbClr val="58595B"/>
                </a:solidFill>
                <a:effectLst/>
                <a:latin typeface="Helvetica" pitchFamily="2" charset="0"/>
                <a:ea typeface="+mn-ea"/>
                <a:cs typeface="+mn-cs"/>
              </a:rPr>
              <a:t>ullamco</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laboris</a:t>
            </a:r>
            <a:r>
              <a:rPr lang="en-US" sz="1865" b="0" i="0" kern="1200" dirty="0">
                <a:solidFill>
                  <a:srgbClr val="58595B"/>
                </a:solidFill>
                <a:effectLst/>
                <a:latin typeface="Helvetica" pitchFamily="2" charset="0"/>
                <a:ea typeface="+mn-ea"/>
                <a:cs typeface="+mn-cs"/>
              </a:rPr>
              <a:t> nisi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aliquip</a:t>
            </a:r>
            <a:r>
              <a:rPr lang="en-US" sz="1865" b="0" i="0" kern="1200" dirty="0">
                <a:solidFill>
                  <a:srgbClr val="58595B"/>
                </a:solidFill>
                <a:effectLst/>
                <a:latin typeface="Helvetica" pitchFamily="2" charset="0"/>
                <a:ea typeface="+mn-ea"/>
                <a:cs typeface="+mn-cs"/>
              </a:rPr>
              <a:t> ex </a:t>
            </a:r>
            <a:r>
              <a:rPr lang="en-US" sz="1865" b="0" i="0" kern="1200" dirty="0" err="1">
                <a:solidFill>
                  <a:srgbClr val="58595B"/>
                </a:solidFill>
                <a:effectLst/>
                <a:latin typeface="Helvetica" pitchFamily="2" charset="0"/>
                <a:ea typeface="+mn-ea"/>
                <a:cs typeface="+mn-cs"/>
              </a:rPr>
              <a:t>ead</a:t>
            </a:r>
            <a:r>
              <a:rPr lang="en-US" sz="1865" b="0" i="0" kern="1200" dirty="0">
                <a:solidFill>
                  <a:srgbClr val="58595B"/>
                </a:solidFill>
                <a:effectLst/>
                <a:latin typeface="Helvetica" pitchFamily="2" charset="0"/>
                <a:ea typeface="+mn-ea"/>
                <a:cs typeface="+mn-cs"/>
              </a:rPr>
              <a:t>.</a:t>
            </a:r>
          </a:p>
        </p:txBody>
      </p:sp>
      <p:sp>
        <p:nvSpPr>
          <p:cNvPr id="10" name="Text Placeholder 23"/>
          <p:cNvSpPr>
            <a:spLocks noGrp="1"/>
          </p:cNvSpPr>
          <p:nvPr>
            <p:ph type="body" sz="quarter" idx="21" hasCustomPrompt="1"/>
          </p:nvPr>
        </p:nvSpPr>
        <p:spPr>
          <a:xfrm>
            <a:off x="853441" y="1950720"/>
            <a:ext cx="5120639" cy="292608"/>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p:cNvSpPr>
            <a:spLocks noGrp="1"/>
          </p:cNvSpPr>
          <p:nvPr>
            <p:ph type="pic" sz="quarter" idx="22"/>
          </p:nvPr>
        </p:nvSpPr>
        <p:spPr>
          <a:xfrm>
            <a:off x="5974079" y="1950720"/>
            <a:ext cx="5242560" cy="414528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Header w/one image on right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3" name="Header rule"/>
          <p:cNvSpPr/>
          <p:nvPr/>
        </p:nvSpPr>
        <p:spPr>
          <a:xfrm>
            <a:off x="853440" y="3291840"/>
            <a:ext cx="10363200" cy="48768"/>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5" name="Text Placeholder 3"/>
          <p:cNvSpPr>
            <a:spLocks noGrp="1"/>
          </p:cNvSpPr>
          <p:nvPr>
            <p:ph type="body" sz="quarter" idx="20" hasCustomPrompt="1"/>
          </p:nvPr>
        </p:nvSpPr>
        <p:spPr>
          <a:xfrm>
            <a:off x="853439" y="3535680"/>
            <a:ext cx="10363200" cy="297091"/>
          </a:xfrm>
          <a:prstGeom prst="rect">
            <a:avLst/>
          </a:prstGeom>
        </p:spPr>
        <p:txBody>
          <a:bodyPr lIns="0" tIns="0" rIns="0" bIns="0">
            <a:spAutoFit/>
          </a:bodyPr>
          <a:lstStyle>
            <a:lvl1pPr marL="0" indent="0">
              <a:buFontTx/>
              <a:buNone/>
              <a:defRPr sz="2135" b="1" i="0" cap="all" baseline="0">
                <a:solidFill>
                  <a:schemeClr val="bg1"/>
                </a:solidFill>
                <a:latin typeface="Helvetica" pitchFamily="2" charset="0"/>
              </a:defRPr>
            </a:lvl1pPr>
            <a:lvl2pPr>
              <a:buFontTx/>
              <a:buNone/>
              <a:defRPr b="1"/>
            </a:lvl2pPr>
            <a:lvl3pPr marL="914400" indent="0">
              <a:buFontTx/>
              <a:buNone/>
              <a:defRPr b="1"/>
            </a:lvl3pPr>
            <a:lvl4pPr marL="1371600" indent="0">
              <a:buFontTx/>
              <a:buNone/>
              <a:defRPr b="1"/>
            </a:lvl4pPr>
            <a:lvl5pPr marL="1828800" indent="0">
              <a:buFontTx/>
              <a:buNone/>
              <a:defRPr b="1"/>
            </a:lvl5pPr>
          </a:lstStyle>
          <a:p>
            <a:pPr lvl="0"/>
            <a:r>
              <a:rPr lang="en-US" dirty="0"/>
              <a:t>ADDITIONAL TEXT GOES HERE </a:t>
            </a:r>
          </a:p>
        </p:txBody>
      </p:sp>
      <p:sp>
        <p:nvSpPr>
          <p:cNvPr id="6" name="Date Placeholder 5"/>
          <p:cNvSpPr>
            <a:spLocks noGrp="1"/>
          </p:cNvSpPr>
          <p:nvPr>
            <p:ph type="dt" sz="half" idx="21"/>
          </p:nvPr>
        </p:nvSpPr>
        <p:spPr>
          <a:xfrm>
            <a:off x="5730240" y="6339841"/>
            <a:ext cx="2823512" cy="422744"/>
          </a:xfrm>
          <a:prstGeom prst="rect">
            <a:avLst/>
          </a:prstGeom>
        </p:spPr>
        <p:txBody>
          <a:bodyPr/>
          <a:lstStyle/>
          <a:p>
            <a:fld id="{F0C553A3-940F-4AE8-96FB-3B07B67DC7A3}" type="datetimeFigureOut">
              <a:rPr lang="en-CA" smtClean="0"/>
              <a:t>2024-03-26</a:t>
            </a:fld>
            <a:endParaRPr lang="en-CA"/>
          </a:p>
        </p:txBody>
      </p:sp>
      <p:sp>
        <p:nvSpPr>
          <p:cNvPr id="7" name="Slide Number Placeholder 6"/>
          <p:cNvSpPr>
            <a:spLocks noGrp="1"/>
          </p:cNvSpPr>
          <p:nvPr>
            <p:ph type="sldNum" sz="quarter" idx="22"/>
          </p:nvPr>
        </p:nvSpPr>
        <p:spPr>
          <a:xfrm>
            <a:off x="11228832" y="6339841"/>
            <a:ext cx="609600" cy="508857"/>
          </a:xfrm>
          <a:prstGeom prst="rect">
            <a:avLst/>
          </a:prstGeom>
        </p:spPr>
        <p:txBody>
          <a:bodyPr/>
          <a:lstStyle/>
          <a:p>
            <a:fld id="{02F28CC5-0082-4951-8A8F-3C8372D6E514}" type="slidenum">
              <a:rPr lang="en-CA" smtClean="0"/>
              <a:t>‹#›</a:t>
            </a:fld>
            <a:endParaRPr lang="en-C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 w/two images">
    <p:spTree>
      <p:nvGrpSpPr>
        <p:cNvPr id="1" name=""/>
        <p:cNvGrpSpPr/>
        <p:nvPr/>
      </p:nvGrpSpPr>
      <p:grpSpPr>
        <a:xfrm>
          <a:off x="0" y="0"/>
          <a:ext cx="0" cy="0"/>
          <a:chOff x="0" y="0"/>
          <a:chExt cx="0" cy="0"/>
        </a:xfrm>
      </p:grpSpPr>
      <p:sp>
        <p:nvSpPr>
          <p:cNvPr id="30" name="Date Placeholder 29"/>
          <p:cNvSpPr>
            <a:spLocks noGrp="1"/>
          </p:cNvSpPr>
          <p:nvPr>
            <p:ph type="dt" sz="half" idx="18"/>
          </p:nvPr>
        </p:nvSpPr>
        <p:spPr/>
        <p:txBody>
          <a:bodyPr/>
          <a:lstStyle/>
          <a:p>
            <a:fld id="{A44ACDD2-15F2-0B4C-A54B-A39030A6F076}" type="datetime4">
              <a:rPr lang="en-US" smtClean="0"/>
              <a:t>March 26, 2024</a:t>
            </a:fld>
            <a:endParaRPr lang="en-US" dirty="0"/>
          </a:p>
        </p:txBody>
      </p:sp>
      <p:sp>
        <p:nvSpPr>
          <p:cNvPr id="31" name="Slide Number Placeholder 30"/>
          <p:cNvSpPr>
            <a:spLocks noGrp="1"/>
          </p:cNvSpPr>
          <p:nvPr>
            <p:ph type="sldNum" sz="quarter" idx="19"/>
          </p:nvPr>
        </p:nvSpPr>
        <p:spPr/>
        <p:txBody>
          <a:bodyPr/>
          <a:lstStyle/>
          <a:p>
            <a:fld id="{B6238B5B-F19C-E947-A0BC-87BD7983F871}" type="slidenum">
              <a:rPr lang="en-US" smtClean="0"/>
              <a:t>‹#›</a:t>
            </a:fld>
            <a:endParaRPr lang="en-US" dirty="0"/>
          </a:p>
        </p:txBody>
      </p:sp>
      <p:sp>
        <p:nvSpPr>
          <p:cNvPr id="11" name="Picture Placeholder 2"/>
          <p:cNvSpPr>
            <a:spLocks noGrp="1"/>
          </p:cNvSpPr>
          <p:nvPr>
            <p:ph type="pic" sz="quarter" idx="23"/>
          </p:nvPr>
        </p:nvSpPr>
        <p:spPr>
          <a:xfrm>
            <a:off x="853270" y="1950720"/>
            <a:ext cx="4998719" cy="27432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p:cNvSpPr>
            <a:spLocks noGrp="1"/>
          </p:cNvSpPr>
          <p:nvPr>
            <p:ph type="body" sz="quarter" idx="28" hasCustomPrompt="1"/>
          </p:nvPr>
        </p:nvSpPr>
        <p:spPr>
          <a:xfrm>
            <a:off x="853441" y="4754880"/>
            <a:ext cx="4998719" cy="960456"/>
          </a:xfrm>
          <a:prstGeom prst="rect">
            <a:avLst/>
          </a:prstGeom>
        </p:spPr>
        <p:txBody>
          <a:bodyPr lIns="0" tIns="182880" b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b="0" i="0" baseline="0">
                <a:solidFill>
                  <a:srgbClr val="58595B"/>
                </a:solidFill>
                <a:latin typeface="Helvetica Regular"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865" b="0" i="0" kern="1200" dirty="0">
                <a:solidFill>
                  <a:srgbClr val="58595B"/>
                </a:solidFill>
                <a:effectLst/>
                <a:latin typeface="Helvetica" pitchFamily="2" charset="0"/>
                <a:ea typeface="+mn-ea"/>
                <a:cs typeface="+mn-cs"/>
              </a:rPr>
              <a:t>Lorem ipsum dolor sit </a:t>
            </a:r>
            <a:r>
              <a:rPr lang="en-US" sz="1865" b="0" i="0" kern="1200" dirty="0" err="1">
                <a:solidFill>
                  <a:srgbClr val="58595B"/>
                </a:solidFill>
                <a:effectLst/>
                <a:latin typeface="Helvetica" pitchFamily="2" charset="0"/>
                <a:ea typeface="+mn-ea"/>
                <a:cs typeface="+mn-cs"/>
              </a:rPr>
              <a:t>amet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consectetur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adipiscing</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elit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sed</a:t>
            </a:r>
            <a:r>
              <a:rPr lang="en-US" sz="1865" b="0" i="0" kern="1200" dirty="0">
                <a:solidFill>
                  <a:srgbClr val="58595B"/>
                </a:solidFill>
                <a:effectLst/>
                <a:latin typeface="Helvetica" pitchFamily="2" charset="0"/>
                <a:ea typeface="+mn-ea"/>
                <a:cs typeface="+mn-cs"/>
              </a:rPr>
              <a:t> do </a:t>
            </a:r>
            <a:r>
              <a:rPr lang="en-US" sz="1865" b="0" i="0" kern="1200" dirty="0" err="1">
                <a:solidFill>
                  <a:srgbClr val="58595B"/>
                </a:solidFill>
                <a:effectLst/>
                <a:latin typeface="Helvetica" pitchFamily="2" charset="0"/>
                <a:ea typeface="+mn-ea"/>
                <a:cs typeface="+mn-cs"/>
              </a:rPr>
              <a:t>eiusmod</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tempor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incididunt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labore</a:t>
            </a:r>
            <a:r>
              <a:rPr lang="en-US" sz="1865" b="0" i="0" kern="1200" dirty="0">
                <a:solidFill>
                  <a:srgbClr val="58595B"/>
                </a:solidFill>
                <a:effectLst/>
                <a:latin typeface="Helvetica" pitchFamily="2" charset="0"/>
                <a:ea typeface="+mn-ea"/>
                <a:cs typeface="+mn-cs"/>
              </a:rPr>
              <a:t> et dolore.</a:t>
            </a:r>
          </a:p>
        </p:txBody>
      </p:sp>
      <p:sp>
        <p:nvSpPr>
          <p:cNvPr id="2" name="Title 1"/>
          <p:cNvSpPr>
            <a:spLocks noGrp="1"/>
          </p:cNvSpPr>
          <p:nvPr>
            <p:ph type="title" hasCustomPrompt="1"/>
          </p:nvPr>
        </p:nvSpPr>
        <p:spPr/>
        <p:txBody>
          <a:bodyPr/>
          <a:lstStyle/>
          <a:p>
            <a:r>
              <a:rPr lang="en-US" dirty="0"/>
              <a:t>Header w/two images</a:t>
            </a:r>
          </a:p>
        </p:txBody>
      </p:sp>
      <p:sp>
        <p:nvSpPr>
          <p:cNvPr id="9" name="Picture Placeholder 2"/>
          <p:cNvSpPr>
            <a:spLocks noGrp="1"/>
          </p:cNvSpPr>
          <p:nvPr>
            <p:ph type="pic" sz="quarter" idx="29"/>
          </p:nvPr>
        </p:nvSpPr>
        <p:spPr>
          <a:xfrm>
            <a:off x="6221683" y="1955800"/>
            <a:ext cx="4998719" cy="27432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0" name="Text Placeholder 19"/>
          <p:cNvSpPr>
            <a:spLocks noGrp="1"/>
          </p:cNvSpPr>
          <p:nvPr>
            <p:ph type="body" sz="quarter" idx="30" hasCustomPrompt="1"/>
          </p:nvPr>
        </p:nvSpPr>
        <p:spPr>
          <a:xfrm>
            <a:off x="6221854" y="4759960"/>
            <a:ext cx="4998719" cy="960456"/>
          </a:xfrm>
          <a:prstGeom prst="rect">
            <a:avLst/>
          </a:prstGeom>
        </p:spPr>
        <p:txBody>
          <a:bodyPr lIns="0" tIns="182880" b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b="0" i="0" baseline="0">
                <a:solidFill>
                  <a:srgbClr val="58595B"/>
                </a:solidFill>
                <a:latin typeface="Helvetica Regular"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865" b="0" i="0" kern="1200" dirty="0">
                <a:solidFill>
                  <a:srgbClr val="58595B"/>
                </a:solidFill>
                <a:effectLst/>
                <a:latin typeface="Helvetica" pitchFamily="2" charset="0"/>
                <a:ea typeface="+mn-ea"/>
                <a:cs typeface="+mn-cs"/>
              </a:rPr>
              <a:t>Lorem ipsum dolor sit </a:t>
            </a:r>
            <a:r>
              <a:rPr lang="en-US" sz="1865" b="0" i="0" kern="1200" dirty="0" err="1">
                <a:solidFill>
                  <a:srgbClr val="58595B"/>
                </a:solidFill>
                <a:effectLst/>
                <a:latin typeface="Helvetica" pitchFamily="2" charset="0"/>
                <a:ea typeface="+mn-ea"/>
                <a:cs typeface="+mn-cs"/>
              </a:rPr>
              <a:t>amet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consectetur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adipiscing</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elit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sed</a:t>
            </a:r>
            <a:r>
              <a:rPr lang="en-US" sz="1865" b="0" i="0" kern="1200" dirty="0">
                <a:solidFill>
                  <a:srgbClr val="58595B"/>
                </a:solidFill>
                <a:effectLst/>
                <a:latin typeface="Helvetica" pitchFamily="2" charset="0"/>
                <a:ea typeface="+mn-ea"/>
                <a:cs typeface="+mn-cs"/>
              </a:rPr>
              <a:t> do </a:t>
            </a:r>
            <a:r>
              <a:rPr lang="en-US" sz="1865" b="0" i="0" kern="1200" dirty="0" err="1">
                <a:solidFill>
                  <a:srgbClr val="58595B"/>
                </a:solidFill>
                <a:effectLst/>
                <a:latin typeface="Helvetica" pitchFamily="2" charset="0"/>
                <a:ea typeface="+mn-ea"/>
                <a:cs typeface="+mn-cs"/>
              </a:rPr>
              <a:t>eiusmod</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tempor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incididunt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labore</a:t>
            </a:r>
            <a:r>
              <a:rPr lang="en-US" sz="1865" b="0" i="0" kern="1200" dirty="0">
                <a:solidFill>
                  <a:srgbClr val="58595B"/>
                </a:solidFill>
                <a:effectLst/>
                <a:latin typeface="Helvetica" pitchFamily="2" charset="0"/>
                <a:ea typeface="+mn-ea"/>
                <a:cs typeface="+mn-cs"/>
              </a:rPr>
              <a:t> et dolore.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p:cNvSpPr>
            <a:spLocks noGrp="1"/>
          </p:cNvSpPr>
          <p:nvPr>
            <p:ph type="dt" sz="half" idx="18"/>
          </p:nvPr>
        </p:nvSpPr>
        <p:spPr/>
        <p:txBody>
          <a:bodyPr/>
          <a:lstStyle/>
          <a:p>
            <a:fld id="{D74E759E-4D0E-9441-BADB-21737C39DC67}" type="datetime4">
              <a:rPr lang="en-US" smtClean="0"/>
              <a:t>March 26, 2024</a:t>
            </a:fld>
            <a:endParaRPr lang="en-US" dirty="0"/>
          </a:p>
        </p:txBody>
      </p:sp>
      <p:sp>
        <p:nvSpPr>
          <p:cNvPr id="31" name="Slide Number Placeholder 30"/>
          <p:cNvSpPr>
            <a:spLocks noGrp="1"/>
          </p:cNvSpPr>
          <p:nvPr>
            <p:ph type="sldNum" sz="quarter" idx="19"/>
          </p:nvPr>
        </p:nvSpPr>
        <p:spPr/>
        <p:txBody>
          <a:bodyPr/>
          <a:lstStyle/>
          <a:p>
            <a:fld id="{B6238B5B-F19C-E947-A0BC-87BD7983F871}" type="slidenum">
              <a:rPr lang="en-US" smtClean="0"/>
              <a:t>‹#›</a:t>
            </a:fld>
            <a:endParaRPr lang="en-US" dirty="0"/>
          </a:p>
        </p:txBody>
      </p:sp>
      <p:sp>
        <p:nvSpPr>
          <p:cNvPr id="11" name="Picture Placeholder 2"/>
          <p:cNvSpPr>
            <a:spLocks noGrp="1"/>
          </p:cNvSpPr>
          <p:nvPr>
            <p:ph type="pic" sz="quarter" idx="23"/>
          </p:nvPr>
        </p:nvSpPr>
        <p:spPr>
          <a:xfrm>
            <a:off x="853269" y="1950720"/>
            <a:ext cx="3291840" cy="27432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19"/>
          <p:cNvSpPr>
            <a:spLocks noGrp="1"/>
          </p:cNvSpPr>
          <p:nvPr>
            <p:ph type="body" sz="quarter" idx="24" hasCustomPrompt="1"/>
          </p:nvPr>
        </p:nvSpPr>
        <p:spPr>
          <a:xfrm>
            <a:off x="7924800" y="4754881"/>
            <a:ext cx="3291840" cy="1219052"/>
          </a:xfrm>
          <a:prstGeom prst="rect">
            <a:avLst/>
          </a:prstGeom>
        </p:spPr>
        <p:txBody>
          <a:bodyPr lIns="0" tIns="182880" b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b="0" i="0" baseline="0">
                <a:solidFill>
                  <a:srgbClr val="58595B"/>
                </a:solidFill>
                <a:latin typeface="Helvetica Regular"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865" b="0" i="0" kern="1200" dirty="0">
                <a:solidFill>
                  <a:srgbClr val="58595B"/>
                </a:solidFill>
                <a:effectLst/>
                <a:latin typeface="Helvetica" pitchFamily="2" charset="0"/>
                <a:ea typeface="+mn-ea"/>
                <a:cs typeface="+mn-cs"/>
              </a:rPr>
              <a:t>Lorem ipsum dolor sit </a:t>
            </a:r>
            <a:r>
              <a:rPr lang="en-US" sz="1865" b="0" i="0" kern="1200" dirty="0" err="1">
                <a:solidFill>
                  <a:srgbClr val="58595B"/>
                </a:solidFill>
                <a:effectLst/>
                <a:latin typeface="Helvetica" pitchFamily="2" charset="0"/>
                <a:ea typeface="+mn-ea"/>
                <a:cs typeface="+mn-cs"/>
              </a:rPr>
              <a:t>amet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consectetur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adipiscing</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elit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sed</a:t>
            </a:r>
            <a:r>
              <a:rPr lang="en-US" sz="1865" b="0" i="0" kern="1200" dirty="0">
                <a:solidFill>
                  <a:srgbClr val="58595B"/>
                </a:solidFill>
                <a:effectLst/>
                <a:latin typeface="Helvetica" pitchFamily="2" charset="0"/>
                <a:ea typeface="+mn-ea"/>
                <a:cs typeface="+mn-cs"/>
              </a:rPr>
              <a:t> do </a:t>
            </a:r>
            <a:r>
              <a:rPr lang="en-US" sz="1865" b="0" i="0" kern="1200" dirty="0" err="1">
                <a:solidFill>
                  <a:srgbClr val="58595B"/>
                </a:solidFill>
                <a:effectLst/>
                <a:latin typeface="Helvetica" pitchFamily="2" charset="0"/>
                <a:ea typeface="+mn-ea"/>
                <a:cs typeface="+mn-cs"/>
              </a:rPr>
              <a:t>eiusmod</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tempor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incididunt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labore</a:t>
            </a:r>
            <a:r>
              <a:rPr lang="en-US" sz="1865" b="0" i="0" kern="1200" dirty="0">
                <a:solidFill>
                  <a:srgbClr val="58595B"/>
                </a:solidFill>
                <a:effectLst/>
                <a:latin typeface="Helvetica" pitchFamily="2" charset="0"/>
                <a:ea typeface="+mn-ea"/>
                <a:cs typeface="+mn-cs"/>
              </a:rPr>
              <a:t> et dolore.</a:t>
            </a:r>
          </a:p>
        </p:txBody>
      </p:sp>
      <p:sp>
        <p:nvSpPr>
          <p:cNvPr id="17" name="Picture Placeholder 2"/>
          <p:cNvSpPr>
            <a:spLocks noGrp="1"/>
          </p:cNvSpPr>
          <p:nvPr>
            <p:ph type="pic" sz="quarter" idx="25"/>
          </p:nvPr>
        </p:nvSpPr>
        <p:spPr>
          <a:xfrm>
            <a:off x="7924800" y="1950720"/>
            <a:ext cx="3291840" cy="27432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8" name="Text Placeholder 19"/>
          <p:cNvSpPr>
            <a:spLocks noGrp="1"/>
          </p:cNvSpPr>
          <p:nvPr>
            <p:ph type="body" sz="quarter" idx="26" hasCustomPrompt="1"/>
          </p:nvPr>
        </p:nvSpPr>
        <p:spPr>
          <a:xfrm>
            <a:off x="4389120" y="4754881"/>
            <a:ext cx="3291840" cy="1219052"/>
          </a:xfrm>
          <a:prstGeom prst="rect">
            <a:avLst/>
          </a:prstGeom>
        </p:spPr>
        <p:txBody>
          <a:bodyPr lIns="0" tIns="182880" b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b="0" i="0" baseline="0">
                <a:solidFill>
                  <a:srgbClr val="58595B"/>
                </a:solidFill>
                <a:latin typeface="Helvetica Regular"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865" b="0" i="0" kern="1200" dirty="0">
                <a:solidFill>
                  <a:srgbClr val="58595B"/>
                </a:solidFill>
                <a:effectLst/>
                <a:latin typeface="Helvetica" pitchFamily="2" charset="0"/>
                <a:ea typeface="+mn-ea"/>
                <a:cs typeface="+mn-cs"/>
              </a:rPr>
              <a:t>Lorem ipsum dolor sit </a:t>
            </a:r>
            <a:r>
              <a:rPr lang="en-US" sz="1865" b="0" i="0" kern="1200" dirty="0" err="1">
                <a:solidFill>
                  <a:srgbClr val="58595B"/>
                </a:solidFill>
                <a:effectLst/>
                <a:latin typeface="Helvetica" pitchFamily="2" charset="0"/>
                <a:ea typeface="+mn-ea"/>
                <a:cs typeface="+mn-cs"/>
              </a:rPr>
              <a:t>amet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consectetur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adipiscing</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elit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sed</a:t>
            </a:r>
            <a:r>
              <a:rPr lang="en-US" sz="1865" b="0" i="0" kern="1200" dirty="0">
                <a:solidFill>
                  <a:srgbClr val="58595B"/>
                </a:solidFill>
                <a:effectLst/>
                <a:latin typeface="Helvetica" pitchFamily="2" charset="0"/>
                <a:ea typeface="+mn-ea"/>
                <a:cs typeface="+mn-cs"/>
              </a:rPr>
              <a:t> do </a:t>
            </a:r>
            <a:r>
              <a:rPr lang="en-US" sz="1865" b="0" i="0" kern="1200" dirty="0" err="1">
                <a:solidFill>
                  <a:srgbClr val="58595B"/>
                </a:solidFill>
                <a:effectLst/>
                <a:latin typeface="Helvetica" pitchFamily="2" charset="0"/>
                <a:ea typeface="+mn-ea"/>
                <a:cs typeface="+mn-cs"/>
              </a:rPr>
              <a:t>eiusmod</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tempor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incididunt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labore</a:t>
            </a:r>
            <a:r>
              <a:rPr lang="en-US" sz="1865" b="0" i="0" kern="1200" dirty="0">
                <a:solidFill>
                  <a:srgbClr val="58595B"/>
                </a:solidFill>
                <a:effectLst/>
                <a:latin typeface="Helvetica" pitchFamily="2" charset="0"/>
                <a:ea typeface="+mn-ea"/>
                <a:cs typeface="+mn-cs"/>
              </a:rPr>
              <a:t> et dolore.</a:t>
            </a:r>
          </a:p>
        </p:txBody>
      </p:sp>
      <p:sp>
        <p:nvSpPr>
          <p:cNvPr id="19" name="Picture Placeholder 2"/>
          <p:cNvSpPr>
            <a:spLocks noGrp="1"/>
          </p:cNvSpPr>
          <p:nvPr>
            <p:ph type="pic" sz="quarter" idx="27"/>
          </p:nvPr>
        </p:nvSpPr>
        <p:spPr>
          <a:xfrm>
            <a:off x="4389035" y="1950720"/>
            <a:ext cx="3291840" cy="27432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p:cNvSpPr>
            <a:spLocks noGrp="1"/>
          </p:cNvSpPr>
          <p:nvPr>
            <p:ph type="body" sz="quarter" idx="28" hasCustomPrompt="1"/>
          </p:nvPr>
        </p:nvSpPr>
        <p:spPr>
          <a:xfrm>
            <a:off x="853440" y="4754878"/>
            <a:ext cx="3291840" cy="1219052"/>
          </a:xfrm>
          <a:prstGeom prst="rect">
            <a:avLst/>
          </a:prstGeom>
        </p:spPr>
        <p:txBody>
          <a:bodyPr lIns="0" tIns="182880" b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b="0" i="0" baseline="0">
                <a:solidFill>
                  <a:srgbClr val="58595B"/>
                </a:solidFill>
                <a:latin typeface="Helvetica Regular"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865" b="0" i="0" kern="1200" dirty="0">
                <a:solidFill>
                  <a:srgbClr val="58595B"/>
                </a:solidFill>
                <a:effectLst/>
                <a:latin typeface="Helvetica" pitchFamily="2" charset="0"/>
                <a:ea typeface="+mn-ea"/>
                <a:cs typeface="+mn-cs"/>
              </a:rPr>
              <a:t>Lorem ipsum dolor sit </a:t>
            </a:r>
            <a:r>
              <a:rPr lang="en-US" sz="1865" b="0" i="0" kern="1200" dirty="0" err="1">
                <a:solidFill>
                  <a:srgbClr val="58595B"/>
                </a:solidFill>
                <a:effectLst/>
                <a:latin typeface="Helvetica" pitchFamily="2" charset="0"/>
                <a:ea typeface="+mn-ea"/>
                <a:cs typeface="+mn-cs"/>
              </a:rPr>
              <a:t>amet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consectetur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adipiscing</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elit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sed</a:t>
            </a:r>
            <a:r>
              <a:rPr lang="en-US" sz="1865" b="0" i="0" kern="1200" dirty="0">
                <a:solidFill>
                  <a:srgbClr val="58595B"/>
                </a:solidFill>
                <a:effectLst/>
                <a:latin typeface="Helvetica" pitchFamily="2" charset="0"/>
                <a:ea typeface="+mn-ea"/>
                <a:cs typeface="+mn-cs"/>
              </a:rPr>
              <a:t> do </a:t>
            </a:r>
            <a:r>
              <a:rPr lang="en-US" sz="1865" b="0" i="0" kern="1200" dirty="0" err="1">
                <a:solidFill>
                  <a:srgbClr val="58595B"/>
                </a:solidFill>
                <a:effectLst/>
                <a:latin typeface="Helvetica" pitchFamily="2" charset="0"/>
                <a:ea typeface="+mn-ea"/>
                <a:cs typeface="+mn-cs"/>
              </a:rPr>
              <a:t>eiusmod</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tempor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incididunt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labore</a:t>
            </a:r>
            <a:r>
              <a:rPr lang="en-US" sz="1865" b="0" i="0" kern="1200" dirty="0">
                <a:solidFill>
                  <a:srgbClr val="58595B"/>
                </a:solidFill>
                <a:effectLst/>
                <a:latin typeface="Helvetica" pitchFamily="2" charset="0"/>
                <a:ea typeface="+mn-ea"/>
                <a:cs typeface="+mn-cs"/>
              </a:rPr>
              <a:t> et dolore.</a:t>
            </a:r>
          </a:p>
        </p:txBody>
      </p:sp>
      <p:sp>
        <p:nvSpPr>
          <p:cNvPr id="2" name="Title 1"/>
          <p:cNvSpPr>
            <a:spLocks noGrp="1"/>
          </p:cNvSpPr>
          <p:nvPr>
            <p:ph type="title" hasCustomPrompt="1"/>
          </p:nvPr>
        </p:nvSpPr>
        <p:spPr/>
        <p:txBody>
          <a:bodyPr/>
          <a:lstStyle/>
          <a:p>
            <a:r>
              <a:rPr lang="en-US" dirty="0"/>
              <a:t>Header w/three images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p:cNvSpPr>
            <a:spLocks noGrp="1"/>
          </p:cNvSpPr>
          <p:nvPr>
            <p:ph type="dt" sz="half" idx="18"/>
          </p:nvPr>
        </p:nvSpPr>
        <p:spPr/>
        <p:txBody>
          <a:bodyPr/>
          <a:lstStyle/>
          <a:p>
            <a:fld id="{E17783BE-84C8-5042-BA6A-13AB4BD0036C}" type="datetime4">
              <a:rPr lang="en-US" smtClean="0"/>
              <a:t>March 26, 2024</a:t>
            </a:fld>
            <a:endParaRPr lang="en-US" dirty="0"/>
          </a:p>
        </p:txBody>
      </p:sp>
      <p:sp>
        <p:nvSpPr>
          <p:cNvPr id="31" name="Slide Number Placeholder 30"/>
          <p:cNvSpPr>
            <a:spLocks noGrp="1"/>
          </p:cNvSpPr>
          <p:nvPr>
            <p:ph type="sldNum" sz="quarter" idx="19"/>
          </p:nvPr>
        </p:nvSpPr>
        <p:spPr/>
        <p:txBody>
          <a:bodyPr/>
          <a:lstStyle/>
          <a:p>
            <a:fld id="{B6238B5B-F19C-E947-A0BC-87BD7983F871}" type="slidenum">
              <a:rPr lang="en-US" smtClean="0"/>
              <a:t>‹#›</a:t>
            </a:fld>
            <a:endParaRPr lang="en-US" dirty="0"/>
          </a:p>
        </p:txBody>
      </p:sp>
      <p:sp>
        <p:nvSpPr>
          <p:cNvPr id="9" name="Text Placeholder 19"/>
          <p:cNvSpPr>
            <a:spLocks noGrp="1"/>
          </p:cNvSpPr>
          <p:nvPr>
            <p:ph type="body" sz="quarter" idx="20" hasCustomPrompt="1"/>
          </p:nvPr>
        </p:nvSpPr>
        <p:spPr>
          <a:xfrm>
            <a:off x="853440" y="5242561"/>
            <a:ext cx="10363200" cy="701859"/>
          </a:xfrm>
          <a:prstGeom prst="rect">
            <a:avLst/>
          </a:prstGeom>
        </p:spPr>
        <p:txBody>
          <a:bodyPr lIns="0" tIns="18288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b="0" i="0">
                <a:solidFill>
                  <a:srgbClr val="58595B"/>
                </a:solidFill>
                <a:latin typeface="Helvetica Regular"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865" b="0" i="0" kern="1200" dirty="0">
                <a:solidFill>
                  <a:srgbClr val="58595B"/>
                </a:solidFill>
                <a:effectLst/>
                <a:latin typeface="Helvetica" pitchFamily="2" charset="0"/>
                <a:ea typeface="+mn-ea"/>
                <a:cs typeface="+mn-cs"/>
              </a:rPr>
              <a:t>Lorem ipsum dolor sit </a:t>
            </a:r>
            <a:r>
              <a:rPr lang="en-US" sz="1865" b="0" i="0" kern="1200" dirty="0" err="1">
                <a:solidFill>
                  <a:srgbClr val="58595B"/>
                </a:solidFill>
                <a:effectLst/>
                <a:latin typeface="Helvetica" pitchFamily="2" charset="0"/>
                <a:ea typeface="+mn-ea"/>
                <a:cs typeface="+mn-cs"/>
              </a:rPr>
              <a:t>amet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consectetur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adipiscing</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elit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sed</a:t>
            </a:r>
            <a:r>
              <a:rPr lang="en-US" sz="1865" b="0" i="0" kern="1200" dirty="0">
                <a:solidFill>
                  <a:srgbClr val="58595B"/>
                </a:solidFill>
                <a:effectLst/>
                <a:latin typeface="Helvetica" pitchFamily="2" charset="0"/>
                <a:ea typeface="+mn-ea"/>
                <a:cs typeface="+mn-cs"/>
              </a:rPr>
              <a:t> do </a:t>
            </a:r>
            <a:r>
              <a:rPr lang="en-US" sz="1865" b="0" i="0" kern="1200" dirty="0" err="1">
                <a:solidFill>
                  <a:srgbClr val="58595B"/>
                </a:solidFill>
                <a:effectLst/>
                <a:latin typeface="Helvetica" pitchFamily="2" charset="0"/>
                <a:ea typeface="+mn-ea"/>
                <a:cs typeface="+mn-cs"/>
              </a:rPr>
              <a:t>eiusmod</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tempor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incididunt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labore</a:t>
            </a:r>
            <a:r>
              <a:rPr lang="en-US" sz="1865" b="0" i="0" kern="1200" dirty="0">
                <a:solidFill>
                  <a:srgbClr val="58595B"/>
                </a:solidFill>
                <a:effectLst/>
                <a:latin typeface="Helvetica" pitchFamily="2" charset="0"/>
                <a:ea typeface="+mn-ea"/>
                <a:cs typeface="+mn-cs"/>
              </a:rPr>
              <a:t> et dolore magna </a:t>
            </a:r>
            <a:r>
              <a:rPr lang="en-US" sz="1865" b="0" i="0" kern="1200" dirty="0" err="1">
                <a:solidFill>
                  <a:srgbClr val="58595B"/>
                </a:solidFill>
                <a:effectLst/>
                <a:latin typeface="Helvetica" pitchFamily="2" charset="0"/>
                <a:ea typeface="+mn-ea"/>
                <a:cs typeface="+mn-cs"/>
              </a:rPr>
              <a:t>aliqua</a:t>
            </a:r>
            <a:r>
              <a:rPr lang="en-US" sz="1865" b="0" i="0" kern="1200" dirty="0">
                <a:solidFill>
                  <a:srgbClr val="58595B"/>
                </a:solidFill>
                <a:effectLst/>
                <a:latin typeface="Helvetica" pitchFamily="2" charset="0"/>
                <a:ea typeface="+mn-ea"/>
                <a:cs typeface="+mn-cs"/>
              </a:rPr>
              <a:t>.</a:t>
            </a:r>
          </a:p>
        </p:txBody>
      </p:sp>
      <p:sp>
        <p:nvSpPr>
          <p:cNvPr id="11" name="Picture Placeholder 2"/>
          <p:cNvSpPr>
            <a:spLocks noGrp="1"/>
          </p:cNvSpPr>
          <p:nvPr>
            <p:ph type="pic" sz="quarter" idx="23"/>
          </p:nvPr>
        </p:nvSpPr>
        <p:spPr>
          <a:xfrm>
            <a:off x="853440" y="1950720"/>
            <a:ext cx="10363200" cy="258597"/>
          </a:xfrm>
          <a:prstGeom prst="rect">
            <a:avLst/>
          </a:prstGeom>
          <a:solidFill>
            <a:srgbClr val="DBE7F5"/>
          </a:solidFill>
        </p:spPr>
        <p:txBody>
          <a:bodyPr wrap="square" anchor="t" anchorCtr="1">
            <a:sp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Header w/wide image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w/video">
    <p:spTree>
      <p:nvGrpSpPr>
        <p:cNvPr id="1" name=""/>
        <p:cNvGrpSpPr/>
        <p:nvPr/>
      </p:nvGrpSpPr>
      <p:grpSpPr>
        <a:xfrm>
          <a:off x="0" y="0"/>
          <a:ext cx="0" cy="0"/>
          <a:chOff x="0" y="0"/>
          <a:chExt cx="0" cy="0"/>
        </a:xfrm>
      </p:grpSpPr>
      <p:sp>
        <p:nvSpPr>
          <p:cNvPr id="30" name="Date Placeholder 29"/>
          <p:cNvSpPr>
            <a:spLocks noGrp="1"/>
          </p:cNvSpPr>
          <p:nvPr>
            <p:ph type="dt" sz="half" idx="18"/>
          </p:nvPr>
        </p:nvSpPr>
        <p:spPr/>
        <p:txBody>
          <a:bodyPr/>
          <a:lstStyle/>
          <a:p>
            <a:fld id="{B7928292-3211-8341-A661-272FA150A3B9}" type="datetime4">
              <a:rPr lang="en-US" smtClean="0"/>
              <a:t>March 26, 2024</a:t>
            </a:fld>
            <a:endParaRPr lang="en-US" dirty="0"/>
          </a:p>
        </p:txBody>
      </p:sp>
      <p:sp>
        <p:nvSpPr>
          <p:cNvPr id="31" name="Slide Number Placeholder 30"/>
          <p:cNvSpPr>
            <a:spLocks noGrp="1"/>
          </p:cNvSpPr>
          <p:nvPr>
            <p:ph type="sldNum" sz="quarter" idx="19"/>
          </p:nvPr>
        </p:nvSpPr>
        <p:spPr/>
        <p:txBody>
          <a:bodyPr/>
          <a:lstStyle/>
          <a:p>
            <a:fld id="{B6238B5B-F19C-E947-A0BC-87BD7983F871}" type="slidenum">
              <a:rPr lang="en-US" smtClean="0"/>
              <a:t>‹#›</a:t>
            </a:fld>
            <a:endParaRPr lang="en-US" dirty="0"/>
          </a:p>
        </p:txBody>
      </p:sp>
      <p:sp>
        <p:nvSpPr>
          <p:cNvPr id="4" name="Media Placeholder 3"/>
          <p:cNvSpPr>
            <a:spLocks noGrp="1"/>
          </p:cNvSpPr>
          <p:nvPr>
            <p:ph type="media" sz="quarter" idx="23" hasCustomPrompt="1"/>
          </p:nvPr>
        </p:nvSpPr>
        <p:spPr>
          <a:xfrm>
            <a:off x="2438400" y="1950720"/>
            <a:ext cx="7315200" cy="414528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p:cNvSpPr>
            <a:spLocks noGrp="1"/>
          </p:cNvSpPr>
          <p:nvPr>
            <p:ph type="title" hasCustomPrompt="1"/>
          </p:nvPr>
        </p:nvSpPr>
        <p:spPr/>
        <p:txBody>
          <a:bodyPr/>
          <a:lstStyle/>
          <a:p>
            <a:r>
              <a:rPr lang="en-US" dirty="0"/>
              <a:t>Header w/video</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p:cNvSpPr>
            <a:spLocks noGrp="1"/>
          </p:cNvSpPr>
          <p:nvPr>
            <p:ph type="dt" sz="half" idx="18"/>
          </p:nvPr>
        </p:nvSpPr>
        <p:spPr/>
        <p:txBody>
          <a:bodyPr/>
          <a:lstStyle/>
          <a:p>
            <a:fld id="{2E3DB65E-7C5A-1446-BA7B-47129C2A3344}" type="datetime4">
              <a:rPr lang="en-US" smtClean="0"/>
              <a:t>March 26, 2024</a:t>
            </a:fld>
            <a:endParaRPr lang="en-US" dirty="0"/>
          </a:p>
        </p:txBody>
      </p:sp>
      <p:sp>
        <p:nvSpPr>
          <p:cNvPr id="31" name="Slide Number Placeholder 30"/>
          <p:cNvSpPr>
            <a:spLocks noGrp="1"/>
          </p:cNvSpPr>
          <p:nvPr>
            <p:ph type="sldNum" sz="quarter" idx="19"/>
          </p:nvPr>
        </p:nvSpPr>
        <p:spPr/>
        <p:txBody>
          <a:bodyPr/>
          <a:lstStyle/>
          <a:p>
            <a:fld id="{B6238B5B-F19C-E947-A0BC-87BD7983F871}" type="slidenum">
              <a:rPr lang="en-US" smtClean="0"/>
              <a:t>‹#›</a:t>
            </a:fld>
            <a:endParaRPr lang="en-US" dirty="0"/>
          </a:p>
        </p:txBody>
      </p:sp>
      <p:sp>
        <p:nvSpPr>
          <p:cNvPr id="9" name="Text Placeholder 19"/>
          <p:cNvSpPr>
            <a:spLocks noGrp="1"/>
          </p:cNvSpPr>
          <p:nvPr>
            <p:ph type="body" sz="quarter" idx="20" hasCustomPrompt="1"/>
          </p:nvPr>
        </p:nvSpPr>
        <p:spPr>
          <a:xfrm>
            <a:off x="7559040" y="2438399"/>
            <a:ext cx="3657600" cy="1292983"/>
          </a:xfrm>
          <a:prstGeom prst="rect">
            <a:avLst/>
          </a:prstGeom>
        </p:spPr>
        <p:txBody>
          <a:bodyPr lIns="365760" r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b="0" i="0">
                <a:solidFill>
                  <a:srgbClr val="58595B"/>
                </a:solidFill>
                <a:latin typeface="Helvetica Regular"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865" b="0" i="0" kern="1200" dirty="0">
                <a:solidFill>
                  <a:srgbClr val="58595B"/>
                </a:solidFill>
                <a:effectLst/>
                <a:latin typeface="Helvetica" pitchFamily="2" charset="0"/>
                <a:ea typeface="+mn-ea"/>
                <a:cs typeface="+mn-cs"/>
              </a:rPr>
              <a:t>Lorem ipsum dolor sit </a:t>
            </a:r>
            <a:r>
              <a:rPr lang="en-US" sz="1865" b="0" i="0" kern="1200" dirty="0" err="1">
                <a:solidFill>
                  <a:srgbClr val="58595B"/>
                </a:solidFill>
                <a:effectLst/>
                <a:latin typeface="Helvetica" pitchFamily="2" charset="0"/>
                <a:ea typeface="+mn-ea"/>
                <a:cs typeface="+mn-cs"/>
              </a:rPr>
              <a:t>amet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consectetur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adipiscing</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elit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sed</a:t>
            </a:r>
            <a:r>
              <a:rPr lang="en-US" sz="1865" b="0" i="0" kern="1200" dirty="0">
                <a:solidFill>
                  <a:srgbClr val="58595B"/>
                </a:solidFill>
                <a:effectLst/>
                <a:latin typeface="Helvetica" pitchFamily="2" charset="0"/>
                <a:ea typeface="+mn-ea"/>
                <a:cs typeface="+mn-cs"/>
              </a:rPr>
              <a:t> do </a:t>
            </a:r>
            <a:r>
              <a:rPr lang="en-US" sz="1865" b="0" i="0" kern="1200" dirty="0" err="1">
                <a:solidFill>
                  <a:srgbClr val="58595B"/>
                </a:solidFill>
                <a:effectLst/>
                <a:latin typeface="Helvetica" pitchFamily="2" charset="0"/>
                <a:ea typeface="+mn-ea"/>
                <a:cs typeface="+mn-cs"/>
              </a:rPr>
              <a:t>eiusmod</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tempor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incididunt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labore</a:t>
            </a:r>
            <a:r>
              <a:rPr lang="en-US" sz="1865" b="0" i="0" kern="1200" dirty="0">
                <a:solidFill>
                  <a:srgbClr val="58595B"/>
                </a:solidFill>
                <a:effectLst/>
                <a:latin typeface="Helvetica" pitchFamily="2" charset="0"/>
                <a:ea typeface="+mn-ea"/>
                <a:cs typeface="+mn-cs"/>
              </a:rPr>
              <a:t> et dolore magna </a:t>
            </a:r>
            <a:r>
              <a:rPr lang="en-US" sz="1865" b="0" i="0" kern="1200" dirty="0" err="1">
                <a:solidFill>
                  <a:srgbClr val="58595B"/>
                </a:solidFill>
                <a:effectLst/>
                <a:latin typeface="Helvetica" pitchFamily="2" charset="0"/>
                <a:ea typeface="+mn-ea"/>
                <a:cs typeface="+mn-cs"/>
              </a:rPr>
              <a:t>aliqua</a:t>
            </a:r>
            <a:r>
              <a:rPr lang="en-US" sz="1865" b="0" i="0" kern="1200" dirty="0">
                <a:solidFill>
                  <a:srgbClr val="58595B"/>
                </a:solidFill>
                <a:effectLst/>
                <a:latin typeface="Helvetica" pitchFamily="2" charset="0"/>
                <a:ea typeface="+mn-ea"/>
                <a:cs typeface="+mn-cs"/>
              </a:rPr>
              <a:t>.</a:t>
            </a:r>
          </a:p>
        </p:txBody>
      </p:sp>
      <p:sp>
        <p:nvSpPr>
          <p:cNvPr id="10" name="Text Placeholder 23"/>
          <p:cNvSpPr>
            <a:spLocks noGrp="1"/>
          </p:cNvSpPr>
          <p:nvPr>
            <p:ph type="body" sz="quarter" idx="21" hasCustomPrompt="1"/>
          </p:nvPr>
        </p:nvSpPr>
        <p:spPr>
          <a:xfrm>
            <a:off x="7559040" y="1950720"/>
            <a:ext cx="3657600" cy="292608"/>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4" name="Media Placeholder 3"/>
          <p:cNvSpPr>
            <a:spLocks noGrp="1"/>
          </p:cNvSpPr>
          <p:nvPr>
            <p:ph type="media" sz="quarter" idx="23" hasCustomPrompt="1"/>
          </p:nvPr>
        </p:nvSpPr>
        <p:spPr>
          <a:xfrm>
            <a:off x="853440" y="1950720"/>
            <a:ext cx="6705600" cy="377952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p:cNvSpPr>
            <a:spLocks noGrp="1"/>
          </p:cNvSpPr>
          <p:nvPr>
            <p:ph type="title" hasCustomPrompt="1"/>
          </p:nvPr>
        </p:nvSpPr>
        <p:spPr/>
        <p:txBody>
          <a:bodyPr/>
          <a:lstStyle/>
          <a:p>
            <a:r>
              <a:rPr lang="en-US" dirty="0"/>
              <a:t>Header w/copy and video</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3" name="Header rule"/>
          <p:cNvSpPr/>
          <p:nvPr/>
        </p:nvSpPr>
        <p:spPr>
          <a:xfrm>
            <a:off x="853440" y="3291840"/>
            <a:ext cx="10363200" cy="48768"/>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4" name="TextBox 3"/>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chemeClr val="bg1"/>
                </a:solidFill>
                <a:latin typeface="Helvetica" pitchFamily="2" charset="0"/>
              </a:rPr>
              <a:t>Thank You</a:t>
            </a:r>
          </a:p>
        </p:txBody>
      </p:sp>
      <p:sp>
        <p:nvSpPr>
          <p:cNvPr id="2" name="Date Placeholder 1"/>
          <p:cNvSpPr>
            <a:spLocks noGrp="1"/>
          </p:cNvSpPr>
          <p:nvPr>
            <p:ph type="dt" sz="half" idx="10"/>
          </p:nvPr>
        </p:nvSpPr>
        <p:spPr>
          <a:xfrm>
            <a:off x="5730240" y="6339841"/>
            <a:ext cx="2823512" cy="422744"/>
          </a:xfrm>
          <a:prstGeom prst="rect">
            <a:avLst/>
          </a:prstGeom>
        </p:spPr>
        <p:txBody>
          <a:bodyPr/>
          <a:lstStyle/>
          <a:p>
            <a:fld id="{F0C553A3-940F-4AE8-96FB-3B07B67DC7A3}" type="datetimeFigureOut">
              <a:rPr lang="en-CA" smtClean="0"/>
              <a:t>2024-03-26</a:t>
            </a:fld>
            <a:endParaRPr lang="en-CA"/>
          </a:p>
        </p:txBody>
      </p:sp>
      <p:sp>
        <p:nvSpPr>
          <p:cNvPr id="5" name="Slide Number Placeholder 4"/>
          <p:cNvSpPr>
            <a:spLocks noGrp="1"/>
          </p:cNvSpPr>
          <p:nvPr>
            <p:ph type="sldNum" sz="quarter" idx="11"/>
          </p:nvPr>
        </p:nvSpPr>
        <p:spPr>
          <a:xfrm>
            <a:off x="11228832" y="6339840"/>
            <a:ext cx="609600" cy="487680"/>
          </a:xfrm>
          <a:prstGeom prst="rect">
            <a:avLst/>
          </a:prstGeom>
        </p:spPr>
        <p:txBody>
          <a:bodyPr/>
          <a:lstStyle/>
          <a:p>
            <a:fld id="{02F28CC5-0082-4951-8A8F-3C8372D6E514}" type="slidenum">
              <a:rPr lang="en-CA" smtClean="0"/>
              <a:t>‹#›</a:t>
            </a:fld>
            <a:endParaRPr lang="en-CA"/>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Opener">
    <p:spTree>
      <p:nvGrpSpPr>
        <p:cNvPr id="1" name=""/>
        <p:cNvGrpSpPr/>
        <p:nvPr/>
      </p:nvGrpSpPr>
      <p:grpSpPr>
        <a:xfrm>
          <a:off x="0" y="0"/>
          <a:ext cx="0" cy="0"/>
          <a:chOff x="0" y="0"/>
          <a:chExt cx="0" cy="0"/>
        </a:xfrm>
      </p:grpSpPr>
      <p:sp>
        <p:nvSpPr>
          <p:cNvPr id="5" name="Header rule"/>
          <p:cNvSpPr/>
          <p:nvPr/>
        </p:nvSpPr>
        <p:spPr>
          <a:xfrm>
            <a:off x="853440" y="4023360"/>
            <a:ext cx="10363200" cy="48768"/>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6" name="Header rule"/>
          <p:cNvSpPr/>
          <p:nvPr/>
        </p:nvSpPr>
        <p:spPr>
          <a:xfrm>
            <a:off x="853440" y="2438400"/>
            <a:ext cx="10363200" cy="48768"/>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9" name="Content Placeholder 4"/>
          <p:cNvSpPr>
            <a:spLocks noGrp="1"/>
          </p:cNvSpPr>
          <p:nvPr>
            <p:ph sz="quarter" idx="23" hasCustomPrompt="1"/>
          </p:nvPr>
        </p:nvSpPr>
        <p:spPr>
          <a:xfrm>
            <a:off x="853437" y="5975278"/>
            <a:ext cx="1503232" cy="221599"/>
          </a:xfrm>
          <a:prstGeom prst="rect">
            <a:avLst/>
          </a:prstGeom>
        </p:spPr>
        <p:txBody>
          <a:bodyPr wrap="none" lIns="9144" tIns="0" rIns="0" bIns="0" anchor="b" anchorCtr="0">
            <a:spAutoFit/>
          </a:bodyPr>
          <a:lstStyle>
            <a:lvl1pPr marL="0" indent="0">
              <a:buNone/>
              <a:defRPr sz="1600">
                <a:solidFill>
                  <a:schemeClr val="bg1"/>
                </a:solidFill>
              </a:defRPr>
            </a:lvl1pPr>
          </a:lstStyle>
          <a:p>
            <a:r>
              <a:rPr lang="en-US" dirty="0"/>
              <a:t>Presenter Name</a:t>
            </a:r>
          </a:p>
        </p:txBody>
      </p:sp>
      <p:sp>
        <p:nvSpPr>
          <p:cNvPr id="10" name="Content Placeholder 4"/>
          <p:cNvSpPr>
            <a:spLocks noGrp="1"/>
          </p:cNvSpPr>
          <p:nvPr>
            <p:ph sz="quarter" idx="24" hasCustomPrompt="1"/>
          </p:nvPr>
        </p:nvSpPr>
        <p:spPr>
          <a:xfrm>
            <a:off x="853438" y="6217921"/>
            <a:ext cx="2166149" cy="222796"/>
          </a:xfrm>
          <a:prstGeom prst="rect">
            <a:avLst/>
          </a:prstGeom>
        </p:spPr>
        <p:txBody>
          <a:bodyPr wrap="none" lIns="9144" tIns="0" rIns="0" bIns="0" anchor="b" anchorCtr="0">
            <a:spAutoFit/>
          </a:bodyPr>
          <a:lstStyle>
            <a:lvl1pPr marL="0" indent="0">
              <a:buNone/>
              <a:defRPr sz="1600">
                <a:solidFill>
                  <a:schemeClr val="bg1"/>
                </a:solidFill>
              </a:defRPr>
            </a:lvl1pPr>
          </a:lstStyle>
          <a:p>
            <a:r>
              <a:rPr lang="en-US" dirty="0"/>
              <a:t>Title, Department Name</a:t>
            </a:r>
          </a:p>
        </p:txBody>
      </p:sp>
      <p:sp>
        <p:nvSpPr>
          <p:cNvPr id="11" name="Text Placeholder 5"/>
          <p:cNvSpPr>
            <a:spLocks noGrp="1"/>
          </p:cNvSpPr>
          <p:nvPr>
            <p:ph type="body" sz="quarter" idx="25" hasCustomPrompt="1"/>
          </p:nvPr>
        </p:nvSpPr>
        <p:spPr>
          <a:xfrm>
            <a:off x="853440" y="2194560"/>
            <a:ext cx="4474815" cy="147797"/>
          </a:xfrm>
          <a:prstGeom prst="rect">
            <a:avLst/>
          </a:prstGeom>
        </p:spPr>
        <p:txBody>
          <a:bodyPr wrap="none" lIns="18288" tIns="0" rIns="0" bIns="0">
            <a:spAutoFit/>
          </a:bodyPr>
          <a:lstStyle>
            <a:lvl1pPr marL="0" indent="0">
              <a:buNone/>
              <a:defRPr sz="1065" cap="all" baseline="0">
                <a:latin typeface="+mn-lt"/>
              </a:defRPr>
            </a:lvl1pPr>
            <a:lvl2pPr marL="0" indent="0">
              <a:buFont typeface="Arial" panose="020B0604020202020204" pitchFamily="34" charset="0"/>
              <a:buNone/>
              <a:defRPr sz="1065">
                <a:latin typeface="+mn-lt"/>
              </a:defRPr>
            </a:lvl2pPr>
            <a:lvl3pPr marL="484505" indent="0">
              <a:buNone/>
              <a:defRPr sz="1065">
                <a:latin typeface="+mn-lt"/>
              </a:defRPr>
            </a:lvl3pPr>
            <a:lvl4pPr marL="0" indent="0">
              <a:buNone/>
              <a:defRPr sz="1065">
                <a:latin typeface="+mn-lt"/>
              </a:defRPr>
            </a:lvl4pPr>
            <a:lvl5pPr marL="0" indent="0">
              <a:buNone/>
              <a:defRPr sz="1065">
                <a:latin typeface="+mn-lt"/>
              </a:defRPr>
            </a:lvl5pPr>
          </a:lstStyle>
          <a:p>
            <a:pPr lvl="0"/>
            <a:r>
              <a:rPr lang="en-US" dirty="0"/>
              <a:t>JOB # GOES HERE [REMOVE FOR LIVE AUDIENCE PRESENTATION]</a:t>
            </a:r>
          </a:p>
        </p:txBody>
      </p:sp>
      <p:sp>
        <p:nvSpPr>
          <p:cNvPr id="3" name="Picture Placeholder 2"/>
          <p:cNvSpPr>
            <a:spLocks noGrp="1"/>
          </p:cNvSpPr>
          <p:nvPr>
            <p:ph type="pic" sz="quarter" idx="27" hasCustomPrompt="1"/>
          </p:nvPr>
        </p:nvSpPr>
        <p:spPr>
          <a:xfrm>
            <a:off x="853439" y="589337"/>
            <a:ext cx="7679267" cy="461537"/>
          </a:xfrm>
          <a:prstGeom prst="rect">
            <a:avLst/>
          </a:prstGeom>
        </p:spPr>
        <p:txBody>
          <a:bodyPr/>
          <a:lstStyle>
            <a:lvl1pPr marL="0" indent="0">
              <a:buNone/>
              <a:defRPr sz="1335"/>
            </a:lvl1pPr>
          </a:lstStyle>
          <a:p>
            <a:r>
              <a:rPr lang="en-US" dirty="0"/>
              <a:t>Click the icon to insert the </a:t>
            </a:r>
            <a:r>
              <a:rPr lang="en-US" dirty="0" err="1"/>
              <a:t>Uxd-Wht</a:t>
            </a:r>
            <a:r>
              <a:rPr lang="en-US" dirty="0"/>
              <a:t> or Unboxed-</a:t>
            </a:r>
            <a:r>
              <a:rPr lang="en-US" dirty="0" err="1"/>
              <a:t>WhiteType</a:t>
            </a:r>
            <a:r>
              <a:rPr lang="en-US" dirty="0"/>
              <a:t>, </a:t>
            </a:r>
            <a:r>
              <a:rPr lang="en-US" dirty="0" err="1"/>
              <a:t>svg</a:t>
            </a:r>
            <a:r>
              <a:rPr lang="en-US" dirty="0"/>
              <a:t> or </a:t>
            </a:r>
            <a:r>
              <a:rPr lang="en-US" dirty="0" err="1"/>
              <a:t>png</a:t>
            </a:r>
            <a:r>
              <a:rPr lang="en-US" dirty="0"/>
              <a:t> format version of your department logo. Follow yellow instructions.</a:t>
            </a:r>
          </a:p>
        </p:txBody>
      </p:sp>
      <p:sp>
        <p:nvSpPr>
          <p:cNvPr id="12" name="Text Placeholder 11"/>
          <p:cNvSpPr>
            <a:spLocks noGrp="1"/>
          </p:cNvSpPr>
          <p:nvPr>
            <p:ph type="body" sz="quarter" idx="28" hasCustomPrompt="1"/>
          </p:nvPr>
        </p:nvSpPr>
        <p:spPr>
          <a:xfrm>
            <a:off x="4146998" y="4318814"/>
            <a:ext cx="7823965" cy="461537"/>
          </a:xfrm>
          <a:prstGeom prst="rect">
            <a:avLst/>
          </a:prstGeom>
          <a:noFill/>
        </p:spPr>
        <p:txBody>
          <a:bodyPr lIns="91440" tIns="45720" rIns="91440" bIns="4572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335">
                <a:solidFill>
                  <a:srgbClr val="FFFF00"/>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1. GUIDES – To make sure guides are visible, inside the View ribbon, click the Guides checkbox. </a:t>
            </a:r>
            <a:r>
              <a:rPr lang="en-US"/>
              <a:t>Then click the icon inside the picture frame to add your logo.</a:t>
            </a:r>
            <a:endParaRPr lang="en-US" dirty="0"/>
          </a:p>
        </p:txBody>
      </p:sp>
      <p:sp>
        <p:nvSpPr>
          <p:cNvPr id="16" name="Text Placeholder 11"/>
          <p:cNvSpPr>
            <a:spLocks noGrp="1"/>
          </p:cNvSpPr>
          <p:nvPr>
            <p:ph type="body" sz="quarter" idx="29" hasCustomPrompt="1"/>
          </p:nvPr>
        </p:nvSpPr>
        <p:spPr>
          <a:xfrm>
            <a:off x="4679326" y="4857147"/>
            <a:ext cx="7291637" cy="461537"/>
          </a:xfrm>
          <a:prstGeom prst="rect">
            <a:avLst/>
          </a:prstGeom>
          <a:noFill/>
        </p:spPr>
        <p:txBody>
          <a:bodyPr lIns="91440" tIns="45720" rIns="91440" bIns="4572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335">
                <a:solidFill>
                  <a:srgbClr val="FFFF00"/>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2. QUALITY – For the sharpest image, we recommend selecting your logo from the </a:t>
            </a:r>
            <a:r>
              <a:rPr lang="en-US" dirty="0" err="1"/>
              <a:t>svg</a:t>
            </a:r>
            <a:r>
              <a:rPr lang="en-US" dirty="0"/>
              <a:t> folder. Insert the </a:t>
            </a:r>
            <a:r>
              <a:rPr lang="en-US" dirty="0" err="1"/>
              <a:t>Uxd-Wht</a:t>
            </a:r>
            <a:r>
              <a:rPr lang="en-US" dirty="0"/>
              <a:t> or Unboxed-</a:t>
            </a:r>
            <a:r>
              <a:rPr lang="en-US" dirty="0" err="1"/>
              <a:t>WhiteType</a:t>
            </a:r>
            <a:r>
              <a:rPr lang="en-US" dirty="0"/>
              <a:t> version. Your logo will appear in the picture frame. </a:t>
            </a:r>
          </a:p>
        </p:txBody>
      </p:sp>
      <p:sp>
        <p:nvSpPr>
          <p:cNvPr id="18" name="Text Placeholder 11"/>
          <p:cNvSpPr>
            <a:spLocks noGrp="1"/>
          </p:cNvSpPr>
          <p:nvPr>
            <p:ph type="body" sz="quarter" idx="30" hasCustomPrompt="1"/>
          </p:nvPr>
        </p:nvSpPr>
        <p:spPr>
          <a:xfrm>
            <a:off x="4679326" y="5400543"/>
            <a:ext cx="7291637" cy="1015343"/>
          </a:xfrm>
          <a:prstGeom prst="rect">
            <a:avLst/>
          </a:prstGeom>
          <a:noFill/>
        </p:spPr>
        <p:txBody>
          <a:bodyPr lIns="91440" tIns="45720" rIns="91440" bIns="4572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335">
                <a:solidFill>
                  <a:srgbClr val="FFFF00"/>
                </a:solidFill>
              </a:defRPr>
            </a:lvl1pPr>
          </a:lstStyle>
          <a:p>
            <a:pPr lvl="0"/>
            <a:r>
              <a:rPr lang="en-US" dirty="0"/>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UCLA logo letters should match up with the top and bottom guides.</a:t>
            </a:r>
          </a:p>
        </p:txBody>
      </p:sp>
      <p:sp>
        <p:nvSpPr>
          <p:cNvPr id="19" name="Text Placeholder 11"/>
          <p:cNvSpPr>
            <a:spLocks noGrp="1"/>
          </p:cNvSpPr>
          <p:nvPr>
            <p:ph type="body" sz="quarter" idx="31" hasCustomPrompt="1"/>
          </p:nvPr>
        </p:nvSpPr>
        <p:spPr>
          <a:xfrm>
            <a:off x="4679326" y="6456205"/>
            <a:ext cx="7291637" cy="276935"/>
          </a:xfrm>
          <a:prstGeom prst="rect">
            <a:avLst/>
          </a:prstGeom>
          <a:noFill/>
        </p:spPr>
        <p:txBody>
          <a:bodyPr lIns="91440" tIns="45720" rIns="91440" bIns="4572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335">
                <a:solidFill>
                  <a:srgbClr val="FFFF00"/>
                </a:solidFill>
              </a:defRPr>
            </a:lvl1pPr>
          </a:lstStyle>
          <a:p>
            <a:pPr lvl="0"/>
            <a:r>
              <a:rPr lang="en-US" dirty="0"/>
              <a:t>4. POSITION – Align the UCLA logo letters to meet the left guide. </a:t>
            </a:r>
          </a:p>
        </p:txBody>
      </p:sp>
      <p:sp>
        <p:nvSpPr>
          <p:cNvPr id="13" name="Text Placeholder 12"/>
          <p:cNvSpPr>
            <a:spLocks noGrp="1"/>
          </p:cNvSpPr>
          <p:nvPr>
            <p:ph type="body" sz="quarter" idx="32" hasCustomPrompt="1"/>
          </p:nvPr>
        </p:nvSpPr>
        <p:spPr>
          <a:xfrm>
            <a:off x="853440" y="2523743"/>
            <a:ext cx="10363200" cy="1475232"/>
          </a:xfrm>
          <a:prstGeom prst="rect">
            <a:avLst/>
          </a:prstGeom>
        </p:spPr>
        <p:txBody>
          <a:bodyPr lIns="0" tIns="0" rIns="0" bIns="0" anchor="ctr" anchorCtr="0"/>
          <a:lstStyle>
            <a:lvl1pPr marL="0" indent="0">
              <a:buNone/>
              <a:defRPr sz="4800" b="1"/>
            </a:lvl1pPr>
            <a:lvl2pPr marL="457200" indent="0">
              <a:buNone/>
              <a:defRPr sz="4800" b="1"/>
            </a:lvl2pPr>
            <a:lvl3pPr marL="914400" indent="0">
              <a:buNone/>
              <a:defRPr sz="4800" b="1"/>
            </a:lvl3pPr>
            <a:lvl4pPr marL="1371600" indent="0">
              <a:buNone/>
              <a:defRPr sz="4800" b="1"/>
            </a:lvl4pPr>
            <a:lvl5pPr marL="1828800" indent="0">
              <a:buNone/>
              <a:defRPr sz="4800" b="1"/>
            </a:lvl5pPr>
          </a:lstStyle>
          <a:p>
            <a:pPr lvl="0"/>
            <a:r>
              <a:rPr lang="en-US" dirty="0"/>
              <a:t>Presentation Opener</a:t>
            </a:r>
          </a:p>
          <a:p>
            <a:pPr lvl="0"/>
            <a:r>
              <a:rPr lang="en-US" dirty="0"/>
              <a:t>Title Goes Here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ection Divider">
    <p:spTree>
      <p:nvGrpSpPr>
        <p:cNvPr id="1" name=""/>
        <p:cNvGrpSpPr/>
        <p:nvPr/>
      </p:nvGrpSpPr>
      <p:grpSpPr>
        <a:xfrm>
          <a:off x="0" y="0"/>
          <a:ext cx="0" cy="0"/>
          <a:chOff x="0" y="0"/>
          <a:chExt cx="0" cy="0"/>
        </a:xfrm>
      </p:grpSpPr>
      <p:sp>
        <p:nvSpPr>
          <p:cNvPr id="3" name="Header rule"/>
          <p:cNvSpPr/>
          <p:nvPr/>
        </p:nvSpPr>
        <p:spPr>
          <a:xfrm>
            <a:off x="853440" y="3291840"/>
            <a:ext cx="10363200" cy="48768"/>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5" name="Text Placeholder 3"/>
          <p:cNvSpPr>
            <a:spLocks noGrp="1"/>
          </p:cNvSpPr>
          <p:nvPr>
            <p:ph type="body" sz="quarter" idx="20" hasCustomPrompt="1"/>
          </p:nvPr>
        </p:nvSpPr>
        <p:spPr>
          <a:xfrm>
            <a:off x="853439" y="3535680"/>
            <a:ext cx="10363200" cy="297091"/>
          </a:xfrm>
          <a:prstGeom prst="rect">
            <a:avLst/>
          </a:prstGeom>
        </p:spPr>
        <p:txBody>
          <a:bodyPr lIns="0" tIns="0" rIns="0" bIns="0">
            <a:spAutoFit/>
          </a:bodyPr>
          <a:lstStyle>
            <a:lvl1pPr marL="0" indent="0">
              <a:buFontTx/>
              <a:buNone/>
              <a:defRPr sz="2135" b="1" i="0" cap="all" baseline="0">
                <a:solidFill>
                  <a:schemeClr val="bg1"/>
                </a:solidFill>
                <a:latin typeface="Helvetica" pitchFamily="2" charset="0"/>
              </a:defRPr>
            </a:lvl1pPr>
            <a:lvl2pPr>
              <a:buFontTx/>
              <a:buNone/>
              <a:defRPr b="1"/>
            </a:lvl2pPr>
            <a:lvl3pPr marL="914400" indent="0">
              <a:buFontTx/>
              <a:buNone/>
              <a:defRPr b="1"/>
            </a:lvl3pPr>
            <a:lvl4pPr marL="1371600" indent="0">
              <a:buFontTx/>
              <a:buNone/>
              <a:defRPr b="1"/>
            </a:lvl4pPr>
            <a:lvl5pPr marL="1828800" indent="0">
              <a:buFontTx/>
              <a:buNone/>
              <a:defRPr b="1"/>
            </a:lvl5pPr>
          </a:lstStyle>
          <a:p>
            <a:pPr lvl="0"/>
            <a:r>
              <a:rPr lang="en-US" dirty="0"/>
              <a:t>ADDITIONAL TEXT GOES HERE </a:t>
            </a:r>
          </a:p>
        </p:txBody>
      </p:sp>
      <p:sp>
        <p:nvSpPr>
          <p:cNvPr id="6" name="Date Placeholder 5"/>
          <p:cNvSpPr>
            <a:spLocks noGrp="1"/>
          </p:cNvSpPr>
          <p:nvPr>
            <p:ph type="dt" sz="half" idx="21"/>
          </p:nvPr>
        </p:nvSpPr>
        <p:spPr>
          <a:xfrm>
            <a:off x="5730240" y="6339841"/>
            <a:ext cx="2823512" cy="422744"/>
          </a:xfrm>
          <a:prstGeom prst="rect">
            <a:avLst/>
          </a:prstGeom>
        </p:spPr>
        <p:txBody>
          <a:bodyPr/>
          <a:lstStyle/>
          <a:p>
            <a:fld id="{F0C553A3-940F-4AE8-96FB-3B07B67DC7A3}" type="datetimeFigureOut">
              <a:rPr lang="en-CA" smtClean="0"/>
              <a:t>2024-03-26</a:t>
            </a:fld>
            <a:endParaRPr lang="en-CA"/>
          </a:p>
        </p:txBody>
      </p:sp>
      <p:sp>
        <p:nvSpPr>
          <p:cNvPr id="7" name="Slide Number Placeholder 6"/>
          <p:cNvSpPr>
            <a:spLocks noGrp="1"/>
          </p:cNvSpPr>
          <p:nvPr>
            <p:ph type="sldNum" sz="quarter" idx="22"/>
          </p:nvPr>
        </p:nvSpPr>
        <p:spPr>
          <a:xfrm>
            <a:off x="11228832" y="6339841"/>
            <a:ext cx="609600" cy="508857"/>
          </a:xfrm>
          <a:prstGeom prst="rect">
            <a:avLst/>
          </a:prstGeom>
        </p:spPr>
        <p:txBody>
          <a:bodyPr/>
          <a:lstStyle/>
          <a:p>
            <a:fld id="{02F28CC5-0082-4951-8A8F-3C8372D6E514}" type="slidenum">
              <a:rPr lang="en-CA" smtClean="0"/>
              <a:t>‹#›</a:t>
            </a:fld>
            <a:endParaRPr lang="en-CA"/>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tatement w/dark background">
    <p:spTree>
      <p:nvGrpSpPr>
        <p:cNvPr id="1" name=""/>
        <p:cNvGrpSpPr/>
        <p:nvPr/>
      </p:nvGrpSpPr>
      <p:grpSpPr>
        <a:xfrm>
          <a:off x="0" y="0"/>
          <a:ext cx="0" cy="0"/>
          <a:chOff x="0" y="0"/>
          <a:chExt cx="0" cy="0"/>
        </a:xfrm>
      </p:grpSpPr>
      <p:sp>
        <p:nvSpPr>
          <p:cNvPr id="2" name="Date Placeholder 1"/>
          <p:cNvSpPr>
            <a:spLocks noGrp="1"/>
          </p:cNvSpPr>
          <p:nvPr>
            <p:ph type="dt" sz="half" idx="21"/>
          </p:nvPr>
        </p:nvSpPr>
        <p:spPr>
          <a:xfrm>
            <a:off x="5730240" y="6339841"/>
            <a:ext cx="2823512" cy="422744"/>
          </a:xfrm>
          <a:prstGeom prst="rect">
            <a:avLst/>
          </a:prstGeom>
        </p:spPr>
        <p:txBody>
          <a:bodyPr/>
          <a:lstStyle/>
          <a:p>
            <a:fld id="{F0C553A3-940F-4AE8-96FB-3B07B67DC7A3}" type="datetimeFigureOut">
              <a:rPr lang="en-CA" smtClean="0"/>
              <a:t>2024-03-26</a:t>
            </a:fld>
            <a:endParaRPr lang="en-CA"/>
          </a:p>
        </p:txBody>
      </p:sp>
      <p:sp>
        <p:nvSpPr>
          <p:cNvPr id="3" name="Slide Number Placeholder 2"/>
          <p:cNvSpPr>
            <a:spLocks noGrp="1"/>
          </p:cNvSpPr>
          <p:nvPr>
            <p:ph type="sldNum" sz="quarter" idx="22"/>
          </p:nvPr>
        </p:nvSpPr>
        <p:spPr>
          <a:xfrm>
            <a:off x="11228832" y="6339841"/>
            <a:ext cx="609600" cy="508857"/>
          </a:xfrm>
          <a:prstGeom prst="rect">
            <a:avLst/>
          </a:prstGeom>
        </p:spPr>
        <p:txBody>
          <a:bodyPr/>
          <a:lstStyle/>
          <a:p>
            <a:fld id="{02F28CC5-0082-4951-8A8F-3C8372D6E514}" type="slidenum">
              <a:rPr lang="en-CA" smtClean="0"/>
              <a:t>‹#›</a:t>
            </a:fld>
            <a:endParaRPr lang="en-CA"/>
          </a:p>
        </p:txBody>
      </p:sp>
      <p:sp>
        <p:nvSpPr>
          <p:cNvPr id="6" name="Text Placeholder 5"/>
          <p:cNvSpPr>
            <a:spLocks noGrp="1"/>
          </p:cNvSpPr>
          <p:nvPr>
            <p:ph type="body" sz="quarter" idx="23" hasCustomPrompt="1"/>
          </p:nvPr>
        </p:nvSpPr>
        <p:spPr>
          <a:xfrm>
            <a:off x="1828800" y="1877569"/>
            <a:ext cx="8534400" cy="2220095"/>
          </a:xfrm>
          <a:prstGeom prst="rect">
            <a:avLst/>
          </a:prstGeom>
        </p:spPr>
        <p:txBody>
          <a:bodyPr lIns="0" tIns="0" rIns="0" bIns="0" anchor="ctr" anchorCtr="0">
            <a:spAutoFit/>
          </a:bodyPr>
          <a:lstStyle>
            <a:lvl1pPr marL="0" indent="0" algn="ctr">
              <a:buNone/>
              <a:defRPr sz="5335"/>
            </a:lvl1pPr>
            <a:lvl2pPr marL="457200" indent="0" algn="ctr">
              <a:buNone/>
              <a:defRPr sz="5335"/>
            </a:lvl2pPr>
            <a:lvl3pPr marL="914400" indent="0" algn="ctr">
              <a:buNone/>
              <a:defRPr sz="5335"/>
            </a:lvl3pPr>
            <a:lvl4pPr marL="1371600" indent="0" algn="ctr">
              <a:buNone/>
              <a:defRPr sz="5335"/>
            </a:lvl4pPr>
            <a:lvl5pPr marL="1828800" indent="0" algn="ctr">
              <a:buNone/>
              <a:defRPr sz="5335"/>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1471417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3D08F9-B39B-5E43-BB40-0C5E045D8FCF}"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747500" y="6499980"/>
            <a:ext cx="381000" cy="369331"/>
          </a:xfrm>
        </p:spPr>
        <p:txBody>
          <a:bodyPr/>
          <a:lstStyle/>
          <a:p>
            <a:fld id="{03926CE2-FA18-114C-8D51-941B3BB30168}" type="slidenum">
              <a:rPr lang="en-US" smtClean="0"/>
              <a:t>‹#›</a:t>
            </a:fld>
            <a:endParaRPr lang="en-US"/>
          </a:p>
        </p:txBody>
      </p:sp>
    </p:spTree>
    <p:extLst>
      <p:ext uri="{BB962C8B-B14F-4D97-AF65-F5344CB8AC3E}">
        <p14:creationId xmlns:p14="http://schemas.microsoft.com/office/powerpoint/2010/main" val="2429161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tatement w/dark background">
    <p:spTree>
      <p:nvGrpSpPr>
        <p:cNvPr id="1" name=""/>
        <p:cNvGrpSpPr/>
        <p:nvPr/>
      </p:nvGrpSpPr>
      <p:grpSpPr>
        <a:xfrm>
          <a:off x="0" y="0"/>
          <a:ext cx="0" cy="0"/>
          <a:chOff x="0" y="0"/>
          <a:chExt cx="0" cy="0"/>
        </a:xfrm>
      </p:grpSpPr>
      <p:sp>
        <p:nvSpPr>
          <p:cNvPr id="2" name="Date Placeholder 1"/>
          <p:cNvSpPr>
            <a:spLocks noGrp="1"/>
          </p:cNvSpPr>
          <p:nvPr>
            <p:ph type="dt" sz="half" idx="21"/>
          </p:nvPr>
        </p:nvSpPr>
        <p:spPr>
          <a:xfrm>
            <a:off x="5730240" y="6339841"/>
            <a:ext cx="2823512" cy="422744"/>
          </a:xfrm>
          <a:prstGeom prst="rect">
            <a:avLst/>
          </a:prstGeom>
        </p:spPr>
        <p:txBody>
          <a:bodyPr/>
          <a:lstStyle/>
          <a:p>
            <a:fld id="{F0C553A3-940F-4AE8-96FB-3B07B67DC7A3}" type="datetimeFigureOut">
              <a:rPr lang="en-CA" smtClean="0"/>
              <a:t>2024-03-26</a:t>
            </a:fld>
            <a:endParaRPr lang="en-CA"/>
          </a:p>
        </p:txBody>
      </p:sp>
      <p:sp>
        <p:nvSpPr>
          <p:cNvPr id="3" name="Slide Number Placeholder 2"/>
          <p:cNvSpPr>
            <a:spLocks noGrp="1"/>
          </p:cNvSpPr>
          <p:nvPr>
            <p:ph type="sldNum" sz="quarter" idx="22"/>
          </p:nvPr>
        </p:nvSpPr>
        <p:spPr>
          <a:xfrm>
            <a:off x="11228832" y="6339841"/>
            <a:ext cx="609600" cy="508857"/>
          </a:xfrm>
          <a:prstGeom prst="rect">
            <a:avLst/>
          </a:prstGeom>
        </p:spPr>
        <p:txBody>
          <a:bodyPr/>
          <a:lstStyle/>
          <a:p>
            <a:fld id="{02F28CC5-0082-4951-8A8F-3C8372D6E514}" type="slidenum">
              <a:rPr lang="en-CA" smtClean="0"/>
              <a:t>‹#›</a:t>
            </a:fld>
            <a:endParaRPr lang="en-CA"/>
          </a:p>
        </p:txBody>
      </p:sp>
      <p:sp>
        <p:nvSpPr>
          <p:cNvPr id="6" name="Text Placeholder 5"/>
          <p:cNvSpPr>
            <a:spLocks noGrp="1"/>
          </p:cNvSpPr>
          <p:nvPr>
            <p:ph type="body" sz="quarter" idx="23" hasCustomPrompt="1"/>
          </p:nvPr>
        </p:nvSpPr>
        <p:spPr>
          <a:xfrm>
            <a:off x="1828800" y="1877569"/>
            <a:ext cx="8534400" cy="2220095"/>
          </a:xfrm>
          <a:prstGeom prst="rect">
            <a:avLst/>
          </a:prstGeom>
        </p:spPr>
        <p:txBody>
          <a:bodyPr lIns="0" tIns="0" rIns="0" bIns="0" anchor="ctr" anchorCtr="0">
            <a:spAutoFit/>
          </a:bodyPr>
          <a:lstStyle>
            <a:lvl1pPr marL="0" indent="0" algn="ctr">
              <a:buNone/>
              <a:defRPr sz="5335"/>
            </a:lvl1pPr>
            <a:lvl2pPr marL="457200" indent="0" algn="ctr">
              <a:buNone/>
              <a:defRPr sz="5335"/>
            </a:lvl2pPr>
            <a:lvl3pPr marL="914400" indent="0" algn="ctr">
              <a:buNone/>
              <a:defRPr sz="5335"/>
            </a:lvl3pPr>
            <a:lvl4pPr marL="1371600" indent="0" algn="ctr">
              <a:buNone/>
              <a:defRPr sz="5335"/>
            </a:lvl4pPr>
            <a:lvl5pPr marL="1828800" indent="0" algn="ctr">
              <a:buNone/>
              <a:defRPr sz="5335"/>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标题和内容">
    <p:spTree>
      <p:nvGrpSpPr>
        <p:cNvPr id="1" name=""/>
        <p:cNvGrpSpPr/>
        <p:nvPr/>
      </p:nvGrpSpPr>
      <p:grpSpPr>
        <a:xfrm>
          <a:off x="0" y="0"/>
          <a:ext cx="0" cy="0"/>
          <a:chOff x="0" y="0"/>
          <a:chExt cx="0" cy="0"/>
        </a:xfrm>
      </p:grpSpPr>
      <p:sp>
        <p:nvSpPr>
          <p:cNvPr id="23" name="矩形"/>
          <p:cNvSpPr/>
          <p:nvPr/>
        </p:nvSpPr>
        <p:spPr>
          <a:xfrm>
            <a:off x="127000" y="762000"/>
            <a:ext cx="11938000" cy="76200"/>
          </a:xfrm>
          <a:prstGeom prst="rect">
            <a:avLst/>
          </a:prstGeom>
          <a:solidFill>
            <a:srgbClr val="3284BF"/>
          </a:solidFill>
          <a:ln w="12700">
            <a:miter lim="400000"/>
          </a:ln>
        </p:spPr>
        <p:txBody>
          <a:bodyPr tIns="45720" bIns="45720" anchor="ctr"/>
          <a:lstStyle/>
          <a:p>
            <a:endParaRPr sz="675"/>
          </a:p>
        </p:txBody>
      </p:sp>
      <p:sp>
        <p:nvSpPr>
          <p:cNvPr id="24" name="Zhang, Dissertation Proposal"/>
          <p:cNvSpPr txBox="1"/>
          <p:nvPr/>
        </p:nvSpPr>
        <p:spPr>
          <a:xfrm>
            <a:off x="2595563" y="6534557"/>
            <a:ext cx="3500438" cy="27699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spAutoFit/>
          </a:bodyPr>
          <a:lstStyle>
            <a:lvl1pPr algn="r">
              <a:defRPr sz="2400">
                <a:solidFill>
                  <a:srgbClr val="FFFFFF"/>
                </a:solidFill>
              </a:defRPr>
            </a:lvl1pPr>
          </a:lstStyle>
          <a:p>
            <a:pPr>
              <a:defRPr sz="3600">
                <a:solidFill>
                  <a:srgbClr val="000000"/>
                </a:solidFill>
                <a:latin typeface="Arial"/>
                <a:ea typeface="Arial"/>
                <a:cs typeface="Arial"/>
                <a:sym typeface="Arial"/>
              </a:defRPr>
            </a:pPr>
            <a:r>
              <a:rPr sz="1200">
                <a:solidFill>
                  <a:srgbClr val="FFFFFF"/>
                </a:solidFill>
                <a:latin typeface="+mn-lt"/>
                <a:ea typeface="+mn-ea"/>
                <a:cs typeface="+mn-cs"/>
                <a:sym typeface="Helvetica"/>
              </a:rPr>
              <a:t>Zhang, Dissertation Proposal</a:t>
            </a:r>
          </a:p>
        </p:txBody>
      </p:sp>
      <p:sp>
        <p:nvSpPr>
          <p:cNvPr id="25" name="正文级别 1…"/>
          <p:cNvSpPr txBox="1">
            <a:spLocks noGrp="1"/>
          </p:cNvSpPr>
          <p:nvPr>
            <p:ph type="body" idx="1"/>
          </p:nvPr>
        </p:nvSpPr>
        <p:spPr>
          <a:xfrm>
            <a:off x="127000" y="1162123"/>
            <a:ext cx="11811000" cy="1547860"/>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6" name="标题文本"/>
          <p:cNvSpPr txBox="1">
            <a:spLocks noGrp="1"/>
          </p:cNvSpPr>
          <p:nvPr>
            <p:ph type="title"/>
          </p:nvPr>
        </p:nvSpPr>
        <p:spPr>
          <a:xfrm>
            <a:off x="127000" y="430781"/>
            <a:ext cx="11049000" cy="332399"/>
          </a:xfrm>
          <a:prstGeom prst="rect">
            <a:avLst/>
          </a:prstGeom>
        </p:spPr>
        <p:txBody>
          <a:bodyPr/>
          <a:lstStyle>
            <a:lvl1pPr>
              <a:defRPr sz="2400"/>
            </a:lvl1pPr>
          </a:lstStyle>
          <a:p>
            <a:r>
              <a:t>标题文本</a:t>
            </a:r>
          </a:p>
        </p:txBody>
      </p:sp>
      <p:sp>
        <p:nvSpPr>
          <p:cNvPr id="27" name="幻灯片编号"/>
          <p:cNvSpPr txBox="1">
            <a:spLocks noGrp="1"/>
          </p:cNvSpPr>
          <p:nvPr>
            <p:ph type="sldNum" sz="quarter" idx="2"/>
          </p:nvPr>
        </p:nvSpPr>
        <p:spPr>
          <a:xfrm>
            <a:off x="11684000" y="6480493"/>
            <a:ext cx="381000" cy="364491"/>
          </a:xfrm>
          <a:prstGeom prst="rect">
            <a:avLst/>
          </a:prstGeom>
        </p:spPr>
        <p:txBody>
          <a:bodyPr/>
          <a:lstStyle/>
          <a:p>
            <a:fld id="{86CB4B4D-7CA3-9044-876B-883B54F8677D}" type="slidenum">
              <a:t>‹#›</a:t>
            </a:fld>
            <a:endParaRPr/>
          </a:p>
        </p:txBody>
      </p:sp>
      <p:pic>
        <p:nvPicPr>
          <p:cNvPr id="28" name="ucla-std-blu-rgb-1h.jpg" descr="ucla-std-blu-rgb-1h.jpg"/>
          <p:cNvPicPr>
            <a:picLocks noChangeAspect="1"/>
          </p:cNvPicPr>
          <p:nvPr/>
        </p:nvPicPr>
        <p:blipFill>
          <a:blip r:embed="rId2"/>
          <a:srcRect l="11307" t="19776" r="11307" b="19776"/>
          <a:stretch>
            <a:fillRect/>
          </a:stretch>
        </p:blipFill>
        <p:spPr>
          <a:xfrm>
            <a:off x="11176000" y="431800"/>
            <a:ext cx="884766" cy="330200"/>
          </a:xfrm>
          <a:prstGeom prst="rect">
            <a:avLst/>
          </a:prstGeom>
          <a:ln w="12700">
            <a:miter lim="400000"/>
          </a:ln>
        </p:spPr>
      </p:pic>
    </p:spTree>
    <p:extLst>
      <p:ext uri="{BB962C8B-B14F-4D97-AF65-F5344CB8AC3E}">
        <p14:creationId xmlns:p14="http://schemas.microsoft.com/office/powerpoint/2010/main" val="412553246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AE6F4"/>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5730240" y="6352032"/>
            <a:ext cx="2743200" cy="422744"/>
          </a:xfrm>
          <a:prstGeom prst="rect">
            <a:avLst/>
          </a:prstGeom>
        </p:spPr>
        <p:txBody>
          <a:bodyPr/>
          <a:lstStyle/>
          <a:p>
            <a:fld id="{5F005B25-F92E-F241-B3BB-D56013C8D83E}" type="datetime4">
              <a:rPr lang="en-US" smtClean="0"/>
              <a:t>March 26, 2024</a:t>
            </a:fld>
            <a:endParaRPr lang="en-US" dirty="0"/>
          </a:p>
        </p:txBody>
      </p:sp>
      <p:sp>
        <p:nvSpPr>
          <p:cNvPr id="4" name="Slide Number Placeholder 3"/>
          <p:cNvSpPr>
            <a:spLocks noGrp="1"/>
          </p:cNvSpPr>
          <p:nvPr>
            <p:ph type="sldNum" sz="quarter" idx="11"/>
          </p:nvPr>
        </p:nvSpPr>
        <p:spPr>
          <a:xfrm>
            <a:off x="11228832" y="6352032"/>
            <a:ext cx="609600" cy="487680"/>
          </a:xfrm>
          <a:prstGeom prst="rect">
            <a:avLst/>
          </a:prstGeom>
        </p:spPr>
        <p:txBody>
          <a:bodyPr wrap="square" anchor="t" anchorCtr="0"/>
          <a:lstStyle/>
          <a:p>
            <a:fld id="{B6238B5B-F19C-E947-A0BC-87BD7983F871}" type="slidenum">
              <a:rPr lang="en-US" smtClean="0"/>
              <a:t>‹#›</a:t>
            </a:fld>
            <a:endParaRPr lang="en-US" dirty="0"/>
          </a:p>
        </p:txBody>
      </p:sp>
      <p:sp>
        <p:nvSpPr>
          <p:cNvPr id="5" name="Text Placeholder 10"/>
          <p:cNvSpPr>
            <a:spLocks noGrp="1"/>
          </p:cNvSpPr>
          <p:nvPr>
            <p:ph type="body" sz="quarter" idx="4294967295" hasCustomPrompt="1"/>
          </p:nvPr>
        </p:nvSpPr>
        <p:spPr>
          <a:xfrm>
            <a:off x="357352" y="1040524"/>
            <a:ext cx="11481080" cy="4309241"/>
          </a:xfrm>
          <a:prstGeom prst="rect">
            <a:avLst/>
          </a:prstGeom>
        </p:spPr>
        <p:txBody>
          <a:bodyPr/>
          <a:lstStyle>
            <a:lvl1pPr marL="0" indent="0" algn="ctr">
              <a:buNone/>
              <a:defRPr/>
            </a:lvl1pPr>
          </a:lstStyle>
          <a:p>
            <a:pPr marL="0" indent="0" algn="ctr">
              <a:buNone/>
            </a:pPr>
            <a:r>
              <a:rPr lang="en-CA" sz="10665" dirty="0"/>
              <a:t>Research Objective &amp; Motivation</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5730240" y="6352032"/>
            <a:ext cx="2743200" cy="422744"/>
          </a:xfrm>
          <a:prstGeom prst="rect">
            <a:avLst/>
          </a:prstGeom>
        </p:spPr>
        <p:txBody>
          <a:bodyPr/>
          <a:lstStyle/>
          <a:p>
            <a:fld id="{5F005B25-F92E-F241-B3BB-D56013C8D83E}" type="datetime4">
              <a:rPr lang="en-US" smtClean="0"/>
              <a:t>March 26, 2024</a:t>
            </a:fld>
            <a:endParaRPr lang="en-US" dirty="0"/>
          </a:p>
        </p:txBody>
      </p:sp>
      <p:sp>
        <p:nvSpPr>
          <p:cNvPr id="4" name="Slide Number Placeholder 3"/>
          <p:cNvSpPr>
            <a:spLocks noGrp="1"/>
          </p:cNvSpPr>
          <p:nvPr>
            <p:ph type="sldNum" sz="quarter" idx="11"/>
          </p:nvPr>
        </p:nvSpPr>
        <p:spPr>
          <a:xfrm>
            <a:off x="11228832" y="6352032"/>
            <a:ext cx="609600" cy="487680"/>
          </a:xfrm>
          <a:prstGeom prst="rect">
            <a:avLst/>
          </a:prstGeom>
        </p:spPr>
        <p:txBody>
          <a:bodyPr wrap="square" anchor="t" anchorCtr="0"/>
          <a:lstStyle/>
          <a:p>
            <a:fld id="{B6238B5B-F19C-E947-A0BC-87BD7983F871}" type="slidenum">
              <a:rPr lang="en-US" smtClean="0"/>
              <a:t>‹#›</a:t>
            </a:fld>
            <a:endParaRPr lang="en-US" dirty="0"/>
          </a:p>
        </p:txBody>
      </p:sp>
      <p:sp>
        <p:nvSpPr>
          <p:cNvPr id="5" name="Text Placeholder 10"/>
          <p:cNvSpPr>
            <a:spLocks noGrp="1"/>
          </p:cNvSpPr>
          <p:nvPr>
            <p:ph type="body" sz="quarter" idx="4294967295" hasCustomPrompt="1"/>
          </p:nvPr>
        </p:nvSpPr>
        <p:spPr>
          <a:xfrm>
            <a:off x="357352" y="1040524"/>
            <a:ext cx="11481080" cy="4309241"/>
          </a:xfrm>
          <a:prstGeom prst="rect">
            <a:avLst/>
          </a:prstGeom>
        </p:spPr>
        <p:txBody>
          <a:bodyPr/>
          <a:lstStyle>
            <a:lvl1pPr marL="0" indent="0" algn="ctr">
              <a:buNone/>
              <a:defRPr/>
            </a:lvl1pPr>
          </a:lstStyle>
          <a:p>
            <a:pPr marL="0" indent="0" algn="ctr">
              <a:buNone/>
            </a:pPr>
            <a:r>
              <a:rPr lang="en-CA" sz="10665" dirty="0"/>
              <a:t>Research Objective &amp; Motivation</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5730240" y="6352032"/>
            <a:ext cx="2743200" cy="422744"/>
          </a:xfrm>
          <a:prstGeom prst="rect">
            <a:avLst/>
          </a:prstGeom>
        </p:spPr>
        <p:txBody>
          <a:bodyPr/>
          <a:lstStyle/>
          <a:p>
            <a:fld id="{5F005B25-F92E-F241-B3BB-D56013C8D83E}" type="datetime4">
              <a:rPr lang="en-US" smtClean="0"/>
              <a:t>March 26, 2024</a:t>
            </a:fld>
            <a:endParaRPr lang="en-US" dirty="0"/>
          </a:p>
        </p:txBody>
      </p:sp>
      <p:sp>
        <p:nvSpPr>
          <p:cNvPr id="4" name="Slide Number Placeholder 3"/>
          <p:cNvSpPr>
            <a:spLocks noGrp="1"/>
          </p:cNvSpPr>
          <p:nvPr>
            <p:ph type="sldNum" sz="quarter" idx="11"/>
          </p:nvPr>
        </p:nvSpPr>
        <p:spPr>
          <a:xfrm>
            <a:off x="11228832" y="6352032"/>
            <a:ext cx="609600" cy="487680"/>
          </a:xfrm>
          <a:prstGeom prst="rect">
            <a:avLst/>
          </a:prstGeom>
        </p:spPr>
        <p:txBody>
          <a:bodyPr wrap="square" anchor="t" anchorCtr="0"/>
          <a:lstStyle/>
          <a:p>
            <a:fld id="{B6238B5B-F19C-E947-A0BC-87BD7983F871}" type="slidenum">
              <a:rPr lang="en-US" smtClean="0"/>
              <a:t>‹#›</a:t>
            </a:fld>
            <a:endParaRPr lang="en-US" dirty="0"/>
          </a:p>
        </p:txBody>
      </p:sp>
      <p:sp>
        <p:nvSpPr>
          <p:cNvPr id="5" name="Text Placeholder 10"/>
          <p:cNvSpPr>
            <a:spLocks noGrp="1"/>
          </p:cNvSpPr>
          <p:nvPr>
            <p:ph type="body" sz="quarter" idx="4294967295" hasCustomPrompt="1"/>
          </p:nvPr>
        </p:nvSpPr>
        <p:spPr>
          <a:xfrm>
            <a:off x="357352" y="1040524"/>
            <a:ext cx="11481080" cy="4309241"/>
          </a:xfrm>
          <a:prstGeom prst="rect">
            <a:avLst/>
          </a:prstGeom>
        </p:spPr>
        <p:txBody>
          <a:bodyPr/>
          <a:lstStyle>
            <a:lvl1pPr marL="0" indent="0" algn="ctr">
              <a:buNone/>
              <a:defRPr/>
            </a:lvl1pPr>
          </a:lstStyle>
          <a:p>
            <a:pPr marL="0" indent="0" algn="ctr">
              <a:buNone/>
            </a:pPr>
            <a:r>
              <a:rPr lang="en-CA" sz="10665" dirty="0"/>
              <a:t>Research Objective &amp; Motivation</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5730240" y="6352032"/>
            <a:ext cx="2743200" cy="422744"/>
          </a:xfrm>
          <a:prstGeom prst="rect">
            <a:avLst/>
          </a:prstGeom>
        </p:spPr>
        <p:txBody>
          <a:bodyPr/>
          <a:lstStyle/>
          <a:p>
            <a:fld id="{5F005B25-F92E-F241-B3BB-D56013C8D83E}" type="datetime4">
              <a:rPr lang="en-US" smtClean="0"/>
              <a:t>March 26, 2024</a:t>
            </a:fld>
            <a:endParaRPr lang="en-US" dirty="0"/>
          </a:p>
        </p:txBody>
      </p:sp>
      <p:sp>
        <p:nvSpPr>
          <p:cNvPr id="4" name="Slide Number Placeholder 3"/>
          <p:cNvSpPr>
            <a:spLocks noGrp="1"/>
          </p:cNvSpPr>
          <p:nvPr>
            <p:ph type="sldNum" sz="quarter" idx="11"/>
          </p:nvPr>
        </p:nvSpPr>
        <p:spPr>
          <a:xfrm>
            <a:off x="11228832" y="6352032"/>
            <a:ext cx="609600" cy="487680"/>
          </a:xfrm>
          <a:prstGeom prst="rect">
            <a:avLst/>
          </a:prstGeom>
        </p:spPr>
        <p:txBody>
          <a:bodyPr wrap="square" anchor="t" anchorCtr="0"/>
          <a:lstStyle/>
          <a:p>
            <a:fld id="{B6238B5B-F19C-E947-A0BC-87BD7983F871}" type="slidenum">
              <a:rPr lang="en-US" smtClean="0"/>
              <a:t>‹#›</a:t>
            </a:fld>
            <a:endParaRPr lang="en-US" dirty="0"/>
          </a:p>
        </p:txBody>
      </p:sp>
      <p:sp>
        <p:nvSpPr>
          <p:cNvPr id="5" name="Text Placeholder 10"/>
          <p:cNvSpPr>
            <a:spLocks noGrp="1"/>
          </p:cNvSpPr>
          <p:nvPr>
            <p:ph type="body" sz="quarter" idx="4294967295" hasCustomPrompt="1"/>
          </p:nvPr>
        </p:nvSpPr>
        <p:spPr>
          <a:xfrm>
            <a:off x="357352" y="1040524"/>
            <a:ext cx="11481080" cy="4309241"/>
          </a:xfrm>
          <a:prstGeom prst="rect">
            <a:avLst/>
          </a:prstGeom>
        </p:spPr>
        <p:txBody>
          <a:bodyPr/>
          <a:lstStyle>
            <a:lvl1pPr marL="0" indent="0" algn="ctr">
              <a:buNone/>
              <a:defRPr/>
            </a:lvl1pPr>
          </a:lstStyle>
          <a:p>
            <a:pPr marL="0" indent="0" algn="ctr">
              <a:buNone/>
            </a:pPr>
            <a:r>
              <a:rPr lang="en-CA" sz="10665" dirty="0"/>
              <a:t>Research Objective &amp; Motivation</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5730240" y="6352032"/>
            <a:ext cx="2743200" cy="422744"/>
          </a:xfrm>
          <a:prstGeom prst="rect">
            <a:avLst/>
          </a:prstGeom>
        </p:spPr>
        <p:txBody>
          <a:bodyPr/>
          <a:lstStyle/>
          <a:p>
            <a:fld id="{5F005B25-F92E-F241-B3BB-D56013C8D83E}" type="datetime4">
              <a:rPr lang="en-US" smtClean="0"/>
              <a:t>March 26, 2024</a:t>
            </a:fld>
            <a:endParaRPr lang="en-US" dirty="0"/>
          </a:p>
        </p:txBody>
      </p:sp>
      <p:sp>
        <p:nvSpPr>
          <p:cNvPr id="4" name="Slide Number Placeholder 3"/>
          <p:cNvSpPr>
            <a:spLocks noGrp="1"/>
          </p:cNvSpPr>
          <p:nvPr>
            <p:ph type="sldNum" sz="quarter" idx="11"/>
          </p:nvPr>
        </p:nvSpPr>
        <p:spPr>
          <a:xfrm>
            <a:off x="11228832" y="6352032"/>
            <a:ext cx="609600" cy="487680"/>
          </a:xfrm>
          <a:prstGeom prst="rect">
            <a:avLst/>
          </a:prstGeom>
        </p:spPr>
        <p:txBody>
          <a:bodyPr wrap="square" anchor="t" anchorCtr="0"/>
          <a:lstStyle/>
          <a:p>
            <a:fld id="{B6238B5B-F19C-E947-A0BC-87BD7983F871}" type="slidenum">
              <a:rPr lang="en-US" smtClean="0"/>
              <a:t>‹#›</a:t>
            </a:fld>
            <a:endParaRPr lang="en-US" dirty="0"/>
          </a:p>
        </p:txBody>
      </p:sp>
      <p:sp>
        <p:nvSpPr>
          <p:cNvPr id="5" name="Text Placeholder 10"/>
          <p:cNvSpPr>
            <a:spLocks noGrp="1"/>
          </p:cNvSpPr>
          <p:nvPr>
            <p:ph type="body" sz="quarter" idx="4294967295" hasCustomPrompt="1"/>
          </p:nvPr>
        </p:nvSpPr>
        <p:spPr>
          <a:xfrm>
            <a:off x="357352" y="1040524"/>
            <a:ext cx="11481080" cy="4309241"/>
          </a:xfrm>
          <a:prstGeom prst="rect">
            <a:avLst/>
          </a:prstGeom>
        </p:spPr>
        <p:txBody>
          <a:bodyPr/>
          <a:lstStyle>
            <a:lvl1pPr marL="0" indent="0" algn="ctr">
              <a:buNone/>
              <a:defRPr/>
            </a:lvl1pPr>
          </a:lstStyle>
          <a:p>
            <a:pPr marL="0" indent="0" algn="ctr">
              <a:buNone/>
            </a:pPr>
            <a:r>
              <a:rPr lang="en-CA" sz="10665" dirty="0"/>
              <a:t>Research Objective &amp; Motivation</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3">
            <a:lumMod val="9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5730240" y="6352032"/>
            <a:ext cx="2743200" cy="422744"/>
          </a:xfrm>
          <a:prstGeom prst="rect">
            <a:avLst/>
          </a:prstGeom>
        </p:spPr>
        <p:txBody>
          <a:bodyPr/>
          <a:lstStyle/>
          <a:p>
            <a:fld id="{5F005B25-F92E-F241-B3BB-D56013C8D83E}" type="datetime4">
              <a:rPr lang="en-US" smtClean="0"/>
              <a:t>March 26, 2024</a:t>
            </a:fld>
            <a:endParaRPr lang="en-US" dirty="0"/>
          </a:p>
        </p:txBody>
      </p:sp>
      <p:sp>
        <p:nvSpPr>
          <p:cNvPr id="4" name="Slide Number Placeholder 3"/>
          <p:cNvSpPr>
            <a:spLocks noGrp="1"/>
          </p:cNvSpPr>
          <p:nvPr>
            <p:ph type="sldNum" sz="quarter" idx="11"/>
          </p:nvPr>
        </p:nvSpPr>
        <p:spPr>
          <a:xfrm>
            <a:off x="11228832" y="6352032"/>
            <a:ext cx="609600" cy="487680"/>
          </a:xfrm>
          <a:prstGeom prst="rect">
            <a:avLst/>
          </a:prstGeom>
        </p:spPr>
        <p:txBody>
          <a:bodyPr wrap="square" anchor="t" anchorCtr="0"/>
          <a:lstStyle/>
          <a:p>
            <a:fld id="{B6238B5B-F19C-E947-A0BC-87BD7983F871}" type="slidenum">
              <a:rPr lang="en-US" smtClean="0"/>
              <a:t>‹#›</a:t>
            </a:fld>
            <a:endParaRPr lang="en-US" dirty="0"/>
          </a:p>
        </p:txBody>
      </p:sp>
      <p:sp>
        <p:nvSpPr>
          <p:cNvPr id="5" name="Text Placeholder 10"/>
          <p:cNvSpPr>
            <a:spLocks noGrp="1"/>
          </p:cNvSpPr>
          <p:nvPr>
            <p:ph type="body" sz="quarter" idx="4294967295" hasCustomPrompt="1"/>
          </p:nvPr>
        </p:nvSpPr>
        <p:spPr>
          <a:xfrm>
            <a:off x="357352" y="1040524"/>
            <a:ext cx="11481080" cy="4309241"/>
          </a:xfrm>
          <a:prstGeom prst="rect">
            <a:avLst/>
          </a:prstGeom>
        </p:spPr>
        <p:txBody>
          <a:bodyPr/>
          <a:lstStyle>
            <a:lvl1pPr marL="0" indent="0" algn="ctr">
              <a:buNone/>
              <a:defRPr/>
            </a:lvl1pPr>
          </a:lstStyle>
          <a:p>
            <a:pPr marL="0" indent="0" algn="ctr">
              <a:buNone/>
            </a:pPr>
            <a:r>
              <a:rPr lang="en-CA" sz="10665" dirty="0"/>
              <a:t>Research Objective &amp; Motivation</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accent5"/>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5730240" y="6352032"/>
            <a:ext cx="2743200" cy="422744"/>
          </a:xfrm>
          <a:prstGeom prst="rect">
            <a:avLst/>
          </a:prstGeom>
        </p:spPr>
        <p:txBody>
          <a:bodyPr/>
          <a:lstStyle/>
          <a:p>
            <a:fld id="{5F005B25-F92E-F241-B3BB-D56013C8D83E}" type="datetime4">
              <a:rPr lang="en-US" smtClean="0"/>
              <a:t>March 26, 2024</a:t>
            </a:fld>
            <a:endParaRPr lang="en-US" dirty="0"/>
          </a:p>
        </p:txBody>
      </p:sp>
      <p:sp>
        <p:nvSpPr>
          <p:cNvPr id="4" name="Slide Number Placeholder 3"/>
          <p:cNvSpPr>
            <a:spLocks noGrp="1"/>
          </p:cNvSpPr>
          <p:nvPr>
            <p:ph type="sldNum" sz="quarter" idx="11"/>
          </p:nvPr>
        </p:nvSpPr>
        <p:spPr>
          <a:xfrm>
            <a:off x="11228832" y="6352032"/>
            <a:ext cx="609600" cy="487680"/>
          </a:xfrm>
          <a:prstGeom prst="rect">
            <a:avLst/>
          </a:prstGeom>
        </p:spPr>
        <p:txBody>
          <a:bodyPr wrap="square" anchor="t" anchorCtr="0"/>
          <a:lstStyle/>
          <a:p>
            <a:fld id="{B6238B5B-F19C-E947-A0BC-87BD7983F871}" type="slidenum">
              <a:rPr lang="en-US" smtClean="0"/>
              <a:t>‹#›</a:t>
            </a:fld>
            <a:endParaRPr lang="en-US" dirty="0"/>
          </a:p>
        </p:txBody>
      </p:sp>
      <p:sp>
        <p:nvSpPr>
          <p:cNvPr id="5" name="Text Placeholder 10"/>
          <p:cNvSpPr>
            <a:spLocks noGrp="1"/>
          </p:cNvSpPr>
          <p:nvPr>
            <p:ph type="body" sz="quarter" idx="4294967295" hasCustomPrompt="1"/>
          </p:nvPr>
        </p:nvSpPr>
        <p:spPr>
          <a:xfrm>
            <a:off x="357352" y="1040524"/>
            <a:ext cx="11481080" cy="4309241"/>
          </a:xfrm>
          <a:prstGeom prst="rect">
            <a:avLst/>
          </a:prstGeom>
        </p:spPr>
        <p:txBody>
          <a:bodyPr/>
          <a:lstStyle>
            <a:lvl1pPr marL="0" indent="0" algn="ctr">
              <a:buNone/>
              <a:defRPr/>
            </a:lvl1pPr>
          </a:lstStyle>
          <a:p>
            <a:pPr marL="0" indent="0" algn="ctr">
              <a:buNone/>
            </a:pPr>
            <a:r>
              <a:rPr lang="en-CA" sz="10665" dirty="0"/>
              <a:t>Research Objective &amp; Motivation</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accent5">
            <a:lumMod val="7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5730240" y="6352032"/>
            <a:ext cx="2743200" cy="422744"/>
          </a:xfrm>
          <a:prstGeom prst="rect">
            <a:avLst/>
          </a:prstGeom>
        </p:spPr>
        <p:txBody>
          <a:bodyPr/>
          <a:lstStyle/>
          <a:p>
            <a:fld id="{5F005B25-F92E-F241-B3BB-D56013C8D83E}" type="datetime4">
              <a:rPr lang="en-US" smtClean="0"/>
              <a:t>March 26, 2024</a:t>
            </a:fld>
            <a:endParaRPr lang="en-US" dirty="0"/>
          </a:p>
        </p:txBody>
      </p:sp>
      <p:sp>
        <p:nvSpPr>
          <p:cNvPr id="4" name="Slide Number Placeholder 3"/>
          <p:cNvSpPr>
            <a:spLocks noGrp="1"/>
          </p:cNvSpPr>
          <p:nvPr>
            <p:ph type="sldNum" sz="quarter" idx="11"/>
          </p:nvPr>
        </p:nvSpPr>
        <p:spPr>
          <a:xfrm>
            <a:off x="11228832" y="6352032"/>
            <a:ext cx="609600" cy="487680"/>
          </a:xfrm>
          <a:prstGeom prst="rect">
            <a:avLst/>
          </a:prstGeom>
        </p:spPr>
        <p:txBody>
          <a:bodyPr wrap="square" anchor="t" anchorCtr="0"/>
          <a:lstStyle/>
          <a:p>
            <a:fld id="{B6238B5B-F19C-E947-A0BC-87BD7983F871}" type="slidenum">
              <a:rPr lang="en-US" smtClean="0"/>
              <a:t>‹#›</a:t>
            </a:fld>
            <a:endParaRPr lang="en-US" dirty="0"/>
          </a:p>
        </p:txBody>
      </p:sp>
      <p:sp>
        <p:nvSpPr>
          <p:cNvPr id="5" name="Text Placeholder 10"/>
          <p:cNvSpPr>
            <a:spLocks noGrp="1"/>
          </p:cNvSpPr>
          <p:nvPr>
            <p:ph type="body" sz="quarter" idx="4294967295" hasCustomPrompt="1"/>
          </p:nvPr>
        </p:nvSpPr>
        <p:spPr>
          <a:xfrm>
            <a:off x="357352" y="1040524"/>
            <a:ext cx="11481080" cy="4309241"/>
          </a:xfrm>
          <a:prstGeom prst="rect">
            <a:avLst/>
          </a:prstGeom>
        </p:spPr>
        <p:txBody>
          <a:bodyPr/>
          <a:lstStyle>
            <a:lvl1pPr marL="0" indent="0" algn="ctr">
              <a:buNone/>
              <a:defRPr/>
            </a:lvl1pPr>
          </a:lstStyle>
          <a:p>
            <a:pPr marL="0" indent="0" algn="ctr">
              <a:buNone/>
            </a:pPr>
            <a:r>
              <a:rPr lang="en-CA" sz="10665" dirty="0"/>
              <a:t>Research Objective &amp; Motivation</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accent6"/>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5730240" y="6352032"/>
            <a:ext cx="2743200" cy="422744"/>
          </a:xfrm>
          <a:prstGeom prst="rect">
            <a:avLst/>
          </a:prstGeom>
        </p:spPr>
        <p:txBody>
          <a:bodyPr/>
          <a:lstStyle/>
          <a:p>
            <a:fld id="{5F005B25-F92E-F241-B3BB-D56013C8D83E}" type="datetime4">
              <a:rPr lang="en-US" smtClean="0"/>
              <a:t>March 26, 2024</a:t>
            </a:fld>
            <a:endParaRPr lang="en-US" dirty="0"/>
          </a:p>
        </p:txBody>
      </p:sp>
      <p:sp>
        <p:nvSpPr>
          <p:cNvPr id="4" name="Slide Number Placeholder 3"/>
          <p:cNvSpPr>
            <a:spLocks noGrp="1"/>
          </p:cNvSpPr>
          <p:nvPr>
            <p:ph type="sldNum" sz="quarter" idx="11"/>
          </p:nvPr>
        </p:nvSpPr>
        <p:spPr>
          <a:xfrm>
            <a:off x="11228832" y="6352032"/>
            <a:ext cx="609600" cy="487680"/>
          </a:xfrm>
          <a:prstGeom prst="rect">
            <a:avLst/>
          </a:prstGeom>
        </p:spPr>
        <p:txBody>
          <a:bodyPr wrap="square" anchor="t" anchorCtr="0"/>
          <a:lstStyle/>
          <a:p>
            <a:fld id="{B6238B5B-F19C-E947-A0BC-87BD7983F871}" type="slidenum">
              <a:rPr lang="en-US" smtClean="0"/>
              <a:t>‹#›</a:t>
            </a:fld>
            <a:endParaRPr lang="en-US" dirty="0"/>
          </a:p>
        </p:txBody>
      </p:sp>
      <p:sp>
        <p:nvSpPr>
          <p:cNvPr id="5" name="Text Placeholder 10"/>
          <p:cNvSpPr>
            <a:spLocks noGrp="1"/>
          </p:cNvSpPr>
          <p:nvPr>
            <p:ph type="body" sz="quarter" idx="4294967295" hasCustomPrompt="1"/>
          </p:nvPr>
        </p:nvSpPr>
        <p:spPr>
          <a:xfrm>
            <a:off x="357352" y="1040524"/>
            <a:ext cx="11481080" cy="4309241"/>
          </a:xfrm>
          <a:prstGeom prst="rect">
            <a:avLst/>
          </a:prstGeom>
        </p:spPr>
        <p:txBody>
          <a:bodyPr/>
          <a:lstStyle>
            <a:lvl1pPr marL="0" indent="0" algn="ctr">
              <a:buNone/>
              <a:defRPr/>
            </a:lvl1pPr>
          </a:lstStyle>
          <a:p>
            <a:pPr marL="0" indent="0" algn="ctr">
              <a:buNone/>
            </a:pPr>
            <a:r>
              <a:rPr lang="en-CA" sz="10665" dirty="0"/>
              <a:t>Research Objective &amp; Motivation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3" name="Header rule"/>
          <p:cNvSpPr/>
          <p:nvPr/>
        </p:nvSpPr>
        <p:spPr>
          <a:xfrm>
            <a:off x="853440" y="3291840"/>
            <a:ext cx="10363200" cy="48768"/>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4" name="TextBox 3"/>
          <p:cNvSpPr txBox="1"/>
          <p:nvPr/>
        </p:nvSpPr>
        <p:spPr>
          <a:xfrm>
            <a:off x="853440" y="2499360"/>
            <a:ext cx="10363200" cy="738664"/>
          </a:xfrm>
          <a:prstGeom prst="rect">
            <a:avLst/>
          </a:prstGeom>
          <a:noFill/>
        </p:spPr>
        <p:txBody>
          <a:bodyPr wrap="square" lIns="0" tIns="0" rIns="0" bIns="0" rtlCol="0" anchor="b" anchorCtr="0">
            <a:spAutoFit/>
          </a:bodyPr>
          <a:lstStyle/>
          <a:p>
            <a:pPr algn="ctr"/>
            <a:r>
              <a:rPr lang="en-US" sz="4800" b="1" i="0" baseline="0" dirty="0">
                <a:solidFill>
                  <a:schemeClr val="bg1"/>
                </a:solidFill>
                <a:latin typeface="Helvetica" pitchFamily="2" charset="0"/>
              </a:rPr>
              <a:t>Thank You</a:t>
            </a:r>
          </a:p>
        </p:txBody>
      </p:sp>
      <p:sp>
        <p:nvSpPr>
          <p:cNvPr id="2" name="Date Placeholder 1"/>
          <p:cNvSpPr>
            <a:spLocks noGrp="1"/>
          </p:cNvSpPr>
          <p:nvPr>
            <p:ph type="dt" sz="half" idx="10"/>
          </p:nvPr>
        </p:nvSpPr>
        <p:spPr>
          <a:xfrm>
            <a:off x="5730240" y="6339841"/>
            <a:ext cx="2823512" cy="422744"/>
          </a:xfrm>
          <a:prstGeom prst="rect">
            <a:avLst/>
          </a:prstGeom>
        </p:spPr>
        <p:txBody>
          <a:bodyPr/>
          <a:lstStyle/>
          <a:p>
            <a:fld id="{F0C553A3-940F-4AE8-96FB-3B07B67DC7A3}" type="datetimeFigureOut">
              <a:rPr lang="en-CA" smtClean="0"/>
              <a:t>2024-03-26</a:t>
            </a:fld>
            <a:endParaRPr lang="en-CA"/>
          </a:p>
        </p:txBody>
      </p:sp>
      <p:sp>
        <p:nvSpPr>
          <p:cNvPr id="5" name="Slide Number Placeholder 4"/>
          <p:cNvSpPr>
            <a:spLocks noGrp="1"/>
          </p:cNvSpPr>
          <p:nvPr>
            <p:ph type="sldNum" sz="quarter" idx="11"/>
          </p:nvPr>
        </p:nvSpPr>
        <p:spPr>
          <a:xfrm>
            <a:off x="11228832" y="6339840"/>
            <a:ext cx="609600" cy="487680"/>
          </a:xfrm>
          <a:prstGeom prst="rect">
            <a:avLst/>
          </a:prstGeom>
        </p:spPr>
        <p:txBody>
          <a:bodyPr/>
          <a:lstStyle/>
          <a:p>
            <a:fld id="{02F28CC5-0082-4951-8A8F-3C8372D6E514}" type="slidenum">
              <a:rPr lang="en-CA" smtClean="0"/>
              <a:t>‹#›</a:t>
            </a:fld>
            <a:endParaRPr lang="en-CA"/>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rgbClr val="7030A0"/>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5730240" y="6352032"/>
            <a:ext cx="2743200" cy="422744"/>
          </a:xfrm>
          <a:prstGeom prst="rect">
            <a:avLst/>
          </a:prstGeom>
        </p:spPr>
        <p:txBody>
          <a:bodyPr/>
          <a:lstStyle/>
          <a:p>
            <a:fld id="{5F005B25-F92E-F241-B3BB-D56013C8D83E}" type="datetime4">
              <a:rPr lang="en-US" smtClean="0"/>
              <a:t>March 26, 2024</a:t>
            </a:fld>
            <a:endParaRPr lang="en-US" dirty="0"/>
          </a:p>
        </p:txBody>
      </p:sp>
      <p:sp>
        <p:nvSpPr>
          <p:cNvPr id="4" name="Slide Number Placeholder 3"/>
          <p:cNvSpPr>
            <a:spLocks noGrp="1"/>
          </p:cNvSpPr>
          <p:nvPr>
            <p:ph type="sldNum" sz="quarter" idx="11"/>
          </p:nvPr>
        </p:nvSpPr>
        <p:spPr>
          <a:xfrm>
            <a:off x="11228832" y="6352032"/>
            <a:ext cx="609600" cy="487680"/>
          </a:xfrm>
          <a:prstGeom prst="rect">
            <a:avLst/>
          </a:prstGeom>
        </p:spPr>
        <p:txBody>
          <a:bodyPr wrap="square" anchor="t" anchorCtr="0"/>
          <a:lstStyle/>
          <a:p>
            <a:fld id="{B6238B5B-F19C-E947-A0BC-87BD7983F871}" type="slidenum">
              <a:rPr lang="en-US" smtClean="0"/>
              <a:t>‹#›</a:t>
            </a:fld>
            <a:endParaRPr lang="en-US" dirty="0"/>
          </a:p>
        </p:txBody>
      </p:sp>
      <p:sp>
        <p:nvSpPr>
          <p:cNvPr id="5" name="Text Placeholder 10"/>
          <p:cNvSpPr>
            <a:spLocks noGrp="1"/>
          </p:cNvSpPr>
          <p:nvPr>
            <p:ph type="body" sz="quarter" idx="4294967295" hasCustomPrompt="1"/>
          </p:nvPr>
        </p:nvSpPr>
        <p:spPr>
          <a:xfrm>
            <a:off x="357352" y="1040524"/>
            <a:ext cx="11481080" cy="4309241"/>
          </a:xfrm>
          <a:prstGeom prst="rect">
            <a:avLst/>
          </a:prstGeom>
        </p:spPr>
        <p:txBody>
          <a:bodyPr/>
          <a:lstStyle>
            <a:lvl1pPr marL="0" indent="0" algn="ctr">
              <a:buNone/>
              <a:defRPr/>
            </a:lvl1pPr>
          </a:lstStyle>
          <a:p>
            <a:pPr marL="0" indent="0" algn="ctr">
              <a:buNone/>
            </a:pPr>
            <a:r>
              <a:rPr lang="en-CA" sz="10665" dirty="0"/>
              <a:t>Research Objective &amp; Motivation</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C00000"/>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5730240" y="6352032"/>
            <a:ext cx="2743200" cy="422744"/>
          </a:xfrm>
          <a:prstGeom prst="rect">
            <a:avLst/>
          </a:prstGeom>
        </p:spPr>
        <p:txBody>
          <a:bodyPr/>
          <a:lstStyle/>
          <a:p>
            <a:fld id="{5F005B25-F92E-F241-B3BB-D56013C8D83E}" type="datetime4">
              <a:rPr lang="en-US" smtClean="0"/>
              <a:t>March 26, 2024</a:t>
            </a:fld>
            <a:endParaRPr lang="en-US" dirty="0"/>
          </a:p>
        </p:txBody>
      </p:sp>
      <p:sp>
        <p:nvSpPr>
          <p:cNvPr id="4" name="Slide Number Placeholder 3"/>
          <p:cNvSpPr>
            <a:spLocks noGrp="1"/>
          </p:cNvSpPr>
          <p:nvPr>
            <p:ph type="sldNum" sz="quarter" idx="11"/>
          </p:nvPr>
        </p:nvSpPr>
        <p:spPr>
          <a:xfrm>
            <a:off x="11228832" y="6352032"/>
            <a:ext cx="609600" cy="487680"/>
          </a:xfrm>
          <a:prstGeom prst="rect">
            <a:avLst/>
          </a:prstGeom>
        </p:spPr>
        <p:txBody>
          <a:bodyPr wrap="square" anchor="t" anchorCtr="0"/>
          <a:lstStyle/>
          <a:p>
            <a:fld id="{B6238B5B-F19C-E947-A0BC-87BD7983F871}" type="slidenum">
              <a:rPr lang="en-US" smtClean="0"/>
              <a:t>‹#›</a:t>
            </a:fld>
            <a:endParaRPr lang="en-US" dirty="0"/>
          </a:p>
        </p:txBody>
      </p:sp>
      <p:sp>
        <p:nvSpPr>
          <p:cNvPr id="5" name="Text Placeholder 10"/>
          <p:cNvSpPr>
            <a:spLocks noGrp="1"/>
          </p:cNvSpPr>
          <p:nvPr>
            <p:ph type="body" sz="quarter" idx="4294967295" hasCustomPrompt="1"/>
          </p:nvPr>
        </p:nvSpPr>
        <p:spPr>
          <a:xfrm>
            <a:off x="357352" y="1040524"/>
            <a:ext cx="11481080" cy="4309241"/>
          </a:xfrm>
          <a:prstGeom prst="rect">
            <a:avLst/>
          </a:prstGeom>
        </p:spPr>
        <p:txBody>
          <a:bodyPr/>
          <a:lstStyle>
            <a:lvl1pPr marL="0" indent="0" algn="ctr">
              <a:buNone/>
              <a:defRPr/>
            </a:lvl1pPr>
          </a:lstStyle>
          <a:p>
            <a:pPr marL="0" indent="0" algn="ctr">
              <a:buNone/>
            </a:pPr>
            <a:r>
              <a:rPr lang="en-CA" sz="10665" dirty="0"/>
              <a:t>Research Objective &amp; Motivation</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Custom Layout">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5730240" y="6352032"/>
            <a:ext cx="2743200" cy="422744"/>
          </a:xfrm>
          <a:prstGeom prst="rect">
            <a:avLst/>
          </a:prstGeom>
        </p:spPr>
        <p:txBody>
          <a:bodyPr/>
          <a:lstStyle>
            <a:lvl1pPr>
              <a:defRPr>
                <a:solidFill>
                  <a:schemeClr val="tx1">
                    <a:lumMod val="50000"/>
                  </a:schemeClr>
                </a:solidFill>
              </a:defRPr>
            </a:lvl1pPr>
          </a:lstStyle>
          <a:p>
            <a:fld id="{5F005B25-F92E-F241-B3BB-D56013C8D83E}" type="datetime4">
              <a:rPr lang="en-US" smtClean="0"/>
              <a:t>March 26, 2024</a:t>
            </a:fld>
            <a:endParaRPr lang="en-US" dirty="0"/>
          </a:p>
        </p:txBody>
      </p:sp>
      <p:sp>
        <p:nvSpPr>
          <p:cNvPr id="4" name="Slide Number Placeholder 3"/>
          <p:cNvSpPr>
            <a:spLocks noGrp="1"/>
          </p:cNvSpPr>
          <p:nvPr>
            <p:ph type="sldNum" sz="quarter" idx="11"/>
          </p:nvPr>
        </p:nvSpPr>
        <p:spPr>
          <a:xfrm>
            <a:off x="11228832" y="6352032"/>
            <a:ext cx="609600" cy="487680"/>
          </a:xfrm>
          <a:prstGeom prst="rect">
            <a:avLst/>
          </a:prstGeom>
        </p:spPr>
        <p:txBody>
          <a:bodyPr wrap="square" anchor="t" anchorCtr="0"/>
          <a:lstStyle>
            <a:lvl1pPr>
              <a:defRPr>
                <a:solidFill>
                  <a:schemeClr val="tx1">
                    <a:lumMod val="50000"/>
                  </a:schemeClr>
                </a:solidFill>
              </a:defRPr>
            </a:lvl1pPr>
          </a:lstStyle>
          <a:p>
            <a:fld id="{B6238B5B-F19C-E947-A0BC-87BD7983F871}" type="slidenum">
              <a:rPr lang="en-US" smtClean="0"/>
              <a:t>‹#›</a:t>
            </a:fld>
            <a:endParaRPr lang="en-US" dirty="0"/>
          </a:p>
        </p:txBody>
      </p:sp>
      <p:sp>
        <p:nvSpPr>
          <p:cNvPr id="5" name="Text Placeholder 10"/>
          <p:cNvSpPr>
            <a:spLocks noGrp="1"/>
          </p:cNvSpPr>
          <p:nvPr>
            <p:ph type="body" sz="quarter" idx="4294967295" hasCustomPrompt="1"/>
          </p:nvPr>
        </p:nvSpPr>
        <p:spPr>
          <a:xfrm>
            <a:off x="357352" y="1040524"/>
            <a:ext cx="11481080" cy="4309241"/>
          </a:xfrm>
          <a:prstGeom prst="rect">
            <a:avLst/>
          </a:prstGeom>
        </p:spPr>
        <p:txBody>
          <a:bodyPr/>
          <a:lstStyle>
            <a:lvl1pPr marL="0" indent="0" algn="ctr">
              <a:buNone/>
              <a:defRPr>
                <a:solidFill>
                  <a:schemeClr val="tx1">
                    <a:lumMod val="50000"/>
                  </a:schemeClr>
                </a:solidFill>
              </a:defRPr>
            </a:lvl1pPr>
          </a:lstStyle>
          <a:p>
            <a:pPr marL="0" indent="0" algn="ctr">
              <a:buNone/>
            </a:pPr>
            <a:r>
              <a:rPr lang="en-CA" sz="10665" dirty="0"/>
              <a:t>Research Objective &amp; Motivation</a:t>
            </a:r>
          </a:p>
        </p:txBody>
      </p:sp>
    </p:spTree>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er w/one image on Right">
    <p:spTree>
      <p:nvGrpSpPr>
        <p:cNvPr id="1" name=""/>
        <p:cNvGrpSpPr/>
        <p:nvPr/>
      </p:nvGrpSpPr>
      <p:grpSpPr>
        <a:xfrm>
          <a:off x="0" y="0"/>
          <a:ext cx="0" cy="0"/>
          <a:chOff x="0" y="0"/>
          <a:chExt cx="0" cy="0"/>
        </a:xfrm>
      </p:grpSpPr>
      <p:sp>
        <p:nvSpPr>
          <p:cNvPr id="30" name="Date Placeholder 29"/>
          <p:cNvSpPr>
            <a:spLocks noGrp="1"/>
          </p:cNvSpPr>
          <p:nvPr>
            <p:ph type="dt" sz="half" idx="18"/>
          </p:nvPr>
        </p:nvSpPr>
        <p:spPr/>
        <p:txBody>
          <a:bodyPr/>
          <a:lstStyle/>
          <a:p>
            <a:fld id="{C5558416-D4A5-2C4B-BFD9-97D61B9D22FA}" type="datetime4">
              <a:rPr lang="en-US" smtClean="0"/>
              <a:t>March 26, 2024</a:t>
            </a:fld>
            <a:endParaRPr lang="en-US" dirty="0"/>
          </a:p>
        </p:txBody>
      </p:sp>
      <p:sp>
        <p:nvSpPr>
          <p:cNvPr id="31" name="Slide Number Placeholder 30"/>
          <p:cNvSpPr>
            <a:spLocks noGrp="1"/>
          </p:cNvSpPr>
          <p:nvPr>
            <p:ph type="sldNum" sz="quarter" idx="19"/>
          </p:nvPr>
        </p:nvSpPr>
        <p:spPr/>
        <p:txBody>
          <a:bodyPr/>
          <a:lstStyle/>
          <a:p>
            <a:fld id="{B6238B5B-F19C-E947-A0BC-87BD7983F871}" type="slidenum">
              <a:rPr lang="en-US" smtClean="0"/>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标题幻灯片">
    <p:spTree>
      <p:nvGrpSpPr>
        <p:cNvPr id="1" name=""/>
        <p:cNvGrpSpPr/>
        <p:nvPr/>
      </p:nvGrpSpPr>
      <p:grpSpPr>
        <a:xfrm>
          <a:off x="0" y="0"/>
          <a:ext cx="0" cy="0"/>
          <a:chOff x="0" y="0"/>
          <a:chExt cx="0" cy="0"/>
        </a:xfrm>
      </p:grpSpPr>
      <p:sp>
        <p:nvSpPr>
          <p:cNvPr id="12" name="Rectangle"/>
          <p:cNvSpPr/>
          <p:nvPr/>
        </p:nvSpPr>
        <p:spPr>
          <a:xfrm>
            <a:off x="2352" y="-1"/>
            <a:ext cx="12187298" cy="1627398"/>
          </a:xfrm>
          <a:prstGeom prst="rect">
            <a:avLst/>
          </a:prstGeom>
          <a:solidFill>
            <a:srgbClr val="3284BF"/>
          </a:solidFill>
          <a:ln w="12700">
            <a:miter lim="400000"/>
          </a:ln>
          <a:effectLst>
            <a:outerShdw blurRad="76200" dist="38100" dir="5400000" rotWithShape="0">
              <a:srgbClr val="000000">
                <a:alpha val="35000"/>
              </a:srgbClr>
            </a:outerShdw>
          </a:effectLst>
        </p:spPr>
        <p:txBody>
          <a:bodyPr tIns="45720" bIns="45720" anchor="ctr"/>
          <a:lstStyle/>
          <a:p>
            <a:endParaRPr sz="675"/>
          </a:p>
        </p:txBody>
      </p:sp>
      <p:sp>
        <p:nvSpPr>
          <p:cNvPr id="13" name="Title Text"/>
          <p:cNvSpPr txBox="1">
            <a:spLocks noGrp="1"/>
          </p:cNvSpPr>
          <p:nvPr>
            <p:ph type="title"/>
          </p:nvPr>
        </p:nvSpPr>
        <p:spPr>
          <a:xfrm>
            <a:off x="-824" y="36317"/>
            <a:ext cx="12192001" cy="1554764"/>
          </a:xfrm>
          <a:prstGeom prst="rect">
            <a:avLst/>
          </a:prstGeom>
        </p:spPr>
        <p:txBody>
          <a:bodyPr/>
          <a:lstStyle>
            <a:lvl1pPr indent="91440">
              <a:lnSpc>
                <a:spcPct val="100000"/>
              </a:lnSpc>
              <a:defRPr sz="4400">
                <a:solidFill>
                  <a:srgbClr val="FFFFFF"/>
                </a:solidFill>
              </a:defRPr>
            </a:lvl1pPr>
          </a:lstStyle>
          <a:p>
            <a:r>
              <a:t>Title Text</a:t>
            </a:r>
          </a:p>
        </p:txBody>
      </p:sp>
      <p:sp>
        <p:nvSpPr>
          <p:cNvPr id="14" name="Slide Number"/>
          <p:cNvSpPr txBox="1">
            <a:spLocks noGrp="1"/>
          </p:cNvSpPr>
          <p:nvPr>
            <p:ph type="sldNum" sz="quarter" idx="2"/>
          </p:nvPr>
        </p:nvSpPr>
        <p:spPr>
          <a:xfrm>
            <a:off x="9525000" y="6479232"/>
            <a:ext cx="1143000" cy="392413"/>
          </a:xfrm>
          <a:prstGeom prst="rect">
            <a:avLst/>
          </a:prstGeom>
        </p:spPr>
        <p:txBody>
          <a:bodyPr/>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58446752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标题和内容">
    <p:spTree>
      <p:nvGrpSpPr>
        <p:cNvPr id="1" name=""/>
        <p:cNvGrpSpPr/>
        <p:nvPr/>
      </p:nvGrpSpPr>
      <p:grpSpPr>
        <a:xfrm>
          <a:off x="0" y="0"/>
          <a:ext cx="0" cy="0"/>
          <a:chOff x="0" y="0"/>
          <a:chExt cx="0" cy="0"/>
        </a:xfrm>
      </p:grpSpPr>
      <p:sp>
        <p:nvSpPr>
          <p:cNvPr id="21" name="Rectangle"/>
          <p:cNvSpPr/>
          <p:nvPr/>
        </p:nvSpPr>
        <p:spPr>
          <a:xfrm>
            <a:off x="127000" y="762000"/>
            <a:ext cx="11303000" cy="50800"/>
          </a:xfrm>
          <a:prstGeom prst="rect">
            <a:avLst/>
          </a:prstGeom>
          <a:solidFill>
            <a:srgbClr val="3284BF"/>
          </a:solidFill>
          <a:ln w="12700">
            <a:miter lim="400000"/>
          </a:ln>
        </p:spPr>
        <p:txBody>
          <a:bodyPr tIns="45720" bIns="45720" anchor="ctr"/>
          <a:lstStyle/>
          <a:p>
            <a:endParaRPr sz="675"/>
          </a:p>
        </p:txBody>
      </p:sp>
      <p:sp>
        <p:nvSpPr>
          <p:cNvPr id="22" name="Zhang, Dissertation Proposal"/>
          <p:cNvSpPr txBox="1"/>
          <p:nvPr/>
        </p:nvSpPr>
        <p:spPr>
          <a:xfrm>
            <a:off x="2595563" y="6534557"/>
            <a:ext cx="3500438" cy="2769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nchor="ctr">
            <a:spAutoFit/>
          </a:bodyPr>
          <a:lstStyle>
            <a:lvl1pPr algn="r">
              <a:defRPr sz="2400">
                <a:solidFill>
                  <a:srgbClr val="FFFFFF"/>
                </a:solidFill>
              </a:defRPr>
            </a:lvl1pPr>
          </a:lstStyle>
          <a:p>
            <a:pPr>
              <a:defRPr sz="3600">
                <a:solidFill>
                  <a:srgbClr val="000000"/>
                </a:solidFill>
                <a:latin typeface="Arial"/>
                <a:ea typeface="Arial"/>
                <a:cs typeface="Arial"/>
                <a:sym typeface="Arial"/>
              </a:defRPr>
            </a:pPr>
            <a:r>
              <a:rPr sz="1200">
                <a:solidFill>
                  <a:srgbClr val="FFFFFF"/>
                </a:solidFill>
                <a:latin typeface="+mn-lt"/>
                <a:ea typeface="+mn-ea"/>
                <a:cs typeface="+mn-cs"/>
                <a:sym typeface="Helvetica"/>
              </a:rPr>
              <a:t>Zhang, Dissertation Proposal</a:t>
            </a:r>
          </a:p>
        </p:txBody>
      </p:sp>
      <p:sp>
        <p:nvSpPr>
          <p:cNvPr id="23" name="Title Text"/>
          <p:cNvSpPr txBox="1">
            <a:spLocks noGrp="1"/>
          </p:cNvSpPr>
          <p:nvPr>
            <p:ph type="title"/>
          </p:nvPr>
        </p:nvSpPr>
        <p:spPr>
          <a:xfrm>
            <a:off x="127000" y="1179"/>
            <a:ext cx="11938000" cy="762001"/>
          </a:xfrm>
          <a:prstGeom prst="rect">
            <a:avLst/>
          </a:prstGeom>
        </p:spPr>
        <p:txBody>
          <a:bodyPr/>
          <a:lstStyle>
            <a:lvl1pPr>
              <a:defRPr sz="2800"/>
            </a:lvl1pPr>
          </a:lstStyle>
          <a:p>
            <a:r>
              <a:t>Title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5" name="ucla-std-blu-rgb-1h.jpg" descr="ucla-std-blu-rgb-1h.jpg"/>
          <p:cNvPicPr>
            <a:picLocks noChangeAspect="1"/>
          </p:cNvPicPr>
          <p:nvPr/>
        </p:nvPicPr>
        <p:blipFill>
          <a:blip r:embed="rId2"/>
          <a:srcRect l="11307" t="19776" r="11307" b="19776"/>
          <a:stretch>
            <a:fillRect/>
          </a:stretch>
        </p:blipFill>
        <p:spPr>
          <a:xfrm>
            <a:off x="11493500" y="605433"/>
            <a:ext cx="635001" cy="236987"/>
          </a:xfrm>
          <a:prstGeom prst="rect">
            <a:avLst/>
          </a:prstGeom>
          <a:ln w="12700">
            <a:miter lim="400000"/>
          </a:ln>
        </p:spPr>
      </p:pic>
    </p:spTree>
    <p:extLst>
      <p:ext uri="{BB962C8B-B14F-4D97-AF65-F5344CB8AC3E}">
        <p14:creationId xmlns:p14="http://schemas.microsoft.com/office/powerpoint/2010/main" val="240369950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标题和内容">
    <p:spTree>
      <p:nvGrpSpPr>
        <p:cNvPr id="1" name=""/>
        <p:cNvGrpSpPr/>
        <p:nvPr/>
      </p:nvGrpSpPr>
      <p:grpSpPr>
        <a:xfrm>
          <a:off x="0" y="0"/>
          <a:ext cx="0" cy="0"/>
          <a:chOff x="0" y="0"/>
          <a:chExt cx="0" cy="0"/>
        </a:xfrm>
      </p:grpSpPr>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543855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标题和内容 copy">
    <p:spTree>
      <p:nvGrpSpPr>
        <p:cNvPr id="1" name=""/>
        <p:cNvGrpSpPr/>
        <p:nvPr/>
      </p:nvGrpSpPr>
      <p:grpSpPr>
        <a:xfrm>
          <a:off x="0" y="0"/>
          <a:ext cx="0" cy="0"/>
          <a:chOff x="0" y="0"/>
          <a:chExt cx="0" cy="0"/>
        </a:xfrm>
      </p:grpSpPr>
      <p:sp>
        <p:nvSpPr>
          <p:cNvPr id="39" name="Slide Number"/>
          <p:cNvSpPr txBox="1">
            <a:spLocks noGrp="1"/>
          </p:cNvSpPr>
          <p:nvPr>
            <p:ph type="sldNum" sz="quarter" idx="2"/>
          </p:nvPr>
        </p:nvSpPr>
        <p:spPr>
          <a:xfrm>
            <a:off x="11861800" y="6384565"/>
            <a:ext cx="381000" cy="60016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5870877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Title Opener">
    <p:spTree>
      <p:nvGrpSpPr>
        <p:cNvPr id="1" name=""/>
        <p:cNvGrpSpPr/>
        <p:nvPr/>
      </p:nvGrpSpPr>
      <p:grpSpPr>
        <a:xfrm>
          <a:off x="0" y="0"/>
          <a:ext cx="0" cy="0"/>
          <a:chOff x="0" y="0"/>
          <a:chExt cx="0" cy="0"/>
        </a:xfrm>
      </p:grpSpPr>
      <p:sp>
        <p:nvSpPr>
          <p:cNvPr id="5" name="Header rule"/>
          <p:cNvSpPr/>
          <p:nvPr/>
        </p:nvSpPr>
        <p:spPr>
          <a:xfrm>
            <a:off x="853440" y="4023360"/>
            <a:ext cx="10363200" cy="48768"/>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6" name="Header rule"/>
          <p:cNvSpPr/>
          <p:nvPr/>
        </p:nvSpPr>
        <p:spPr>
          <a:xfrm>
            <a:off x="853440" y="2438400"/>
            <a:ext cx="10363200" cy="48768"/>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9" name="Content Placeholder 4"/>
          <p:cNvSpPr>
            <a:spLocks noGrp="1"/>
          </p:cNvSpPr>
          <p:nvPr>
            <p:ph sz="quarter" idx="23" hasCustomPrompt="1"/>
          </p:nvPr>
        </p:nvSpPr>
        <p:spPr>
          <a:xfrm>
            <a:off x="853437" y="5975278"/>
            <a:ext cx="1503232" cy="221599"/>
          </a:xfrm>
          <a:prstGeom prst="rect">
            <a:avLst/>
          </a:prstGeom>
        </p:spPr>
        <p:txBody>
          <a:bodyPr wrap="none" lIns="9144" tIns="0" rIns="0" bIns="0" anchor="b" anchorCtr="0">
            <a:spAutoFit/>
          </a:bodyPr>
          <a:lstStyle>
            <a:lvl1pPr marL="0" indent="0">
              <a:buNone/>
              <a:defRPr sz="1600">
                <a:solidFill>
                  <a:schemeClr val="bg1"/>
                </a:solidFill>
              </a:defRPr>
            </a:lvl1pPr>
          </a:lstStyle>
          <a:p>
            <a:r>
              <a:rPr lang="en-US" dirty="0"/>
              <a:t>Presenter Name</a:t>
            </a:r>
          </a:p>
        </p:txBody>
      </p:sp>
      <p:sp>
        <p:nvSpPr>
          <p:cNvPr id="10" name="Content Placeholder 4"/>
          <p:cNvSpPr>
            <a:spLocks noGrp="1"/>
          </p:cNvSpPr>
          <p:nvPr>
            <p:ph sz="quarter" idx="24" hasCustomPrompt="1"/>
          </p:nvPr>
        </p:nvSpPr>
        <p:spPr>
          <a:xfrm>
            <a:off x="853438" y="6217921"/>
            <a:ext cx="2166149" cy="222796"/>
          </a:xfrm>
          <a:prstGeom prst="rect">
            <a:avLst/>
          </a:prstGeom>
        </p:spPr>
        <p:txBody>
          <a:bodyPr wrap="none" lIns="9144" tIns="0" rIns="0" bIns="0" anchor="b" anchorCtr="0">
            <a:spAutoFit/>
          </a:bodyPr>
          <a:lstStyle>
            <a:lvl1pPr marL="0" indent="0">
              <a:buNone/>
              <a:defRPr sz="1600">
                <a:solidFill>
                  <a:schemeClr val="bg1"/>
                </a:solidFill>
              </a:defRPr>
            </a:lvl1pPr>
          </a:lstStyle>
          <a:p>
            <a:r>
              <a:rPr lang="en-US" dirty="0"/>
              <a:t>Title, Department Name</a:t>
            </a:r>
          </a:p>
        </p:txBody>
      </p:sp>
      <p:sp>
        <p:nvSpPr>
          <p:cNvPr id="11" name="Text Placeholder 5"/>
          <p:cNvSpPr>
            <a:spLocks noGrp="1"/>
          </p:cNvSpPr>
          <p:nvPr>
            <p:ph type="body" sz="quarter" idx="25" hasCustomPrompt="1"/>
          </p:nvPr>
        </p:nvSpPr>
        <p:spPr>
          <a:xfrm>
            <a:off x="853440" y="2194560"/>
            <a:ext cx="4474815" cy="147797"/>
          </a:xfrm>
          <a:prstGeom prst="rect">
            <a:avLst/>
          </a:prstGeom>
        </p:spPr>
        <p:txBody>
          <a:bodyPr wrap="none" lIns="18288" tIns="0" rIns="0" bIns="0">
            <a:spAutoFit/>
          </a:bodyPr>
          <a:lstStyle>
            <a:lvl1pPr marL="0" indent="0">
              <a:buNone/>
              <a:defRPr sz="1065" cap="all" baseline="0">
                <a:latin typeface="+mn-lt"/>
              </a:defRPr>
            </a:lvl1pPr>
            <a:lvl2pPr marL="0" indent="0">
              <a:buFont typeface="Arial" panose="020B0604020202020204" pitchFamily="34" charset="0"/>
              <a:buNone/>
              <a:defRPr sz="1065">
                <a:latin typeface="+mn-lt"/>
              </a:defRPr>
            </a:lvl2pPr>
            <a:lvl3pPr marL="484505" indent="0">
              <a:buNone/>
              <a:defRPr sz="1065">
                <a:latin typeface="+mn-lt"/>
              </a:defRPr>
            </a:lvl3pPr>
            <a:lvl4pPr marL="0" indent="0">
              <a:buNone/>
              <a:defRPr sz="1065">
                <a:latin typeface="+mn-lt"/>
              </a:defRPr>
            </a:lvl4pPr>
            <a:lvl5pPr marL="0" indent="0">
              <a:buNone/>
              <a:defRPr sz="1065">
                <a:latin typeface="+mn-lt"/>
              </a:defRPr>
            </a:lvl5pPr>
          </a:lstStyle>
          <a:p>
            <a:pPr lvl="0"/>
            <a:r>
              <a:rPr lang="en-US" dirty="0"/>
              <a:t>JOB # GOES HERE [REMOVE FOR LIVE AUDIENCE PRESENTATION]</a:t>
            </a:r>
          </a:p>
        </p:txBody>
      </p:sp>
      <p:sp>
        <p:nvSpPr>
          <p:cNvPr id="3" name="Picture Placeholder 2"/>
          <p:cNvSpPr>
            <a:spLocks noGrp="1"/>
          </p:cNvSpPr>
          <p:nvPr>
            <p:ph type="pic" sz="quarter" idx="27" hasCustomPrompt="1"/>
          </p:nvPr>
        </p:nvSpPr>
        <p:spPr>
          <a:xfrm>
            <a:off x="853439" y="589337"/>
            <a:ext cx="7679267" cy="461537"/>
          </a:xfrm>
          <a:prstGeom prst="rect">
            <a:avLst/>
          </a:prstGeom>
        </p:spPr>
        <p:txBody>
          <a:bodyPr/>
          <a:lstStyle>
            <a:lvl1pPr marL="0" indent="0">
              <a:buNone/>
              <a:defRPr sz="1335"/>
            </a:lvl1pPr>
          </a:lstStyle>
          <a:p>
            <a:r>
              <a:rPr lang="en-US" dirty="0"/>
              <a:t>Click the icon to insert the </a:t>
            </a:r>
            <a:r>
              <a:rPr lang="en-US" dirty="0" err="1"/>
              <a:t>Uxd-Wht</a:t>
            </a:r>
            <a:r>
              <a:rPr lang="en-US" dirty="0"/>
              <a:t> or Unboxed-</a:t>
            </a:r>
            <a:r>
              <a:rPr lang="en-US" dirty="0" err="1"/>
              <a:t>WhiteType</a:t>
            </a:r>
            <a:r>
              <a:rPr lang="en-US" dirty="0"/>
              <a:t>, </a:t>
            </a:r>
            <a:r>
              <a:rPr lang="en-US" dirty="0" err="1"/>
              <a:t>svg</a:t>
            </a:r>
            <a:r>
              <a:rPr lang="en-US" dirty="0"/>
              <a:t> or </a:t>
            </a:r>
            <a:r>
              <a:rPr lang="en-US" dirty="0" err="1"/>
              <a:t>png</a:t>
            </a:r>
            <a:r>
              <a:rPr lang="en-US" dirty="0"/>
              <a:t> format version of your department logo. Follow yellow instructions.</a:t>
            </a:r>
          </a:p>
        </p:txBody>
      </p:sp>
      <p:sp>
        <p:nvSpPr>
          <p:cNvPr id="12" name="Text Placeholder 11"/>
          <p:cNvSpPr>
            <a:spLocks noGrp="1"/>
          </p:cNvSpPr>
          <p:nvPr>
            <p:ph type="body" sz="quarter" idx="28" hasCustomPrompt="1"/>
          </p:nvPr>
        </p:nvSpPr>
        <p:spPr>
          <a:xfrm>
            <a:off x="4146998" y="4318814"/>
            <a:ext cx="7823965" cy="461537"/>
          </a:xfrm>
          <a:prstGeom prst="rect">
            <a:avLst/>
          </a:prstGeom>
          <a:noFill/>
        </p:spPr>
        <p:txBody>
          <a:bodyPr lIns="91440" tIns="45720" rIns="91440" bIns="4572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335">
                <a:solidFill>
                  <a:srgbClr val="FFFF00"/>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1. GUIDES – To make sure guides are visible, inside the View ribbon, click the Guides checkbox. </a:t>
            </a:r>
            <a:r>
              <a:rPr lang="en-US"/>
              <a:t>Then click the icon inside the picture frame to add your logo.</a:t>
            </a:r>
            <a:endParaRPr lang="en-US" dirty="0"/>
          </a:p>
        </p:txBody>
      </p:sp>
      <p:sp>
        <p:nvSpPr>
          <p:cNvPr id="16" name="Text Placeholder 11"/>
          <p:cNvSpPr>
            <a:spLocks noGrp="1"/>
          </p:cNvSpPr>
          <p:nvPr>
            <p:ph type="body" sz="quarter" idx="29" hasCustomPrompt="1"/>
          </p:nvPr>
        </p:nvSpPr>
        <p:spPr>
          <a:xfrm>
            <a:off x="4679326" y="4857147"/>
            <a:ext cx="7291637" cy="461537"/>
          </a:xfrm>
          <a:prstGeom prst="rect">
            <a:avLst/>
          </a:prstGeom>
          <a:noFill/>
        </p:spPr>
        <p:txBody>
          <a:bodyPr lIns="91440" tIns="45720" rIns="91440" bIns="4572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335">
                <a:solidFill>
                  <a:srgbClr val="FFFF00"/>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2. QUALITY – For the sharpest image, we recommend selecting your logo from the </a:t>
            </a:r>
            <a:r>
              <a:rPr lang="en-US" dirty="0" err="1"/>
              <a:t>svg</a:t>
            </a:r>
            <a:r>
              <a:rPr lang="en-US" dirty="0"/>
              <a:t> folder. Insert the </a:t>
            </a:r>
            <a:r>
              <a:rPr lang="en-US" dirty="0" err="1"/>
              <a:t>Uxd-Wht</a:t>
            </a:r>
            <a:r>
              <a:rPr lang="en-US" dirty="0"/>
              <a:t> or Unboxed-</a:t>
            </a:r>
            <a:r>
              <a:rPr lang="en-US" dirty="0" err="1"/>
              <a:t>WhiteType</a:t>
            </a:r>
            <a:r>
              <a:rPr lang="en-US" dirty="0"/>
              <a:t> version. Your logo will appear in the picture frame. </a:t>
            </a:r>
          </a:p>
        </p:txBody>
      </p:sp>
      <p:sp>
        <p:nvSpPr>
          <p:cNvPr id="18" name="Text Placeholder 11"/>
          <p:cNvSpPr>
            <a:spLocks noGrp="1"/>
          </p:cNvSpPr>
          <p:nvPr>
            <p:ph type="body" sz="quarter" idx="30" hasCustomPrompt="1"/>
          </p:nvPr>
        </p:nvSpPr>
        <p:spPr>
          <a:xfrm>
            <a:off x="4679326" y="5400543"/>
            <a:ext cx="7291637" cy="1015343"/>
          </a:xfrm>
          <a:prstGeom prst="rect">
            <a:avLst/>
          </a:prstGeom>
          <a:noFill/>
        </p:spPr>
        <p:txBody>
          <a:bodyPr lIns="91440" tIns="45720" rIns="91440" bIns="4572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335">
                <a:solidFill>
                  <a:srgbClr val="FFFF00"/>
                </a:solidFill>
              </a:defRPr>
            </a:lvl1pPr>
          </a:lstStyle>
          <a:p>
            <a:pPr lvl="0"/>
            <a:r>
              <a:rPr lang="en-US" dirty="0"/>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UCLA logo letters should match up with the top and bottom guides.</a:t>
            </a:r>
          </a:p>
        </p:txBody>
      </p:sp>
      <p:sp>
        <p:nvSpPr>
          <p:cNvPr id="19" name="Text Placeholder 11"/>
          <p:cNvSpPr>
            <a:spLocks noGrp="1"/>
          </p:cNvSpPr>
          <p:nvPr>
            <p:ph type="body" sz="quarter" idx="31" hasCustomPrompt="1"/>
          </p:nvPr>
        </p:nvSpPr>
        <p:spPr>
          <a:xfrm>
            <a:off x="4679326" y="6456205"/>
            <a:ext cx="7291637" cy="276935"/>
          </a:xfrm>
          <a:prstGeom prst="rect">
            <a:avLst/>
          </a:prstGeom>
          <a:noFill/>
        </p:spPr>
        <p:txBody>
          <a:bodyPr lIns="91440" tIns="45720" rIns="91440" bIns="4572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335">
                <a:solidFill>
                  <a:srgbClr val="FFFF00"/>
                </a:solidFill>
              </a:defRPr>
            </a:lvl1pPr>
          </a:lstStyle>
          <a:p>
            <a:pPr lvl="0"/>
            <a:r>
              <a:rPr lang="en-US" dirty="0"/>
              <a:t>4. POSITION – Align the UCLA logo letters to meet the left guide. </a:t>
            </a:r>
          </a:p>
        </p:txBody>
      </p:sp>
      <p:sp>
        <p:nvSpPr>
          <p:cNvPr id="13" name="Text Placeholder 12"/>
          <p:cNvSpPr>
            <a:spLocks noGrp="1"/>
          </p:cNvSpPr>
          <p:nvPr>
            <p:ph type="body" sz="quarter" idx="32" hasCustomPrompt="1"/>
          </p:nvPr>
        </p:nvSpPr>
        <p:spPr>
          <a:xfrm>
            <a:off x="853440" y="2523743"/>
            <a:ext cx="10363200" cy="1475232"/>
          </a:xfrm>
          <a:prstGeom prst="rect">
            <a:avLst/>
          </a:prstGeom>
        </p:spPr>
        <p:txBody>
          <a:bodyPr lIns="0" tIns="0" rIns="0" bIns="0" anchor="ctr" anchorCtr="0"/>
          <a:lstStyle>
            <a:lvl1pPr marL="0" indent="0">
              <a:buNone/>
              <a:defRPr sz="4800" b="1"/>
            </a:lvl1pPr>
            <a:lvl2pPr marL="457200" indent="0">
              <a:buNone/>
              <a:defRPr sz="4800" b="1"/>
            </a:lvl2pPr>
            <a:lvl3pPr marL="914400" indent="0">
              <a:buNone/>
              <a:defRPr sz="4800" b="1"/>
            </a:lvl3pPr>
            <a:lvl4pPr marL="1371600" indent="0">
              <a:buNone/>
              <a:defRPr sz="4800" b="1"/>
            </a:lvl4pPr>
            <a:lvl5pPr marL="1828800" indent="0">
              <a:buNone/>
              <a:defRPr sz="4800" b="1"/>
            </a:lvl5pPr>
          </a:lstStyle>
          <a:p>
            <a:pPr lvl="0"/>
            <a:r>
              <a:rPr lang="en-US" dirty="0"/>
              <a:t>Presentation Opener</a:t>
            </a:r>
          </a:p>
          <a:p>
            <a:pPr lvl="0"/>
            <a:r>
              <a:rPr lang="en-US" dirty="0"/>
              <a:t>Title Goes Here</a:t>
            </a:r>
          </a:p>
        </p:txBody>
      </p:sp>
    </p:spTree>
    <p:extLst>
      <p:ext uri="{BB962C8B-B14F-4D97-AF65-F5344CB8AC3E}">
        <p14:creationId xmlns:p14="http://schemas.microsoft.com/office/powerpoint/2010/main" val="13377461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pener">
  <p:cSld name="Title Opener">
    <p:spTree>
      <p:nvGrpSpPr>
        <p:cNvPr id="1" name="Shape 18"/>
        <p:cNvGrpSpPr/>
        <p:nvPr/>
      </p:nvGrpSpPr>
      <p:grpSpPr>
        <a:xfrm>
          <a:off x="0" y="0"/>
          <a:ext cx="0" cy="0"/>
          <a:chOff x="0" y="0"/>
          <a:chExt cx="0" cy="0"/>
        </a:xfrm>
      </p:grpSpPr>
      <p:sp>
        <p:nvSpPr>
          <p:cNvPr id="19" name="Google Shape;19;p2"/>
          <p:cNvSpPr txBox="1">
            <a:spLocks noGrp="1"/>
          </p:cNvSpPr>
          <p:nvPr>
            <p:ph type="dt" idx="10"/>
          </p:nvPr>
        </p:nvSpPr>
        <p:spPr>
          <a:xfrm>
            <a:off x="9876712" y="6339840"/>
            <a:ext cx="1255776" cy="487680"/>
          </a:xfrm>
          <a:prstGeom prst="rect">
            <a:avLst/>
          </a:prstGeom>
          <a:noFill/>
          <a:ln>
            <a:noFill/>
          </a:ln>
        </p:spPr>
        <p:txBody>
          <a:bodyPr spcFirstLastPara="1" wrap="square" lIns="0" tIns="0" rIns="0" bIns="256025"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11582400" y="6339840"/>
            <a:ext cx="609600" cy="487680"/>
          </a:xfrm>
          <a:prstGeom prst="rect">
            <a:avLst/>
          </a:prstGeom>
          <a:noFill/>
          <a:ln>
            <a:noFill/>
          </a:ln>
        </p:spPr>
        <p:txBody>
          <a:bodyPr spcFirstLastPara="1" wrap="square" lIns="0" tIns="0" rIns="0" bIns="256025"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21" name="Google Shape;21;p2"/>
          <p:cNvSpPr/>
          <p:nvPr/>
        </p:nvSpPr>
        <p:spPr>
          <a:xfrm>
            <a:off x="0" y="1"/>
            <a:ext cx="12192000" cy="6868511"/>
          </a:xfrm>
          <a:prstGeom prst="rect">
            <a:avLst/>
          </a:prstGeom>
          <a:solidFill>
            <a:schemeClr val="lt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4000"/>
              <a:buFont typeface="Arial"/>
              <a:buNone/>
            </a:pPr>
            <a:endParaRPr sz="5333" b="0" i="0" u="none" strike="noStrike" cap="none">
              <a:solidFill>
                <a:schemeClr val="lt1"/>
              </a:solidFill>
              <a:latin typeface="Helvetica Neue"/>
              <a:ea typeface="Helvetica Neue"/>
              <a:cs typeface="Helvetica Neue"/>
              <a:sym typeface="Helvetica Neue"/>
            </a:endParaRPr>
          </a:p>
        </p:txBody>
      </p:sp>
      <p:sp>
        <p:nvSpPr>
          <p:cNvPr id="22" name="Google Shape;22;p2"/>
          <p:cNvSpPr txBox="1">
            <a:spLocks noGrp="1"/>
          </p:cNvSpPr>
          <p:nvPr>
            <p:ph type="body" idx="1"/>
          </p:nvPr>
        </p:nvSpPr>
        <p:spPr>
          <a:xfrm>
            <a:off x="853440" y="6217835"/>
            <a:ext cx="2301571" cy="222796"/>
          </a:xfrm>
          <a:prstGeom prst="rect">
            <a:avLst/>
          </a:prstGeom>
          <a:noFill/>
          <a:ln>
            <a:noFill/>
          </a:ln>
        </p:spPr>
        <p:txBody>
          <a:bodyPr spcFirstLastPara="1" wrap="square" lIns="9125" tIns="0" rIns="0" bIns="0" anchor="b" anchorCtr="0">
            <a:noAutofit/>
          </a:bodyPr>
          <a:lstStyle>
            <a:lvl1pPr marL="609585" lvl="0" indent="-304792" algn="l">
              <a:lnSpc>
                <a:spcPct val="90000"/>
              </a:lnSpc>
              <a:spcBef>
                <a:spcPts val="400"/>
              </a:spcBef>
              <a:spcAft>
                <a:spcPts val="0"/>
              </a:spcAft>
              <a:buClr>
                <a:srgbClr val="898989"/>
              </a:buClr>
              <a:buSzPts val="1200"/>
              <a:buFont typeface="Helvetica Neue"/>
              <a:buNone/>
              <a:defRPr sz="1600" b="0" i="0">
                <a:solidFill>
                  <a:srgbClr val="898989"/>
                </a:solidFill>
                <a:latin typeface="Helvetica Neue"/>
                <a:ea typeface="Helvetica Neue"/>
                <a:cs typeface="Helvetica Neue"/>
                <a:sym typeface="Helvetica Neue"/>
              </a:defRPr>
            </a:lvl1pPr>
            <a:lvl2pPr marL="1219170" lvl="1" indent="-406390" algn="l">
              <a:lnSpc>
                <a:spcPct val="90000"/>
              </a:lnSpc>
              <a:spcBef>
                <a:spcPts val="500"/>
              </a:spcBef>
              <a:spcAft>
                <a:spcPts val="0"/>
              </a:spcAft>
              <a:buClr>
                <a:srgbClr val="58595B"/>
              </a:buClr>
              <a:buSzPts val="1200"/>
              <a:buChar char="•"/>
              <a:defRPr sz="1600"/>
            </a:lvl2pPr>
            <a:lvl3pPr marL="1828754" lvl="2" indent="-406390" algn="l">
              <a:lnSpc>
                <a:spcPct val="90000"/>
              </a:lnSpc>
              <a:spcBef>
                <a:spcPts val="500"/>
              </a:spcBef>
              <a:spcAft>
                <a:spcPts val="0"/>
              </a:spcAft>
              <a:buClr>
                <a:srgbClr val="58595B"/>
              </a:buClr>
              <a:buSzPts val="1200"/>
              <a:buChar char="•"/>
              <a:defRPr sz="1600"/>
            </a:lvl3pPr>
            <a:lvl4pPr marL="2438339" lvl="3" indent="-406390" algn="l">
              <a:lnSpc>
                <a:spcPct val="90000"/>
              </a:lnSpc>
              <a:spcBef>
                <a:spcPts val="500"/>
              </a:spcBef>
              <a:spcAft>
                <a:spcPts val="0"/>
              </a:spcAft>
              <a:buClr>
                <a:srgbClr val="58595B"/>
              </a:buClr>
              <a:buSzPts val="1200"/>
              <a:buChar char="•"/>
              <a:defRPr sz="1600"/>
            </a:lvl4pPr>
            <a:lvl5pPr marL="3047924" lvl="4" indent="-406390" algn="l">
              <a:lnSpc>
                <a:spcPct val="90000"/>
              </a:lnSpc>
              <a:spcBef>
                <a:spcPts val="500"/>
              </a:spcBef>
              <a:spcAft>
                <a:spcPts val="0"/>
              </a:spcAft>
              <a:buClr>
                <a:srgbClr val="58595B"/>
              </a:buClr>
              <a:buSzPts val="1200"/>
              <a:buChar char="•"/>
              <a:defRPr sz="1600"/>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23" name="Google Shape;23;p2"/>
          <p:cNvSpPr txBox="1">
            <a:spLocks noGrp="1"/>
          </p:cNvSpPr>
          <p:nvPr>
            <p:ph type="body" idx="2"/>
          </p:nvPr>
        </p:nvSpPr>
        <p:spPr>
          <a:xfrm>
            <a:off x="853440" y="5973995"/>
            <a:ext cx="1584960" cy="222796"/>
          </a:xfrm>
          <a:prstGeom prst="rect">
            <a:avLst/>
          </a:prstGeom>
          <a:noFill/>
          <a:ln>
            <a:noFill/>
          </a:ln>
        </p:spPr>
        <p:txBody>
          <a:bodyPr spcFirstLastPara="1" wrap="square" lIns="9125" tIns="0" rIns="0" bIns="0" anchor="b" anchorCtr="0">
            <a:noAutofit/>
          </a:bodyPr>
          <a:lstStyle>
            <a:lvl1pPr marL="609585" lvl="0" indent="-304792" algn="l">
              <a:lnSpc>
                <a:spcPct val="90000"/>
              </a:lnSpc>
              <a:spcBef>
                <a:spcPts val="400"/>
              </a:spcBef>
              <a:spcAft>
                <a:spcPts val="0"/>
              </a:spcAft>
              <a:buClr>
                <a:srgbClr val="898989"/>
              </a:buClr>
              <a:buSzPts val="1200"/>
              <a:buFont typeface="Helvetica Neue"/>
              <a:buNone/>
              <a:defRPr sz="1600" b="0" i="0">
                <a:solidFill>
                  <a:srgbClr val="898989"/>
                </a:solidFill>
                <a:latin typeface="Helvetica Neue"/>
                <a:ea typeface="Helvetica Neue"/>
                <a:cs typeface="Helvetica Neue"/>
                <a:sym typeface="Helvetica Neue"/>
              </a:defRPr>
            </a:lvl1pPr>
            <a:lvl2pPr marL="1219170" lvl="1" indent="-406390" algn="l">
              <a:lnSpc>
                <a:spcPct val="90000"/>
              </a:lnSpc>
              <a:spcBef>
                <a:spcPts val="500"/>
              </a:spcBef>
              <a:spcAft>
                <a:spcPts val="0"/>
              </a:spcAft>
              <a:buClr>
                <a:srgbClr val="58595B"/>
              </a:buClr>
              <a:buSzPts val="1200"/>
              <a:buChar char="•"/>
              <a:defRPr sz="1600"/>
            </a:lvl2pPr>
            <a:lvl3pPr marL="1828754" lvl="2" indent="-406390" algn="l">
              <a:lnSpc>
                <a:spcPct val="90000"/>
              </a:lnSpc>
              <a:spcBef>
                <a:spcPts val="500"/>
              </a:spcBef>
              <a:spcAft>
                <a:spcPts val="0"/>
              </a:spcAft>
              <a:buClr>
                <a:srgbClr val="58595B"/>
              </a:buClr>
              <a:buSzPts val="1200"/>
              <a:buChar char="•"/>
              <a:defRPr sz="1600"/>
            </a:lvl3pPr>
            <a:lvl4pPr marL="2438339" lvl="3" indent="-406390" algn="l">
              <a:lnSpc>
                <a:spcPct val="90000"/>
              </a:lnSpc>
              <a:spcBef>
                <a:spcPts val="500"/>
              </a:spcBef>
              <a:spcAft>
                <a:spcPts val="0"/>
              </a:spcAft>
              <a:buClr>
                <a:srgbClr val="58595B"/>
              </a:buClr>
              <a:buSzPts val="1200"/>
              <a:buChar char="•"/>
              <a:defRPr sz="1600"/>
            </a:lvl4pPr>
            <a:lvl5pPr marL="3047924" lvl="4" indent="-406390" algn="l">
              <a:lnSpc>
                <a:spcPct val="90000"/>
              </a:lnSpc>
              <a:spcBef>
                <a:spcPts val="500"/>
              </a:spcBef>
              <a:spcAft>
                <a:spcPts val="0"/>
              </a:spcAft>
              <a:buClr>
                <a:srgbClr val="58595B"/>
              </a:buClr>
              <a:buSzPts val="1200"/>
              <a:buChar char="•"/>
              <a:defRPr sz="1600"/>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24" name="Google Shape;24;p2"/>
          <p:cNvSpPr/>
          <p:nvPr/>
        </p:nvSpPr>
        <p:spPr>
          <a:xfrm>
            <a:off x="853440" y="4023360"/>
            <a:ext cx="10363200" cy="48768"/>
          </a:xfrm>
          <a:prstGeom prst="rect">
            <a:avLst/>
          </a:prstGeom>
          <a:solidFill>
            <a:srgbClr val="2C75A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5" name="Google Shape;25;p2"/>
          <p:cNvSpPr/>
          <p:nvPr/>
        </p:nvSpPr>
        <p:spPr>
          <a:xfrm>
            <a:off x="853440" y="2438400"/>
            <a:ext cx="10363200" cy="48768"/>
          </a:xfrm>
          <a:prstGeom prst="rect">
            <a:avLst/>
          </a:prstGeom>
          <a:solidFill>
            <a:srgbClr val="2C75A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26" name="Google Shape;26;p2"/>
          <p:cNvSpPr>
            <a:spLocks noGrp="1"/>
          </p:cNvSpPr>
          <p:nvPr>
            <p:ph type="pic" idx="3"/>
          </p:nvPr>
        </p:nvSpPr>
        <p:spPr>
          <a:xfrm>
            <a:off x="863598" y="635002"/>
            <a:ext cx="7419517" cy="1375519"/>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58595B"/>
              </a:buClr>
              <a:buSzPts val="1000"/>
              <a:buFont typeface="Arial"/>
              <a:buNone/>
              <a:defRPr sz="1333" b="0" i="0" u="none" strike="noStrike" cap="none">
                <a:solidFill>
                  <a:srgbClr val="58595B"/>
                </a:solidFill>
                <a:latin typeface="Helvetica Neue"/>
                <a:ea typeface="Helvetica Neue"/>
                <a:cs typeface="Helvetica Neue"/>
                <a:sym typeface="Helvetica Neue"/>
              </a:defRPr>
            </a:lvl1pPr>
            <a:lvl2pPr marR="0" lvl="1"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0"/>
              </a:spcBef>
              <a:spcAft>
                <a:spcPts val="0"/>
              </a:spcAft>
              <a:buClr>
                <a:schemeClr val="dk1"/>
              </a:buClr>
              <a:buSzPts val="100"/>
              <a:buFont typeface="Arial"/>
              <a:buNone/>
              <a:defRPr sz="133"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800"/>
              </a:spcBef>
              <a:spcAft>
                <a:spcPts val="0"/>
              </a:spcAft>
              <a:buClr>
                <a:schemeClr val="dk1"/>
              </a:buClr>
              <a:buSzPts val="5400"/>
              <a:buFont typeface="Arial"/>
              <a:buChar char="•"/>
              <a:defRPr sz="720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800"/>
              </a:spcBef>
              <a:spcAft>
                <a:spcPts val="0"/>
              </a:spcAft>
              <a:buClr>
                <a:schemeClr val="dk1"/>
              </a:buClr>
              <a:buSzPts val="100"/>
              <a:buFont typeface="Arial"/>
              <a:buChar char="•"/>
              <a:defRPr sz="133"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800"/>
              </a:spcBef>
              <a:spcAft>
                <a:spcPts val="0"/>
              </a:spcAft>
              <a:buClr>
                <a:schemeClr val="dk1"/>
              </a:buClr>
              <a:buSzPts val="4150"/>
              <a:buFont typeface="Arial"/>
              <a:buChar char="•"/>
              <a:defRPr sz="5533" b="0" i="0" u="none" strike="noStrike" cap="none">
                <a:solidFill>
                  <a:schemeClr val="dk1"/>
                </a:solidFill>
                <a:latin typeface="Helvetica Neue"/>
                <a:ea typeface="Helvetica Neue"/>
                <a:cs typeface="Helvetica Neue"/>
                <a:sym typeface="Helvetica Neue"/>
              </a:defRPr>
            </a:lvl9pPr>
          </a:lstStyle>
          <a:p>
            <a:endParaRPr/>
          </a:p>
        </p:txBody>
      </p:sp>
      <p:sp>
        <p:nvSpPr>
          <p:cNvPr id="27" name="Google Shape;27;p2"/>
          <p:cNvSpPr txBox="1">
            <a:spLocks noGrp="1"/>
          </p:cNvSpPr>
          <p:nvPr>
            <p:ph type="body" idx="4"/>
          </p:nvPr>
        </p:nvSpPr>
        <p:spPr>
          <a:xfrm>
            <a:off x="853440" y="2194560"/>
            <a:ext cx="4511040" cy="121920"/>
          </a:xfrm>
          <a:prstGeom prst="rect">
            <a:avLst/>
          </a:prstGeom>
          <a:noFill/>
          <a:ln>
            <a:noFill/>
          </a:ln>
        </p:spPr>
        <p:txBody>
          <a:bodyPr spcFirstLastPara="1" wrap="square" lIns="18275" tIns="0" rIns="0" bIns="0" anchor="t" anchorCtr="0">
            <a:noAutofit/>
          </a:bodyPr>
          <a:lstStyle>
            <a:lvl1pPr marL="609585" lvl="0" indent="-304792" algn="l">
              <a:lnSpc>
                <a:spcPct val="90000"/>
              </a:lnSpc>
              <a:spcBef>
                <a:spcPts val="1000"/>
              </a:spcBef>
              <a:spcAft>
                <a:spcPts val="0"/>
              </a:spcAft>
              <a:buClr>
                <a:srgbClr val="58595B"/>
              </a:buClr>
              <a:buSzPts val="800"/>
              <a:buNone/>
              <a:defRPr sz="1067" cap="none">
                <a:latin typeface="Helvetica Neue"/>
                <a:ea typeface="Helvetica Neue"/>
                <a:cs typeface="Helvetica Neue"/>
                <a:sym typeface="Helvetica Neue"/>
              </a:defRPr>
            </a:lvl1pPr>
            <a:lvl2pPr marL="1219170" lvl="1" indent="-304792" algn="l">
              <a:lnSpc>
                <a:spcPct val="90000"/>
              </a:lnSpc>
              <a:spcBef>
                <a:spcPts val="500"/>
              </a:spcBef>
              <a:spcAft>
                <a:spcPts val="0"/>
              </a:spcAft>
              <a:buClr>
                <a:srgbClr val="58595B"/>
              </a:buClr>
              <a:buSzPts val="800"/>
              <a:buFont typeface="Arial"/>
              <a:buNone/>
              <a:defRPr sz="1067">
                <a:latin typeface="Helvetica Neue"/>
                <a:ea typeface="Helvetica Neue"/>
                <a:cs typeface="Helvetica Neue"/>
                <a:sym typeface="Helvetica Neue"/>
              </a:defRPr>
            </a:lvl2pPr>
            <a:lvl3pPr marL="1828754" lvl="2" indent="-304792" algn="l">
              <a:lnSpc>
                <a:spcPct val="90000"/>
              </a:lnSpc>
              <a:spcBef>
                <a:spcPts val="500"/>
              </a:spcBef>
              <a:spcAft>
                <a:spcPts val="0"/>
              </a:spcAft>
              <a:buClr>
                <a:srgbClr val="58595B"/>
              </a:buClr>
              <a:buSzPts val="800"/>
              <a:buNone/>
              <a:defRPr sz="1067">
                <a:latin typeface="Helvetica Neue"/>
                <a:ea typeface="Helvetica Neue"/>
                <a:cs typeface="Helvetica Neue"/>
                <a:sym typeface="Helvetica Neue"/>
              </a:defRPr>
            </a:lvl3pPr>
            <a:lvl4pPr marL="2438339" lvl="3" indent="-304792" algn="l">
              <a:lnSpc>
                <a:spcPct val="90000"/>
              </a:lnSpc>
              <a:spcBef>
                <a:spcPts val="500"/>
              </a:spcBef>
              <a:spcAft>
                <a:spcPts val="0"/>
              </a:spcAft>
              <a:buClr>
                <a:srgbClr val="58595B"/>
              </a:buClr>
              <a:buSzPts val="800"/>
              <a:buNone/>
              <a:defRPr sz="1067">
                <a:latin typeface="Helvetica Neue"/>
                <a:ea typeface="Helvetica Neue"/>
                <a:cs typeface="Helvetica Neue"/>
                <a:sym typeface="Helvetica Neue"/>
              </a:defRPr>
            </a:lvl4pPr>
            <a:lvl5pPr marL="3047924" lvl="4" indent="-304792" algn="l">
              <a:lnSpc>
                <a:spcPct val="90000"/>
              </a:lnSpc>
              <a:spcBef>
                <a:spcPts val="500"/>
              </a:spcBef>
              <a:spcAft>
                <a:spcPts val="0"/>
              </a:spcAft>
              <a:buClr>
                <a:srgbClr val="58595B"/>
              </a:buClr>
              <a:buSzPts val="800"/>
              <a:buNone/>
              <a:defRPr sz="1067">
                <a:latin typeface="Helvetica Neue"/>
                <a:ea typeface="Helvetica Neue"/>
                <a:cs typeface="Helvetica Neue"/>
                <a:sym typeface="Helvetica Neue"/>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28" name="Google Shape;28;p2"/>
          <p:cNvSpPr txBox="1"/>
          <p:nvPr/>
        </p:nvSpPr>
        <p:spPr>
          <a:xfrm>
            <a:off x="8793019" y="406400"/>
            <a:ext cx="1902691" cy="1831339"/>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800" b="0" i="0" u="none" strike="noStrike" cap="none">
              <a:solidFill>
                <a:schemeClr val="dk1"/>
              </a:solidFill>
              <a:latin typeface="Helvetica Neue"/>
              <a:ea typeface="Helvetica Neue"/>
              <a:cs typeface="Helvetica Neue"/>
              <a:sym typeface="Helvetica Neue"/>
            </a:endParaRPr>
          </a:p>
        </p:txBody>
      </p:sp>
      <p:sp>
        <p:nvSpPr>
          <p:cNvPr id="29" name="Google Shape;29;p2"/>
          <p:cNvSpPr txBox="1">
            <a:spLocks noGrp="1"/>
          </p:cNvSpPr>
          <p:nvPr>
            <p:ph type="body" idx="5"/>
          </p:nvPr>
        </p:nvSpPr>
        <p:spPr>
          <a:xfrm>
            <a:off x="4706470" y="4256635"/>
            <a:ext cx="6510169" cy="333340"/>
          </a:xfrm>
          <a:prstGeom prst="rect">
            <a:avLst/>
          </a:prstGeom>
          <a:noFill/>
          <a:ln>
            <a:noFill/>
          </a:ln>
        </p:spPr>
        <p:txBody>
          <a:bodyPr spcFirstLastPara="1" wrap="square" lIns="0" tIns="0" rIns="0" bIns="0" anchor="t" anchorCtr="0">
            <a:noAutofit/>
          </a:bodyPr>
          <a:lstStyle>
            <a:lvl1pPr marL="609585" marR="0" lvl="0" indent="-304792" algn="l">
              <a:lnSpc>
                <a:spcPct val="90000"/>
              </a:lnSpc>
              <a:spcBef>
                <a:spcPts val="1000"/>
              </a:spcBef>
              <a:spcAft>
                <a:spcPts val="0"/>
              </a:spcAft>
              <a:buClr>
                <a:srgbClr val="FC28FC"/>
              </a:buClr>
              <a:buSzPts val="900"/>
              <a:buFont typeface="Arial"/>
              <a:buNone/>
              <a:defRPr sz="1200">
                <a:solidFill>
                  <a:srgbClr val="FC28FC"/>
                </a:solidFill>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30" name="Google Shape;30;p2"/>
          <p:cNvSpPr txBox="1">
            <a:spLocks noGrp="1"/>
          </p:cNvSpPr>
          <p:nvPr>
            <p:ph type="body" idx="6"/>
          </p:nvPr>
        </p:nvSpPr>
        <p:spPr>
          <a:xfrm>
            <a:off x="4706470" y="4700563"/>
            <a:ext cx="6510169" cy="333340"/>
          </a:xfrm>
          <a:prstGeom prst="rect">
            <a:avLst/>
          </a:prstGeom>
          <a:noFill/>
          <a:ln>
            <a:noFill/>
          </a:ln>
        </p:spPr>
        <p:txBody>
          <a:bodyPr spcFirstLastPara="1" wrap="square" lIns="0" tIns="0" rIns="0" bIns="0" anchor="t" anchorCtr="0">
            <a:noAutofit/>
          </a:bodyPr>
          <a:lstStyle>
            <a:lvl1pPr marL="609585" marR="0" lvl="0" indent="-304792" algn="l">
              <a:lnSpc>
                <a:spcPct val="90000"/>
              </a:lnSpc>
              <a:spcBef>
                <a:spcPts val="1000"/>
              </a:spcBef>
              <a:spcAft>
                <a:spcPts val="0"/>
              </a:spcAft>
              <a:buClr>
                <a:srgbClr val="FC28FC"/>
              </a:buClr>
              <a:buSzPts val="900"/>
              <a:buFont typeface="Arial"/>
              <a:buNone/>
              <a:defRPr sz="1200">
                <a:solidFill>
                  <a:srgbClr val="FC28FC"/>
                </a:solidFill>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31" name="Google Shape;31;p2"/>
          <p:cNvSpPr txBox="1">
            <a:spLocks noGrp="1"/>
          </p:cNvSpPr>
          <p:nvPr>
            <p:ph type="body" idx="7"/>
          </p:nvPr>
        </p:nvSpPr>
        <p:spPr>
          <a:xfrm>
            <a:off x="4706470" y="5144491"/>
            <a:ext cx="6510169" cy="955048"/>
          </a:xfrm>
          <a:prstGeom prst="rect">
            <a:avLst/>
          </a:prstGeom>
          <a:noFill/>
          <a:ln>
            <a:noFill/>
          </a:ln>
        </p:spPr>
        <p:txBody>
          <a:bodyPr spcFirstLastPara="1" wrap="square" lIns="0" tIns="45700" rIns="91425" bIns="45700" anchor="t" anchorCtr="0">
            <a:noAutofit/>
          </a:bodyPr>
          <a:lstStyle>
            <a:lvl1pPr marL="609585" marR="0" lvl="0" indent="-304792" algn="l">
              <a:lnSpc>
                <a:spcPct val="90000"/>
              </a:lnSpc>
              <a:spcBef>
                <a:spcPts val="1000"/>
              </a:spcBef>
              <a:spcAft>
                <a:spcPts val="0"/>
              </a:spcAft>
              <a:buClr>
                <a:srgbClr val="FC28FC"/>
              </a:buClr>
              <a:buSzPts val="900"/>
              <a:buFont typeface="Arial"/>
              <a:buNone/>
              <a:defRPr sz="1200">
                <a:solidFill>
                  <a:srgbClr val="FC28FC"/>
                </a:solidFill>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32" name="Google Shape;32;p2"/>
          <p:cNvSpPr txBox="1">
            <a:spLocks noGrp="1"/>
          </p:cNvSpPr>
          <p:nvPr>
            <p:ph type="body" idx="8"/>
          </p:nvPr>
        </p:nvSpPr>
        <p:spPr>
          <a:xfrm>
            <a:off x="4706470" y="6208237"/>
            <a:ext cx="6510169" cy="167140"/>
          </a:xfrm>
          <a:prstGeom prst="rect">
            <a:avLst/>
          </a:prstGeom>
          <a:noFill/>
          <a:ln>
            <a:noFill/>
          </a:ln>
        </p:spPr>
        <p:txBody>
          <a:bodyPr spcFirstLastPara="1" wrap="square" lIns="0" tIns="0" rIns="0" bIns="0" anchor="t" anchorCtr="0">
            <a:noAutofit/>
          </a:bodyPr>
          <a:lstStyle>
            <a:lvl1pPr marL="609585" marR="0" lvl="0" indent="-304792" algn="l">
              <a:lnSpc>
                <a:spcPct val="90000"/>
              </a:lnSpc>
              <a:spcBef>
                <a:spcPts val="1000"/>
              </a:spcBef>
              <a:spcAft>
                <a:spcPts val="0"/>
              </a:spcAft>
              <a:buClr>
                <a:srgbClr val="FC28FC"/>
              </a:buClr>
              <a:buSzPts val="900"/>
              <a:buFont typeface="Arial"/>
              <a:buNone/>
              <a:defRPr sz="1200">
                <a:solidFill>
                  <a:srgbClr val="FC28FC"/>
                </a:solidFill>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33" name="Google Shape;33;p2"/>
          <p:cNvSpPr txBox="1">
            <a:spLocks noGrp="1"/>
          </p:cNvSpPr>
          <p:nvPr>
            <p:ph type="body" idx="9"/>
          </p:nvPr>
        </p:nvSpPr>
        <p:spPr>
          <a:xfrm>
            <a:off x="853440" y="2523744"/>
            <a:ext cx="10363200" cy="1470061"/>
          </a:xfrm>
          <a:prstGeom prst="rect">
            <a:avLst/>
          </a:prstGeom>
          <a:noFill/>
          <a:ln>
            <a:noFill/>
          </a:ln>
        </p:spPr>
        <p:txBody>
          <a:bodyPr spcFirstLastPara="1" wrap="square" lIns="0" tIns="0" rIns="0" bIns="0" anchor="ctr" anchorCtr="0">
            <a:noAutofit/>
          </a:bodyPr>
          <a:lstStyle>
            <a:lvl1pPr marL="609585" lvl="0" indent="-304792" algn="l">
              <a:lnSpc>
                <a:spcPct val="90000"/>
              </a:lnSpc>
              <a:spcBef>
                <a:spcPts val="1000"/>
              </a:spcBef>
              <a:spcAft>
                <a:spcPts val="0"/>
              </a:spcAft>
              <a:buClr>
                <a:srgbClr val="58595B"/>
              </a:buClr>
              <a:buSzPts val="3600"/>
              <a:buNone/>
              <a:defRPr sz="4800" b="1">
                <a:latin typeface="Helvetica Neue"/>
                <a:ea typeface="Helvetica Neue"/>
                <a:cs typeface="Helvetica Neue"/>
                <a:sym typeface="Helvetica Neue"/>
              </a:defRPr>
            </a:lvl1pPr>
            <a:lvl2pPr marL="1219170" lvl="1" indent="-304792" algn="l">
              <a:lnSpc>
                <a:spcPct val="90000"/>
              </a:lnSpc>
              <a:spcBef>
                <a:spcPts val="500"/>
              </a:spcBef>
              <a:spcAft>
                <a:spcPts val="0"/>
              </a:spcAft>
              <a:buClr>
                <a:srgbClr val="58595B"/>
              </a:buClr>
              <a:buSzPts val="3600"/>
              <a:buFont typeface="Arial"/>
              <a:buNone/>
              <a:defRPr sz="4800" b="1">
                <a:latin typeface="Helvetica Neue"/>
                <a:ea typeface="Helvetica Neue"/>
                <a:cs typeface="Helvetica Neue"/>
                <a:sym typeface="Helvetica Neue"/>
              </a:defRPr>
            </a:lvl2pPr>
            <a:lvl3pPr marL="1828754" lvl="2" indent="-304792" algn="l">
              <a:lnSpc>
                <a:spcPct val="90000"/>
              </a:lnSpc>
              <a:spcBef>
                <a:spcPts val="500"/>
              </a:spcBef>
              <a:spcAft>
                <a:spcPts val="0"/>
              </a:spcAft>
              <a:buClr>
                <a:srgbClr val="58595B"/>
              </a:buClr>
              <a:buSzPts val="3600"/>
              <a:buNone/>
              <a:defRPr sz="4800" b="1">
                <a:latin typeface="Helvetica Neue"/>
                <a:ea typeface="Helvetica Neue"/>
                <a:cs typeface="Helvetica Neue"/>
                <a:sym typeface="Helvetica Neue"/>
              </a:defRPr>
            </a:lvl3pPr>
            <a:lvl4pPr marL="2438339" lvl="3" indent="-304792" algn="l">
              <a:lnSpc>
                <a:spcPct val="90000"/>
              </a:lnSpc>
              <a:spcBef>
                <a:spcPts val="500"/>
              </a:spcBef>
              <a:spcAft>
                <a:spcPts val="0"/>
              </a:spcAft>
              <a:buClr>
                <a:srgbClr val="58595B"/>
              </a:buClr>
              <a:buSzPts val="3600"/>
              <a:buNone/>
              <a:defRPr sz="4800" b="1">
                <a:latin typeface="Helvetica Neue"/>
                <a:ea typeface="Helvetica Neue"/>
                <a:cs typeface="Helvetica Neue"/>
                <a:sym typeface="Helvetica Neue"/>
              </a:defRPr>
            </a:lvl4pPr>
            <a:lvl5pPr marL="3047924" lvl="4" indent="-304792" algn="l">
              <a:lnSpc>
                <a:spcPct val="90000"/>
              </a:lnSpc>
              <a:spcBef>
                <a:spcPts val="500"/>
              </a:spcBef>
              <a:spcAft>
                <a:spcPts val="0"/>
              </a:spcAft>
              <a:buClr>
                <a:srgbClr val="58595B"/>
              </a:buClr>
              <a:buSzPts val="3600"/>
              <a:buNone/>
              <a:defRPr sz="4800" b="1">
                <a:latin typeface="Helvetica Neue"/>
                <a:ea typeface="Helvetica Neue"/>
                <a:cs typeface="Helvetica Neue"/>
                <a:sym typeface="Helvetica Neue"/>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34" name="Google Shape;34;p2"/>
          <p:cNvSpPr txBox="1"/>
          <p:nvPr/>
        </p:nvSpPr>
        <p:spPr>
          <a:xfrm>
            <a:off x="8793019" y="406400"/>
            <a:ext cx="1902691" cy="1831339"/>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8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725929777"/>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540">
          <p15:clr>
            <a:srgbClr val="FBAE40"/>
          </p15:clr>
        </p15:guide>
        <p15:guide id="3" pos="40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F0C553A3-940F-4AE8-96FB-3B07B67DC7A3}" type="datetimeFigureOut">
              <a:rPr lang="en-CA" smtClean="0"/>
              <a:t>2024-03-26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2F28CC5-0082-4951-8A8F-3C8372D6E514}" type="slidenum">
              <a:rPr lang="en-CA" smtClean="0"/>
              <a:t>‹#›</a:t>
            </a:fld>
            <a:endParaRPr lang="en-CA"/>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tatement w/white background">
  <p:cSld name="Statement w/white background">
    <p:spTree>
      <p:nvGrpSpPr>
        <p:cNvPr id="1" name="Shape 35"/>
        <p:cNvGrpSpPr/>
        <p:nvPr/>
      </p:nvGrpSpPr>
      <p:grpSpPr>
        <a:xfrm>
          <a:off x="0" y="0"/>
          <a:ext cx="0" cy="0"/>
          <a:chOff x="0" y="0"/>
          <a:chExt cx="0" cy="0"/>
        </a:xfrm>
      </p:grpSpPr>
      <p:sp>
        <p:nvSpPr>
          <p:cNvPr id="36" name="Google Shape;36;p3"/>
          <p:cNvSpPr/>
          <p:nvPr/>
        </p:nvSpPr>
        <p:spPr>
          <a:xfrm>
            <a:off x="0" y="1"/>
            <a:ext cx="12192000" cy="6132576"/>
          </a:xfrm>
          <a:prstGeom prst="rect">
            <a:avLst/>
          </a:prstGeom>
          <a:solidFill>
            <a:schemeClr val="lt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4000"/>
              <a:buFont typeface="Arial"/>
              <a:buNone/>
            </a:pPr>
            <a:endParaRPr sz="5333" b="0" i="0" u="none" strike="noStrike" cap="none">
              <a:solidFill>
                <a:schemeClr val="lt1"/>
              </a:solidFill>
              <a:latin typeface="Helvetica Neue"/>
              <a:ea typeface="Helvetica Neue"/>
              <a:cs typeface="Helvetica Neue"/>
              <a:sym typeface="Helvetica Neue"/>
            </a:endParaRPr>
          </a:p>
        </p:txBody>
      </p:sp>
      <p:sp>
        <p:nvSpPr>
          <p:cNvPr id="37" name="Google Shape;37;p3"/>
          <p:cNvSpPr txBox="1">
            <a:spLocks noGrp="1"/>
          </p:cNvSpPr>
          <p:nvPr>
            <p:ph type="dt" idx="10"/>
          </p:nvPr>
        </p:nvSpPr>
        <p:spPr>
          <a:xfrm>
            <a:off x="9876712" y="6339840"/>
            <a:ext cx="1255776" cy="487680"/>
          </a:xfrm>
          <a:prstGeom prst="rect">
            <a:avLst/>
          </a:prstGeom>
          <a:noFill/>
          <a:ln>
            <a:noFill/>
          </a:ln>
        </p:spPr>
        <p:txBody>
          <a:bodyPr spcFirstLastPara="1" wrap="square" lIns="0" tIns="0" rIns="0" bIns="256025"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
          <p:cNvSpPr txBox="1">
            <a:spLocks noGrp="1"/>
          </p:cNvSpPr>
          <p:nvPr>
            <p:ph type="sldNum" idx="12"/>
          </p:nvPr>
        </p:nvSpPr>
        <p:spPr>
          <a:xfrm>
            <a:off x="11582400" y="6339840"/>
            <a:ext cx="609600" cy="487680"/>
          </a:xfrm>
          <a:prstGeom prst="rect">
            <a:avLst/>
          </a:prstGeom>
          <a:noFill/>
          <a:ln>
            <a:noFill/>
          </a:ln>
        </p:spPr>
        <p:txBody>
          <a:bodyPr spcFirstLastPara="1" wrap="square" lIns="0" tIns="0" rIns="0" bIns="256025"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39" name="Google Shape;39;p3"/>
          <p:cNvSpPr txBox="1">
            <a:spLocks noGrp="1"/>
          </p:cNvSpPr>
          <p:nvPr>
            <p:ph type="body" idx="1"/>
          </p:nvPr>
        </p:nvSpPr>
        <p:spPr>
          <a:xfrm>
            <a:off x="1828800" y="1828801"/>
            <a:ext cx="8534400" cy="2220095"/>
          </a:xfrm>
          <a:prstGeom prst="rect">
            <a:avLst/>
          </a:prstGeom>
          <a:noFill/>
          <a:ln>
            <a:noFill/>
          </a:ln>
        </p:spPr>
        <p:txBody>
          <a:bodyPr spcFirstLastPara="1" wrap="square" lIns="0" tIns="0" rIns="0" bIns="0" anchor="ctr" anchorCtr="0">
            <a:noAutofit/>
          </a:bodyPr>
          <a:lstStyle>
            <a:lvl1pPr marL="609585" lvl="0" indent="-304792" algn="ctr">
              <a:lnSpc>
                <a:spcPct val="90000"/>
              </a:lnSpc>
              <a:spcBef>
                <a:spcPts val="1000"/>
              </a:spcBef>
              <a:spcAft>
                <a:spcPts val="0"/>
              </a:spcAft>
              <a:buClr>
                <a:srgbClr val="2774AE"/>
              </a:buClr>
              <a:buSzPts val="4000"/>
              <a:buNone/>
              <a:defRPr sz="5333">
                <a:solidFill>
                  <a:srgbClr val="2774AE"/>
                </a:solidFill>
              </a:defRPr>
            </a:lvl1pPr>
            <a:lvl2pPr marL="1219170" lvl="1" indent="-304792" algn="ctr">
              <a:lnSpc>
                <a:spcPct val="90000"/>
              </a:lnSpc>
              <a:spcBef>
                <a:spcPts val="500"/>
              </a:spcBef>
              <a:spcAft>
                <a:spcPts val="0"/>
              </a:spcAft>
              <a:buClr>
                <a:srgbClr val="2774AE"/>
              </a:buClr>
              <a:buSzPts val="4000"/>
              <a:buNone/>
              <a:defRPr sz="5333">
                <a:solidFill>
                  <a:srgbClr val="2774AE"/>
                </a:solidFill>
              </a:defRPr>
            </a:lvl2pPr>
            <a:lvl3pPr marL="1828754" lvl="2" indent="-304792" algn="ctr">
              <a:lnSpc>
                <a:spcPct val="90000"/>
              </a:lnSpc>
              <a:spcBef>
                <a:spcPts val="500"/>
              </a:spcBef>
              <a:spcAft>
                <a:spcPts val="0"/>
              </a:spcAft>
              <a:buClr>
                <a:srgbClr val="2774AE"/>
              </a:buClr>
              <a:buSzPts val="4000"/>
              <a:buNone/>
              <a:defRPr sz="5333">
                <a:solidFill>
                  <a:srgbClr val="2774AE"/>
                </a:solidFill>
              </a:defRPr>
            </a:lvl3pPr>
            <a:lvl4pPr marL="2438339" lvl="3" indent="-304792" algn="ctr">
              <a:lnSpc>
                <a:spcPct val="90000"/>
              </a:lnSpc>
              <a:spcBef>
                <a:spcPts val="500"/>
              </a:spcBef>
              <a:spcAft>
                <a:spcPts val="0"/>
              </a:spcAft>
              <a:buClr>
                <a:srgbClr val="2774AE"/>
              </a:buClr>
              <a:buSzPts val="4000"/>
              <a:buNone/>
              <a:defRPr sz="5333">
                <a:solidFill>
                  <a:srgbClr val="2774AE"/>
                </a:solidFill>
              </a:defRPr>
            </a:lvl4pPr>
            <a:lvl5pPr marL="3047924" lvl="4" indent="-304792" algn="ctr">
              <a:lnSpc>
                <a:spcPct val="90000"/>
              </a:lnSpc>
              <a:spcBef>
                <a:spcPts val="500"/>
              </a:spcBef>
              <a:spcAft>
                <a:spcPts val="0"/>
              </a:spcAft>
              <a:buClr>
                <a:srgbClr val="2774AE"/>
              </a:buClr>
              <a:buSzPts val="4000"/>
              <a:buNone/>
              <a:defRPr sz="5333">
                <a:solidFill>
                  <a:srgbClr val="2774AE"/>
                </a:solidFill>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16384757"/>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47"/>
        <p:cNvGrpSpPr/>
        <p:nvPr/>
      </p:nvGrpSpPr>
      <p:grpSpPr>
        <a:xfrm>
          <a:off x="0" y="0"/>
          <a:ext cx="0" cy="0"/>
          <a:chOff x="0" y="0"/>
          <a:chExt cx="0" cy="0"/>
        </a:xfrm>
      </p:grpSpPr>
      <p:sp>
        <p:nvSpPr>
          <p:cNvPr id="48" name="Google Shape;48;p5"/>
          <p:cNvSpPr/>
          <p:nvPr/>
        </p:nvSpPr>
        <p:spPr>
          <a:xfrm>
            <a:off x="0" y="0"/>
            <a:ext cx="12192000" cy="6096000"/>
          </a:xfrm>
          <a:prstGeom prst="rect">
            <a:avLst/>
          </a:prstGeom>
          <a:solidFill>
            <a:schemeClr val="lt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4000"/>
              <a:buFont typeface="Arial"/>
              <a:buNone/>
            </a:pPr>
            <a:endParaRPr sz="5333" b="0" i="0" u="none" strike="noStrike" cap="none">
              <a:solidFill>
                <a:schemeClr val="lt1"/>
              </a:solidFill>
              <a:latin typeface="Helvetica Neue"/>
              <a:ea typeface="Helvetica Neue"/>
              <a:cs typeface="Helvetica Neue"/>
              <a:sym typeface="Helvetica Neue"/>
            </a:endParaRPr>
          </a:p>
        </p:txBody>
      </p:sp>
      <p:graphicFrame>
        <p:nvGraphicFramePr>
          <p:cNvPr id="49" name="Google Shape;49;p5"/>
          <p:cNvGraphicFramePr/>
          <p:nvPr/>
        </p:nvGraphicFramePr>
        <p:xfrm>
          <a:off x="853440" y="2377441"/>
          <a:ext cx="10363200" cy="902220"/>
        </p:xfrm>
        <a:graphic>
          <a:graphicData uri="http://schemas.openxmlformats.org/drawingml/2006/table">
            <a:tbl>
              <a:tblPr firstRow="1" bandRow="1">
                <a:noFill/>
              </a:tblPr>
              <a:tblGrid>
                <a:gridCol w="10363200">
                  <a:extLst>
                    <a:ext uri="{9D8B030D-6E8A-4147-A177-3AD203B41FA5}">
                      <a16:colId xmlns:a16="http://schemas.microsoft.com/office/drawing/2014/main" val="20000"/>
                    </a:ext>
                  </a:extLst>
                </a:gridCol>
              </a:tblGrid>
              <a:tr h="902220">
                <a:tc>
                  <a:txBody>
                    <a:bodyPr/>
                    <a:lstStyle/>
                    <a:p>
                      <a:pPr marL="0" marR="0" lvl="0" indent="0" algn="l" rtl="0">
                        <a:lnSpc>
                          <a:spcPct val="100000"/>
                        </a:lnSpc>
                        <a:spcBef>
                          <a:spcPts val="0"/>
                        </a:spcBef>
                        <a:spcAft>
                          <a:spcPts val="0"/>
                        </a:spcAft>
                        <a:buClr>
                          <a:srgbClr val="000000"/>
                        </a:buClr>
                        <a:buSzPts val="3600"/>
                        <a:buFont typeface="Arial"/>
                        <a:buNone/>
                      </a:pPr>
                      <a:r>
                        <a:rPr lang="en-US" sz="4800" b="1" u="none" strike="noStrike" cap="none">
                          <a:solidFill>
                            <a:srgbClr val="58595B"/>
                          </a:solidFill>
                          <a:latin typeface="Helvetica Neue"/>
                          <a:ea typeface="Helvetica Neue"/>
                          <a:cs typeface="Helvetica Neue"/>
                          <a:sym typeface="Helvetica Neue"/>
                        </a:rPr>
                        <a:t>Thank You</a:t>
                      </a:r>
                      <a:endParaRPr sz="4800" u="none" strike="noStrike" cap="none"/>
                    </a:p>
                  </a:txBody>
                  <a:tcPr marL="60967" marR="121933" marT="121933" marB="48767">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rgbClr val="2774A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50" name="Google Shape;50;p5"/>
          <p:cNvSpPr txBox="1">
            <a:spLocks noGrp="1"/>
          </p:cNvSpPr>
          <p:nvPr>
            <p:ph type="dt" idx="10"/>
          </p:nvPr>
        </p:nvSpPr>
        <p:spPr>
          <a:xfrm>
            <a:off x="9876712" y="6339840"/>
            <a:ext cx="1255776" cy="487680"/>
          </a:xfrm>
          <a:prstGeom prst="rect">
            <a:avLst/>
          </a:prstGeom>
          <a:noFill/>
          <a:ln>
            <a:noFill/>
          </a:ln>
        </p:spPr>
        <p:txBody>
          <a:bodyPr spcFirstLastPara="1" wrap="square" lIns="0" tIns="0" rIns="0" bIns="256025"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
          <p:cNvSpPr txBox="1">
            <a:spLocks noGrp="1"/>
          </p:cNvSpPr>
          <p:nvPr>
            <p:ph type="sldNum" idx="12"/>
          </p:nvPr>
        </p:nvSpPr>
        <p:spPr>
          <a:xfrm>
            <a:off x="11582400" y="6339840"/>
            <a:ext cx="609600" cy="487680"/>
          </a:xfrm>
          <a:prstGeom prst="rect">
            <a:avLst/>
          </a:prstGeom>
          <a:noFill/>
          <a:ln>
            <a:noFill/>
          </a:ln>
        </p:spPr>
        <p:txBody>
          <a:bodyPr spcFirstLastPara="1" wrap="square" lIns="0" tIns="0" rIns="0" bIns="256025"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52" name="Google Shape;52;p5"/>
          <p:cNvSpPr txBox="1"/>
          <p:nvPr/>
        </p:nvSpPr>
        <p:spPr>
          <a:xfrm>
            <a:off x="853440" y="2499360"/>
            <a:ext cx="10363200" cy="73866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3600"/>
              <a:buFont typeface="Arial"/>
              <a:buNone/>
            </a:pPr>
            <a:r>
              <a:rPr lang="en-US" sz="4800" b="1" i="0" u="none" strike="noStrike" cap="none">
                <a:solidFill>
                  <a:srgbClr val="58595B"/>
                </a:solidFill>
                <a:latin typeface="Helvetica Neue"/>
                <a:ea typeface="Helvetica Neue"/>
                <a:cs typeface="Helvetica Neue"/>
                <a:sym typeface="Helvetica Neue"/>
              </a:rPr>
              <a:t>Thank You</a:t>
            </a:r>
            <a:endParaRPr sz="1867" b="0" i="0" u="none" strike="noStrike" cap="none">
              <a:solidFill>
                <a:srgbClr val="000000"/>
              </a:solidFill>
              <a:latin typeface="Arial"/>
              <a:ea typeface="Arial"/>
              <a:cs typeface="Arial"/>
              <a:sym typeface="Arial"/>
            </a:endParaRPr>
          </a:p>
        </p:txBody>
      </p:sp>
      <p:sp>
        <p:nvSpPr>
          <p:cNvPr id="53" name="Google Shape;53;p5"/>
          <p:cNvSpPr/>
          <p:nvPr/>
        </p:nvSpPr>
        <p:spPr>
          <a:xfrm>
            <a:off x="853440" y="3291840"/>
            <a:ext cx="10363200" cy="48768"/>
          </a:xfrm>
          <a:prstGeom prst="rect">
            <a:avLst/>
          </a:prstGeom>
          <a:solidFill>
            <a:srgbClr val="2C75A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Helvetica Neue"/>
              <a:ea typeface="Helvetica Neue"/>
              <a:cs typeface="Helvetica Neue"/>
              <a:sym typeface="Helvetica Neue"/>
            </a:endParaRPr>
          </a:p>
        </p:txBody>
      </p:sp>
      <p:graphicFrame>
        <p:nvGraphicFramePr>
          <p:cNvPr id="54" name="Google Shape;54;p5"/>
          <p:cNvGraphicFramePr/>
          <p:nvPr/>
        </p:nvGraphicFramePr>
        <p:xfrm>
          <a:off x="853440" y="2377441"/>
          <a:ext cx="10363200" cy="902220"/>
        </p:xfrm>
        <a:graphic>
          <a:graphicData uri="http://schemas.openxmlformats.org/drawingml/2006/table">
            <a:tbl>
              <a:tblPr firstRow="1" bandRow="1">
                <a:noFill/>
              </a:tblPr>
              <a:tblGrid>
                <a:gridCol w="10363200">
                  <a:extLst>
                    <a:ext uri="{9D8B030D-6E8A-4147-A177-3AD203B41FA5}">
                      <a16:colId xmlns:a16="http://schemas.microsoft.com/office/drawing/2014/main" val="20000"/>
                    </a:ext>
                  </a:extLst>
                </a:gridCol>
              </a:tblGrid>
              <a:tr h="902220">
                <a:tc>
                  <a:txBody>
                    <a:bodyPr/>
                    <a:lstStyle/>
                    <a:p>
                      <a:pPr marL="0" marR="0" lvl="0" indent="0" algn="l" rtl="0">
                        <a:lnSpc>
                          <a:spcPct val="100000"/>
                        </a:lnSpc>
                        <a:spcBef>
                          <a:spcPts val="0"/>
                        </a:spcBef>
                        <a:spcAft>
                          <a:spcPts val="0"/>
                        </a:spcAft>
                        <a:buClr>
                          <a:srgbClr val="000000"/>
                        </a:buClr>
                        <a:buSzPts val="3600"/>
                        <a:buFont typeface="Arial"/>
                        <a:buNone/>
                      </a:pPr>
                      <a:r>
                        <a:rPr lang="en-US" sz="4800" b="1" u="none" strike="noStrike" cap="none">
                          <a:solidFill>
                            <a:srgbClr val="58595B"/>
                          </a:solidFill>
                          <a:latin typeface="Helvetica Neue"/>
                          <a:ea typeface="Helvetica Neue"/>
                          <a:cs typeface="Helvetica Neue"/>
                          <a:sym typeface="Helvetica Neue"/>
                        </a:rPr>
                        <a:t>Thank You</a:t>
                      </a:r>
                      <a:endParaRPr sz="4800" u="none" strike="noStrike" cap="none"/>
                    </a:p>
                  </a:txBody>
                  <a:tcPr marL="60967" marR="121933" marT="121933" marB="48767">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rgbClr val="2774A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55" name="Google Shape;55;p5"/>
          <p:cNvSpPr txBox="1"/>
          <p:nvPr/>
        </p:nvSpPr>
        <p:spPr>
          <a:xfrm>
            <a:off x="853440" y="2499360"/>
            <a:ext cx="10363200" cy="73866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3600"/>
              <a:buFont typeface="Arial"/>
              <a:buNone/>
            </a:pPr>
            <a:r>
              <a:rPr lang="en-US" sz="4800" b="1" i="0" u="none" strike="noStrike" cap="none">
                <a:solidFill>
                  <a:srgbClr val="58595B"/>
                </a:solidFill>
                <a:latin typeface="Helvetica Neue"/>
                <a:ea typeface="Helvetica Neue"/>
                <a:cs typeface="Helvetica Neue"/>
                <a:sym typeface="Helvetica Neue"/>
              </a:rPr>
              <a:t>Thank You</a:t>
            </a:r>
            <a:endParaRPr sz="1867" b="0" i="0" u="none" strike="noStrike" cap="none">
              <a:solidFill>
                <a:srgbClr val="000000"/>
              </a:solidFill>
              <a:latin typeface="Arial"/>
              <a:ea typeface="Arial"/>
              <a:cs typeface="Arial"/>
              <a:sym typeface="Arial"/>
            </a:endParaRPr>
          </a:p>
        </p:txBody>
      </p:sp>
      <p:graphicFrame>
        <p:nvGraphicFramePr>
          <p:cNvPr id="56" name="Google Shape;56;p5"/>
          <p:cNvGraphicFramePr/>
          <p:nvPr>
            <p:extLst>
              <p:ext uri="{D42A27DB-BD31-4B8C-83A1-F6EECF244321}">
                <p14:modId xmlns:p14="http://schemas.microsoft.com/office/powerpoint/2010/main" val="3088332832"/>
              </p:ext>
            </p:extLst>
          </p:nvPr>
        </p:nvGraphicFramePr>
        <p:xfrm>
          <a:off x="853440" y="2377441"/>
          <a:ext cx="10363200" cy="902220"/>
        </p:xfrm>
        <a:graphic>
          <a:graphicData uri="http://schemas.openxmlformats.org/drawingml/2006/table">
            <a:tbl>
              <a:tblPr firstRow="1" bandRow="1">
                <a:noFill/>
              </a:tblPr>
              <a:tblGrid>
                <a:gridCol w="10363200">
                  <a:extLst>
                    <a:ext uri="{9D8B030D-6E8A-4147-A177-3AD203B41FA5}">
                      <a16:colId xmlns:a16="http://schemas.microsoft.com/office/drawing/2014/main" val="20000"/>
                    </a:ext>
                  </a:extLst>
                </a:gridCol>
              </a:tblGrid>
              <a:tr h="902220">
                <a:tc>
                  <a:txBody>
                    <a:bodyPr/>
                    <a:lstStyle/>
                    <a:p>
                      <a:pPr marL="0" marR="0" lvl="0" indent="0" algn="l" rtl="0">
                        <a:lnSpc>
                          <a:spcPct val="100000"/>
                        </a:lnSpc>
                        <a:spcBef>
                          <a:spcPts val="0"/>
                        </a:spcBef>
                        <a:spcAft>
                          <a:spcPts val="0"/>
                        </a:spcAft>
                        <a:buClr>
                          <a:srgbClr val="000000"/>
                        </a:buClr>
                        <a:buSzPts val="3600"/>
                        <a:buFont typeface="Arial"/>
                        <a:buNone/>
                      </a:pPr>
                      <a:r>
                        <a:rPr lang="en-US" sz="4800" b="1" u="none" strike="noStrike" cap="none" dirty="0">
                          <a:solidFill>
                            <a:schemeClr val="bg1"/>
                          </a:solidFill>
                          <a:latin typeface="Helvetica Neue"/>
                          <a:ea typeface="Helvetica Neue"/>
                          <a:cs typeface="Helvetica Neue"/>
                          <a:sym typeface="Helvetica Neue"/>
                        </a:rPr>
                        <a:t>Thank You</a:t>
                      </a:r>
                      <a:endParaRPr sz="4800" u="none" strike="noStrike" cap="none" dirty="0">
                        <a:solidFill>
                          <a:schemeClr val="bg1"/>
                        </a:solidFill>
                      </a:endParaRPr>
                    </a:p>
                  </a:txBody>
                  <a:tcPr marL="60967" marR="121933" marT="121933" marB="48767">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rgbClr val="2774A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290675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70"/>
        <p:cNvGrpSpPr/>
        <p:nvPr/>
      </p:nvGrpSpPr>
      <p:grpSpPr>
        <a:xfrm>
          <a:off x="0" y="0"/>
          <a:ext cx="0" cy="0"/>
          <a:chOff x="0" y="0"/>
          <a:chExt cx="0" cy="0"/>
        </a:xfrm>
      </p:grpSpPr>
      <p:sp>
        <p:nvSpPr>
          <p:cNvPr id="71" name="Google Shape;71;p8"/>
          <p:cNvSpPr/>
          <p:nvPr/>
        </p:nvSpPr>
        <p:spPr>
          <a:xfrm>
            <a:off x="0" y="0"/>
            <a:ext cx="12192000" cy="6096000"/>
          </a:xfrm>
          <a:prstGeom prst="rect">
            <a:avLst/>
          </a:prstGeom>
          <a:solidFill>
            <a:schemeClr val="lt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4000"/>
              <a:buFont typeface="Arial"/>
              <a:buNone/>
            </a:pPr>
            <a:endParaRPr sz="5333" b="0" i="0" u="none" strike="noStrike" cap="none">
              <a:solidFill>
                <a:schemeClr val="lt1"/>
              </a:solidFill>
              <a:latin typeface="Helvetica Neue"/>
              <a:ea typeface="Helvetica Neue"/>
              <a:cs typeface="Helvetica Neue"/>
              <a:sym typeface="Helvetica Neue"/>
            </a:endParaRPr>
          </a:p>
        </p:txBody>
      </p:sp>
      <p:graphicFrame>
        <p:nvGraphicFramePr>
          <p:cNvPr id="72" name="Google Shape;72;p8"/>
          <p:cNvGraphicFramePr/>
          <p:nvPr>
            <p:extLst>
              <p:ext uri="{D42A27DB-BD31-4B8C-83A1-F6EECF244321}">
                <p14:modId xmlns:p14="http://schemas.microsoft.com/office/powerpoint/2010/main" val="3965567652"/>
              </p:ext>
            </p:extLst>
          </p:nvPr>
        </p:nvGraphicFramePr>
        <p:xfrm>
          <a:off x="853440" y="2377441"/>
          <a:ext cx="10363200" cy="902220"/>
        </p:xfrm>
        <a:graphic>
          <a:graphicData uri="http://schemas.openxmlformats.org/drawingml/2006/table">
            <a:tbl>
              <a:tblPr firstRow="1" bandRow="1">
                <a:noFill/>
              </a:tblPr>
              <a:tblGrid>
                <a:gridCol w="10363200">
                  <a:extLst>
                    <a:ext uri="{9D8B030D-6E8A-4147-A177-3AD203B41FA5}">
                      <a16:colId xmlns:a16="http://schemas.microsoft.com/office/drawing/2014/main" val="20000"/>
                    </a:ext>
                  </a:extLst>
                </a:gridCol>
              </a:tblGrid>
              <a:tr h="902220">
                <a:tc>
                  <a:txBody>
                    <a:bodyPr/>
                    <a:lstStyle/>
                    <a:p>
                      <a:pPr marL="0" marR="0" lvl="0" indent="0" algn="l" rtl="0">
                        <a:lnSpc>
                          <a:spcPct val="100000"/>
                        </a:lnSpc>
                        <a:spcBef>
                          <a:spcPts val="0"/>
                        </a:spcBef>
                        <a:spcAft>
                          <a:spcPts val="0"/>
                        </a:spcAft>
                        <a:buClr>
                          <a:srgbClr val="000000"/>
                        </a:buClr>
                        <a:buSzPts val="3600"/>
                        <a:buFont typeface="Arial"/>
                        <a:buNone/>
                      </a:pPr>
                      <a:r>
                        <a:rPr lang="en-US" sz="4800" b="1" u="none" strike="noStrike" cap="none" dirty="0">
                          <a:solidFill>
                            <a:srgbClr val="58595B"/>
                          </a:solidFill>
                          <a:latin typeface="Helvetica Neue"/>
                          <a:ea typeface="Helvetica Neue"/>
                          <a:cs typeface="Helvetica Neue"/>
                          <a:sym typeface="Helvetica Neue"/>
                        </a:rPr>
                        <a:t>Thank You</a:t>
                      </a:r>
                      <a:endParaRPr sz="4800" u="none" strike="noStrike" cap="none" dirty="0"/>
                    </a:p>
                  </a:txBody>
                  <a:tcPr marL="60967" marR="121933" marT="121933" marB="48767">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rgbClr val="2774A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73" name="Google Shape;73;p8"/>
          <p:cNvSpPr txBox="1">
            <a:spLocks noGrp="1"/>
          </p:cNvSpPr>
          <p:nvPr>
            <p:ph type="dt" idx="10"/>
          </p:nvPr>
        </p:nvSpPr>
        <p:spPr>
          <a:xfrm>
            <a:off x="9876712" y="6339840"/>
            <a:ext cx="1255776" cy="487680"/>
          </a:xfrm>
          <a:prstGeom prst="rect">
            <a:avLst/>
          </a:prstGeom>
          <a:noFill/>
          <a:ln>
            <a:noFill/>
          </a:ln>
        </p:spPr>
        <p:txBody>
          <a:bodyPr spcFirstLastPara="1" wrap="square" lIns="0" tIns="0" rIns="0" bIns="256025"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
          <p:cNvSpPr txBox="1">
            <a:spLocks noGrp="1"/>
          </p:cNvSpPr>
          <p:nvPr>
            <p:ph type="sldNum" idx="12"/>
          </p:nvPr>
        </p:nvSpPr>
        <p:spPr>
          <a:xfrm>
            <a:off x="11582400" y="6339840"/>
            <a:ext cx="609600" cy="487680"/>
          </a:xfrm>
          <a:prstGeom prst="rect">
            <a:avLst/>
          </a:prstGeom>
          <a:noFill/>
          <a:ln>
            <a:noFill/>
          </a:ln>
        </p:spPr>
        <p:txBody>
          <a:bodyPr spcFirstLastPara="1" wrap="square" lIns="0" tIns="0" rIns="0" bIns="256025"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75" name="Google Shape;75;p8"/>
          <p:cNvSpPr txBox="1">
            <a:spLocks noGrp="1"/>
          </p:cNvSpPr>
          <p:nvPr>
            <p:ph type="body" idx="1"/>
          </p:nvPr>
        </p:nvSpPr>
        <p:spPr>
          <a:xfrm>
            <a:off x="853439" y="3535680"/>
            <a:ext cx="10363200" cy="365760"/>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00"/>
              </a:spcBef>
              <a:spcAft>
                <a:spcPts val="0"/>
              </a:spcAft>
              <a:buClr>
                <a:srgbClr val="58595B"/>
              </a:buClr>
              <a:buSzPts val="1600"/>
              <a:buFont typeface="Helvetica Neue"/>
              <a:buNone/>
              <a:defRPr sz="2133" b="1" i="0" cap="none">
                <a:latin typeface="Helvetica Neue"/>
                <a:ea typeface="Helvetica Neue"/>
                <a:cs typeface="Helvetica Neue"/>
                <a:sym typeface="Helvetica Neue"/>
              </a:defRPr>
            </a:lvl1pPr>
            <a:lvl2pPr marL="1219170" lvl="1" indent="-304792" algn="l">
              <a:lnSpc>
                <a:spcPct val="90000"/>
              </a:lnSpc>
              <a:spcBef>
                <a:spcPts val="500"/>
              </a:spcBef>
              <a:spcAft>
                <a:spcPts val="0"/>
              </a:spcAft>
              <a:buClr>
                <a:srgbClr val="58595B"/>
              </a:buClr>
              <a:buSzPts val="1400"/>
              <a:buFont typeface="Helvetica Neue"/>
              <a:buNone/>
              <a:defRPr b="1"/>
            </a:lvl2pPr>
            <a:lvl3pPr marL="1828754" lvl="2" indent="-304792" algn="l">
              <a:lnSpc>
                <a:spcPct val="90000"/>
              </a:lnSpc>
              <a:spcBef>
                <a:spcPts val="500"/>
              </a:spcBef>
              <a:spcAft>
                <a:spcPts val="0"/>
              </a:spcAft>
              <a:buClr>
                <a:srgbClr val="58595B"/>
              </a:buClr>
              <a:buSzPts val="1400"/>
              <a:buFont typeface="Helvetica Neue"/>
              <a:buNone/>
              <a:defRPr b="1"/>
            </a:lvl3pPr>
            <a:lvl4pPr marL="2438339" lvl="3" indent="-304792" algn="l">
              <a:lnSpc>
                <a:spcPct val="90000"/>
              </a:lnSpc>
              <a:spcBef>
                <a:spcPts val="500"/>
              </a:spcBef>
              <a:spcAft>
                <a:spcPts val="0"/>
              </a:spcAft>
              <a:buClr>
                <a:srgbClr val="58595B"/>
              </a:buClr>
              <a:buSzPts val="1400"/>
              <a:buFont typeface="Helvetica Neue"/>
              <a:buNone/>
              <a:defRPr b="1"/>
            </a:lvl4pPr>
            <a:lvl5pPr marL="3047924" lvl="4" indent="-304792" algn="l">
              <a:lnSpc>
                <a:spcPct val="90000"/>
              </a:lnSpc>
              <a:spcBef>
                <a:spcPts val="500"/>
              </a:spcBef>
              <a:spcAft>
                <a:spcPts val="0"/>
              </a:spcAft>
              <a:buClr>
                <a:srgbClr val="58595B"/>
              </a:buClr>
              <a:buSzPts val="1400"/>
              <a:buFont typeface="Helvetica Neue"/>
              <a:buNone/>
              <a:defRPr b="1"/>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76" name="Google Shape;76;p8"/>
          <p:cNvSpPr txBox="1"/>
          <p:nvPr/>
        </p:nvSpPr>
        <p:spPr>
          <a:xfrm>
            <a:off x="853440" y="2499360"/>
            <a:ext cx="10363200" cy="73866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3600"/>
              <a:buFont typeface="Arial"/>
              <a:buNone/>
            </a:pPr>
            <a:r>
              <a:rPr lang="en-US" sz="4800" b="1" i="0" u="none" strike="noStrike" cap="none">
                <a:solidFill>
                  <a:srgbClr val="58595B"/>
                </a:solidFill>
                <a:latin typeface="Helvetica Neue"/>
                <a:ea typeface="Helvetica Neue"/>
                <a:cs typeface="Helvetica Neue"/>
                <a:sym typeface="Helvetica Neue"/>
              </a:rPr>
              <a:t>Section Divider</a:t>
            </a:r>
            <a:endParaRPr sz="1867" b="0" i="0" u="none" strike="noStrike" cap="none">
              <a:solidFill>
                <a:srgbClr val="000000"/>
              </a:solidFill>
              <a:latin typeface="Arial"/>
              <a:ea typeface="Arial"/>
              <a:cs typeface="Arial"/>
              <a:sym typeface="Arial"/>
            </a:endParaRPr>
          </a:p>
        </p:txBody>
      </p:sp>
      <p:sp>
        <p:nvSpPr>
          <p:cNvPr id="77" name="Google Shape;77;p8"/>
          <p:cNvSpPr/>
          <p:nvPr/>
        </p:nvSpPr>
        <p:spPr>
          <a:xfrm>
            <a:off x="853440" y="3291840"/>
            <a:ext cx="10363200" cy="48768"/>
          </a:xfrm>
          <a:prstGeom prst="rect">
            <a:avLst/>
          </a:prstGeom>
          <a:solidFill>
            <a:srgbClr val="2C75AC"/>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Helvetica Neue"/>
              <a:ea typeface="Helvetica Neue"/>
              <a:cs typeface="Helvetica Neue"/>
              <a:sym typeface="Helvetica Neue"/>
            </a:endParaRPr>
          </a:p>
        </p:txBody>
      </p:sp>
      <p:graphicFrame>
        <p:nvGraphicFramePr>
          <p:cNvPr id="78" name="Google Shape;78;p8"/>
          <p:cNvGraphicFramePr/>
          <p:nvPr>
            <p:extLst>
              <p:ext uri="{D42A27DB-BD31-4B8C-83A1-F6EECF244321}">
                <p14:modId xmlns:p14="http://schemas.microsoft.com/office/powerpoint/2010/main" val="1467542138"/>
              </p:ext>
            </p:extLst>
          </p:nvPr>
        </p:nvGraphicFramePr>
        <p:xfrm>
          <a:off x="853440" y="2377441"/>
          <a:ext cx="10363200" cy="902220"/>
        </p:xfrm>
        <a:graphic>
          <a:graphicData uri="http://schemas.openxmlformats.org/drawingml/2006/table">
            <a:tbl>
              <a:tblPr firstRow="1" bandRow="1">
                <a:noFill/>
              </a:tblPr>
              <a:tblGrid>
                <a:gridCol w="10363200">
                  <a:extLst>
                    <a:ext uri="{9D8B030D-6E8A-4147-A177-3AD203B41FA5}">
                      <a16:colId xmlns:a16="http://schemas.microsoft.com/office/drawing/2014/main" val="20000"/>
                    </a:ext>
                  </a:extLst>
                </a:gridCol>
              </a:tblGrid>
              <a:tr h="902220">
                <a:tc>
                  <a:txBody>
                    <a:bodyPr/>
                    <a:lstStyle/>
                    <a:p>
                      <a:pPr marL="0" marR="0" lvl="0" indent="0" algn="l" rtl="0">
                        <a:lnSpc>
                          <a:spcPct val="100000"/>
                        </a:lnSpc>
                        <a:spcBef>
                          <a:spcPts val="0"/>
                        </a:spcBef>
                        <a:spcAft>
                          <a:spcPts val="0"/>
                        </a:spcAft>
                        <a:buClr>
                          <a:srgbClr val="000000"/>
                        </a:buClr>
                        <a:buSzPts val="3600"/>
                        <a:buFont typeface="Arial"/>
                        <a:buNone/>
                      </a:pPr>
                      <a:r>
                        <a:rPr lang="en-US" sz="4800" b="1" u="none" strike="noStrike" cap="none">
                          <a:solidFill>
                            <a:srgbClr val="58595B"/>
                          </a:solidFill>
                          <a:latin typeface="Helvetica Neue"/>
                          <a:ea typeface="Helvetica Neue"/>
                          <a:cs typeface="Helvetica Neue"/>
                          <a:sym typeface="Helvetica Neue"/>
                        </a:rPr>
                        <a:t>Thank You</a:t>
                      </a:r>
                      <a:endParaRPr sz="4800" u="none" strike="noStrike" cap="none"/>
                    </a:p>
                  </a:txBody>
                  <a:tcPr marL="60967" marR="121933" marT="121933" marB="48767">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rgbClr val="2774A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79" name="Google Shape;79;p8"/>
          <p:cNvSpPr txBox="1"/>
          <p:nvPr/>
        </p:nvSpPr>
        <p:spPr>
          <a:xfrm>
            <a:off x="853440" y="2499360"/>
            <a:ext cx="10363200" cy="73866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3600"/>
              <a:buFont typeface="Arial"/>
              <a:buNone/>
            </a:pPr>
            <a:r>
              <a:rPr lang="en-US" sz="4800" b="1" i="0" u="none" strike="noStrike" cap="none">
                <a:solidFill>
                  <a:srgbClr val="58595B"/>
                </a:solidFill>
                <a:latin typeface="Helvetica Neue"/>
                <a:ea typeface="Helvetica Neue"/>
                <a:cs typeface="Helvetica Neue"/>
                <a:sym typeface="Helvetica Neue"/>
              </a:rPr>
              <a:t>Section Divider</a:t>
            </a:r>
            <a:endParaRPr sz="1867" b="0" i="0" u="none" strike="noStrike" cap="none">
              <a:solidFill>
                <a:srgbClr val="000000"/>
              </a:solidFill>
              <a:latin typeface="Arial"/>
              <a:ea typeface="Arial"/>
              <a:cs typeface="Arial"/>
              <a:sym typeface="Arial"/>
            </a:endParaRPr>
          </a:p>
        </p:txBody>
      </p:sp>
      <p:graphicFrame>
        <p:nvGraphicFramePr>
          <p:cNvPr id="80" name="Google Shape;80;p8"/>
          <p:cNvGraphicFramePr/>
          <p:nvPr userDrawn="1">
            <p:extLst>
              <p:ext uri="{D42A27DB-BD31-4B8C-83A1-F6EECF244321}">
                <p14:modId xmlns:p14="http://schemas.microsoft.com/office/powerpoint/2010/main" val="3645082787"/>
              </p:ext>
            </p:extLst>
          </p:nvPr>
        </p:nvGraphicFramePr>
        <p:xfrm>
          <a:off x="853440" y="2377441"/>
          <a:ext cx="10363200" cy="902220"/>
        </p:xfrm>
        <a:graphic>
          <a:graphicData uri="http://schemas.openxmlformats.org/drawingml/2006/table">
            <a:tbl>
              <a:tblPr firstRow="1" bandRow="1">
                <a:noFill/>
              </a:tblPr>
              <a:tblGrid>
                <a:gridCol w="10363200">
                  <a:extLst>
                    <a:ext uri="{9D8B030D-6E8A-4147-A177-3AD203B41FA5}">
                      <a16:colId xmlns:a16="http://schemas.microsoft.com/office/drawing/2014/main" val="20000"/>
                    </a:ext>
                  </a:extLst>
                </a:gridCol>
              </a:tblGrid>
              <a:tr h="902220">
                <a:tc>
                  <a:txBody>
                    <a:bodyPr/>
                    <a:lstStyle/>
                    <a:p>
                      <a:pPr marL="0" marR="0" lvl="0" indent="0" algn="l" rtl="0">
                        <a:lnSpc>
                          <a:spcPct val="100000"/>
                        </a:lnSpc>
                        <a:spcBef>
                          <a:spcPts val="0"/>
                        </a:spcBef>
                        <a:spcAft>
                          <a:spcPts val="0"/>
                        </a:spcAft>
                        <a:buClr>
                          <a:srgbClr val="000000"/>
                        </a:buClr>
                        <a:buSzPts val="3600"/>
                        <a:buFont typeface="Arial"/>
                        <a:buNone/>
                      </a:pPr>
                      <a:endParaRPr sz="4800" u="none" strike="noStrike" cap="none" dirty="0"/>
                    </a:p>
                  </a:txBody>
                  <a:tcPr marL="60967" marR="121933" marT="121933" marB="48767">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rgbClr val="2774A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81" name="Google Shape;81;p8"/>
          <p:cNvSpPr txBox="1"/>
          <p:nvPr/>
        </p:nvSpPr>
        <p:spPr>
          <a:xfrm>
            <a:off x="853440" y="2499360"/>
            <a:ext cx="10363200" cy="73866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3600"/>
              <a:buFont typeface="Arial"/>
              <a:buNone/>
            </a:pPr>
            <a:r>
              <a:rPr lang="en-US" sz="4800" b="1" i="0" u="none" strike="noStrike" cap="none" dirty="0">
                <a:solidFill>
                  <a:srgbClr val="58595B"/>
                </a:solidFill>
                <a:latin typeface="Helvetica Neue"/>
                <a:ea typeface="Helvetica Neue"/>
                <a:cs typeface="Helvetica Neue"/>
                <a:sym typeface="Helvetica Neue"/>
              </a:rPr>
              <a:t>Section Divider</a:t>
            </a:r>
            <a:endParaRPr sz="1867"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47123413"/>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Header w/copy">
  <p:cSld name="Header w/copy">
    <p:spTree>
      <p:nvGrpSpPr>
        <p:cNvPr id="1" name="Shape 82"/>
        <p:cNvGrpSpPr/>
        <p:nvPr/>
      </p:nvGrpSpPr>
      <p:grpSpPr>
        <a:xfrm>
          <a:off x="0" y="0"/>
          <a:ext cx="0" cy="0"/>
          <a:chOff x="0" y="0"/>
          <a:chExt cx="0" cy="0"/>
        </a:xfrm>
      </p:grpSpPr>
      <p:sp>
        <p:nvSpPr>
          <p:cNvPr id="83" name="Google Shape;83;p9"/>
          <p:cNvSpPr txBox="1">
            <a:spLocks noGrp="1"/>
          </p:cNvSpPr>
          <p:nvPr>
            <p:ph type="body" idx="1"/>
          </p:nvPr>
        </p:nvSpPr>
        <p:spPr>
          <a:xfrm>
            <a:off x="1463040" y="2072640"/>
            <a:ext cx="9144000" cy="777051"/>
          </a:xfrm>
          <a:prstGeom prst="rect">
            <a:avLst/>
          </a:prstGeom>
          <a:noFill/>
          <a:ln>
            <a:noFill/>
          </a:ln>
        </p:spPr>
        <p:txBody>
          <a:bodyPr spcFirstLastPara="1" wrap="square" lIns="0" tIns="0" rIns="0" bIns="0" anchor="t" anchorCtr="0">
            <a:no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84" name="Google Shape;84;p9"/>
          <p:cNvSpPr txBox="1">
            <a:spLocks noGrp="1"/>
          </p:cNvSpPr>
          <p:nvPr>
            <p:ph type="body" idx="2"/>
          </p:nvPr>
        </p:nvSpPr>
        <p:spPr>
          <a:xfrm>
            <a:off x="1463040" y="1584960"/>
            <a:ext cx="9144000" cy="287259"/>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100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85" name="Google Shape;85;p9"/>
          <p:cNvSpPr txBox="1">
            <a:spLocks noGrp="1"/>
          </p:cNvSpPr>
          <p:nvPr>
            <p:ph type="dt" idx="10"/>
          </p:nvPr>
        </p:nvSpPr>
        <p:spPr>
          <a:xfrm>
            <a:off x="9876712" y="6339840"/>
            <a:ext cx="1255776" cy="487680"/>
          </a:xfrm>
          <a:prstGeom prst="rect">
            <a:avLst/>
          </a:prstGeom>
          <a:noFill/>
          <a:ln>
            <a:noFill/>
          </a:ln>
        </p:spPr>
        <p:txBody>
          <a:bodyPr spcFirstLastPara="1" wrap="square" lIns="0" tIns="0" rIns="0" bIns="256025"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9"/>
          <p:cNvSpPr txBox="1">
            <a:spLocks noGrp="1"/>
          </p:cNvSpPr>
          <p:nvPr>
            <p:ph type="sldNum" idx="12"/>
          </p:nvPr>
        </p:nvSpPr>
        <p:spPr>
          <a:xfrm>
            <a:off x="11582400" y="6339840"/>
            <a:ext cx="609600" cy="487680"/>
          </a:xfrm>
          <a:prstGeom prst="rect">
            <a:avLst/>
          </a:prstGeom>
          <a:noFill/>
          <a:ln>
            <a:noFill/>
          </a:ln>
        </p:spPr>
        <p:txBody>
          <a:bodyPr spcFirstLastPara="1" wrap="square" lIns="0" tIns="0" rIns="0" bIns="256025"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87" name="Google Shape;87;p9"/>
          <p:cNvSpPr txBox="1">
            <a:spLocks noGrp="1"/>
          </p:cNvSpPr>
          <p:nvPr>
            <p:ph type="title"/>
          </p:nvPr>
        </p:nvSpPr>
        <p:spPr>
          <a:xfrm>
            <a:off x="853436" y="489869"/>
            <a:ext cx="10363200" cy="51997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8610875"/>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Header w/two columns">
  <p:cSld name="Header w/two columns">
    <p:spTree>
      <p:nvGrpSpPr>
        <p:cNvPr id="1" name="Shape 88"/>
        <p:cNvGrpSpPr/>
        <p:nvPr/>
      </p:nvGrpSpPr>
      <p:grpSpPr>
        <a:xfrm>
          <a:off x="0" y="0"/>
          <a:ext cx="0" cy="0"/>
          <a:chOff x="0" y="0"/>
          <a:chExt cx="0" cy="0"/>
        </a:xfrm>
      </p:grpSpPr>
      <p:sp>
        <p:nvSpPr>
          <p:cNvPr id="89" name="Google Shape;89;p10"/>
          <p:cNvSpPr txBox="1">
            <a:spLocks noGrp="1"/>
          </p:cNvSpPr>
          <p:nvPr>
            <p:ph type="body" idx="1"/>
          </p:nvPr>
        </p:nvSpPr>
        <p:spPr>
          <a:xfrm>
            <a:off x="1463040" y="2072641"/>
            <a:ext cx="4511040" cy="1606945"/>
          </a:xfrm>
          <a:prstGeom prst="rect">
            <a:avLst/>
          </a:prstGeom>
          <a:noFill/>
          <a:ln>
            <a:noFill/>
          </a:ln>
        </p:spPr>
        <p:txBody>
          <a:bodyPr spcFirstLastPara="1" wrap="square" lIns="0" tIns="0" rIns="0" bIns="0" anchor="t" anchorCtr="0">
            <a:no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90" name="Google Shape;90;p10"/>
          <p:cNvSpPr txBox="1">
            <a:spLocks noGrp="1"/>
          </p:cNvSpPr>
          <p:nvPr>
            <p:ph type="body" idx="2"/>
          </p:nvPr>
        </p:nvSpPr>
        <p:spPr>
          <a:xfrm>
            <a:off x="1463040" y="1584960"/>
            <a:ext cx="4511040" cy="287259"/>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100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91" name="Google Shape;91;p10"/>
          <p:cNvSpPr txBox="1">
            <a:spLocks noGrp="1"/>
          </p:cNvSpPr>
          <p:nvPr>
            <p:ph type="dt" idx="10"/>
          </p:nvPr>
        </p:nvSpPr>
        <p:spPr>
          <a:xfrm>
            <a:off x="9876712" y="6339840"/>
            <a:ext cx="1255776" cy="487680"/>
          </a:xfrm>
          <a:prstGeom prst="rect">
            <a:avLst/>
          </a:prstGeom>
          <a:noFill/>
          <a:ln>
            <a:noFill/>
          </a:ln>
        </p:spPr>
        <p:txBody>
          <a:bodyPr spcFirstLastPara="1" wrap="square" lIns="0" tIns="0" rIns="0" bIns="256025"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0"/>
          <p:cNvSpPr txBox="1">
            <a:spLocks noGrp="1"/>
          </p:cNvSpPr>
          <p:nvPr>
            <p:ph type="sldNum" idx="12"/>
          </p:nvPr>
        </p:nvSpPr>
        <p:spPr>
          <a:xfrm>
            <a:off x="11582400" y="6339840"/>
            <a:ext cx="609600" cy="487680"/>
          </a:xfrm>
          <a:prstGeom prst="rect">
            <a:avLst/>
          </a:prstGeom>
          <a:noFill/>
          <a:ln>
            <a:noFill/>
          </a:ln>
        </p:spPr>
        <p:txBody>
          <a:bodyPr spcFirstLastPara="1" wrap="square" lIns="0" tIns="0" rIns="0" bIns="256025"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93" name="Google Shape;93;p10"/>
          <p:cNvSpPr txBox="1">
            <a:spLocks noGrp="1"/>
          </p:cNvSpPr>
          <p:nvPr>
            <p:ph type="body" idx="3"/>
          </p:nvPr>
        </p:nvSpPr>
        <p:spPr>
          <a:xfrm>
            <a:off x="6705600" y="2072641"/>
            <a:ext cx="4511040" cy="1606945"/>
          </a:xfrm>
          <a:prstGeom prst="rect">
            <a:avLst/>
          </a:prstGeom>
          <a:noFill/>
          <a:ln>
            <a:noFill/>
          </a:ln>
        </p:spPr>
        <p:txBody>
          <a:bodyPr spcFirstLastPara="1" wrap="square" lIns="0" tIns="0" rIns="0" bIns="0" anchor="t" anchorCtr="0">
            <a:no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94" name="Google Shape;94;p10"/>
          <p:cNvSpPr txBox="1">
            <a:spLocks noGrp="1"/>
          </p:cNvSpPr>
          <p:nvPr>
            <p:ph type="body" idx="4"/>
          </p:nvPr>
        </p:nvSpPr>
        <p:spPr>
          <a:xfrm>
            <a:off x="6705600" y="1584960"/>
            <a:ext cx="4511040" cy="287259"/>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100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95" name="Google Shape;95;p10"/>
          <p:cNvSpPr txBox="1">
            <a:spLocks noGrp="1"/>
          </p:cNvSpPr>
          <p:nvPr>
            <p:ph type="title"/>
          </p:nvPr>
        </p:nvSpPr>
        <p:spPr>
          <a:xfrm>
            <a:off x="853439" y="489869"/>
            <a:ext cx="10363200" cy="51997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13243183"/>
      </p:ext>
    </p:extLst>
  </p:cSld>
  <p:clrMapOvr>
    <a:masterClrMapping/>
  </p:clrMapOvr>
  <p:extLst>
    <p:ext uri="{DCECCB84-F9BA-43D5-87BE-67443E8EF086}">
      <p15:sldGuideLst xmlns:p15="http://schemas.microsoft.com/office/powerpoint/2012/main">
        <p15:guide id="1" pos="2880">
          <p15:clr>
            <a:srgbClr val="FBAE40"/>
          </p15:clr>
        </p15:guide>
        <p15:guide id="2" pos="309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mall header w/two captioned images captions">
  <p:cSld name="Small header w/two captioned images captions">
    <p:spTree>
      <p:nvGrpSpPr>
        <p:cNvPr id="1" name="Shape 96"/>
        <p:cNvGrpSpPr/>
        <p:nvPr/>
      </p:nvGrpSpPr>
      <p:grpSpPr>
        <a:xfrm>
          <a:off x="0" y="0"/>
          <a:ext cx="0" cy="0"/>
          <a:chOff x="0" y="0"/>
          <a:chExt cx="0" cy="0"/>
        </a:xfrm>
      </p:grpSpPr>
      <p:sp>
        <p:nvSpPr>
          <p:cNvPr id="97" name="Google Shape;97;p11"/>
          <p:cNvSpPr txBox="1">
            <a:spLocks noGrp="1"/>
          </p:cNvSpPr>
          <p:nvPr>
            <p:ph type="dt" idx="10"/>
          </p:nvPr>
        </p:nvSpPr>
        <p:spPr>
          <a:xfrm>
            <a:off x="9876712" y="6339840"/>
            <a:ext cx="1255776" cy="487680"/>
          </a:xfrm>
          <a:prstGeom prst="rect">
            <a:avLst/>
          </a:prstGeom>
          <a:noFill/>
          <a:ln>
            <a:noFill/>
          </a:ln>
        </p:spPr>
        <p:txBody>
          <a:bodyPr spcFirstLastPara="1" wrap="square" lIns="0" tIns="0" rIns="0" bIns="256025"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1"/>
          <p:cNvSpPr txBox="1">
            <a:spLocks noGrp="1"/>
          </p:cNvSpPr>
          <p:nvPr>
            <p:ph type="sldNum" idx="12"/>
          </p:nvPr>
        </p:nvSpPr>
        <p:spPr>
          <a:xfrm>
            <a:off x="11582400" y="6339840"/>
            <a:ext cx="609600" cy="487680"/>
          </a:xfrm>
          <a:prstGeom prst="rect">
            <a:avLst/>
          </a:prstGeom>
          <a:noFill/>
          <a:ln>
            <a:noFill/>
          </a:ln>
        </p:spPr>
        <p:txBody>
          <a:bodyPr spcFirstLastPara="1" wrap="square" lIns="0" tIns="0" rIns="0" bIns="256025"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99" name="Google Shape;99;p11"/>
          <p:cNvSpPr/>
          <p:nvPr/>
        </p:nvSpPr>
        <p:spPr>
          <a:xfrm>
            <a:off x="0" y="0"/>
            <a:ext cx="12192000" cy="1558565"/>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00" name="Google Shape;100;p11"/>
          <p:cNvSpPr txBox="1"/>
          <p:nvPr/>
        </p:nvSpPr>
        <p:spPr>
          <a:xfrm>
            <a:off x="853439" y="487680"/>
            <a:ext cx="10363200" cy="36576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58595B"/>
              </a:buClr>
              <a:buSzPts val="1800"/>
              <a:buFont typeface="Helvetica Neue"/>
              <a:buNone/>
            </a:pPr>
            <a:r>
              <a:rPr lang="en-US" sz="2400" b="1" i="0" u="none" strike="noStrike" cap="none">
                <a:solidFill>
                  <a:srgbClr val="58595B"/>
                </a:solidFill>
                <a:latin typeface="Helvetica Neue"/>
                <a:ea typeface="Helvetica Neue"/>
                <a:cs typeface="Helvetica Neue"/>
                <a:sym typeface="Helvetica Neue"/>
              </a:rPr>
              <a:t>Small Header w/two captioned images</a:t>
            </a:r>
            <a:endParaRPr sz="1867" b="0" i="0" u="none" strike="noStrike" cap="none">
              <a:solidFill>
                <a:srgbClr val="000000"/>
              </a:solidFill>
              <a:latin typeface="Arial"/>
              <a:ea typeface="Arial"/>
              <a:cs typeface="Arial"/>
              <a:sym typeface="Arial"/>
            </a:endParaRPr>
          </a:p>
        </p:txBody>
      </p:sp>
      <p:sp>
        <p:nvSpPr>
          <p:cNvPr id="101" name="Google Shape;101;p11"/>
          <p:cNvSpPr/>
          <p:nvPr/>
        </p:nvSpPr>
        <p:spPr>
          <a:xfrm>
            <a:off x="853440" y="898199"/>
            <a:ext cx="10363200" cy="48768"/>
          </a:xfrm>
          <a:prstGeom prst="rect">
            <a:avLst/>
          </a:prstGeom>
          <a:solidFill>
            <a:srgbClr val="2774A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02" name="Google Shape;102;p11"/>
          <p:cNvSpPr txBox="1">
            <a:spLocks noGrp="1"/>
          </p:cNvSpPr>
          <p:nvPr>
            <p:ph type="body" idx="1"/>
          </p:nvPr>
        </p:nvSpPr>
        <p:spPr>
          <a:xfrm>
            <a:off x="853267" y="5486401"/>
            <a:ext cx="4998719" cy="178852"/>
          </a:xfrm>
          <a:prstGeom prst="rect">
            <a:avLst/>
          </a:prstGeom>
          <a:noFill/>
          <a:ln>
            <a:noFill/>
          </a:ln>
        </p:spPr>
        <p:txBody>
          <a:bodyPr spcFirstLastPara="1" wrap="square" lIns="0" tIns="0" rIns="0" bIns="0" anchor="t" anchorCtr="0">
            <a:noAutofit/>
          </a:bodyPr>
          <a:lstStyle>
            <a:lvl1pPr marL="609585" lvl="0" indent="-304792" algn="l">
              <a:lnSpc>
                <a:spcPct val="137500"/>
              </a:lnSpc>
              <a:spcBef>
                <a:spcPts val="1000"/>
              </a:spcBef>
              <a:spcAft>
                <a:spcPts val="0"/>
              </a:spcAft>
              <a:buClr>
                <a:srgbClr val="58595B"/>
              </a:buClr>
              <a:buSzPts val="800"/>
              <a:buNone/>
              <a:defRPr sz="1067">
                <a:latin typeface="Helvetica Neue"/>
                <a:ea typeface="Helvetica Neue"/>
                <a:cs typeface="Helvetica Neue"/>
                <a:sym typeface="Helvetica Neue"/>
              </a:defRPr>
            </a:lvl1pPr>
            <a:lvl2pPr marL="1219170" lvl="1" indent="-372524" algn="l">
              <a:lnSpc>
                <a:spcPct val="90000"/>
              </a:lnSpc>
              <a:spcBef>
                <a:spcPts val="500"/>
              </a:spcBef>
              <a:spcAft>
                <a:spcPts val="0"/>
              </a:spcAft>
              <a:buClr>
                <a:srgbClr val="58595B"/>
              </a:buClr>
              <a:buSzPts val="800"/>
              <a:buChar char="•"/>
              <a:defRPr sz="1067">
                <a:latin typeface="Helvetica Neue"/>
                <a:ea typeface="Helvetica Neue"/>
                <a:cs typeface="Helvetica Neue"/>
                <a:sym typeface="Helvetica Neue"/>
              </a:defRPr>
            </a:lvl2pPr>
            <a:lvl3pPr marL="1828754" lvl="2" indent="-372524" algn="l">
              <a:lnSpc>
                <a:spcPct val="90000"/>
              </a:lnSpc>
              <a:spcBef>
                <a:spcPts val="500"/>
              </a:spcBef>
              <a:spcAft>
                <a:spcPts val="0"/>
              </a:spcAft>
              <a:buClr>
                <a:srgbClr val="58595B"/>
              </a:buClr>
              <a:buSzPts val="800"/>
              <a:buChar char="•"/>
              <a:defRPr sz="1067">
                <a:latin typeface="Helvetica Neue"/>
                <a:ea typeface="Helvetica Neue"/>
                <a:cs typeface="Helvetica Neue"/>
                <a:sym typeface="Helvetica Neue"/>
              </a:defRPr>
            </a:lvl3pPr>
            <a:lvl4pPr marL="2438339" lvl="3" indent="-372524" algn="l">
              <a:lnSpc>
                <a:spcPct val="90000"/>
              </a:lnSpc>
              <a:spcBef>
                <a:spcPts val="500"/>
              </a:spcBef>
              <a:spcAft>
                <a:spcPts val="0"/>
              </a:spcAft>
              <a:buClr>
                <a:srgbClr val="58595B"/>
              </a:buClr>
              <a:buSzPts val="800"/>
              <a:buChar char="•"/>
              <a:defRPr sz="1067">
                <a:latin typeface="Helvetica Neue"/>
                <a:ea typeface="Helvetica Neue"/>
                <a:cs typeface="Helvetica Neue"/>
                <a:sym typeface="Helvetica Neue"/>
              </a:defRPr>
            </a:lvl4pPr>
            <a:lvl5pPr marL="3047924" lvl="4" indent="-372524" algn="l">
              <a:lnSpc>
                <a:spcPct val="90000"/>
              </a:lnSpc>
              <a:spcBef>
                <a:spcPts val="500"/>
              </a:spcBef>
              <a:spcAft>
                <a:spcPts val="0"/>
              </a:spcAft>
              <a:buClr>
                <a:srgbClr val="58595B"/>
              </a:buClr>
              <a:buSzPts val="800"/>
              <a:buChar char="•"/>
              <a:defRPr sz="1067">
                <a:latin typeface="Helvetica Neue"/>
                <a:ea typeface="Helvetica Neue"/>
                <a:cs typeface="Helvetica Neue"/>
                <a:sym typeface="Helvetica Neue"/>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103" name="Google Shape;103;p11"/>
          <p:cNvSpPr/>
          <p:nvPr/>
        </p:nvSpPr>
        <p:spPr>
          <a:xfrm>
            <a:off x="0" y="0"/>
            <a:ext cx="12192000" cy="1558565"/>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04" name="Google Shape;104;p11"/>
          <p:cNvSpPr txBox="1"/>
          <p:nvPr/>
        </p:nvSpPr>
        <p:spPr>
          <a:xfrm>
            <a:off x="853439" y="487680"/>
            <a:ext cx="10363200" cy="36576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58595B"/>
              </a:buClr>
              <a:buSzPts val="1800"/>
              <a:buFont typeface="Helvetica Neue"/>
              <a:buNone/>
            </a:pPr>
            <a:r>
              <a:rPr lang="en-US" sz="2400" b="1" i="0" u="none" strike="noStrike" cap="none">
                <a:solidFill>
                  <a:srgbClr val="58595B"/>
                </a:solidFill>
                <a:latin typeface="Helvetica Neue"/>
                <a:ea typeface="Helvetica Neue"/>
                <a:cs typeface="Helvetica Neue"/>
                <a:sym typeface="Helvetica Neue"/>
              </a:rPr>
              <a:t>Small Header w/two captioned images</a:t>
            </a:r>
            <a:endParaRPr sz="1867" b="0" i="0" u="none" strike="noStrike" cap="none">
              <a:solidFill>
                <a:srgbClr val="000000"/>
              </a:solidFill>
              <a:latin typeface="Arial"/>
              <a:ea typeface="Arial"/>
              <a:cs typeface="Arial"/>
              <a:sym typeface="Arial"/>
            </a:endParaRPr>
          </a:p>
        </p:txBody>
      </p:sp>
      <p:sp>
        <p:nvSpPr>
          <p:cNvPr id="105" name="Google Shape;105;p11"/>
          <p:cNvSpPr/>
          <p:nvPr/>
        </p:nvSpPr>
        <p:spPr>
          <a:xfrm>
            <a:off x="853440" y="898199"/>
            <a:ext cx="10363200" cy="48768"/>
          </a:xfrm>
          <a:prstGeom prst="rect">
            <a:avLst/>
          </a:prstGeom>
          <a:solidFill>
            <a:srgbClr val="2774A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06" name="Google Shape;106;p11"/>
          <p:cNvSpPr>
            <a:spLocks noGrp="1"/>
          </p:cNvSpPr>
          <p:nvPr>
            <p:ph type="pic" idx="2"/>
          </p:nvPr>
        </p:nvSpPr>
        <p:spPr>
          <a:xfrm>
            <a:off x="853269" y="1385303"/>
            <a:ext cx="4998719" cy="4023360"/>
          </a:xfrm>
          <a:prstGeom prst="rect">
            <a:avLst/>
          </a:prstGeom>
          <a:solidFill>
            <a:srgbClr val="DBE7F5"/>
          </a:solidFill>
          <a:ln>
            <a:noFill/>
          </a:ln>
        </p:spPr>
        <p:txBody>
          <a:bodyPr spcFirstLastPara="1" wrap="square" lIns="0" tIns="182875" rIns="0" bIns="0" anchor="t" anchorCtr="1">
            <a:noAutofit/>
          </a:bodyPr>
          <a:lstStyle>
            <a:lvl1pPr marR="0" lvl="0" algn="ctr" rtl="0">
              <a:lnSpc>
                <a:spcPct val="90000"/>
              </a:lnSpc>
              <a:spcBef>
                <a:spcPts val="1000"/>
              </a:spcBef>
              <a:spcAft>
                <a:spcPts val="0"/>
              </a:spcAft>
              <a:buClr>
                <a:srgbClr val="898989"/>
              </a:buClr>
              <a:buSzPts val="1400"/>
              <a:buFont typeface="Arial"/>
              <a:buNone/>
              <a:defRPr sz="1867" b="0" i="0" u="none" strike="noStrike" cap="none">
                <a:solidFill>
                  <a:srgbClr val="898989"/>
                </a:solidFill>
                <a:latin typeface="Helvetica Neue"/>
                <a:ea typeface="Helvetica Neue"/>
                <a:cs typeface="Helvetica Neue"/>
                <a:sym typeface="Helvetica Neue"/>
              </a:defRPr>
            </a:lvl1pPr>
            <a:lvl2pPr marR="0" lvl="1"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0"/>
              </a:spcBef>
              <a:spcAft>
                <a:spcPts val="0"/>
              </a:spcAft>
              <a:buClr>
                <a:schemeClr val="dk1"/>
              </a:buClr>
              <a:buSzPts val="100"/>
              <a:buFont typeface="Arial"/>
              <a:buNone/>
              <a:defRPr sz="133"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800"/>
              </a:spcBef>
              <a:spcAft>
                <a:spcPts val="0"/>
              </a:spcAft>
              <a:buClr>
                <a:schemeClr val="dk1"/>
              </a:buClr>
              <a:buSzPts val="5400"/>
              <a:buFont typeface="Arial"/>
              <a:buChar char="•"/>
              <a:defRPr sz="720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800"/>
              </a:spcBef>
              <a:spcAft>
                <a:spcPts val="0"/>
              </a:spcAft>
              <a:buClr>
                <a:schemeClr val="dk1"/>
              </a:buClr>
              <a:buSzPts val="100"/>
              <a:buFont typeface="Arial"/>
              <a:buChar char="•"/>
              <a:defRPr sz="133"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800"/>
              </a:spcBef>
              <a:spcAft>
                <a:spcPts val="0"/>
              </a:spcAft>
              <a:buClr>
                <a:schemeClr val="dk1"/>
              </a:buClr>
              <a:buSzPts val="4150"/>
              <a:buFont typeface="Arial"/>
              <a:buChar char="•"/>
              <a:defRPr sz="5533" b="0" i="0" u="none" strike="noStrike" cap="none">
                <a:solidFill>
                  <a:schemeClr val="dk1"/>
                </a:solidFill>
                <a:latin typeface="Helvetica Neue"/>
                <a:ea typeface="Helvetica Neue"/>
                <a:cs typeface="Helvetica Neue"/>
                <a:sym typeface="Helvetica Neue"/>
              </a:defRPr>
            </a:lvl9pPr>
          </a:lstStyle>
          <a:p>
            <a:endParaRPr/>
          </a:p>
        </p:txBody>
      </p:sp>
      <p:sp>
        <p:nvSpPr>
          <p:cNvPr id="107" name="Google Shape;107;p11"/>
          <p:cNvSpPr txBox="1">
            <a:spLocks noGrp="1"/>
          </p:cNvSpPr>
          <p:nvPr>
            <p:ph type="body" idx="3"/>
          </p:nvPr>
        </p:nvSpPr>
        <p:spPr>
          <a:xfrm>
            <a:off x="6217919" y="5486401"/>
            <a:ext cx="4998719" cy="178852"/>
          </a:xfrm>
          <a:prstGeom prst="rect">
            <a:avLst/>
          </a:prstGeom>
          <a:noFill/>
          <a:ln>
            <a:noFill/>
          </a:ln>
        </p:spPr>
        <p:txBody>
          <a:bodyPr spcFirstLastPara="1" wrap="square" lIns="0" tIns="0" rIns="0" bIns="0" anchor="t" anchorCtr="0">
            <a:noAutofit/>
          </a:bodyPr>
          <a:lstStyle>
            <a:lvl1pPr marL="609585" lvl="0" indent="-304792" algn="l">
              <a:lnSpc>
                <a:spcPct val="137500"/>
              </a:lnSpc>
              <a:spcBef>
                <a:spcPts val="1000"/>
              </a:spcBef>
              <a:spcAft>
                <a:spcPts val="0"/>
              </a:spcAft>
              <a:buClr>
                <a:srgbClr val="58595B"/>
              </a:buClr>
              <a:buSzPts val="800"/>
              <a:buNone/>
              <a:defRPr sz="1067">
                <a:latin typeface="Helvetica Neue"/>
                <a:ea typeface="Helvetica Neue"/>
                <a:cs typeface="Helvetica Neue"/>
                <a:sym typeface="Helvetica Neue"/>
              </a:defRPr>
            </a:lvl1pPr>
            <a:lvl2pPr marL="1219170" lvl="1" indent="-372524" algn="l">
              <a:lnSpc>
                <a:spcPct val="90000"/>
              </a:lnSpc>
              <a:spcBef>
                <a:spcPts val="500"/>
              </a:spcBef>
              <a:spcAft>
                <a:spcPts val="0"/>
              </a:spcAft>
              <a:buClr>
                <a:srgbClr val="58595B"/>
              </a:buClr>
              <a:buSzPts val="800"/>
              <a:buChar char="•"/>
              <a:defRPr sz="1067">
                <a:latin typeface="Helvetica Neue"/>
                <a:ea typeface="Helvetica Neue"/>
                <a:cs typeface="Helvetica Neue"/>
                <a:sym typeface="Helvetica Neue"/>
              </a:defRPr>
            </a:lvl2pPr>
            <a:lvl3pPr marL="1828754" lvl="2" indent="-372524" algn="l">
              <a:lnSpc>
                <a:spcPct val="90000"/>
              </a:lnSpc>
              <a:spcBef>
                <a:spcPts val="500"/>
              </a:spcBef>
              <a:spcAft>
                <a:spcPts val="0"/>
              </a:spcAft>
              <a:buClr>
                <a:srgbClr val="58595B"/>
              </a:buClr>
              <a:buSzPts val="800"/>
              <a:buChar char="•"/>
              <a:defRPr sz="1067">
                <a:latin typeface="Helvetica Neue"/>
                <a:ea typeface="Helvetica Neue"/>
                <a:cs typeface="Helvetica Neue"/>
                <a:sym typeface="Helvetica Neue"/>
              </a:defRPr>
            </a:lvl3pPr>
            <a:lvl4pPr marL="2438339" lvl="3" indent="-372524" algn="l">
              <a:lnSpc>
                <a:spcPct val="90000"/>
              </a:lnSpc>
              <a:spcBef>
                <a:spcPts val="500"/>
              </a:spcBef>
              <a:spcAft>
                <a:spcPts val="0"/>
              </a:spcAft>
              <a:buClr>
                <a:srgbClr val="58595B"/>
              </a:buClr>
              <a:buSzPts val="800"/>
              <a:buChar char="•"/>
              <a:defRPr sz="1067">
                <a:latin typeface="Helvetica Neue"/>
                <a:ea typeface="Helvetica Neue"/>
                <a:cs typeface="Helvetica Neue"/>
                <a:sym typeface="Helvetica Neue"/>
              </a:defRPr>
            </a:lvl4pPr>
            <a:lvl5pPr marL="3047924" lvl="4" indent="-372524" algn="l">
              <a:lnSpc>
                <a:spcPct val="90000"/>
              </a:lnSpc>
              <a:spcBef>
                <a:spcPts val="500"/>
              </a:spcBef>
              <a:spcAft>
                <a:spcPts val="0"/>
              </a:spcAft>
              <a:buClr>
                <a:srgbClr val="58595B"/>
              </a:buClr>
              <a:buSzPts val="800"/>
              <a:buChar char="•"/>
              <a:defRPr sz="1067">
                <a:latin typeface="Helvetica Neue"/>
                <a:ea typeface="Helvetica Neue"/>
                <a:cs typeface="Helvetica Neue"/>
                <a:sym typeface="Helvetica Neue"/>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108" name="Google Shape;108;p11"/>
          <p:cNvSpPr>
            <a:spLocks noGrp="1"/>
          </p:cNvSpPr>
          <p:nvPr>
            <p:ph type="pic" idx="4"/>
          </p:nvPr>
        </p:nvSpPr>
        <p:spPr>
          <a:xfrm>
            <a:off x="6217921" y="1385303"/>
            <a:ext cx="4998719" cy="4023360"/>
          </a:xfrm>
          <a:prstGeom prst="rect">
            <a:avLst/>
          </a:prstGeom>
          <a:solidFill>
            <a:srgbClr val="DBE7F5"/>
          </a:solidFill>
          <a:ln>
            <a:noFill/>
          </a:ln>
        </p:spPr>
        <p:txBody>
          <a:bodyPr spcFirstLastPara="1" wrap="square" lIns="0" tIns="182875" rIns="0" bIns="0" anchor="t" anchorCtr="1">
            <a:noAutofit/>
          </a:bodyPr>
          <a:lstStyle>
            <a:lvl1pPr marR="0" lvl="0" algn="ctr" rtl="0">
              <a:lnSpc>
                <a:spcPct val="90000"/>
              </a:lnSpc>
              <a:spcBef>
                <a:spcPts val="1000"/>
              </a:spcBef>
              <a:spcAft>
                <a:spcPts val="0"/>
              </a:spcAft>
              <a:buClr>
                <a:srgbClr val="898989"/>
              </a:buClr>
              <a:buSzPts val="1400"/>
              <a:buFont typeface="Arial"/>
              <a:buNone/>
              <a:defRPr sz="1867" b="0" i="0" u="none" strike="noStrike" cap="none">
                <a:solidFill>
                  <a:srgbClr val="898989"/>
                </a:solidFill>
                <a:latin typeface="Helvetica Neue"/>
                <a:ea typeface="Helvetica Neue"/>
                <a:cs typeface="Helvetica Neue"/>
                <a:sym typeface="Helvetica Neue"/>
              </a:defRPr>
            </a:lvl1pPr>
            <a:lvl2pPr marR="0" lvl="1"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0"/>
              </a:spcBef>
              <a:spcAft>
                <a:spcPts val="0"/>
              </a:spcAft>
              <a:buClr>
                <a:schemeClr val="dk1"/>
              </a:buClr>
              <a:buSzPts val="100"/>
              <a:buFont typeface="Arial"/>
              <a:buNone/>
              <a:defRPr sz="133"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800"/>
              </a:spcBef>
              <a:spcAft>
                <a:spcPts val="0"/>
              </a:spcAft>
              <a:buClr>
                <a:schemeClr val="dk1"/>
              </a:buClr>
              <a:buSzPts val="5400"/>
              <a:buFont typeface="Arial"/>
              <a:buChar char="•"/>
              <a:defRPr sz="720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800"/>
              </a:spcBef>
              <a:spcAft>
                <a:spcPts val="0"/>
              </a:spcAft>
              <a:buClr>
                <a:schemeClr val="dk1"/>
              </a:buClr>
              <a:buSzPts val="100"/>
              <a:buFont typeface="Arial"/>
              <a:buChar char="•"/>
              <a:defRPr sz="133"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800"/>
              </a:spcBef>
              <a:spcAft>
                <a:spcPts val="0"/>
              </a:spcAft>
              <a:buClr>
                <a:schemeClr val="dk1"/>
              </a:buClr>
              <a:buSzPts val="4150"/>
              <a:buFont typeface="Arial"/>
              <a:buChar char="•"/>
              <a:defRPr sz="5533" b="0" i="0" u="none" strike="noStrike" cap="none">
                <a:solidFill>
                  <a:schemeClr val="dk1"/>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336312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Header w/three images">
  <p:cSld name="Header w/three images">
    <p:spTree>
      <p:nvGrpSpPr>
        <p:cNvPr id="1" name="Shape 109"/>
        <p:cNvGrpSpPr/>
        <p:nvPr/>
      </p:nvGrpSpPr>
      <p:grpSpPr>
        <a:xfrm>
          <a:off x="0" y="0"/>
          <a:ext cx="0" cy="0"/>
          <a:chOff x="0" y="0"/>
          <a:chExt cx="0" cy="0"/>
        </a:xfrm>
      </p:grpSpPr>
      <p:sp>
        <p:nvSpPr>
          <p:cNvPr id="110" name="Google Shape;110;p12"/>
          <p:cNvSpPr txBox="1">
            <a:spLocks noGrp="1"/>
          </p:cNvSpPr>
          <p:nvPr>
            <p:ph type="dt" idx="10"/>
          </p:nvPr>
        </p:nvSpPr>
        <p:spPr>
          <a:xfrm>
            <a:off x="9876712" y="6339840"/>
            <a:ext cx="1255776" cy="487680"/>
          </a:xfrm>
          <a:prstGeom prst="rect">
            <a:avLst/>
          </a:prstGeom>
          <a:noFill/>
          <a:ln>
            <a:noFill/>
          </a:ln>
        </p:spPr>
        <p:txBody>
          <a:bodyPr spcFirstLastPara="1" wrap="square" lIns="0" tIns="0" rIns="0" bIns="256025"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12"/>
          <p:cNvSpPr txBox="1">
            <a:spLocks noGrp="1"/>
          </p:cNvSpPr>
          <p:nvPr>
            <p:ph type="sldNum" idx="12"/>
          </p:nvPr>
        </p:nvSpPr>
        <p:spPr>
          <a:xfrm>
            <a:off x="11582400" y="6339840"/>
            <a:ext cx="609600" cy="487680"/>
          </a:xfrm>
          <a:prstGeom prst="rect">
            <a:avLst/>
          </a:prstGeom>
          <a:noFill/>
          <a:ln>
            <a:noFill/>
          </a:ln>
        </p:spPr>
        <p:txBody>
          <a:bodyPr spcFirstLastPara="1" wrap="square" lIns="0" tIns="0" rIns="0" bIns="256025"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12" name="Google Shape;112;p12"/>
          <p:cNvSpPr>
            <a:spLocks noGrp="1"/>
          </p:cNvSpPr>
          <p:nvPr>
            <p:ph type="pic" idx="2"/>
          </p:nvPr>
        </p:nvSpPr>
        <p:spPr>
          <a:xfrm>
            <a:off x="853269" y="1584960"/>
            <a:ext cx="3291840" cy="274320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1000"/>
              </a:spcBef>
              <a:spcAft>
                <a:spcPts val="0"/>
              </a:spcAft>
              <a:buClr>
                <a:srgbClr val="898989"/>
              </a:buClr>
              <a:buSzPts val="1400"/>
              <a:buFont typeface="Arial"/>
              <a:buNone/>
              <a:defRPr sz="1867" b="0" i="0" u="none" strike="noStrike" cap="none">
                <a:solidFill>
                  <a:srgbClr val="898989"/>
                </a:solidFill>
                <a:latin typeface="Helvetica Neue"/>
                <a:ea typeface="Helvetica Neue"/>
                <a:cs typeface="Helvetica Neue"/>
                <a:sym typeface="Helvetica Neue"/>
              </a:defRPr>
            </a:lvl1pPr>
            <a:lvl2pPr marR="0" lvl="1"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0"/>
              </a:spcBef>
              <a:spcAft>
                <a:spcPts val="0"/>
              </a:spcAft>
              <a:buClr>
                <a:schemeClr val="dk1"/>
              </a:buClr>
              <a:buSzPts val="100"/>
              <a:buFont typeface="Arial"/>
              <a:buNone/>
              <a:defRPr sz="133"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800"/>
              </a:spcBef>
              <a:spcAft>
                <a:spcPts val="0"/>
              </a:spcAft>
              <a:buClr>
                <a:schemeClr val="dk1"/>
              </a:buClr>
              <a:buSzPts val="5400"/>
              <a:buFont typeface="Arial"/>
              <a:buChar char="•"/>
              <a:defRPr sz="720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800"/>
              </a:spcBef>
              <a:spcAft>
                <a:spcPts val="0"/>
              </a:spcAft>
              <a:buClr>
                <a:schemeClr val="dk1"/>
              </a:buClr>
              <a:buSzPts val="100"/>
              <a:buFont typeface="Arial"/>
              <a:buChar char="•"/>
              <a:defRPr sz="133"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800"/>
              </a:spcBef>
              <a:spcAft>
                <a:spcPts val="0"/>
              </a:spcAft>
              <a:buClr>
                <a:schemeClr val="dk1"/>
              </a:buClr>
              <a:buSzPts val="4150"/>
              <a:buFont typeface="Arial"/>
              <a:buChar char="•"/>
              <a:defRPr sz="5533" b="0" i="0" u="none" strike="noStrike" cap="none">
                <a:solidFill>
                  <a:schemeClr val="dk1"/>
                </a:solidFill>
                <a:latin typeface="Helvetica Neue"/>
                <a:ea typeface="Helvetica Neue"/>
                <a:cs typeface="Helvetica Neue"/>
                <a:sym typeface="Helvetica Neue"/>
              </a:defRPr>
            </a:lvl9pPr>
          </a:lstStyle>
          <a:p>
            <a:endParaRPr/>
          </a:p>
        </p:txBody>
      </p:sp>
      <p:sp>
        <p:nvSpPr>
          <p:cNvPr id="113" name="Google Shape;113;p12"/>
          <p:cNvSpPr txBox="1">
            <a:spLocks noGrp="1"/>
          </p:cNvSpPr>
          <p:nvPr>
            <p:ph type="body" idx="1"/>
          </p:nvPr>
        </p:nvSpPr>
        <p:spPr>
          <a:xfrm>
            <a:off x="7924800" y="4389120"/>
            <a:ext cx="3291840" cy="1341120"/>
          </a:xfrm>
          <a:prstGeom prst="rect">
            <a:avLst/>
          </a:prstGeom>
          <a:noFill/>
          <a:ln>
            <a:noFill/>
          </a:ln>
        </p:spPr>
        <p:txBody>
          <a:bodyPr spcFirstLastPara="1" wrap="square" lIns="0" tIns="182875" rIns="0" bIns="0" anchor="t" anchorCtr="0">
            <a:no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114" name="Google Shape;114;p12"/>
          <p:cNvSpPr>
            <a:spLocks noGrp="1"/>
          </p:cNvSpPr>
          <p:nvPr>
            <p:ph type="pic" idx="3"/>
          </p:nvPr>
        </p:nvSpPr>
        <p:spPr>
          <a:xfrm>
            <a:off x="7924800" y="1584960"/>
            <a:ext cx="3291840" cy="274320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1000"/>
              </a:spcBef>
              <a:spcAft>
                <a:spcPts val="0"/>
              </a:spcAft>
              <a:buClr>
                <a:srgbClr val="898989"/>
              </a:buClr>
              <a:buSzPts val="1400"/>
              <a:buFont typeface="Arial"/>
              <a:buNone/>
              <a:defRPr sz="1867" b="0" i="0" u="none" strike="noStrike" cap="none">
                <a:solidFill>
                  <a:srgbClr val="898989"/>
                </a:solidFill>
                <a:latin typeface="Helvetica Neue"/>
                <a:ea typeface="Helvetica Neue"/>
                <a:cs typeface="Helvetica Neue"/>
                <a:sym typeface="Helvetica Neue"/>
              </a:defRPr>
            </a:lvl1pPr>
            <a:lvl2pPr marR="0" lvl="1"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0"/>
              </a:spcBef>
              <a:spcAft>
                <a:spcPts val="0"/>
              </a:spcAft>
              <a:buClr>
                <a:schemeClr val="dk1"/>
              </a:buClr>
              <a:buSzPts val="100"/>
              <a:buFont typeface="Arial"/>
              <a:buNone/>
              <a:defRPr sz="133"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800"/>
              </a:spcBef>
              <a:spcAft>
                <a:spcPts val="0"/>
              </a:spcAft>
              <a:buClr>
                <a:schemeClr val="dk1"/>
              </a:buClr>
              <a:buSzPts val="5400"/>
              <a:buFont typeface="Arial"/>
              <a:buChar char="•"/>
              <a:defRPr sz="720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800"/>
              </a:spcBef>
              <a:spcAft>
                <a:spcPts val="0"/>
              </a:spcAft>
              <a:buClr>
                <a:schemeClr val="dk1"/>
              </a:buClr>
              <a:buSzPts val="100"/>
              <a:buFont typeface="Arial"/>
              <a:buChar char="•"/>
              <a:defRPr sz="133"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800"/>
              </a:spcBef>
              <a:spcAft>
                <a:spcPts val="0"/>
              </a:spcAft>
              <a:buClr>
                <a:schemeClr val="dk1"/>
              </a:buClr>
              <a:buSzPts val="4150"/>
              <a:buFont typeface="Arial"/>
              <a:buChar char="•"/>
              <a:defRPr sz="5533" b="0" i="0" u="none" strike="noStrike" cap="none">
                <a:solidFill>
                  <a:schemeClr val="dk1"/>
                </a:solidFill>
                <a:latin typeface="Helvetica Neue"/>
                <a:ea typeface="Helvetica Neue"/>
                <a:cs typeface="Helvetica Neue"/>
                <a:sym typeface="Helvetica Neue"/>
              </a:defRPr>
            </a:lvl9pPr>
          </a:lstStyle>
          <a:p>
            <a:endParaRPr/>
          </a:p>
        </p:txBody>
      </p:sp>
      <p:sp>
        <p:nvSpPr>
          <p:cNvPr id="115" name="Google Shape;115;p12"/>
          <p:cNvSpPr txBox="1">
            <a:spLocks noGrp="1"/>
          </p:cNvSpPr>
          <p:nvPr>
            <p:ph type="body" idx="4"/>
          </p:nvPr>
        </p:nvSpPr>
        <p:spPr>
          <a:xfrm>
            <a:off x="4389120" y="4389120"/>
            <a:ext cx="3291840" cy="1341120"/>
          </a:xfrm>
          <a:prstGeom prst="rect">
            <a:avLst/>
          </a:prstGeom>
          <a:noFill/>
          <a:ln>
            <a:noFill/>
          </a:ln>
        </p:spPr>
        <p:txBody>
          <a:bodyPr spcFirstLastPara="1" wrap="square" lIns="0" tIns="182875" rIns="0" bIns="0" anchor="t" anchorCtr="0">
            <a:no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116" name="Google Shape;116;p12"/>
          <p:cNvSpPr>
            <a:spLocks noGrp="1"/>
          </p:cNvSpPr>
          <p:nvPr>
            <p:ph type="pic" idx="5"/>
          </p:nvPr>
        </p:nvSpPr>
        <p:spPr>
          <a:xfrm>
            <a:off x="4389035" y="1584960"/>
            <a:ext cx="3291840" cy="274320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1000"/>
              </a:spcBef>
              <a:spcAft>
                <a:spcPts val="0"/>
              </a:spcAft>
              <a:buClr>
                <a:srgbClr val="898989"/>
              </a:buClr>
              <a:buSzPts val="1400"/>
              <a:buFont typeface="Arial"/>
              <a:buNone/>
              <a:defRPr sz="1867" b="0" i="0" u="none" strike="noStrike" cap="none">
                <a:solidFill>
                  <a:srgbClr val="898989"/>
                </a:solidFill>
                <a:latin typeface="Helvetica Neue"/>
                <a:ea typeface="Helvetica Neue"/>
                <a:cs typeface="Helvetica Neue"/>
                <a:sym typeface="Helvetica Neue"/>
              </a:defRPr>
            </a:lvl1pPr>
            <a:lvl2pPr marR="0" lvl="1"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0"/>
              </a:spcBef>
              <a:spcAft>
                <a:spcPts val="0"/>
              </a:spcAft>
              <a:buClr>
                <a:schemeClr val="dk1"/>
              </a:buClr>
              <a:buSzPts val="100"/>
              <a:buFont typeface="Arial"/>
              <a:buNone/>
              <a:defRPr sz="133"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800"/>
              </a:spcBef>
              <a:spcAft>
                <a:spcPts val="0"/>
              </a:spcAft>
              <a:buClr>
                <a:schemeClr val="dk1"/>
              </a:buClr>
              <a:buSzPts val="5400"/>
              <a:buFont typeface="Arial"/>
              <a:buChar char="•"/>
              <a:defRPr sz="720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800"/>
              </a:spcBef>
              <a:spcAft>
                <a:spcPts val="0"/>
              </a:spcAft>
              <a:buClr>
                <a:schemeClr val="dk1"/>
              </a:buClr>
              <a:buSzPts val="100"/>
              <a:buFont typeface="Arial"/>
              <a:buChar char="•"/>
              <a:defRPr sz="133"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800"/>
              </a:spcBef>
              <a:spcAft>
                <a:spcPts val="0"/>
              </a:spcAft>
              <a:buClr>
                <a:schemeClr val="dk1"/>
              </a:buClr>
              <a:buSzPts val="4150"/>
              <a:buFont typeface="Arial"/>
              <a:buChar char="•"/>
              <a:defRPr sz="5533" b="0" i="0" u="none" strike="noStrike" cap="none">
                <a:solidFill>
                  <a:schemeClr val="dk1"/>
                </a:solidFill>
                <a:latin typeface="Helvetica Neue"/>
                <a:ea typeface="Helvetica Neue"/>
                <a:cs typeface="Helvetica Neue"/>
                <a:sym typeface="Helvetica Neue"/>
              </a:defRPr>
            </a:lvl9pPr>
          </a:lstStyle>
          <a:p>
            <a:endParaRPr/>
          </a:p>
        </p:txBody>
      </p:sp>
      <p:sp>
        <p:nvSpPr>
          <p:cNvPr id="117" name="Google Shape;117;p12"/>
          <p:cNvSpPr txBox="1">
            <a:spLocks noGrp="1"/>
          </p:cNvSpPr>
          <p:nvPr>
            <p:ph type="body" idx="6"/>
          </p:nvPr>
        </p:nvSpPr>
        <p:spPr>
          <a:xfrm>
            <a:off x="853440" y="4389120"/>
            <a:ext cx="3291840" cy="1341120"/>
          </a:xfrm>
          <a:prstGeom prst="rect">
            <a:avLst/>
          </a:prstGeom>
          <a:noFill/>
          <a:ln>
            <a:noFill/>
          </a:ln>
        </p:spPr>
        <p:txBody>
          <a:bodyPr spcFirstLastPara="1" wrap="square" lIns="0" tIns="182875" rIns="0" bIns="0" anchor="t" anchorCtr="0">
            <a:no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118" name="Google Shape;118;p12"/>
          <p:cNvSpPr txBox="1">
            <a:spLocks noGrp="1"/>
          </p:cNvSpPr>
          <p:nvPr>
            <p:ph type="title"/>
          </p:nvPr>
        </p:nvSpPr>
        <p:spPr>
          <a:xfrm>
            <a:off x="853439" y="489869"/>
            <a:ext cx="10363200" cy="51997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888755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Header w/video and copy">
  <p:cSld name="Header w/video and copy">
    <p:spTree>
      <p:nvGrpSpPr>
        <p:cNvPr id="1" name="Shape 119"/>
        <p:cNvGrpSpPr/>
        <p:nvPr/>
      </p:nvGrpSpPr>
      <p:grpSpPr>
        <a:xfrm>
          <a:off x="0" y="0"/>
          <a:ext cx="0" cy="0"/>
          <a:chOff x="0" y="0"/>
          <a:chExt cx="0" cy="0"/>
        </a:xfrm>
      </p:grpSpPr>
      <p:sp>
        <p:nvSpPr>
          <p:cNvPr id="120" name="Google Shape;120;p13"/>
          <p:cNvSpPr txBox="1">
            <a:spLocks noGrp="1"/>
          </p:cNvSpPr>
          <p:nvPr>
            <p:ph type="dt" idx="10"/>
          </p:nvPr>
        </p:nvSpPr>
        <p:spPr>
          <a:xfrm>
            <a:off x="9876712" y="6339840"/>
            <a:ext cx="1255776" cy="487680"/>
          </a:xfrm>
          <a:prstGeom prst="rect">
            <a:avLst/>
          </a:prstGeom>
          <a:noFill/>
          <a:ln>
            <a:noFill/>
          </a:ln>
        </p:spPr>
        <p:txBody>
          <a:bodyPr spcFirstLastPara="1" wrap="square" lIns="0" tIns="0" rIns="0" bIns="256025"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3"/>
          <p:cNvSpPr txBox="1">
            <a:spLocks noGrp="1"/>
          </p:cNvSpPr>
          <p:nvPr>
            <p:ph type="sldNum" idx="12"/>
          </p:nvPr>
        </p:nvSpPr>
        <p:spPr>
          <a:xfrm>
            <a:off x="11582400" y="6339840"/>
            <a:ext cx="609600" cy="487680"/>
          </a:xfrm>
          <a:prstGeom prst="rect">
            <a:avLst/>
          </a:prstGeom>
          <a:noFill/>
          <a:ln>
            <a:noFill/>
          </a:ln>
        </p:spPr>
        <p:txBody>
          <a:bodyPr spcFirstLastPara="1" wrap="square" lIns="0" tIns="0" rIns="0" bIns="256025"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22" name="Google Shape;122;p13"/>
          <p:cNvSpPr txBox="1">
            <a:spLocks noGrp="1"/>
          </p:cNvSpPr>
          <p:nvPr>
            <p:ph type="body" idx="1"/>
          </p:nvPr>
        </p:nvSpPr>
        <p:spPr>
          <a:xfrm>
            <a:off x="7559040" y="2072640"/>
            <a:ext cx="3657600" cy="1341120"/>
          </a:xfrm>
          <a:prstGeom prst="rect">
            <a:avLst/>
          </a:prstGeom>
          <a:noFill/>
          <a:ln>
            <a:noFill/>
          </a:ln>
        </p:spPr>
        <p:txBody>
          <a:bodyPr spcFirstLastPara="1" wrap="square" lIns="365750" tIns="0" rIns="0" bIns="0" anchor="t" anchorCtr="0">
            <a:no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123" name="Google Shape;123;p13"/>
          <p:cNvSpPr txBox="1">
            <a:spLocks noGrp="1"/>
          </p:cNvSpPr>
          <p:nvPr>
            <p:ph type="body" idx="2"/>
          </p:nvPr>
        </p:nvSpPr>
        <p:spPr>
          <a:xfrm>
            <a:off x="7559040" y="1584960"/>
            <a:ext cx="3657600" cy="287259"/>
          </a:xfrm>
          <a:prstGeom prst="rect">
            <a:avLst/>
          </a:prstGeom>
          <a:noFill/>
          <a:ln>
            <a:noFill/>
          </a:ln>
        </p:spPr>
        <p:txBody>
          <a:bodyPr spcFirstLastPara="1" wrap="square" lIns="365750" tIns="0" rIns="0" bIns="0" anchor="t" anchorCtr="0">
            <a:noAutofit/>
          </a:bodyPr>
          <a:lstStyle>
            <a:lvl1pPr marL="609585" lvl="0" indent="-304792" algn="l">
              <a:lnSpc>
                <a:spcPct val="100000"/>
              </a:lnSpc>
              <a:spcBef>
                <a:spcPts val="100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124" name="Google Shape;124;p13"/>
          <p:cNvSpPr>
            <a:spLocks noGrp="1"/>
          </p:cNvSpPr>
          <p:nvPr>
            <p:ph type="media" idx="3"/>
          </p:nvPr>
        </p:nvSpPr>
        <p:spPr>
          <a:xfrm>
            <a:off x="853440" y="1584960"/>
            <a:ext cx="6705600" cy="377952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1000"/>
              </a:spcBef>
              <a:spcAft>
                <a:spcPts val="0"/>
              </a:spcAft>
              <a:buClr>
                <a:srgbClr val="898989"/>
              </a:buClr>
              <a:buSzPts val="1400"/>
              <a:buFont typeface="Arial"/>
              <a:buNone/>
              <a:defRPr sz="1867" b="0" i="0" u="none" strike="noStrike" cap="none">
                <a:solidFill>
                  <a:srgbClr val="898989"/>
                </a:solidFill>
                <a:latin typeface="Helvetica Neue"/>
                <a:ea typeface="Helvetica Neue"/>
                <a:cs typeface="Helvetica Neue"/>
                <a:sym typeface="Helvetica Neue"/>
              </a:defRPr>
            </a:lvl1pPr>
            <a:lvl2pPr marR="0" lvl="1"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0"/>
              </a:spcBef>
              <a:spcAft>
                <a:spcPts val="0"/>
              </a:spcAft>
              <a:buClr>
                <a:schemeClr val="dk1"/>
              </a:buClr>
              <a:buSzPts val="100"/>
              <a:buFont typeface="Arial"/>
              <a:buNone/>
              <a:defRPr sz="133"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800"/>
              </a:spcBef>
              <a:spcAft>
                <a:spcPts val="0"/>
              </a:spcAft>
              <a:buClr>
                <a:schemeClr val="dk1"/>
              </a:buClr>
              <a:buSzPts val="5400"/>
              <a:buFont typeface="Arial"/>
              <a:buChar char="•"/>
              <a:defRPr sz="720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800"/>
              </a:spcBef>
              <a:spcAft>
                <a:spcPts val="0"/>
              </a:spcAft>
              <a:buClr>
                <a:schemeClr val="dk1"/>
              </a:buClr>
              <a:buSzPts val="100"/>
              <a:buFont typeface="Arial"/>
              <a:buChar char="•"/>
              <a:defRPr sz="133"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800"/>
              </a:spcBef>
              <a:spcAft>
                <a:spcPts val="0"/>
              </a:spcAft>
              <a:buClr>
                <a:schemeClr val="dk1"/>
              </a:buClr>
              <a:buSzPts val="4150"/>
              <a:buFont typeface="Arial"/>
              <a:buChar char="•"/>
              <a:defRPr sz="5533" b="0" i="0" u="none" strike="noStrike" cap="none">
                <a:solidFill>
                  <a:schemeClr val="dk1"/>
                </a:solidFill>
                <a:latin typeface="Helvetica Neue"/>
                <a:ea typeface="Helvetica Neue"/>
                <a:cs typeface="Helvetica Neue"/>
                <a:sym typeface="Helvetica Neue"/>
              </a:defRPr>
            </a:lvl9pPr>
          </a:lstStyle>
          <a:p>
            <a:endParaRPr/>
          </a:p>
        </p:txBody>
      </p:sp>
      <p:sp>
        <p:nvSpPr>
          <p:cNvPr id="125" name="Google Shape;125;p13"/>
          <p:cNvSpPr txBox="1">
            <a:spLocks noGrp="1"/>
          </p:cNvSpPr>
          <p:nvPr>
            <p:ph type="title"/>
          </p:nvPr>
        </p:nvSpPr>
        <p:spPr>
          <a:xfrm>
            <a:off x="853439" y="489869"/>
            <a:ext cx="10363200" cy="51997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572449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标题和内容">
  <p:cSld name="标题和内容">
    <p:spTree>
      <p:nvGrpSpPr>
        <p:cNvPr id="1" name="Shape 126"/>
        <p:cNvGrpSpPr/>
        <p:nvPr/>
      </p:nvGrpSpPr>
      <p:grpSpPr>
        <a:xfrm>
          <a:off x="0" y="0"/>
          <a:ext cx="0" cy="0"/>
          <a:chOff x="0" y="0"/>
          <a:chExt cx="0" cy="0"/>
        </a:xfrm>
      </p:grpSpPr>
      <p:sp>
        <p:nvSpPr>
          <p:cNvPr id="127" name="Google Shape;127;p14"/>
          <p:cNvSpPr/>
          <p:nvPr/>
        </p:nvSpPr>
        <p:spPr>
          <a:xfrm>
            <a:off x="127000" y="793751"/>
            <a:ext cx="11938000" cy="76000"/>
          </a:xfrm>
          <a:prstGeom prst="rect">
            <a:avLst/>
          </a:prstGeom>
          <a:solidFill>
            <a:srgbClr val="3284B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2700"/>
              <a:buFont typeface="Helvetica Neue"/>
              <a:buNone/>
            </a:pPr>
            <a:endParaRPr sz="1867" b="0" i="0" u="none" strike="noStrike" cap="none">
              <a:solidFill>
                <a:srgbClr val="000000"/>
              </a:solidFill>
              <a:latin typeface="Helvetica Neue"/>
              <a:ea typeface="Helvetica Neue"/>
              <a:cs typeface="Helvetica Neue"/>
              <a:sym typeface="Helvetica Neue"/>
            </a:endParaRPr>
          </a:p>
        </p:txBody>
      </p:sp>
      <p:sp>
        <p:nvSpPr>
          <p:cNvPr id="128" name="Google Shape;128;p14"/>
          <p:cNvSpPr txBox="1"/>
          <p:nvPr/>
        </p:nvSpPr>
        <p:spPr>
          <a:xfrm>
            <a:off x="2595563" y="6535261"/>
            <a:ext cx="3500400" cy="275600"/>
          </a:xfrm>
          <a:prstGeom prst="rect">
            <a:avLst/>
          </a:prstGeom>
          <a:noFill/>
          <a:ln>
            <a:noFill/>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FFFFFF"/>
              </a:buClr>
              <a:buSzPts val="1800"/>
              <a:buFont typeface="Helvetica Neue"/>
              <a:buNone/>
            </a:pPr>
            <a:r>
              <a:rPr lang="en-US" sz="1200" b="0" i="0" u="none" strike="noStrike" cap="none">
                <a:solidFill>
                  <a:srgbClr val="FFFFFF"/>
                </a:solidFill>
                <a:latin typeface="Helvetica Neue"/>
                <a:ea typeface="Helvetica Neue"/>
                <a:cs typeface="Helvetica Neue"/>
                <a:sym typeface="Helvetica Neue"/>
              </a:rPr>
              <a:t>Zhang, Dissertation Proposal</a:t>
            </a:r>
            <a:endParaRPr sz="667" b="0" i="0" u="none" strike="noStrike" cap="none">
              <a:solidFill>
                <a:srgbClr val="000000"/>
              </a:solidFill>
              <a:latin typeface="Arial"/>
              <a:ea typeface="Arial"/>
              <a:cs typeface="Arial"/>
              <a:sym typeface="Arial"/>
            </a:endParaRPr>
          </a:p>
        </p:txBody>
      </p:sp>
      <p:sp>
        <p:nvSpPr>
          <p:cNvPr id="129" name="Google Shape;129;p14"/>
          <p:cNvSpPr txBox="1">
            <a:spLocks noGrp="1"/>
          </p:cNvSpPr>
          <p:nvPr>
            <p:ph type="body" idx="1"/>
          </p:nvPr>
        </p:nvSpPr>
        <p:spPr>
          <a:xfrm>
            <a:off x="127000" y="1162123"/>
            <a:ext cx="11810800" cy="5054800"/>
          </a:xfrm>
          <a:prstGeom prst="rect">
            <a:avLst/>
          </a:prstGeom>
          <a:noFill/>
          <a:ln>
            <a:noFill/>
          </a:ln>
        </p:spPr>
        <p:txBody>
          <a:bodyPr spcFirstLastPara="1" wrap="square" lIns="68575" tIns="68575" rIns="68575" bIns="68575" anchor="t" anchorCtr="0">
            <a:noAutofit/>
          </a:bodyPr>
          <a:lstStyle>
            <a:lvl1pPr marL="609585" lvl="0" indent="-423323" algn="l" rtl="0">
              <a:lnSpc>
                <a:spcPct val="100000"/>
              </a:lnSpc>
              <a:spcBef>
                <a:spcPts val="800"/>
              </a:spcBef>
              <a:spcAft>
                <a:spcPts val="0"/>
              </a:spcAft>
              <a:buClr>
                <a:srgbClr val="000000"/>
              </a:buClr>
              <a:buSzPts val="1400"/>
              <a:buChar char="✦"/>
              <a:defRPr/>
            </a:lvl1pPr>
            <a:lvl2pPr marL="1219170" lvl="1" indent="-440256" algn="l" rtl="0">
              <a:lnSpc>
                <a:spcPct val="100000"/>
              </a:lnSpc>
              <a:spcBef>
                <a:spcPts val="800"/>
              </a:spcBef>
              <a:spcAft>
                <a:spcPts val="0"/>
              </a:spcAft>
              <a:buClr>
                <a:srgbClr val="000000"/>
              </a:buClr>
              <a:buSzPts val="1600"/>
              <a:buChar char="•"/>
              <a:defRPr/>
            </a:lvl2pPr>
            <a:lvl3pPr marL="1828754" lvl="2" indent="-423323" algn="l" rtl="0">
              <a:lnSpc>
                <a:spcPct val="100000"/>
              </a:lnSpc>
              <a:spcBef>
                <a:spcPts val="800"/>
              </a:spcBef>
              <a:spcAft>
                <a:spcPts val="0"/>
              </a:spcAft>
              <a:buClr>
                <a:srgbClr val="000000"/>
              </a:buClr>
              <a:buSzPts val="1400"/>
              <a:buChar char="•"/>
              <a:defRPr/>
            </a:lvl3pPr>
            <a:lvl4pPr marL="2438339" lvl="3" indent="-423323" algn="l" rtl="0">
              <a:lnSpc>
                <a:spcPct val="100000"/>
              </a:lnSpc>
              <a:spcBef>
                <a:spcPts val="800"/>
              </a:spcBef>
              <a:spcAft>
                <a:spcPts val="0"/>
              </a:spcAft>
              <a:buClr>
                <a:srgbClr val="000000"/>
              </a:buClr>
              <a:buSzPts val="1400"/>
              <a:buChar char="-"/>
              <a:defRPr/>
            </a:lvl4pPr>
            <a:lvl5pPr marL="3047924" lvl="4" indent="-347125" algn="l" rtl="0">
              <a:lnSpc>
                <a:spcPct val="100000"/>
              </a:lnSpc>
              <a:spcBef>
                <a:spcPts val="800"/>
              </a:spcBef>
              <a:spcAft>
                <a:spcPts val="0"/>
              </a:spcAft>
              <a:buClr>
                <a:srgbClr val="000000"/>
              </a:buClr>
              <a:buSzPts val="500"/>
              <a:buChar char="✦"/>
              <a:defRPr/>
            </a:lvl5pPr>
            <a:lvl6pPr marL="3657509" lvl="5" indent="-423323" algn="l" rtl="0">
              <a:lnSpc>
                <a:spcPct val="100000"/>
              </a:lnSpc>
              <a:spcBef>
                <a:spcPts val="800"/>
              </a:spcBef>
              <a:spcAft>
                <a:spcPts val="0"/>
              </a:spcAft>
              <a:buClr>
                <a:srgbClr val="000000"/>
              </a:buClr>
              <a:buSzPts val="1400"/>
              <a:buChar char="•"/>
              <a:defRPr/>
            </a:lvl6pPr>
            <a:lvl7pPr marL="4267093" lvl="6" indent="-423323" algn="l" rtl="0">
              <a:lnSpc>
                <a:spcPct val="100000"/>
              </a:lnSpc>
              <a:spcBef>
                <a:spcPts val="800"/>
              </a:spcBef>
              <a:spcAft>
                <a:spcPts val="0"/>
              </a:spcAft>
              <a:buClr>
                <a:srgbClr val="000000"/>
              </a:buClr>
              <a:buSzPts val="1400"/>
              <a:buChar char="•"/>
              <a:defRPr/>
            </a:lvl7pPr>
            <a:lvl8pPr marL="4876678" lvl="7" indent="-423323" algn="l" rtl="0">
              <a:lnSpc>
                <a:spcPct val="100000"/>
              </a:lnSpc>
              <a:spcBef>
                <a:spcPts val="800"/>
              </a:spcBef>
              <a:spcAft>
                <a:spcPts val="0"/>
              </a:spcAft>
              <a:buClr>
                <a:srgbClr val="000000"/>
              </a:buClr>
              <a:buSzPts val="1400"/>
              <a:buChar char="•"/>
              <a:defRPr/>
            </a:lvl8pPr>
            <a:lvl9pPr marL="5486263" lvl="8" indent="-423323" algn="l" rtl="0">
              <a:lnSpc>
                <a:spcPct val="100000"/>
              </a:lnSpc>
              <a:spcBef>
                <a:spcPts val="800"/>
              </a:spcBef>
              <a:spcAft>
                <a:spcPts val="0"/>
              </a:spcAft>
              <a:buClr>
                <a:srgbClr val="000000"/>
              </a:buClr>
              <a:buSzPts val="1400"/>
              <a:buChar char="•"/>
              <a:defRPr/>
            </a:lvl9pPr>
          </a:lstStyle>
          <a:p>
            <a:endParaRPr/>
          </a:p>
        </p:txBody>
      </p:sp>
      <p:sp>
        <p:nvSpPr>
          <p:cNvPr id="130" name="Google Shape;130;p14"/>
          <p:cNvSpPr txBox="1">
            <a:spLocks noGrp="1"/>
          </p:cNvSpPr>
          <p:nvPr>
            <p:ph type="title"/>
          </p:nvPr>
        </p:nvSpPr>
        <p:spPr>
          <a:xfrm>
            <a:off x="63500" y="1179"/>
            <a:ext cx="11048800" cy="762000"/>
          </a:xfrm>
          <a:prstGeom prst="rect">
            <a:avLst/>
          </a:prstGeom>
          <a:noFill/>
          <a:ln>
            <a:noFill/>
          </a:ln>
        </p:spPr>
        <p:txBody>
          <a:bodyPr spcFirstLastPara="1" wrap="square" lIns="68575" tIns="68575" rIns="68575" bIns="68575" anchor="ctr" anchorCtr="0">
            <a:noAutofit/>
          </a:bodyPr>
          <a:lstStyle>
            <a:lvl1pPr lvl="0" algn="l" rtl="0">
              <a:lnSpc>
                <a:spcPct val="90000"/>
              </a:lnSpc>
              <a:spcBef>
                <a:spcPts val="0"/>
              </a:spcBef>
              <a:spcAft>
                <a:spcPts val="0"/>
              </a:spcAft>
              <a:buClr>
                <a:srgbClr val="3284BF"/>
              </a:buClr>
              <a:buSzPts val="1400"/>
              <a:buFont typeface="Calibri"/>
              <a:buNone/>
              <a:defRPr/>
            </a:lvl1pPr>
            <a:lvl2pPr lvl="1" algn="l" rtl="0">
              <a:lnSpc>
                <a:spcPct val="90000"/>
              </a:lnSpc>
              <a:spcBef>
                <a:spcPts val="0"/>
              </a:spcBef>
              <a:spcAft>
                <a:spcPts val="0"/>
              </a:spcAft>
              <a:buClr>
                <a:srgbClr val="3284BF"/>
              </a:buClr>
              <a:buSzPts val="1400"/>
              <a:buNone/>
              <a:defRPr/>
            </a:lvl2pPr>
            <a:lvl3pPr lvl="2" algn="l" rtl="0">
              <a:lnSpc>
                <a:spcPct val="90000"/>
              </a:lnSpc>
              <a:spcBef>
                <a:spcPts val="0"/>
              </a:spcBef>
              <a:spcAft>
                <a:spcPts val="0"/>
              </a:spcAft>
              <a:buClr>
                <a:srgbClr val="3284BF"/>
              </a:buClr>
              <a:buSzPts val="1400"/>
              <a:buNone/>
              <a:defRPr/>
            </a:lvl3pPr>
            <a:lvl4pPr lvl="3" algn="l" rtl="0">
              <a:lnSpc>
                <a:spcPct val="90000"/>
              </a:lnSpc>
              <a:spcBef>
                <a:spcPts val="0"/>
              </a:spcBef>
              <a:spcAft>
                <a:spcPts val="0"/>
              </a:spcAft>
              <a:buClr>
                <a:srgbClr val="3284BF"/>
              </a:buClr>
              <a:buSzPts val="1400"/>
              <a:buNone/>
              <a:defRPr/>
            </a:lvl4pPr>
            <a:lvl5pPr lvl="4" algn="l" rtl="0">
              <a:lnSpc>
                <a:spcPct val="90000"/>
              </a:lnSpc>
              <a:spcBef>
                <a:spcPts val="0"/>
              </a:spcBef>
              <a:spcAft>
                <a:spcPts val="0"/>
              </a:spcAft>
              <a:buClr>
                <a:srgbClr val="3284BF"/>
              </a:buClr>
              <a:buSzPts val="1400"/>
              <a:buNone/>
              <a:defRPr/>
            </a:lvl5pPr>
            <a:lvl6pPr lvl="5" algn="l" rtl="0">
              <a:lnSpc>
                <a:spcPct val="90000"/>
              </a:lnSpc>
              <a:spcBef>
                <a:spcPts val="0"/>
              </a:spcBef>
              <a:spcAft>
                <a:spcPts val="0"/>
              </a:spcAft>
              <a:buClr>
                <a:srgbClr val="3284BF"/>
              </a:buClr>
              <a:buSzPts val="1400"/>
              <a:buNone/>
              <a:defRPr/>
            </a:lvl6pPr>
            <a:lvl7pPr lvl="6" algn="l" rtl="0">
              <a:lnSpc>
                <a:spcPct val="90000"/>
              </a:lnSpc>
              <a:spcBef>
                <a:spcPts val="0"/>
              </a:spcBef>
              <a:spcAft>
                <a:spcPts val="0"/>
              </a:spcAft>
              <a:buClr>
                <a:srgbClr val="3284BF"/>
              </a:buClr>
              <a:buSzPts val="1400"/>
              <a:buNone/>
              <a:defRPr/>
            </a:lvl7pPr>
            <a:lvl8pPr lvl="7" algn="l" rtl="0">
              <a:lnSpc>
                <a:spcPct val="90000"/>
              </a:lnSpc>
              <a:spcBef>
                <a:spcPts val="0"/>
              </a:spcBef>
              <a:spcAft>
                <a:spcPts val="0"/>
              </a:spcAft>
              <a:buClr>
                <a:srgbClr val="3284BF"/>
              </a:buClr>
              <a:buSzPts val="1400"/>
              <a:buNone/>
              <a:defRPr/>
            </a:lvl8pPr>
            <a:lvl9pPr lvl="8" algn="l" rtl="0">
              <a:lnSpc>
                <a:spcPct val="90000"/>
              </a:lnSpc>
              <a:spcBef>
                <a:spcPts val="0"/>
              </a:spcBef>
              <a:spcAft>
                <a:spcPts val="0"/>
              </a:spcAft>
              <a:buClr>
                <a:srgbClr val="3284BF"/>
              </a:buClr>
              <a:buSzPts val="1400"/>
              <a:buNone/>
              <a:defRPr/>
            </a:lvl9pPr>
          </a:lstStyle>
          <a:p>
            <a:endParaRPr/>
          </a:p>
        </p:txBody>
      </p:sp>
      <p:sp>
        <p:nvSpPr>
          <p:cNvPr id="131" name="Google Shape;131;p14"/>
          <p:cNvSpPr txBox="1">
            <a:spLocks noGrp="1"/>
          </p:cNvSpPr>
          <p:nvPr>
            <p:ph type="sldNum" idx="12"/>
          </p:nvPr>
        </p:nvSpPr>
        <p:spPr>
          <a:xfrm>
            <a:off x="11684000" y="6480493"/>
            <a:ext cx="381200" cy="364400"/>
          </a:xfrm>
          <a:prstGeom prst="rect">
            <a:avLst/>
          </a:prstGeom>
          <a:noFill/>
          <a:ln>
            <a:noFill/>
          </a:ln>
        </p:spPr>
        <p:txBody>
          <a:bodyPr spcFirstLastPara="1" wrap="square" lIns="68575" tIns="68575" rIns="68575" bIns="68575" anchor="ctr" anchorCtr="0">
            <a:noAutofit/>
          </a:bodyPr>
          <a:lstStyle>
            <a:lvl1pPr marL="0" marR="0" lvl="0" indent="0" algn="l" rtl="0">
              <a:lnSpc>
                <a:spcPct val="100000"/>
              </a:lnSpc>
              <a:spcBef>
                <a:spcPts val="0"/>
              </a:spcBef>
              <a:spcAft>
                <a:spcPts val="0"/>
              </a:spcAft>
              <a:buClr>
                <a:srgbClr val="0573AE"/>
              </a:buClr>
              <a:buSzPts val="2700"/>
              <a:buFont typeface="Helvetica Neue"/>
              <a:buNone/>
              <a:defRPr sz="1867" b="0" i="0" u="none" strike="noStrike" cap="none">
                <a:solidFill>
                  <a:srgbClr val="0573AE"/>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573AE"/>
              </a:buClr>
              <a:buSzPts val="2700"/>
              <a:buFont typeface="Helvetica Neue"/>
              <a:buNone/>
              <a:defRPr sz="1867" b="0" i="0" u="none" strike="noStrike" cap="none">
                <a:solidFill>
                  <a:srgbClr val="0573AE"/>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0573AE"/>
              </a:buClr>
              <a:buSzPts val="2700"/>
              <a:buFont typeface="Helvetica Neue"/>
              <a:buNone/>
              <a:defRPr sz="1867" b="0" i="0" u="none" strike="noStrike" cap="none">
                <a:solidFill>
                  <a:srgbClr val="0573AE"/>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0573AE"/>
              </a:buClr>
              <a:buSzPts val="2700"/>
              <a:buFont typeface="Helvetica Neue"/>
              <a:buNone/>
              <a:defRPr sz="1867" b="0" i="0" u="none" strike="noStrike" cap="none">
                <a:solidFill>
                  <a:srgbClr val="0573AE"/>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0573AE"/>
              </a:buClr>
              <a:buSzPts val="2700"/>
              <a:buFont typeface="Helvetica Neue"/>
              <a:buNone/>
              <a:defRPr sz="1867" b="0" i="0" u="none" strike="noStrike" cap="none">
                <a:solidFill>
                  <a:srgbClr val="0573AE"/>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0573AE"/>
              </a:buClr>
              <a:buSzPts val="2700"/>
              <a:buFont typeface="Helvetica Neue"/>
              <a:buNone/>
              <a:defRPr sz="1867" b="0" i="0" u="none" strike="noStrike" cap="none">
                <a:solidFill>
                  <a:srgbClr val="0573AE"/>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0573AE"/>
              </a:buClr>
              <a:buSzPts val="2700"/>
              <a:buFont typeface="Helvetica Neue"/>
              <a:buNone/>
              <a:defRPr sz="1867" b="0" i="0" u="none" strike="noStrike" cap="none">
                <a:solidFill>
                  <a:srgbClr val="0573AE"/>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0573AE"/>
              </a:buClr>
              <a:buSzPts val="2700"/>
              <a:buFont typeface="Helvetica Neue"/>
              <a:buNone/>
              <a:defRPr sz="1867" b="0" i="0" u="none" strike="noStrike" cap="none">
                <a:solidFill>
                  <a:srgbClr val="0573AE"/>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0573AE"/>
              </a:buClr>
              <a:buSzPts val="2700"/>
              <a:buFont typeface="Helvetica Neue"/>
              <a:buNone/>
              <a:defRPr sz="1867" b="0" i="0" u="none" strike="noStrike" cap="none">
                <a:solidFill>
                  <a:srgbClr val="0573AE"/>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pic>
        <p:nvPicPr>
          <p:cNvPr id="132" name="Google Shape;132;p14" descr="ucla-std-blu-rgb-1h.jpg"/>
          <p:cNvPicPr preferRelativeResize="0"/>
          <p:nvPr/>
        </p:nvPicPr>
        <p:blipFill rotWithShape="1">
          <a:blip r:embed="rId2">
            <a:alphaModFix/>
          </a:blip>
          <a:srcRect l="11306" t="19778" r="11306" b="19772"/>
          <a:stretch/>
        </p:blipFill>
        <p:spPr>
          <a:xfrm>
            <a:off x="11176000" y="431800"/>
            <a:ext cx="884765" cy="330200"/>
          </a:xfrm>
          <a:prstGeom prst="rect">
            <a:avLst/>
          </a:prstGeom>
          <a:noFill/>
          <a:ln>
            <a:noFill/>
          </a:ln>
        </p:spPr>
      </p:pic>
    </p:spTree>
    <p:extLst>
      <p:ext uri="{BB962C8B-B14F-4D97-AF65-F5344CB8AC3E}">
        <p14:creationId xmlns:p14="http://schemas.microsoft.com/office/powerpoint/2010/main" val="7147603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C5558416-D4A5-2C4B-BFD9-97D61B9D22FA}" type="datetime4">
              <a:rPr lang="en-US" smtClean="0"/>
              <a:t>March 26,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853440" y="2438401"/>
            <a:ext cx="5120640" cy="1606945"/>
          </a:xfrm>
          <a:prstGeom prst="rect">
            <a:avLst/>
          </a:prstGeom>
        </p:spPr>
        <p:txBody>
          <a:bodyPr lIns="0" rIns="36576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853441" y="1950720"/>
            <a:ext cx="5120639" cy="292608"/>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5974079" y="1950720"/>
            <a:ext cx="5242560" cy="414528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right</a:t>
            </a:r>
          </a:p>
        </p:txBody>
      </p:sp>
    </p:spTree>
    <p:extLst>
      <p:ext uri="{BB962C8B-B14F-4D97-AF65-F5344CB8AC3E}">
        <p14:creationId xmlns:p14="http://schemas.microsoft.com/office/powerpoint/2010/main" val="241557902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Header w/one image on Left">
    <p:spTree>
      <p:nvGrpSpPr>
        <p:cNvPr id="1" name=""/>
        <p:cNvGrpSpPr/>
        <p:nvPr/>
      </p:nvGrpSpPr>
      <p:grpSpPr>
        <a:xfrm>
          <a:off x="0" y="0"/>
          <a:ext cx="0" cy="0"/>
          <a:chOff x="0" y="0"/>
          <a:chExt cx="0" cy="0"/>
        </a:xfrm>
      </p:grpSpPr>
      <p:sp>
        <p:nvSpPr>
          <p:cNvPr id="30" name="Date Placeholder 29"/>
          <p:cNvSpPr>
            <a:spLocks noGrp="1"/>
          </p:cNvSpPr>
          <p:nvPr>
            <p:ph type="dt" sz="half" idx="18"/>
          </p:nvPr>
        </p:nvSpPr>
        <p:spPr/>
        <p:txBody>
          <a:bodyPr/>
          <a:lstStyle/>
          <a:p>
            <a:fld id="{AF4F0894-4C05-9C4E-B600-D9ECD898A4E1}" type="datetime4">
              <a:rPr lang="en-US" smtClean="0"/>
              <a:t>March 26, 2024</a:t>
            </a:fld>
            <a:endParaRPr lang="en-US" dirty="0"/>
          </a:p>
        </p:txBody>
      </p:sp>
      <p:sp>
        <p:nvSpPr>
          <p:cNvPr id="31" name="Slide Number Placeholder 30"/>
          <p:cNvSpPr>
            <a:spLocks noGrp="1"/>
          </p:cNvSpPr>
          <p:nvPr>
            <p:ph type="sldNum" sz="quarter" idx="19"/>
          </p:nvPr>
        </p:nvSpPr>
        <p:spPr/>
        <p:txBody>
          <a:bodyPr/>
          <a:lstStyle/>
          <a:p>
            <a:fld id="{B6238B5B-F19C-E947-A0BC-87BD7983F871}" type="slidenum">
              <a:rPr lang="en-US" smtClean="0"/>
              <a:t>‹#›</a:t>
            </a:fld>
            <a:endParaRPr lang="en-US" dirty="0"/>
          </a:p>
        </p:txBody>
      </p:sp>
      <p:sp>
        <p:nvSpPr>
          <p:cNvPr id="9" name="Text Placeholder 19"/>
          <p:cNvSpPr>
            <a:spLocks noGrp="1"/>
          </p:cNvSpPr>
          <p:nvPr>
            <p:ph type="body" sz="quarter" idx="20" hasCustomPrompt="1"/>
          </p:nvPr>
        </p:nvSpPr>
        <p:spPr>
          <a:xfrm>
            <a:off x="6096000" y="2438400"/>
            <a:ext cx="5120637" cy="1551579"/>
          </a:xfrm>
          <a:prstGeom prst="rect">
            <a:avLst/>
          </a:prstGeom>
        </p:spPr>
        <p:txBody>
          <a:bodyPr lIns="36576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b="0" i="0" baseline="0">
                <a:solidFill>
                  <a:srgbClr val="58595B"/>
                </a:solidFill>
                <a:latin typeface="Helvetica Regular"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865" b="0" i="0" kern="1200" dirty="0">
                <a:solidFill>
                  <a:srgbClr val="58595B"/>
                </a:solidFill>
                <a:effectLst/>
                <a:latin typeface="Helvetica" pitchFamily="2" charset="0"/>
                <a:ea typeface="+mn-ea"/>
                <a:cs typeface="+mn-cs"/>
              </a:rPr>
              <a:t>Lorem ipsum dolor sit </a:t>
            </a:r>
            <a:r>
              <a:rPr lang="en-US" sz="1865" b="0" i="0" kern="1200" dirty="0" err="1">
                <a:solidFill>
                  <a:srgbClr val="58595B"/>
                </a:solidFill>
                <a:effectLst/>
                <a:latin typeface="Helvetica" pitchFamily="2" charset="0"/>
                <a:ea typeface="+mn-ea"/>
                <a:cs typeface="+mn-cs"/>
              </a:rPr>
              <a:t>amet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consectetur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adipiscing</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elit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sed</a:t>
            </a:r>
            <a:r>
              <a:rPr lang="en-US" sz="1865" b="0" i="0" kern="1200" dirty="0">
                <a:solidFill>
                  <a:srgbClr val="58595B"/>
                </a:solidFill>
                <a:effectLst/>
                <a:latin typeface="Helvetica" pitchFamily="2" charset="0"/>
                <a:ea typeface="+mn-ea"/>
                <a:cs typeface="+mn-cs"/>
              </a:rPr>
              <a:t> do </a:t>
            </a:r>
            <a:r>
              <a:rPr lang="en-US" sz="1865" b="0" i="0" kern="1200" dirty="0" err="1">
                <a:solidFill>
                  <a:srgbClr val="58595B"/>
                </a:solidFill>
                <a:effectLst/>
                <a:latin typeface="Helvetica" pitchFamily="2" charset="0"/>
                <a:ea typeface="+mn-ea"/>
                <a:cs typeface="+mn-cs"/>
              </a:rPr>
              <a:t>eiusmod</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tempor</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incididunt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labore</a:t>
            </a:r>
            <a:r>
              <a:rPr lang="en-US" sz="1865" b="0" i="0" kern="1200" dirty="0">
                <a:solidFill>
                  <a:srgbClr val="58595B"/>
                </a:solidFill>
                <a:effectLst/>
                <a:latin typeface="Helvetica" pitchFamily="2" charset="0"/>
                <a:ea typeface="+mn-ea"/>
                <a:cs typeface="+mn-cs"/>
              </a:rPr>
              <a:t> et dolore magna </a:t>
            </a:r>
            <a:r>
              <a:rPr lang="en-US" sz="1865" b="0" i="0" kern="1200" dirty="0" err="1">
                <a:solidFill>
                  <a:srgbClr val="58595B"/>
                </a:solidFill>
                <a:effectLst/>
                <a:latin typeface="Helvetica" pitchFamily="2" charset="0"/>
                <a:ea typeface="+mn-ea"/>
                <a:cs typeface="+mn-cs"/>
              </a:rPr>
              <a:t>aliqua</a:t>
            </a:r>
            <a:r>
              <a:rPr lang="en-US" sz="1865" b="0" i="0" kern="1200" dirty="0">
                <a:solidFill>
                  <a:srgbClr val="58595B"/>
                </a:solidFill>
                <a:effectLst/>
                <a:latin typeface="Helvetica" pitchFamily="2" charset="0"/>
                <a:ea typeface="+mn-ea"/>
                <a:cs typeface="+mn-cs"/>
              </a:rPr>
              <a:t>. Ut </a:t>
            </a:r>
            <a:r>
              <a:rPr lang="en-US" sz="1865" b="0" i="0" kern="1200" dirty="0" err="1">
                <a:solidFill>
                  <a:srgbClr val="58595B"/>
                </a:solidFill>
                <a:effectLst/>
                <a:latin typeface="Helvetica" pitchFamily="2" charset="0"/>
                <a:ea typeface="+mn-ea"/>
                <a:cs typeface="+mn-cs"/>
              </a:rPr>
              <a:t>enim</a:t>
            </a:r>
            <a:r>
              <a:rPr lang="en-US" sz="1865" b="0" i="0" kern="1200" dirty="0">
                <a:solidFill>
                  <a:srgbClr val="58595B"/>
                </a:solidFill>
                <a:effectLst/>
                <a:latin typeface="Helvetica" pitchFamily="2" charset="0"/>
                <a:ea typeface="+mn-ea"/>
                <a:cs typeface="+mn-cs"/>
              </a:rPr>
              <a:t> ad minim </a:t>
            </a:r>
            <a:r>
              <a:rPr lang="en-US" sz="1865" b="0" i="0" kern="1200" dirty="0" err="1">
                <a:solidFill>
                  <a:srgbClr val="58595B"/>
                </a:solidFill>
                <a:effectLst/>
                <a:latin typeface="Helvetica" pitchFamily="2" charset="0"/>
                <a:ea typeface="+mn-ea"/>
                <a:cs typeface="+mn-cs"/>
              </a:rPr>
              <a:t>veniam</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quis</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nostrud</a:t>
            </a:r>
            <a:r>
              <a:rPr lang="en-US" sz="1865" b="0" i="0" kern="1200" dirty="0">
                <a:solidFill>
                  <a:srgbClr val="58595B"/>
                </a:solidFill>
                <a:effectLst/>
                <a:latin typeface="Helvetica" pitchFamily="2" charset="0"/>
                <a:ea typeface="+mn-ea"/>
                <a:cs typeface="+mn-cs"/>
              </a:rPr>
              <a:t> exercitation </a:t>
            </a:r>
            <a:r>
              <a:rPr lang="en-US" sz="1865" b="0" i="0" kern="1200" dirty="0" err="1">
                <a:solidFill>
                  <a:srgbClr val="58595B"/>
                </a:solidFill>
                <a:effectLst/>
                <a:latin typeface="Helvetica" pitchFamily="2" charset="0"/>
                <a:ea typeface="+mn-ea"/>
                <a:cs typeface="+mn-cs"/>
              </a:rPr>
              <a:t>ullamco</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laboris</a:t>
            </a:r>
            <a:r>
              <a:rPr lang="en-US" sz="1865" b="0" i="0" kern="1200" dirty="0">
                <a:solidFill>
                  <a:srgbClr val="58595B"/>
                </a:solidFill>
                <a:effectLst/>
                <a:latin typeface="Helvetica" pitchFamily="2" charset="0"/>
                <a:ea typeface="+mn-ea"/>
                <a:cs typeface="+mn-cs"/>
              </a:rPr>
              <a:t> nisi </a:t>
            </a:r>
            <a:r>
              <a:rPr lang="en-US" sz="1865" b="0" i="0" kern="1200" dirty="0" err="1">
                <a:solidFill>
                  <a:srgbClr val="58595B"/>
                </a:solidFill>
                <a:effectLst/>
                <a:latin typeface="Helvetica" pitchFamily="2" charset="0"/>
                <a:ea typeface="+mn-ea"/>
                <a:cs typeface="+mn-cs"/>
              </a:rPr>
              <a:t>ut</a:t>
            </a:r>
            <a:r>
              <a:rPr lang="en-US" sz="1865" b="0" i="0" kern="1200" dirty="0">
                <a:solidFill>
                  <a:srgbClr val="58595B"/>
                </a:solidFill>
                <a:effectLst/>
                <a:latin typeface="Helvetica" pitchFamily="2" charset="0"/>
                <a:ea typeface="+mn-ea"/>
                <a:cs typeface="+mn-cs"/>
              </a:rPr>
              <a:t> </a:t>
            </a:r>
            <a:r>
              <a:rPr lang="en-US" sz="1865" b="0" i="0" kern="1200" dirty="0" err="1">
                <a:solidFill>
                  <a:srgbClr val="58595B"/>
                </a:solidFill>
                <a:effectLst/>
                <a:latin typeface="Helvetica" pitchFamily="2" charset="0"/>
                <a:ea typeface="+mn-ea"/>
                <a:cs typeface="+mn-cs"/>
              </a:rPr>
              <a:t>aliquip</a:t>
            </a:r>
            <a:r>
              <a:rPr lang="en-US" sz="1865" b="0" i="0" kern="1200" dirty="0">
                <a:solidFill>
                  <a:srgbClr val="58595B"/>
                </a:solidFill>
                <a:effectLst/>
                <a:latin typeface="Helvetica" pitchFamily="2" charset="0"/>
                <a:ea typeface="+mn-ea"/>
                <a:cs typeface="+mn-cs"/>
              </a:rPr>
              <a:t> ex </a:t>
            </a:r>
            <a:r>
              <a:rPr lang="en-US" sz="1865" b="0" i="0" kern="1200" dirty="0" err="1">
                <a:solidFill>
                  <a:srgbClr val="58595B"/>
                </a:solidFill>
                <a:effectLst/>
                <a:latin typeface="Helvetica" pitchFamily="2" charset="0"/>
                <a:ea typeface="+mn-ea"/>
                <a:cs typeface="+mn-cs"/>
              </a:rPr>
              <a:t>ead</a:t>
            </a:r>
            <a:r>
              <a:rPr lang="en-US" sz="1865" b="0" i="0" kern="1200" dirty="0">
                <a:solidFill>
                  <a:srgbClr val="58595B"/>
                </a:solidFill>
                <a:effectLst/>
                <a:latin typeface="Helvetica" pitchFamily="2" charset="0"/>
                <a:ea typeface="+mn-ea"/>
                <a:cs typeface="+mn-cs"/>
              </a:rPr>
              <a:t>.</a:t>
            </a:r>
          </a:p>
        </p:txBody>
      </p:sp>
      <p:sp>
        <p:nvSpPr>
          <p:cNvPr id="10" name="Text Placeholder 23"/>
          <p:cNvSpPr>
            <a:spLocks noGrp="1"/>
          </p:cNvSpPr>
          <p:nvPr>
            <p:ph type="body" sz="quarter" idx="21" hasCustomPrompt="1"/>
          </p:nvPr>
        </p:nvSpPr>
        <p:spPr>
          <a:xfrm>
            <a:off x="6095999" y="1950720"/>
            <a:ext cx="5120639" cy="292608"/>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p:cNvSpPr>
            <a:spLocks noGrp="1"/>
          </p:cNvSpPr>
          <p:nvPr>
            <p:ph type="pic" sz="quarter" idx="22"/>
          </p:nvPr>
        </p:nvSpPr>
        <p:spPr>
          <a:xfrm>
            <a:off x="853440" y="1950720"/>
            <a:ext cx="5242560" cy="414528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dirty="0"/>
              <a:t>Click icon to add picture</a:t>
            </a:r>
          </a:p>
        </p:txBody>
      </p:sp>
      <p:sp>
        <p:nvSpPr>
          <p:cNvPr id="2" name="Title 1"/>
          <p:cNvSpPr>
            <a:spLocks noGrp="1"/>
          </p:cNvSpPr>
          <p:nvPr>
            <p:ph type="title" hasCustomPrompt="1"/>
          </p:nvPr>
        </p:nvSpPr>
        <p:spPr/>
        <p:txBody>
          <a:bodyPr/>
          <a:lstStyle/>
          <a:p>
            <a:r>
              <a:rPr lang="en-US" dirty="0"/>
              <a:t>Header w/one image on left</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Header w/bullets">
  <p:cSld name="Header w/bullets">
    <p:spTree>
      <p:nvGrpSpPr>
        <p:cNvPr id="1" name="Shape 133"/>
        <p:cNvGrpSpPr/>
        <p:nvPr/>
      </p:nvGrpSpPr>
      <p:grpSpPr>
        <a:xfrm>
          <a:off x="0" y="0"/>
          <a:ext cx="0" cy="0"/>
          <a:chOff x="0" y="0"/>
          <a:chExt cx="0" cy="0"/>
        </a:xfrm>
      </p:grpSpPr>
      <p:sp>
        <p:nvSpPr>
          <p:cNvPr id="134" name="Google Shape;134;p15"/>
          <p:cNvSpPr txBox="1">
            <a:spLocks noGrp="1"/>
          </p:cNvSpPr>
          <p:nvPr>
            <p:ph type="body" idx="1"/>
          </p:nvPr>
        </p:nvSpPr>
        <p:spPr>
          <a:xfrm>
            <a:off x="1463040" y="2438401"/>
            <a:ext cx="9144000" cy="777200"/>
          </a:xfrm>
          <a:prstGeom prst="rect">
            <a:avLst/>
          </a:prstGeom>
          <a:noFill/>
          <a:ln>
            <a:noFill/>
          </a:ln>
        </p:spPr>
        <p:txBody>
          <a:bodyPr spcFirstLastPara="1" wrap="square" lIns="0" tIns="0" rIns="0" bIns="0" anchor="t" anchorCtr="0">
            <a:noAutofit/>
          </a:bodyPr>
          <a:lstStyle>
            <a:lvl1pPr marL="609585" marR="0" lvl="0" indent="-304792" algn="l" rtl="0">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rtl="0">
              <a:lnSpc>
                <a:spcPct val="90000"/>
              </a:lnSpc>
              <a:spcBef>
                <a:spcPts val="500"/>
              </a:spcBef>
              <a:spcAft>
                <a:spcPts val="0"/>
              </a:spcAft>
              <a:buClr>
                <a:srgbClr val="58595B"/>
              </a:buClr>
              <a:buSzPts val="1800"/>
              <a:buChar char="•"/>
              <a:defRPr/>
            </a:lvl2pPr>
            <a:lvl3pPr marL="1828754" lvl="2" indent="-457189" algn="l" rtl="0">
              <a:lnSpc>
                <a:spcPct val="90000"/>
              </a:lnSpc>
              <a:spcBef>
                <a:spcPts val="500"/>
              </a:spcBef>
              <a:spcAft>
                <a:spcPts val="0"/>
              </a:spcAft>
              <a:buClr>
                <a:srgbClr val="58595B"/>
              </a:buClr>
              <a:buSzPts val="1800"/>
              <a:buChar char="•"/>
              <a:defRPr/>
            </a:lvl3pPr>
            <a:lvl4pPr marL="2438339" lvl="3" indent="-457189" algn="l" rtl="0">
              <a:lnSpc>
                <a:spcPct val="90000"/>
              </a:lnSpc>
              <a:spcBef>
                <a:spcPts val="500"/>
              </a:spcBef>
              <a:spcAft>
                <a:spcPts val="0"/>
              </a:spcAft>
              <a:buClr>
                <a:srgbClr val="58595B"/>
              </a:buClr>
              <a:buSzPts val="1800"/>
              <a:buChar char="•"/>
              <a:defRPr/>
            </a:lvl4pPr>
            <a:lvl5pPr marL="3047924" lvl="4" indent="-457189" algn="l" rtl="0">
              <a:lnSpc>
                <a:spcPct val="90000"/>
              </a:lnSpc>
              <a:spcBef>
                <a:spcPts val="500"/>
              </a:spcBef>
              <a:spcAft>
                <a:spcPts val="0"/>
              </a:spcAft>
              <a:buClr>
                <a:srgbClr val="58595B"/>
              </a:buClr>
              <a:buSzPts val="1800"/>
              <a:buChar char="•"/>
              <a:defRPr/>
            </a:lvl5pPr>
            <a:lvl6pPr marL="3657509" lvl="5" indent="-304792" algn="l" rtl="0">
              <a:lnSpc>
                <a:spcPct val="90000"/>
              </a:lnSpc>
              <a:spcBef>
                <a:spcPts val="500"/>
              </a:spcBef>
              <a:spcAft>
                <a:spcPts val="0"/>
              </a:spcAft>
              <a:buClr>
                <a:schemeClr val="dk1"/>
              </a:buClr>
              <a:buSzPts val="1800"/>
              <a:buNone/>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135" name="Google Shape;135;p15"/>
          <p:cNvSpPr txBox="1">
            <a:spLocks noGrp="1"/>
          </p:cNvSpPr>
          <p:nvPr>
            <p:ph type="body" idx="2"/>
          </p:nvPr>
        </p:nvSpPr>
        <p:spPr>
          <a:xfrm>
            <a:off x="1463040" y="1950720"/>
            <a:ext cx="9144000" cy="2872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100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1219170" lvl="1" indent="-457189" algn="l" rtl="0">
              <a:lnSpc>
                <a:spcPct val="90000"/>
              </a:lnSpc>
              <a:spcBef>
                <a:spcPts val="500"/>
              </a:spcBef>
              <a:spcAft>
                <a:spcPts val="0"/>
              </a:spcAft>
              <a:buClr>
                <a:srgbClr val="58595B"/>
              </a:buClr>
              <a:buSzPts val="1800"/>
              <a:buChar char="•"/>
              <a:defRPr/>
            </a:lvl2pPr>
            <a:lvl3pPr marL="1828754" lvl="2" indent="-457189" algn="l" rtl="0">
              <a:lnSpc>
                <a:spcPct val="90000"/>
              </a:lnSpc>
              <a:spcBef>
                <a:spcPts val="500"/>
              </a:spcBef>
              <a:spcAft>
                <a:spcPts val="0"/>
              </a:spcAft>
              <a:buClr>
                <a:srgbClr val="58595B"/>
              </a:buClr>
              <a:buSzPts val="1800"/>
              <a:buChar char="•"/>
              <a:defRPr/>
            </a:lvl3pPr>
            <a:lvl4pPr marL="2438339" lvl="3" indent="-457189" algn="l" rtl="0">
              <a:lnSpc>
                <a:spcPct val="90000"/>
              </a:lnSpc>
              <a:spcBef>
                <a:spcPts val="500"/>
              </a:spcBef>
              <a:spcAft>
                <a:spcPts val="0"/>
              </a:spcAft>
              <a:buClr>
                <a:srgbClr val="58595B"/>
              </a:buClr>
              <a:buSzPts val="1800"/>
              <a:buChar char="•"/>
              <a:defRPr/>
            </a:lvl4pPr>
            <a:lvl5pPr marL="3047924" lvl="4" indent="-457189" algn="l" rtl="0">
              <a:lnSpc>
                <a:spcPct val="90000"/>
              </a:lnSpc>
              <a:spcBef>
                <a:spcPts val="500"/>
              </a:spcBef>
              <a:spcAft>
                <a:spcPts val="0"/>
              </a:spcAft>
              <a:buClr>
                <a:srgbClr val="58595B"/>
              </a:buClr>
              <a:buSzPts val="1800"/>
              <a:buChar char="•"/>
              <a:defRPr/>
            </a:lvl5pPr>
            <a:lvl6pPr marL="3657509" lvl="5" indent="-304792" algn="l" rtl="0">
              <a:lnSpc>
                <a:spcPct val="90000"/>
              </a:lnSpc>
              <a:spcBef>
                <a:spcPts val="500"/>
              </a:spcBef>
              <a:spcAft>
                <a:spcPts val="0"/>
              </a:spcAft>
              <a:buClr>
                <a:schemeClr val="dk1"/>
              </a:buClr>
              <a:buSzPts val="1800"/>
              <a:buNone/>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136" name="Google Shape;136;p15"/>
          <p:cNvSpPr txBox="1">
            <a:spLocks noGrp="1"/>
          </p:cNvSpPr>
          <p:nvPr>
            <p:ph type="dt" idx="10"/>
          </p:nvPr>
        </p:nvSpPr>
        <p:spPr>
          <a:xfrm>
            <a:off x="5730240" y="6339840"/>
            <a:ext cx="2743200" cy="487600"/>
          </a:xfrm>
          <a:prstGeom prst="rect">
            <a:avLst/>
          </a:prstGeom>
          <a:noFill/>
          <a:ln>
            <a:noFill/>
          </a:ln>
        </p:spPr>
        <p:txBody>
          <a:bodyPr spcFirstLastPara="1" wrap="square" lIns="0" tIns="0" rIns="0" bIns="256025" anchor="t" anchorCtr="0">
            <a:noAutofit/>
          </a:bodyPr>
          <a:lstStyle>
            <a:lvl1pPr lvl="0" algn="l" rtl="0">
              <a:lnSpc>
                <a:spcPct val="10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7" name="Google Shape;137;p15"/>
          <p:cNvSpPr txBox="1">
            <a:spLocks noGrp="1"/>
          </p:cNvSpPr>
          <p:nvPr>
            <p:ph type="sldNum" idx="12"/>
          </p:nvPr>
        </p:nvSpPr>
        <p:spPr>
          <a:xfrm>
            <a:off x="11228832" y="6339840"/>
            <a:ext cx="609600" cy="487600"/>
          </a:xfrm>
          <a:prstGeom prst="rect">
            <a:avLst/>
          </a:prstGeom>
          <a:noFill/>
          <a:ln>
            <a:noFill/>
          </a:ln>
        </p:spPr>
        <p:txBody>
          <a:bodyPr spcFirstLastPara="1" wrap="square" lIns="0" tIns="0" rIns="0" bIns="256025" anchor="t" anchorCtr="0">
            <a:noAutofit/>
          </a:bodyPr>
          <a:lstStyle>
            <a:lvl1pPr marL="0" lvl="0" indent="0" algn="r" rtl="0">
              <a:lnSpc>
                <a:spcPct val="100000"/>
              </a:lnSpc>
              <a:spcBef>
                <a:spcPts val="0"/>
              </a:spcBef>
              <a:buNone/>
              <a:defRPr/>
            </a:lvl1pPr>
            <a:lvl2pPr marL="0" lvl="1" indent="0" algn="r" rtl="0">
              <a:lnSpc>
                <a:spcPct val="100000"/>
              </a:lnSpc>
              <a:spcBef>
                <a:spcPts val="0"/>
              </a:spcBef>
              <a:buNone/>
              <a:defRPr/>
            </a:lvl2pPr>
            <a:lvl3pPr marL="0" lvl="2" indent="0" algn="r" rtl="0">
              <a:lnSpc>
                <a:spcPct val="100000"/>
              </a:lnSpc>
              <a:spcBef>
                <a:spcPts val="0"/>
              </a:spcBef>
              <a:buNone/>
              <a:defRPr/>
            </a:lvl3pPr>
            <a:lvl4pPr marL="0" lvl="3" indent="0" algn="r" rtl="0">
              <a:lnSpc>
                <a:spcPct val="100000"/>
              </a:lnSpc>
              <a:spcBef>
                <a:spcPts val="0"/>
              </a:spcBef>
              <a:buNone/>
              <a:defRPr/>
            </a:lvl4pPr>
            <a:lvl5pPr marL="0" lvl="4" indent="0" algn="r" rtl="0">
              <a:lnSpc>
                <a:spcPct val="100000"/>
              </a:lnSpc>
              <a:spcBef>
                <a:spcPts val="0"/>
              </a:spcBef>
              <a:buNone/>
              <a:defRPr/>
            </a:lvl5pPr>
            <a:lvl6pPr marL="0" lvl="5" indent="0" algn="r" rtl="0">
              <a:lnSpc>
                <a:spcPct val="100000"/>
              </a:lnSpc>
              <a:spcBef>
                <a:spcPts val="0"/>
              </a:spcBef>
              <a:buNone/>
              <a:defRPr/>
            </a:lvl6pPr>
            <a:lvl7pPr marL="0" lvl="6" indent="0" algn="r" rtl="0">
              <a:lnSpc>
                <a:spcPct val="100000"/>
              </a:lnSpc>
              <a:spcBef>
                <a:spcPts val="0"/>
              </a:spcBef>
              <a:buNone/>
              <a:defRPr/>
            </a:lvl7pPr>
            <a:lvl8pPr marL="0" lvl="7" indent="0" algn="r" rtl="0">
              <a:lnSpc>
                <a:spcPct val="100000"/>
              </a:lnSpc>
              <a:spcBef>
                <a:spcPts val="0"/>
              </a:spcBef>
              <a:buNone/>
              <a:defRPr/>
            </a:lvl8pPr>
            <a:lvl9pPr marL="0" lvl="8" indent="0" algn="r" rtl="0">
              <a:lnSpc>
                <a:spcPct val="100000"/>
              </a:lnSpc>
              <a:spcBef>
                <a:spcPts val="0"/>
              </a:spcBef>
              <a:buNone/>
              <a:defRPr/>
            </a:lvl9pPr>
          </a:lstStyle>
          <a:p>
            <a:fld id="{00000000-1234-1234-1234-123412341234}" type="slidenum">
              <a:rPr lang="en-US" smtClean="0"/>
              <a:pPr/>
              <a:t>‹#›</a:t>
            </a:fld>
            <a:endParaRPr lang="en-US"/>
          </a:p>
        </p:txBody>
      </p:sp>
      <p:sp>
        <p:nvSpPr>
          <p:cNvPr id="138" name="Google Shape;138;p15"/>
          <p:cNvSpPr txBox="1">
            <a:spLocks noGrp="1"/>
          </p:cNvSpPr>
          <p:nvPr>
            <p:ph type="title"/>
          </p:nvPr>
        </p:nvSpPr>
        <p:spPr>
          <a:xfrm>
            <a:off x="853439" y="853440"/>
            <a:ext cx="10363200" cy="5244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rgbClr val="58595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9" name="Google Shape;139;p15"/>
          <p:cNvSpPr txBox="1">
            <a:spLocks noGrp="1"/>
          </p:cNvSpPr>
          <p:nvPr>
            <p:ph type="body" idx="3"/>
          </p:nvPr>
        </p:nvSpPr>
        <p:spPr>
          <a:xfrm>
            <a:off x="1463039" y="3413760"/>
            <a:ext cx="9144000" cy="518400"/>
          </a:xfrm>
          <a:prstGeom prst="rect">
            <a:avLst/>
          </a:prstGeom>
          <a:noFill/>
          <a:ln>
            <a:noFill/>
          </a:ln>
        </p:spPr>
        <p:txBody>
          <a:bodyPr spcFirstLastPara="1" wrap="square" lIns="365750" tIns="0" rIns="0" bIns="0" anchor="t" anchorCtr="0">
            <a:noAutofit/>
          </a:bodyPr>
          <a:lstStyle>
            <a:lvl1pPr marL="609585" lvl="0" indent="-423323" algn="l" rtl="0">
              <a:lnSpc>
                <a:spcPct val="90000"/>
              </a:lnSpc>
              <a:spcBef>
                <a:spcPts val="1000"/>
              </a:spcBef>
              <a:spcAft>
                <a:spcPts val="0"/>
              </a:spcAft>
              <a:buClr>
                <a:srgbClr val="58595B"/>
              </a:buClr>
              <a:buSzPts val="1400"/>
              <a:buChar char="•"/>
              <a:defRPr/>
            </a:lvl1pPr>
            <a:lvl2pPr marL="1219170" lvl="1" indent="-457189" algn="l" rtl="0">
              <a:lnSpc>
                <a:spcPct val="90000"/>
              </a:lnSpc>
              <a:spcBef>
                <a:spcPts val="500"/>
              </a:spcBef>
              <a:spcAft>
                <a:spcPts val="0"/>
              </a:spcAft>
              <a:buClr>
                <a:srgbClr val="58595B"/>
              </a:buClr>
              <a:buSzPts val="1800"/>
              <a:buChar char="•"/>
              <a:defRPr/>
            </a:lvl2pPr>
            <a:lvl3pPr marL="1828754" lvl="2" indent="-457189" algn="l" rtl="0">
              <a:lnSpc>
                <a:spcPct val="90000"/>
              </a:lnSpc>
              <a:spcBef>
                <a:spcPts val="500"/>
              </a:spcBef>
              <a:spcAft>
                <a:spcPts val="0"/>
              </a:spcAft>
              <a:buClr>
                <a:srgbClr val="58595B"/>
              </a:buClr>
              <a:buSzPts val="1800"/>
              <a:buChar char="•"/>
              <a:defRPr/>
            </a:lvl3pPr>
            <a:lvl4pPr marL="2438339" lvl="3" indent="-457189" algn="l" rtl="0">
              <a:lnSpc>
                <a:spcPct val="90000"/>
              </a:lnSpc>
              <a:spcBef>
                <a:spcPts val="500"/>
              </a:spcBef>
              <a:spcAft>
                <a:spcPts val="0"/>
              </a:spcAft>
              <a:buClr>
                <a:srgbClr val="58595B"/>
              </a:buClr>
              <a:buSzPts val="1800"/>
              <a:buChar char="•"/>
              <a:defRPr/>
            </a:lvl4pPr>
            <a:lvl5pPr marL="3047924" lvl="4" indent="-457189" algn="l" rtl="0">
              <a:lnSpc>
                <a:spcPct val="90000"/>
              </a:lnSpc>
              <a:spcBef>
                <a:spcPts val="500"/>
              </a:spcBef>
              <a:spcAft>
                <a:spcPts val="0"/>
              </a:spcAft>
              <a:buClr>
                <a:srgbClr val="58595B"/>
              </a:buClr>
              <a:buSzPts val="1800"/>
              <a:buChar char="•"/>
              <a:defRPr/>
            </a:lvl5pPr>
            <a:lvl6pPr marL="3657509" lvl="5" indent="-304792" algn="l" rtl="0">
              <a:lnSpc>
                <a:spcPct val="90000"/>
              </a:lnSpc>
              <a:spcBef>
                <a:spcPts val="500"/>
              </a:spcBef>
              <a:spcAft>
                <a:spcPts val="0"/>
              </a:spcAft>
              <a:buClr>
                <a:schemeClr val="dk1"/>
              </a:buClr>
              <a:buSzPts val="1800"/>
              <a:buNone/>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886258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1_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438400"/>
            <a:ext cx="9144000" cy="904030"/>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950720"/>
            <a:ext cx="9144000" cy="318036"/>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F397C7E5-D4D6-0C4C-99AF-822F7BE7D8B6}" type="datetime4">
              <a:rPr lang="en-US" smtClean="0"/>
              <a:t>March 26,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p:txBody>
          <a:bodyPr/>
          <a:lstStyle/>
          <a:p>
            <a:r>
              <a:rPr lang="en-US" dirty="0"/>
              <a:t>Header w/copy</a:t>
            </a:r>
          </a:p>
        </p:txBody>
      </p:sp>
    </p:spTree>
    <p:extLst>
      <p:ext uri="{BB962C8B-B14F-4D97-AF65-F5344CB8AC3E}">
        <p14:creationId xmlns:p14="http://schemas.microsoft.com/office/powerpoint/2010/main" val="3844890347"/>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B7928292-3211-8341-A661-272FA150A3B9}" type="datetime4">
              <a:rPr lang="en-US" smtClean="0"/>
              <a:t>March 26,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2438400" y="1950720"/>
            <a:ext cx="7315200" cy="414528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w/video</a:t>
            </a:r>
          </a:p>
        </p:txBody>
      </p:sp>
    </p:spTree>
    <p:extLst>
      <p:ext uri="{BB962C8B-B14F-4D97-AF65-F5344CB8AC3E}">
        <p14:creationId xmlns:p14="http://schemas.microsoft.com/office/powerpoint/2010/main" val="37333279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Header w/one image on Right">
  <p:cSld name="1_Header w/one image on Right">
    <p:spTree>
      <p:nvGrpSpPr>
        <p:cNvPr id="1" name="Shape 40"/>
        <p:cNvGrpSpPr/>
        <p:nvPr/>
      </p:nvGrpSpPr>
      <p:grpSpPr>
        <a:xfrm>
          <a:off x="0" y="0"/>
          <a:ext cx="0" cy="0"/>
          <a:chOff x="0" y="0"/>
          <a:chExt cx="0" cy="0"/>
        </a:xfrm>
      </p:grpSpPr>
      <p:sp>
        <p:nvSpPr>
          <p:cNvPr id="41" name="Google Shape;41;p4"/>
          <p:cNvSpPr txBox="1">
            <a:spLocks noGrp="1"/>
          </p:cNvSpPr>
          <p:nvPr>
            <p:ph type="dt" idx="10"/>
          </p:nvPr>
        </p:nvSpPr>
        <p:spPr>
          <a:xfrm>
            <a:off x="9876712" y="6339840"/>
            <a:ext cx="1255776" cy="487680"/>
          </a:xfrm>
          <a:prstGeom prst="rect">
            <a:avLst/>
          </a:prstGeom>
          <a:noFill/>
          <a:ln>
            <a:noFill/>
          </a:ln>
        </p:spPr>
        <p:txBody>
          <a:bodyPr spcFirstLastPara="1" wrap="square" lIns="0" tIns="0" rIns="0" bIns="256025"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
          <p:cNvSpPr txBox="1">
            <a:spLocks noGrp="1"/>
          </p:cNvSpPr>
          <p:nvPr>
            <p:ph type="sldNum" idx="12"/>
          </p:nvPr>
        </p:nvSpPr>
        <p:spPr>
          <a:xfrm>
            <a:off x="11582400" y="6339840"/>
            <a:ext cx="609600" cy="487680"/>
          </a:xfrm>
          <a:prstGeom prst="rect">
            <a:avLst/>
          </a:prstGeom>
          <a:noFill/>
          <a:ln>
            <a:noFill/>
          </a:ln>
        </p:spPr>
        <p:txBody>
          <a:bodyPr spcFirstLastPara="1" wrap="square" lIns="0" tIns="0" rIns="0" bIns="256025"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43" name="Google Shape;43;p4"/>
          <p:cNvSpPr txBox="1">
            <a:spLocks noGrp="1"/>
          </p:cNvSpPr>
          <p:nvPr>
            <p:ph type="body" idx="1"/>
          </p:nvPr>
        </p:nvSpPr>
        <p:spPr>
          <a:xfrm>
            <a:off x="853439" y="2072641"/>
            <a:ext cx="5120640" cy="1606945"/>
          </a:xfrm>
          <a:prstGeom prst="rect">
            <a:avLst/>
          </a:prstGeom>
          <a:noFill/>
          <a:ln>
            <a:noFill/>
          </a:ln>
        </p:spPr>
        <p:txBody>
          <a:bodyPr spcFirstLastPara="1" wrap="square" lIns="0" tIns="0" rIns="365750" bIns="0" anchor="t" anchorCtr="0">
            <a:no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44" name="Google Shape;44;p4"/>
          <p:cNvSpPr txBox="1">
            <a:spLocks noGrp="1"/>
          </p:cNvSpPr>
          <p:nvPr>
            <p:ph type="body" idx="2"/>
          </p:nvPr>
        </p:nvSpPr>
        <p:spPr>
          <a:xfrm>
            <a:off x="853441" y="1584960"/>
            <a:ext cx="5120639" cy="292608"/>
          </a:xfrm>
          <a:prstGeom prst="rect">
            <a:avLst/>
          </a:prstGeom>
          <a:noFill/>
          <a:ln>
            <a:noFill/>
          </a:ln>
        </p:spPr>
        <p:txBody>
          <a:bodyPr spcFirstLastPara="1" wrap="square" lIns="0" tIns="0" rIns="365750" bIns="0" anchor="t" anchorCtr="0">
            <a:noAutofit/>
          </a:bodyPr>
          <a:lstStyle>
            <a:lvl1pPr marL="609585" lvl="0" indent="-304792" algn="l">
              <a:lnSpc>
                <a:spcPct val="100000"/>
              </a:lnSpc>
              <a:spcBef>
                <a:spcPts val="100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45" name="Google Shape;45;p4"/>
          <p:cNvSpPr>
            <a:spLocks noGrp="1"/>
          </p:cNvSpPr>
          <p:nvPr>
            <p:ph type="pic" idx="3"/>
          </p:nvPr>
        </p:nvSpPr>
        <p:spPr>
          <a:xfrm>
            <a:off x="5974079" y="1584960"/>
            <a:ext cx="5242560" cy="438912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1000"/>
              </a:spcBef>
              <a:spcAft>
                <a:spcPts val="0"/>
              </a:spcAft>
              <a:buClr>
                <a:srgbClr val="898989"/>
              </a:buClr>
              <a:buSzPts val="1400"/>
              <a:buFont typeface="Arial"/>
              <a:buNone/>
              <a:defRPr sz="1867" b="0" i="0" u="none" strike="noStrike" cap="none">
                <a:solidFill>
                  <a:srgbClr val="898989"/>
                </a:solidFill>
                <a:latin typeface="Helvetica Neue"/>
                <a:ea typeface="Helvetica Neue"/>
                <a:cs typeface="Helvetica Neue"/>
                <a:sym typeface="Helvetica Neue"/>
              </a:defRPr>
            </a:lvl1pPr>
            <a:lvl2pPr marR="0" lvl="1"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0"/>
              </a:spcBef>
              <a:spcAft>
                <a:spcPts val="0"/>
              </a:spcAft>
              <a:buClr>
                <a:schemeClr val="dk1"/>
              </a:buClr>
              <a:buSzPts val="100"/>
              <a:buFont typeface="Arial"/>
              <a:buNone/>
              <a:defRPr sz="133"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800"/>
              </a:spcBef>
              <a:spcAft>
                <a:spcPts val="0"/>
              </a:spcAft>
              <a:buClr>
                <a:schemeClr val="dk1"/>
              </a:buClr>
              <a:buSzPts val="5400"/>
              <a:buFont typeface="Arial"/>
              <a:buChar char="•"/>
              <a:defRPr sz="720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800"/>
              </a:spcBef>
              <a:spcAft>
                <a:spcPts val="0"/>
              </a:spcAft>
              <a:buClr>
                <a:schemeClr val="dk1"/>
              </a:buClr>
              <a:buSzPts val="100"/>
              <a:buFont typeface="Arial"/>
              <a:buChar char="•"/>
              <a:defRPr sz="133"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800"/>
              </a:spcBef>
              <a:spcAft>
                <a:spcPts val="0"/>
              </a:spcAft>
              <a:buClr>
                <a:schemeClr val="dk1"/>
              </a:buClr>
              <a:buSzPts val="4150"/>
              <a:buFont typeface="Arial"/>
              <a:buChar char="•"/>
              <a:defRPr sz="5533" b="0" i="0" u="none" strike="noStrike" cap="none">
                <a:solidFill>
                  <a:schemeClr val="dk1"/>
                </a:solidFill>
                <a:latin typeface="Helvetica Neue"/>
                <a:ea typeface="Helvetica Neue"/>
                <a:cs typeface="Helvetica Neue"/>
                <a:sym typeface="Helvetica Neue"/>
              </a:defRPr>
            </a:lvl9pPr>
          </a:lstStyle>
          <a:p>
            <a:endParaRPr/>
          </a:p>
        </p:txBody>
      </p:sp>
      <p:sp>
        <p:nvSpPr>
          <p:cNvPr id="46" name="Google Shape;46;p4"/>
          <p:cNvSpPr txBox="1">
            <a:spLocks noGrp="1"/>
          </p:cNvSpPr>
          <p:nvPr>
            <p:ph type="title"/>
          </p:nvPr>
        </p:nvSpPr>
        <p:spPr>
          <a:xfrm>
            <a:off x="853439" y="489869"/>
            <a:ext cx="10363200" cy="51997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13612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5" name="Slide Number"/>
          <p:cNvSpPr txBox="1">
            <a:spLocks noGrp="1"/>
          </p:cNvSpPr>
          <p:nvPr>
            <p:ph type="sldNum" sz="quarter" idx="2"/>
          </p:nvPr>
        </p:nvSpPr>
        <p:spPr>
          <a:xfrm>
            <a:off x="6000132" y="5229956"/>
            <a:ext cx="188976" cy="190117"/>
          </a:xfrm>
          <a:prstGeom prst="rect">
            <a:avLst/>
          </a:prstGeom>
        </p:spPr>
        <p:txBody>
          <a:bodyPr wrap="none" lIns="41401" tIns="41401" rIns="41401" bIns="41401" anchor="t"/>
          <a:lstStyle>
            <a:lvl1pPr algn="ctr" defTabSz="410845">
              <a:spcBef>
                <a:spcPts val="0"/>
              </a:spcBef>
              <a:defRPr sz="1000">
                <a:solidFill>
                  <a:srgbClr val="000000"/>
                </a:solidFill>
                <a:latin typeface="Helvetica Neue Light"/>
                <a:ea typeface="Helvetica Neue Light"/>
                <a:cs typeface="Helvetica Neue Light"/>
                <a:sym typeface="Helvetica Neue Light"/>
              </a:defRPr>
            </a:lvl1pPr>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er w/table">
    <p:spTree>
      <p:nvGrpSpPr>
        <p:cNvPr id="1" name=""/>
        <p:cNvGrpSpPr/>
        <p:nvPr/>
      </p:nvGrpSpPr>
      <p:grpSpPr>
        <a:xfrm>
          <a:off x="0" y="0"/>
          <a:ext cx="0" cy="0"/>
          <a:chOff x="0" y="0"/>
          <a:chExt cx="0" cy="0"/>
        </a:xfrm>
      </p:grpSpPr>
      <p:sp>
        <p:nvSpPr>
          <p:cNvPr id="30" name="Date Placeholder 29"/>
          <p:cNvSpPr>
            <a:spLocks noGrp="1"/>
          </p:cNvSpPr>
          <p:nvPr>
            <p:ph type="dt" sz="half" idx="18"/>
          </p:nvPr>
        </p:nvSpPr>
        <p:spPr/>
        <p:txBody>
          <a:bodyPr/>
          <a:lstStyle/>
          <a:p>
            <a:fld id="{8C40A8F1-2A22-F44C-901D-E64020792B60}" type="datetime4">
              <a:rPr lang="en-US" smtClean="0"/>
              <a:t>March 26, 2024</a:t>
            </a:fld>
            <a:endParaRPr lang="en-US" dirty="0"/>
          </a:p>
        </p:txBody>
      </p:sp>
      <p:sp>
        <p:nvSpPr>
          <p:cNvPr id="31" name="Slide Number Placeholder 30"/>
          <p:cNvSpPr>
            <a:spLocks noGrp="1"/>
          </p:cNvSpPr>
          <p:nvPr>
            <p:ph type="sldNum" sz="quarter" idx="19"/>
          </p:nvPr>
        </p:nvSpPr>
        <p:spPr/>
        <p:txBody>
          <a:bodyPr/>
          <a:lstStyle/>
          <a:p>
            <a:fld id="{B6238B5B-F19C-E947-A0BC-87BD7983F871}" type="slidenum">
              <a:rPr lang="en-US" smtClean="0"/>
              <a:t>‹#›</a:t>
            </a:fld>
            <a:endParaRPr lang="en-US" dirty="0"/>
          </a:p>
        </p:txBody>
      </p:sp>
      <p:sp>
        <p:nvSpPr>
          <p:cNvPr id="3" name="Title 2"/>
          <p:cNvSpPr>
            <a:spLocks noGrp="1"/>
          </p:cNvSpPr>
          <p:nvPr>
            <p:ph type="title" hasCustomPrompt="1"/>
          </p:nvPr>
        </p:nvSpPr>
        <p:spPr/>
        <p:txBody>
          <a:bodyPr/>
          <a:lstStyle/>
          <a:p>
            <a:r>
              <a:rPr lang="en-US" dirty="0"/>
              <a:t>Header w/table</a:t>
            </a:r>
          </a:p>
        </p:txBody>
      </p:sp>
      <p:sp>
        <p:nvSpPr>
          <p:cNvPr id="4" name="Table Placeholder 3"/>
          <p:cNvSpPr>
            <a:spLocks noGrp="1"/>
          </p:cNvSpPr>
          <p:nvPr>
            <p:ph type="tbl" sz="quarter" idx="20" hasCustomPrompt="1"/>
          </p:nvPr>
        </p:nvSpPr>
        <p:spPr>
          <a:xfrm>
            <a:off x="1463040" y="1950720"/>
            <a:ext cx="8534400" cy="4145280"/>
          </a:xfrm>
          <a:prstGeom prst="rect">
            <a:avLst/>
          </a:prstGeom>
          <a:solidFill>
            <a:srgbClr val="DBE7F5"/>
          </a:solidFill>
        </p:spPr>
        <p:txBody>
          <a:bodyPr wrap="none" anchor="t" anchorCtr="1">
            <a:noAutofit/>
          </a:bodyPr>
          <a:lstStyle>
            <a:lvl1pPr marL="0" indent="0" algn="ctr">
              <a:buNone/>
              <a:defRPr>
                <a:solidFill>
                  <a:srgbClr val="898989"/>
                </a:solidFill>
              </a:defRPr>
            </a:lvl1pPr>
          </a:lstStyle>
          <a:p>
            <a:r>
              <a:rPr lang="en-US"/>
              <a:t>Click icon to add table</a:t>
            </a:r>
            <a:endParaRPr lang="en-US" dirty="0"/>
          </a:p>
        </p:txBody>
      </p:sp>
      <p:sp>
        <p:nvSpPr>
          <p:cNvPr id="7" name="Text Placeholder 3"/>
          <p:cNvSpPr>
            <a:spLocks noGrp="1"/>
          </p:cNvSpPr>
          <p:nvPr>
            <p:ph type="body" sz="quarter" idx="12" hasCustomPrompt="1"/>
          </p:nvPr>
        </p:nvSpPr>
        <p:spPr>
          <a:xfrm>
            <a:off x="10319745" y="1950720"/>
            <a:ext cx="1518687" cy="1641475"/>
          </a:xfrm>
          <a:prstGeom prst="rect">
            <a:avLst/>
          </a:prstGeom>
        </p:spPr>
        <p:txBody>
          <a:bodyPr wrap="square" lIns="0">
            <a:spAutoFit/>
          </a:bodyPr>
          <a:lstStyle>
            <a:lvl1pPr marL="0" indent="0" algn="l">
              <a:lnSpc>
                <a:spcPct val="100000"/>
              </a:lnSpc>
              <a:buNone/>
              <a:defRPr sz="1065" b="0">
                <a:solidFill>
                  <a:srgbClr val="FF00FF"/>
                </a:solidFill>
              </a:defRPr>
            </a:lvl1pPr>
            <a:lvl2pPr marL="457200" indent="0">
              <a:buNone/>
              <a:defRPr>
                <a:solidFill>
                  <a:srgbClr val="FF0000"/>
                </a:solidFill>
              </a:defRPr>
            </a:lvl2pPr>
            <a:lvl3pPr marL="914400" indent="0">
              <a:buNone/>
              <a:defRPr>
                <a:solidFill>
                  <a:srgbClr val="FF0000"/>
                </a:solidFill>
              </a:defRPr>
            </a:lvl3pPr>
            <a:lvl4pPr marL="1371600" indent="0">
              <a:buNone/>
              <a:defRPr>
                <a:solidFill>
                  <a:srgbClr val="FF0000"/>
                </a:solidFill>
              </a:defRPr>
            </a:lvl4pPr>
            <a:lvl5pPr marL="1828800" indent="0">
              <a:buNone/>
              <a:defRPr>
                <a:solidFill>
                  <a:srgbClr val="FF0000"/>
                </a:solidFill>
              </a:defRPr>
            </a:lvl5pPr>
          </a:lstStyle>
          <a:p>
            <a:pPr lvl="0"/>
            <a:r>
              <a:rPr lang="en-US" dirty="0"/>
              <a:t>Input data using this custom table. If you’re not sure you’ll need this table, we recommend HIDING the slide temporarily instead of deleting it. If deleted, the custom table can be recovered from the master source file.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9_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2.sv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1.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2.sv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1.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5.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4.png"/><Relationship Id="rId2" Type="http://schemas.openxmlformats.org/officeDocument/2006/relationships/slideLayout" Target="../slideLayouts/slideLayout50.xml"/><Relationship Id="rId16" Type="http://schemas.openxmlformats.org/officeDocument/2006/relationships/theme" Target="../theme/theme6.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578B"/>
            </a:gs>
            <a:gs pos="100000">
              <a:srgbClr val="2774AE"/>
            </a:gs>
          </a:gsLst>
          <a:lin ang="0" scaled="0"/>
        </a:gradFill>
        <a:effectLst/>
      </p:bgPr>
    </p:bg>
    <p:spTree>
      <p:nvGrpSpPr>
        <p:cNvPr id="1" name=""/>
        <p:cNvGrpSpPr/>
        <p:nvPr/>
      </p:nvGrpSpPr>
      <p:grpSpPr>
        <a:xfrm>
          <a:off x="0" y="0"/>
          <a:ext cx="0" cy="0"/>
          <a:chOff x="0" y="0"/>
          <a:chExt cx="0" cy="0"/>
        </a:xfrm>
      </p:grpSpPr>
      <p:sp>
        <p:nvSpPr>
          <p:cNvPr id="14" name="Department name placeholder"/>
          <p:cNvSpPr txBox="1"/>
          <p:nvPr/>
        </p:nvSpPr>
        <p:spPr>
          <a:xfrm>
            <a:off x="8775077" y="277235"/>
            <a:ext cx="3061324" cy="176459"/>
          </a:xfrm>
          <a:prstGeom prst="rect">
            <a:avLst/>
          </a:prstGeom>
          <a:noFill/>
        </p:spPr>
        <p:txBody>
          <a:bodyPr wrap="square" lIns="121920" tIns="6096" rIns="0" bIns="6096" rtlCol="0">
            <a:noAutofit/>
          </a:bodyPr>
          <a:lstStyle/>
          <a:p>
            <a:pPr algn="r"/>
            <a:r>
              <a:rPr lang="en-US" sz="1065" dirty="0">
                <a:solidFill>
                  <a:srgbClr val="FFFFFF"/>
                </a:solidFill>
              </a:rPr>
              <a:t>ELECTRICAL &amp; COMPUTER ENGINEERING</a:t>
            </a:r>
          </a:p>
        </p:txBody>
      </p:sp>
      <p:pic>
        <p:nvPicPr>
          <p:cNvPr id="16" name="Logo"/>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7681" y="234346"/>
            <a:ext cx="564305" cy="182033"/>
          </a:xfrm>
          <a:prstGeom prst="rect">
            <a:avLst/>
          </a:prstGeom>
        </p:spPr>
      </p:pic>
      <p:sp>
        <p:nvSpPr>
          <p:cNvPr id="2" name="Slide Number Placeholder 1"/>
          <p:cNvSpPr>
            <a:spLocks noGrp="1"/>
          </p:cNvSpPr>
          <p:nvPr>
            <p:ph type="sldNum" sz="quarter" idx="4"/>
          </p:nvPr>
        </p:nvSpPr>
        <p:spPr>
          <a:xfrm>
            <a:off x="11226800" y="6339840"/>
            <a:ext cx="609600" cy="487680"/>
          </a:xfrm>
          <a:prstGeom prst="rect">
            <a:avLst/>
          </a:prstGeom>
        </p:spPr>
        <p:txBody>
          <a:bodyPr vert="horz" wrap="none" lIns="0" tIns="0" rIns="0" bIns="256032" rtlCol="0" anchor="t" anchorCtr="0">
            <a:noAutofit/>
          </a:bodyPr>
          <a:lstStyle>
            <a:lvl1pPr algn="r">
              <a:defRPr sz="1065">
                <a:solidFill>
                  <a:schemeClr val="bg1"/>
                </a:solidFill>
              </a:defRPr>
            </a:lvl1pPr>
          </a:lstStyle>
          <a:p>
            <a:fld id="{02F28CC5-0082-4951-8A8F-3C8372D6E514}" type="slidenum">
              <a:rPr lang="en-CA" smtClean="0"/>
              <a:t>‹#›</a:t>
            </a:fld>
            <a:endParaRPr lang="en-CA"/>
          </a:p>
        </p:txBody>
      </p:sp>
      <p:sp>
        <p:nvSpPr>
          <p:cNvPr id="3" name="Date Placeholder 2"/>
          <p:cNvSpPr>
            <a:spLocks noGrp="1"/>
          </p:cNvSpPr>
          <p:nvPr>
            <p:ph type="dt" sz="half" idx="2"/>
          </p:nvPr>
        </p:nvSpPr>
        <p:spPr>
          <a:xfrm>
            <a:off x="5730240" y="6339840"/>
            <a:ext cx="2743200" cy="422744"/>
          </a:xfrm>
          <a:prstGeom prst="rect">
            <a:avLst/>
          </a:prstGeom>
        </p:spPr>
        <p:txBody>
          <a:bodyPr vert="horz" lIns="0" tIns="0" rIns="0" bIns="256032" rtlCol="0" anchor="t" anchorCtr="0">
            <a:spAutoFit/>
          </a:bodyPr>
          <a:lstStyle>
            <a:lvl1pPr algn="l">
              <a:defRPr sz="1065">
                <a:solidFill>
                  <a:schemeClr val="bg1"/>
                </a:solidFill>
              </a:defRPr>
            </a:lvl1pPr>
          </a:lstStyle>
          <a:p>
            <a:fld id="{F0C553A3-940F-4AE8-96FB-3B07B67DC7A3}" type="datetimeFigureOut">
              <a:rPr lang="en-CA" smtClean="0"/>
              <a:t>2024-03-26</a:t>
            </a:fld>
            <a:endParaRPr lang="en-CA"/>
          </a:p>
        </p:txBody>
      </p:sp>
      <p:sp>
        <p:nvSpPr>
          <p:cNvPr id="4" name="Title Placeholder 3"/>
          <p:cNvSpPr>
            <a:spLocks noGrp="1"/>
          </p:cNvSpPr>
          <p:nvPr>
            <p:ph type="title"/>
          </p:nvPr>
        </p:nvSpPr>
        <p:spPr>
          <a:xfrm>
            <a:off x="853440" y="2578275"/>
            <a:ext cx="10373360" cy="664797"/>
          </a:xfrm>
          <a:prstGeom prst="rect">
            <a:avLst/>
          </a:prstGeom>
        </p:spPr>
        <p:txBody>
          <a:bodyPr vert="horz" wrap="square" lIns="0" tIns="0" rIns="0" bIns="0" rtlCol="0" anchor="b" anchorCtr="0">
            <a:spAutoFit/>
          </a:bodyPr>
          <a:lstStyle/>
          <a:p>
            <a:r>
              <a:rPr lang="en-US"/>
              <a:t>Click to edit Master title style</a:t>
            </a:r>
            <a:endParaRPr lang="en-US" dirty="0"/>
          </a:p>
        </p:txBody>
      </p:sp>
      <p:sp>
        <p:nvSpPr>
          <p:cNvPr id="5" name="Text Placeholder 4"/>
          <p:cNvSpPr>
            <a:spLocks noGrp="1"/>
          </p:cNvSpPr>
          <p:nvPr>
            <p:ph type="body" idx="1"/>
          </p:nvPr>
        </p:nvSpPr>
        <p:spPr>
          <a:xfrm>
            <a:off x="853440" y="3535680"/>
            <a:ext cx="10363200" cy="1690805"/>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723" r:id="rId12"/>
    <p:sldLayoutId id="2147483724" r:id="rId13"/>
  </p:sldLayoutIdLst>
  <p:txStyles>
    <p:titleStyle>
      <a:lvl1pPr algn="l" defTabSz="914400" rtl="0" eaLnBrk="1" latinLnBrk="0" hangingPunct="1">
        <a:lnSpc>
          <a:spcPct val="90000"/>
        </a:lnSpc>
        <a:spcBef>
          <a:spcPct val="0"/>
        </a:spcBef>
        <a:buNone/>
        <a:defRPr sz="4800" b="1" i="0" kern="1200">
          <a:solidFill>
            <a:schemeClr val="bg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65" b="0" kern="1200">
          <a:solidFill>
            <a:schemeClr val="bg1"/>
          </a:solidFill>
          <a:latin typeface="Helvetica" pitchFamily="2" charset="0"/>
          <a:ea typeface="+mn-ea"/>
          <a:cs typeface="+mn-cs"/>
        </a:defRPr>
      </a:lvl1pPr>
      <a:lvl2pPr marL="597535" indent="-231775" algn="l" defTabSz="914400" rtl="0" eaLnBrk="1" latinLnBrk="0" hangingPunct="1">
        <a:lnSpc>
          <a:spcPct val="90000"/>
        </a:lnSpc>
        <a:spcBef>
          <a:spcPts val="500"/>
        </a:spcBef>
        <a:buFont typeface="Arial" panose="020B0604020202020204" pitchFamily="34" charset="0"/>
        <a:buChar char="•"/>
        <a:defRPr sz="1865" b="0" kern="1200">
          <a:solidFill>
            <a:schemeClr val="bg1"/>
          </a:solidFill>
          <a:latin typeface="Helvetica" pitchFamily="2" charset="0"/>
          <a:ea typeface="+mn-ea"/>
          <a:cs typeface="+mn-cs"/>
        </a:defRPr>
      </a:lvl2pPr>
      <a:lvl3pPr marL="963295" indent="-228600" algn="l" defTabSz="914400" rtl="0" eaLnBrk="1" latinLnBrk="0" hangingPunct="1">
        <a:lnSpc>
          <a:spcPct val="90000"/>
        </a:lnSpc>
        <a:spcBef>
          <a:spcPts val="500"/>
        </a:spcBef>
        <a:buFont typeface="Arial" panose="020B0604020202020204" pitchFamily="34" charset="0"/>
        <a:buChar char="•"/>
        <a:defRPr sz="1865" b="0" kern="1200">
          <a:solidFill>
            <a:schemeClr val="bg1"/>
          </a:solidFill>
          <a:latin typeface="Helvetica" pitchFamily="2" charset="0"/>
          <a:ea typeface="+mn-ea"/>
          <a:cs typeface="+mn-cs"/>
        </a:defRPr>
      </a:lvl3pPr>
      <a:lvl4pPr marL="1329055" indent="-228600" algn="l" defTabSz="914400" rtl="0" eaLnBrk="1" latinLnBrk="0" hangingPunct="1">
        <a:lnSpc>
          <a:spcPct val="90000"/>
        </a:lnSpc>
        <a:spcBef>
          <a:spcPts val="500"/>
        </a:spcBef>
        <a:buFont typeface="Arial" panose="020B0604020202020204" pitchFamily="34" charset="0"/>
        <a:buChar char="•"/>
        <a:defRPr sz="1865" b="0" i="0" kern="1200">
          <a:solidFill>
            <a:schemeClr val="bg1"/>
          </a:solidFill>
          <a:latin typeface="Helvetica" pitchFamily="2" charset="0"/>
          <a:ea typeface="+mn-ea"/>
          <a:cs typeface="+mn-cs"/>
        </a:defRPr>
      </a:lvl4pPr>
      <a:lvl5pPr marL="1694815" indent="-228600" algn="l" defTabSz="914400" rtl="0" eaLnBrk="1" latinLnBrk="0" hangingPunct="1">
        <a:lnSpc>
          <a:spcPct val="90000"/>
        </a:lnSpc>
        <a:spcBef>
          <a:spcPts val="500"/>
        </a:spcBef>
        <a:buFont typeface="Arial" panose="020B0604020202020204" pitchFamily="34" charset="0"/>
        <a:buChar char="•"/>
        <a:defRPr sz="1865" b="0" kern="1200">
          <a:solidFill>
            <a:schemeClr val="bg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Header rule"/>
          <p:cNvSpPr/>
          <p:nvPr/>
        </p:nvSpPr>
        <p:spPr>
          <a:xfrm>
            <a:off x="853440" y="1470765"/>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1800" b="0" i="0" dirty="0">
              <a:latin typeface="Helvetica Regular" pitchFamily="2" charset="0"/>
            </a:endParaRPr>
          </a:p>
        </p:txBody>
      </p:sp>
      <p:sp>
        <p:nvSpPr>
          <p:cNvPr id="22" name="Title Placeholder"/>
          <p:cNvSpPr>
            <a:spLocks noGrp="1"/>
          </p:cNvSpPr>
          <p:nvPr>
            <p:ph type="title"/>
          </p:nvPr>
        </p:nvSpPr>
        <p:spPr>
          <a:xfrm>
            <a:off x="853439" y="853440"/>
            <a:ext cx="10363200" cy="524256"/>
          </a:xfrm>
          <a:prstGeom prst="rect">
            <a:avLst/>
          </a:prstGeom>
        </p:spPr>
        <p:txBody>
          <a:bodyPr vert="horz" wrap="square" lIns="0" tIns="0" rIns="0" bIns="0" rtlCol="0" anchor="b" anchorCtr="0">
            <a:spAutoFit/>
          </a:bodyPr>
          <a:lstStyle/>
          <a:p>
            <a:r>
              <a:rPr lang="en-US" dirty="0"/>
              <a:t>Click to edit Master title</a:t>
            </a:r>
          </a:p>
        </p:txBody>
      </p:sp>
      <p:sp>
        <p:nvSpPr>
          <p:cNvPr id="26" name="Date Placeholder"/>
          <p:cNvSpPr>
            <a:spLocks noGrp="1"/>
          </p:cNvSpPr>
          <p:nvPr>
            <p:ph type="dt" sz="half" idx="2"/>
          </p:nvPr>
        </p:nvSpPr>
        <p:spPr>
          <a:xfrm>
            <a:off x="5730240" y="6339840"/>
            <a:ext cx="2743200" cy="422744"/>
          </a:xfrm>
          <a:prstGeom prst="rect">
            <a:avLst/>
          </a:prstGeom>
        </p:spPr>
        <p:txBody>
          <a:bodyPr vert="horz" wrap="square" lIns="0" tIns="0" rIns="0" bIns="256032" rtlCol="0" anchor="t" anchorCtr="0">
            <a:spAutoFit/>
          </a:bodyPr>
          <a:lstStyle>
            <a:lvl1pPr algn="l">
              <a:lnSpc>
                <a:spcPct val="100000"/>
              </a:lnSpc>
              <a:defRPr sz="1065" b="0" i="0">
                <a:solidFill>
                  <a:srgbClr val="898989"/>
                </a:solidFill>
                <a:latin typeface="Helvetica Regular" pitchFamily="2" charset="0"/>
              </a:defRPr>
            </a:lvl1pPr>
          </a:lstStyle>
          <a:p>
            <a:fld id="{9F05C223-F9F2-7341-AC81-9A6F2CBE1079}" type="datetime4">
              <a:rPr lang="en-US" smtClean="0"/>
              <a:t>March 26, 2024</a:t>
            </a:fld>
            <a:endParaRPr lang="en-US" dirty="0"/>
          </a:p>
        </p:txBody>
      </p:sp>
      <p:sp>
        <p:nvSpPr>
          <p:cNvPr id="27" name="Slide Number Placeholder"/>
          <p:cNvSpPr>
            <a:spLocks noGrp="1"/>
          </p:cNvSpPr>
          <p:nvPr>
            <p:ph type="sldNum" sz="quarter" idx="4"/>
          </p:nvPr>
        </p:nvSpPr>
        <p:spPr>
          <a:xfrm>
            <a:off x="11228832" y="6339840"/>
            <a:ext cx="609600" cy="487680"/>
          </a:xfrm>
          <a:prstGeom prst="rect">
            <a:avLst/>
          </a:prstGeom>
        </p:spPr>
        <p:txBody>
          <a:bodyPr vert="horz" wrap="square" lIns="0" tIns="0" rIns="0" bIns="256032" rtlCol="0" anchor="t" anchorCtr="0">
            <a:noAutofit/>
          </a:bodyPr>
          <a:lstStyle>
            <a:lvl1pPr algn="r">
              <a:lnSpc>
                <a:spcPct val="100000"/>
              </a:lnSpc>
              <a:defRPr sz="1065" b="0" i="0">
                <a:solidFill>
                  <a:srgbClr val="898989"/>
                </a:solidFill>
                <a:latin typeface="Helvetica Regular" pitchFamily="2" charset="0"/>
              </a:defRPr>
            </a:lvl1pPr>
          </a:lstStyle>
          <a:p>
            <a:fld id="{B6238B5B-F19C-E947-A0BC-87BD7983F871}" type="slidenum">
              <a:rPr lang="en-US" smtClean="0"/>
              <a:t>‹#›</a:t>
            </a:fld>
            <a:endParaRPr lang="en-US" dirty="0"/>
          </a:p>
        </p:txBody>
      </p:sp>
      <p:sp>
        <p:nvSpPr>
          <p:cNvPr id="2" name="Rectangle 1"/>
          <p:cNvSpPr/>
          <p:nvPr/>
        </p:nvSpPr>
        <p:spPr>
          <a:xfrm>
            <a:off x="0" y="0"/>
            <a:ext cx="12192000" cy="609600"/>
          </a:xfrm>
          <a:prstGeom prst="rect">
            <a:avLst/>
          </a:prstGeom>
          <a:gradFill>
            <a:gsLst>
              <a:gs pos="0">
                <a:srgbClr val="00578B"/>
              </a:gs>
              <a:gs pos="100000">
                <a:srgbClr val="2774A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Department name placeholder"/>
          <p:cNvSpPr txBox="1"/>
          <p:nvPr/>
        </p:nvSpPr>
        <p:spPr>
          <a:xfrm>
            <a:off x="8778240" y="280416"/>
            <a:ext cx="3060192" cy="176459"/>
          </a:xfrm>
          <a:prstGeom prst="rect">
            <a:avLst/>
          </a:prstGeom>
          <a:noFill/>
        </p:spPr>
        <p:txBody>
          <a:bodyPr wrap="square" lIns="121920" tIns="6096" rIns="0" bIns="6096" rtlCol="0">
            <a:noAutofit/>
          </a:bodyPr>
          <a:lstStyle/>
          <a:p>
            <a:pPr algn="r"/>
            <a:r>
              <a:rPr lang="en-US" sz="1065" dirty="0">
                <a:solidFill>
                  <a:srgbClr val="FFFFFF"/>
                </a:solidFill>
              </a:rPr>
              <a:t>ELECTRICAL &amp; COMPUTER ENGINEERING</a:t>
            </a:r>
          </a:p>
        </p:txBody>
      </p:sp>
      <p:pic>
        <p:nvPicPr>
          <p:cNvPr id="12" name="Logo"/>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87681" y="234346"/>
            <a:ext cx="564305" cy="182033"/>
          </a:xfrm>
          <a:prstGeom prst="rect">
            <a:avLst/>
          </a:prstGeom>
        </p:spPr>
      </p:pic>
      <p:sp>
        <p:nvSpPr>
          <p:cNvPr id="16" name="Text Placeholder-left"/>
          <p:cNvSpPr txBox="1"/>
          <p:nvPr userDrawn="1"/>
        </p:nvSpPr>
        <p:spPr>
          <a:xfrm>
            <a:off x="487680" y="6349366"/>
            <a:ext cx="4754880" cy="492507"/>
          </a:xfrm>
          <a:prstGeom prst="rect">
            <a:avLst/>
          </a:prstGeom>
        </p:spPr>
        <p:txBody>
          <a:bodyPr wrap="square" lIns="0" tIns="0" rIns="0" bIns="341376">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endParaRPr lang="en-US" sz="1065" b="0" i="0" dirty="0">
              <a:solidFill>
                <a:srgbClr val="898989"/>
              </a:solidFill>
              <a:latin typeface="Helvetica Regular" pitchFamily="2" charset="0"/>
            </a:endParaRPr>
          </a:p>
        </p:txBody>
      </p:sp>
      <p:sp>
        <p:nvSpPr>
          <p:cNvPr id="4" name="Text Placeholder 3"/>
          <p:cNvSpPr>
            <a:spLocks noGrp="1"/>
          </p:cNvSpPr>
          <p:nvPr>
            <p:ph type="body" idx="1"/>
          </p:nvPr>
        </p:nvSpPr>
        <p:spPr>
          <a:xfrm>
            <a:off x="1463040" y="1950721"/>
            <a:ext cx="9753600" cy="15676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721" r:id="rId15"/>
    <p:sldLayoutId id="2147483725" r:id="rId16"/>
    <p:sldLayoutId id="2147483726" r:id="rId17"/>
  </p:sldLayoutIdLst>
  <p:hf hdr="0" ftr="0"/>
  <p:txStyles>
    <p:titleStyle>
      <a:lvl1pPr algn="l" defTabSz="914400" rtl="0" eaLnBrk="1" latinLnBrk="0" hangingPunct="1">
        <a:lnSpc>
          <a:spcPct val="90000"/>
        </a:lnSpc>
        <a:spcBef>
          <a:spcPct val="0"/>
        </a:spcBef>
        <a:buNone/>
        <a:defRPr sz="3735" b="1" i="0" kern="1200" baseline="0">
          <a:solidFill>
            <a:srgbClr val="58595B"/>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65" b="0" kern="1200">
          <a:solidFill>
            <a:srgbClr val="58595B"/>
          </a:solidFill>
          <a:latin typeface="Helvetica" pitchFamily="2" charset="0"/>
          <a:ea typeface="+mn-ea"/>
          <a:cs typeface="+mn-cs"/>
        </a:defRPr>
      </a:lvl1pPr>
      <a:lvl2pPr marL="597535" indent="-231775" algn="l" defTabSz="914400" rtl="0" eaLnBrk="1" latinLnBrk="0" hangingPunct="1">
        <a:lnSpc>
          <a:spcPct val="90000"/>
        </a:lnSpc>
        <a:spcBef>
          <a:spcPts val="500"/>
        </a:spcBef>
        <a:buFont typeface="Arial" panose="020B0604020202020204" pitchFamily="34" charset="0"/>
        <a:buChar char="•"/>
        <a:defRPr sz="1865" b="0" i="0" kern="1200" baseline="0">
          <a:solidFill>
            <a:srgbClr val="58595B"/>
          </a:solidFill>
          <a:latin typeface="Helvetica Regular" pitchFamily="2" charset="0"/>
          <a:ea typeface="+mn-ea"/>
          <a:cs typeface="+mn-cs"/>
        </a:defRPr>
      </a:lvl2pPr>
      <a:lvl3pPr marL="963295" indent="-228600" algn="l" defTabSz="914400" rtl="0" eaLnBrk="1" latinLnBrk="0" hangingPunct="1">
        <a:lnSpc>
          <a:spcPct val="90000"/>
        </a:lnSpc>
        <a:spcBef>
          <a:spcPts val="500"/>
        </a:spcBef>
        <a:buFont typeface="Arial" panose="020B0604020202020204" pitchFamily="34" charset="0"/>
        <a:buChar char="•"/>
        <a:defRPr sz="1865" b="0" kern="1200">
          <a:solidFill>
            <a:srgbClr val="58595B"/>
          </a:solidFill>
          <a:latin typeface="Helvetica" pitchFamily="2" charset="0"/>
          <a:ea typeface="+mn-ea"/>
          <a:cs typeface="+mn-cs"/>
        </a:defRPr>
      </a:lvl3pPr>
      <a:lvl4pPr marL="1329055" indent="-228600" algn="l" defTabSz="914400" rtl="0" eaLnBrk="1" latinLnBrk="0" hangingPunct="1">
        <a:lnSpc>
          <a:spcPct val="90000"/>
        </a:lnSpc>
        <a:spcBef>
          <a:spcPts val="500"/>
        </a:spcBef>
        <a:buFont typeface="Arial" panose="020B0604020202020204" pitchFamily="34" charset="0"/>
        <a:buChar char="•"/>
        <a:defRPr sz="1865" b="0" i="0" kern="1200">
          <a:solidFill>
            <a:srgbClr val="58595B"/>
          </a:solidFill>
          <a:latin typeface="Helvetica" pitchFamily="2" charset="0"/>
          <a:ea typeface="+mn-ea"/>
          <a:cs typeface="+mn-cs"/>
        </a:defRPr>
      </a:lvl4pPr>
      <a:lvl5pPr marL="1694815" indent="-228600" algn="l" defTabSz="914400" rtl="0" eaLnBrk="1" latinLnBrk="0" hangingPunct="1">
        <a:lnSpc>
          <a:spcPct val="90000"/>
        </a:lnSpc>
        <a:spcBef>
          <a:spcPts val="500"/>
        </a:spcBef>
        <a:buFont typeface="Arial" panose="020B0604020202020204" pitchFamily="34" charset="0"/>
        <a:buChar char="•"/>
        <a:defRPr sz="1865" b="0" kern="1200">
          <a:solidFill>
            <a:srgbClr val="58595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Date Placeholder"/>
          <p:cNvSpPr>
            <a:spLocks noGrp="1"/>
          </p:cNvSpPr>
          <p:nvPr>
            <p:ph type="dt" sz="half" idx="2"/>
          </p:nvPr>
        </p:nvSpPr>
        <p:spPr>
          <a:xfrm>
            <a:off x="5730240" y="6339840"/>
            <a:ext cx="2743200" cy="422744"/>
          </a:xfrm>
          <a:prstGeom prst="rect">
            <a:avLst/>
          </a:prstGeom>
        </p:spPr>
        <p:txBody>
          <a:bodyPr vert="horz" wrap="square" lIns="0" tIns="0" rIns="0" bIns="256032" rtlCol="0" anchor="t" anchorCtr="0">
            <a:spAutoFit/>
          </a:bodyPr>
          <a:lstStyle>
            <a:lvl1pPr algn="l">
              <a:lnSpc>
                <a:spcPct val="100000"/>
              </a:lnSpc>
              <a:defRPr sz="1065" b="0" i="0">
                <a:solidFill>
                  <a:srgbClr val="898989"/>
                </a:solidFill>
                <a:latin typeface="Helvetica Regular" pitchFamily="2" charset="0"/>
              </a:defRPr>
            </a:lvl1pPr>
          </a:lstStyle>
          <a:p>
            <a:fld id="{9F05C223-F9F2-7341-AC81-9A6F2CBE1079}" type="datetime4">
              <a:rPr lang="en-US" smtClean="0"/>
              <a:t>March 26, 2024</a:t>
            </a:fld>
            <a:endParaRPr lang="en-US" dirty="0"/>
          </a:p>
        </p:txBody>
      </p:sp>
      <p:sp>
        <p:nvSpPr>
          <p:cNvPr id="27" name="Slide Number Placeholder"/>
          <p:cNvSpPr>
            <a:spLocks noGrp="1"/>
          </p:cNvSpPr>
          <p:nvPr>
            <p:ph type="sldNum" sz="quarter" idx="4"/>
          </p:nvPr>
        </p:nvSpPr>
        <p:spPr>
          <a:xfrm>
            <a:off x="11228832" y="6339840"/>
            <a:ext cx="609600" cy="487680"/>
          </a:xfrm>
          <a:prstGeom prst="rect">
            <a:avLst/>
          </a:prstGeom>
        </p:spPr>
        <p:txBody>
          <a:bodyPr vert="horz" wrap="square" lIns="0" tIns="0" rIns="0" bIns="256032" rtlCol="0" anchor="t" anchorCtr="0">
            <a:noAutofit/>
          </a:bodyPr>
          <a:lstStyle>
            <a:lvl1pPr algn="r">
              <a:lnSpc>
                <a:spcPct val="100000"/>
              </a:lnSpc>
              <a:defRPr sz="1065" b="0" i="0">
                <a:solidFill>
                  <a:srgbClr val="898989"/>
                </a:solidFill>
                <a:latin typeface="Helvetica Regular" pitchFamily="2" charset="0"/>
              </a:defRPr>
            </a:lvl1pPr>
          </a:lstStyle>
          <a:p>
            <a:fld id="{B6238B5B-F19C-E947-A0BC-87BD7983F871}" type="slidenum">
              <a:rPr lang="en-US" smtClean="0"/>
              <a:t>‹#›</a:t>
            </a:fld>
            <a:endParaRPr lang="en-US" dirty="0"/>
          </a:p>
        </p:txBody>
      </p:sp>
      <p:sp>
        <p:nvSpPr>
          <p:cNvPr id="2" name="Rectangle 1"/>
          <p:cNvSpPr/>
          <p:nvPr/>
        </p:nvSpPr>
        <p:spPr>
          <a:xfrm>
            <a:off x="0" y="0"/>
            <a:ext cx="12192000" cy="609600"/>
          </a:xfrm>
          <a:prstGeom prst="rect">
            <a:avLst/>
          </a:prstGeom>
          <a:gradFill>
            <a:gsLst>
              <a:gs pos="0">
                <a:srgbClr val="00578B"/>
              </a:gs>
              <a:gs pos="100000">
                <a:srgbClr val="2774A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Department name placeholder"/>
          <p:cNvSpPr txBox="1"/>
          <p:nvPr/>
        </p:nvSpPr>
        <p:spPr>
          <a:xfrm>
            <a:off x="8778240" y="280416"/>
            <a:ext cx="3060192" cy="176459"/>
          </a:xfrm>
          <a:prstGeom prst="rect">
            <a:avLst/>
          </a:prstGeom>
          <a:noFill/>
        </p:spPr>
        <p:txBody>
          <a:bodyPr wrap="square" lIns="121920" tIns="6096" rIns="0" bIns="6096" rtlCol="0">
            <a:noAutofit/>
          </a:bodyPr>
          <a:lstStyle/>
          <a:p>
            <a:pPr algn="r"/>
            <a:r>
              <a:rPr lang="en-US" sz="1065" dirty="0">
                <a:solidFill>
                  <a:srgbClr val="FFFFFF"/>
                </a:solidFill>
              </a:rPr>
              <a:t>ELECTRICAL &amp; COMPUTER ENGINEERING</a:t>
            </a:r>
          </a:p>
        </p:txBody>
      </p:sp>
      <p:pic>
        <p:nvPicPr>
          <p:cNvPr id="12" name="Logo"/>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7681" y="234346"/>
            <a:ext cx="564305" cy="182033"/>
          </a:xfrm>
          <a:prstGeom prst="rect">
            <a:avLst/>
          </a:prstGeom>
        </p:spPr>
      </p:pic>
      <p:sp>
        <p:nvSpPr>
          <p:cNvPr id="16" name="Text Placeholder-left"/>
          <p:cNvSpPr txBox="1"/>
          <p:nvPr userDrawn="1"/>
        </p:nvSpPr>
        <p:spPr>
          <a:xfrm>
            <a:off x="487680" y="6349366"/>
            <a:ext cx="4754880" cy="492507"/>
          </a:xfrm>
          <a:prstGeom prst="rect">
            <a:avLst/>
          </a:prstGeom>
        </p:spPr>
        <p:txBody>
          <a:bodyPr wrap="square" lIns="0" tIns="0" rIns="0" bIns="341376">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endParaRPr lang="en-US" sz="1065" b="0" i="0" dirty="0">
              <a:solidFill>
                <a:srgbClr val="898989"/>
              </a:solidFill>
              <a:latin typeface="Helvetica Regular" pitchFamily="2" charset="0"/>
            </a:endParaRPr>
          </a:p>
        </p:txBody>
      </p:sp>
    </p:spTree>
    <p:extLst>
      <p:ext uri="{BB962C8B-B14F-4D97-AF65-F5344CB8AC3E}">
        <p14:creationId xmlns:p14="http://schemas.microsoft.com/office/powerpoint/2010/main" val="249222192"/>
      </p:ext>
    </p:extLst>
  </p:cSld>
  <p:clrMap bg1="lt1" tx1="dk1" bg2="lt2" tx2="dk2" accent1="accent1" accent2="accent2" accent3="accent3" accent4="accent4" accent5="accent5" accent6="accent6" hlink="hlink" folHlink="folHlink"/>
  <p:hf hdr="0" ftr="0"/>
  <p:txStyles>
    <p:titleStyle>
      <a:lvl1pPr algn="l" defTabSz="914400" rtl="0" eaLnBrk="1" latinLnBrk="0" hangingPunct="1">
        <a:lnSpc>
          <a:spcPct val="90000"/>
        </a:lnSpc>
        <a:spcBef>
          <a:spcPct val="0"/>
        </a:spcBef>
        <a:buNone/>
        <a:defRPr sz="3735" b="1" i="0" kern="1200" baseline="0">
          <a:solidFill>
            <a:srgbClr val="58595B"/>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65" b="0" kern="1200">
          <a:solidFill>
            <a:srgbClr val="58595B"/>
          </a:solidFill>
          <a:latin typeface="Helvetica" pitchFamily="2" charset="0"/>
          <a:ea typeface="+mn-ea"/>
          <a:cs typeface="+mn-cs"/>
        </a:defRPr>
      </a:lvl1pPr>
      <a:lvl2pPr marL="597535" indent="-231775" algn="l" defTabSz="914400" rtl="0" eaLnBrk="1" latinLnBrk="0" hangingPunct="1">
        <a:lnSpc>
          <a:spcPct val="90000"/>
        </a:lnSpc>
        <a:spcBef>
          <a:spcPts val="500"/>
        </a:spcBef>
        <a:buFont typeface="Arial" panose="020B0604020202020204" pitchFamily="34" charset="0"/>
        <a:buChar char="•"/>
        <a:defRPr sz="1865" b="0" i="0" kern="1200" baseline="0">
          <a:solidFill>
            <a:srgbClr val="58595B"/>
          </a:solidFill>
          <a:latin typeface="Helvetica Regular" pitchFamily="2" charset="0"/>
          <a:ea typeface="+mn-ea"/>
          <a:cs typeface="+mn-cs"/>
        </a:defRPr>
      </a:lvl2pPr>
      <a:lvl3pPr marL="963295" indent="-228600" algn="l" defTabSz="914400" rtl="0" eaLnBrk="1" latinLnBrk="0" hangingPunct="1">
        <a:lnSpc>
          <a:spcPct val="90000"/>
        </a:lnSpc>
        <a:spcBef>
          <a:spcPts val="500"/>
        </a:spcBef>
        <a:buFont typeface="Arial" panose="020B0604020202020204" pitchFamily="34" charset="0"/>
        <a:buChar char="•"/>
        <a:defRPr sz="1865" b="0" kern="1200">
          <a:solidFill>
            <a:srgbClr val="58595B"/>
          </a:solidFill>
          <a:latin typeface="Helvetica" pitchFamily="2" charset="0"/>
          <a:ea typeface="+mn-ea"/>
          <a:cs typeface="+mn-cs"/>
        </a:defRPr>
      </a:lvl3pPr>
      <a:lvl4pPr marL="1329055" indent="-228600" algn="l" defTabSz="914400" rtl="0" eaLnBrk="1" latinLnBrk="0" hangingPunct="1">
        <a:lnSpc>
          <a:spcPct val="90000"/>
        </a:lnSpc>
        <a:spcBef>
          <a:spcPts val="500"/>
        </a:spcBef>
        <a:buFont typeface="Arial" panose="020B0604020202020204" pitchFamily="34" charset="0"/>
        <a:buChar char="•"/>
        <a:defRPr sz="1865" b="0" i="0" kern="1200">
          <a:solidFill>
            <a:srgbClr val="58595B"/>
          </a:solidFill>
          <a:latin typeface="Helvetica" pitchFamily="2" charset="0"/>
          <a:ea typeface="+mn-ea"/>
          <a:cs typeface="+mn-cs"/>
        </a:defRPr>
      </a:lvl4pPr>
      <a:lvl5pPr marL="1694815" indent="-228600" algn="l" defTabSz="914400" rtl="0" eaLnBrk="1" latinLnBrk="0" hangingPunct="1">
        <a:lnSpc>
          <a:spcPct val="90000"/>
        </a:lnSpc>
        <a:spcBef>
          <a:spcPts val="500"/>
        </a:spcBef>
        <a:buFont typeface="Arial" panose="020B0604020202020204" pitchFamily="34" charset="0"/>
        <a:buChar char="•"/>
        <a:defRPr sz="1865" b="0" kern="1200">
          <a:solidFill>
            <a:srgbClr val="58595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Department name placeholder"/>
          <p:cNvSpPr txBox="1"/>
          <p:nvPr userDrawn="1"/>
        </p:nvSpPr>
        <p:spPr>
          <a:xfrm>
            <a:off x="8778240" y="277235"/>
            <a:ext cx="3060192" cy="176523"/>
          </a:xfrm>
          <a:prstGeom prst="rect">
            <a:avLst/>
          </a:prstGeom>
          <a:noFill/>
        </p:spPr>
        <p:txBody>
          <a:bodyPr wrap="square" lIns="121920" tIns="6096" rIns="0" bIns="6096" rtlCol="0">
            <a:spAutoFit/>
          </a:bodyPr>
          <a:lstStyle/>
          <a:p>
            <a:pPr algn="r"/>
            <a:r>
              <a:rPr lang="en-US" sz="1065" dirty="0">
                <a:solidFill>
                  <a:srgbClr val="FFFFFF"/>
                </a:solidFill>
              </a:rPr>
              <a:t>Electrical &amp; Computer Engineering</a:t>
            </a:r>
          </a:p>
        </p:txBody>
      </p:sp>
      <p:pic>
        <p:nvPicPr>
          <p:cNvPr id="18" name="Logo"/>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87681" y="234346"/>
            <a:ext cx="564305" cy="182033"/>
          </a:xfrm>
          <a:prstGeom prst="rect">
            <a:avLst/>
          </a:prstGeom>
        </p:spPr>
      </p:pic>
      <p:sp>
        <p:nvSpPr>
          <p:cNvPr id="3" name="Slide Number Placeholder 2"/>
          <p:cNvSpPr>
            <a:spLocks noGrp="1"/>
          </p:cNvSpPr>
          <p:nvPr>
            <p:ph type="sldNum" sz="quarter" idx="4"/>
          </p:nvPr>
        </p:nvSpPr>
        <p:spPr>
          <a:xfrm>
            <a:off x="11228832" y="6339840"/>
            <a:ext cx="609600" cy="487680"/>
          </a:xfrm>
          <a:prstGeom prst="rect">
            <a:avLst/>
          </a:prstGeom>
        </p:spPr>
        <p:txBody>
          <a:bodyPr vert="horz" wrap="none" lIns="0" tIns="0" rIns="0" bIns="256032" rtlCol="0" anchor="t" anchorCtr="0">
            <a:noAutofit/>
          </a:bodyPr>
          <a:lstStyle>
            <a:lvl1pPr algn="r">
              <a:defRPr sz="1065">
                <a:solidFill>
                  <a:schemeClr val="bg1"/>
                </a:solidFill>
              </a:defRPr>
            </a:lvl1pPr>
          </a:lstStyle>
          <a:p>
            <a:fld id="{06775D5B-78AF-3A4A-8588-791173DFA68C}" type="slidenum">
              <a:rPr lang="en-US" smtClean="0"/>
              <a:t>‹#›</a:t>
            </a:fld>
            <a:endParaRPr lang="en-US" dirty="0"/>
          </a:p>
        </p:txBody>
      </p:sp>
      <p:sp>
        <p:nvSpPr>
          <p:cNvPr id="6" name="Date Placeholder 5"/>
          <p:cNvSpPr>
            <a:spLocks noGrp="1"/>
          </p:cNvSpPr>
          <p:nvPr>
            <p:ph type="dt" sz="half" idx="2"/>
          </p:nvPr>
        </p:nvSpPr>
        <p:spPr>
          <a:xfrm>
            <a:off x="5730240" y="6345457"/>
            <a:ext cx="2743200" cy="422744"/>
          </a:xfrm>
          <a:prstGeom prst="rect">
            <a:avLst/>
          </a:prstGeom>
        </p:spPr>
        <p:txBody>
          <a:bodyPr vert="horz" lIns="0" tIns="0" rIns="0" bIns="256032" rtlCol="0" anchor="t" anchorCtr="0">
            <a:spAutoFit/>
          </a:bodyPr>
          <a:lstStyle>
            <a:lvl1pPr algn="l">
              <a:defRPr sz="1065">
                <a:solidFill>
                  <a:schemeClr val="bg1"/>
                </a:solidFill>
              </a:defRPr>
            </a:lvl1pPr>
          </a:lstStyle>
          <a:p>
            <a:fld id="{3E537502-922D-9147-8E70-41A9CF08F3D0}" type="datetime4">
              <a:rPr lang="en-US" smtClean="0"/>
              <a:t>March 26, 2024</a:t>
            </a:fld>
            <a:endParaRPr lang="en-US" dirty="0"/>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hdr="0" ftr="0"/>
  <p:txStyles>
    <p:titleStyle>
      <a:lvl1pPr algn="ctr" defTabSz="914400" rtl="0" eaLnBrk="1" latinLnBrk="0" hangingPunct="1">
        <a:lnSpc>
          <a:spcPct val="90000"/>
        </a:lnSpc>
        <a:spcBef>
          <a:spcPct val="0"/>
        </a:spcBef>
        <a:buNone/>
        <a:defRPr sz="4800" b="0" i="0" kern="1200" baseline="0">
          <a:solidFill>
            <a:schemeClr val="bg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65" b="0" kern="1200">
          <a:solidFill>
            <a:schemeClr val="bg1"/>
          </a:solidFill>
          <a:latin typeface="+mn-lt"/>
          <a:ea typeface="+mn-ea"/>
          <a:cs typeface="+mn-cs"/>
        </a:defRPr>
      </a:lvl1pPr>
      <a:lvl2pPr marL="597535" indent="-231775" algn="l" defTabSz="914400" rtl="0" eaLnBrk="1" latinLnBrk="0" hangingPunct="1">
        <a:lnSpc>
          <a:spcPct val="90000"/>
        </a:lnSpc>
        <a:spcBef>
          <a:spcPts val="500"/>
        </a:spcBef>
        <a:buFont typeface="Arial" panose="020B0604020202020204" pitchFamily="34" charset="0"/>
        <a:buChar char="•"/>
        <a:defRPr sz="1865" b="0" i="0" kern="1200" baseline="0">
          <a:solidFill>
            <a:schemeClr val="bg1"/>
          </a:solidFill>
          <a:latin typeface="+mn-lt"/>
          <a:ea typeface="+mn-ea"/>
          <a:cs typeface="+mn-cs"/>
        </a:defRPr>
      </a:lvl2pPr>
      <a:lvl3pPr marL="963295" indent="-228600" algn="l" defTabSz="914400" rtl="0" eaLnBrk="1" latinLnBrk="0" hangingPunct="1">
        <a:lnSpc>
          <a:spcPct val="90000"/>
        </a:lnSpc>
        <a:spcBef>
          <a:spcPts val="500"/>
        </a:spcBef>
        <a:buFont typeface="Arial" panose="020B0604020202020204" pitchFamily="34" charset="0"/>
        <a:buChar char="•"/>
        <a:defRPr sz="1865" b="0" kern="1200">
          <a:solidFill>
            <a:schemeClr val="bg1"/>
          </a:solidFill>
          <a:latin typeface="+mn-lt"/>
          <a:ea typeface="+mn-ea"/>
          <a:cs typeface="+mn-cs"/>
        </a:defRPr>
      </a:lvl3pPr>
      <a:lvl4pPr marL="1329055" indent="-228600" algn="l" defTabSz="914400" rtl="0" eaLnBrk="1" latinLnBrk="0" hangingPunct="1">
        <a:lnSpc>
          <a:spcPct val="90000"/>
        </a:lnSpc>
        <a:spcBef>
          <a:spcPts val="500"/>
        </a:spcBef>
        <a:buFont typeface="Arial" panose="020B0604020202020204" pitchFamily="34" charset="0"/>
        <a:buChar char="•"/>
        <a:defRPr sz="1865" b="0" i="0" kern="1200">
          <a:solidFill>
            <a:schemeClr val="bg1"/>
          </a:solidFill>
          <a:latin typeface="+mn-lt"/>
          <a:ea typeface="+mn-ea"/>
          <a:cs typeface="+mn-cs"/>
        </a:defRPr>
      </a:lvl4pPr>
      <a:lvl5pPr marL="1694815" indent="-228600" algn="l" defTabSz="914400" rtl="0" eaLnBrk="1" latinLnBrk="0" hangingPunct="1">
        <a:lnSpc>
          <a:spcPct val="90000"/>
        </a:lnSpc>
        <a:spcBef>
          <a:spcPts val="500"/>
        </a:spcBef>
        <a:buFont typeface="Arial" panose="020B0604020202020204" pitchFamily="34" charset="0"/>
        <a:buChar char="•"/>
        <a:defRPr sz="1865" b="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Zhang, Dissertation Proposal"/>
          <p:cNvSpPr txBox="1"/>
          <p:nvPr/>
        </p:nvSpPr>
        <p:spPr>
          <a:xfrm>
            <a:off x="2595563" y="6534557"/>
            <a:ext cx="3500438" cy="2769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nchor="ctr">
            <a:spAutoFit/>
          </a:bodyPr>
          <a:lstStyle>
            <a:lvl1pPr algn="r">
              <a:defRPr sz="2400">
                <a:solidFill>
                  <a:srgbClr val="FFFFFF"/>
                </a:solidFill>
              </a:defRPr>
            </a:lvl1pPr>
          </a:lstStyle>
          <a:p>
            <a:pPr>
              <a:defRPr sz="3600">
                <a:solidFill>
                  <a:srgbClr val="000000"/>
                </a:solidFill>
              </a:defRPr>
            </a:pPr>
            <a:r>
              <a:rPr sz="1200">
                <a:solidFill>
                  <a:srgbClr val="FFFFFF"/>
                </a:solidFill>
              </a:rPr>
              <a:t>Zhang, Dissertation Proposal</a:t>
            </a:r>
          </a:p>
        </p:txBody>
      </p:sp>
      <p:sp>
        <p:nvSpPr>
          <p:cNvPr id="3" name="Slide Number"/>
          <p:cNvSpPr txBox="1">
            <a:spLocks noGrp="1"/>
          </p:cNvSpPr>
          <p:nvPr>
            <p:ph type="sldNum" sz="quarter" idx="2"/>
          </p:nvPr>
        </p:nvSpPr>
        <p:spPr>
          <a:xfrm>
            <a:off x="11811000" y="6384565"/>
            <a:ext cx="381000" cy="600162"/>
          </a:xfrm>
          <a:prstGeom prst="rect">
            <a:avLst/>
          </a:prstGeom>
          <a:ln w="25400">
            <a:miter lim="400000"/>
          </a:ln>
        </p:spPr>
        <p:txBody>
          <a:bodyPr tIns="91439" bIns="91439" anchor="ctr">
            <a:spAutoFit/>
          </a:bodyPr>
          <a:lstStyle>
            <a:lvl1pPr>
              <a:spcBef>
                <a:spcPts val="1600"/>
              </a:spcBef>
              <a:defRPr>
                <a:solidFill>
                  <a:srgbClr val="0573AE"/>
                </a:solidFill>
              </a:defRPr>
            </a:lvl1pPr>
          </a:lstStyle>
          <a:p>
            <a:fld id="{86CB4B4D-7CA3-9044-876B-883B54F8677D}" type="slidenum">
              <a:t>‹#›</a:t>
            </a:fld>
            <a:endParaRPr/>
          </a:p>
        </p:txBody>
      </p:sp>
      <p:sp>
        <p:nvSpPr>
          <p:cNvPr id="4" name="Title Text"/>
          <p:cNvSpPr txBox="1">
            <a:spLocks noGrp="1"/>
          </p:cNvSpPr>
          <p:nvPr>
            <p:ph type="title"/>
          </p:nvPr>
        </p:nvSpPr>
        <p:spPr>
          <a:xfrm>
            <a:off x="63500" y="1179"/>
            <a:ext cx="11049000" cy="81280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p>
            <a:r>
              <a:t>Title Text</a:t>
            </a:r>
          </a:p>
        </p:txBody>
      </p:sp>
      <p:sp>
        <p:nvSpPr>
          <p:cNvPr id="5" name="Body Level One…"/>
          <p:cNvSpPr txBox="1">
            <a:spLocks noGrp="1"/>
          </p:cNvSpPr>
          <p:nvPr>
            <p:ph type="body" idx="1"/>
          </p:nvPr>
        </p:nvSpPr>
        <p:spPr>
          <a:xfrm>
            <a:off x="-2319841" y="-398677"/>
            <a:ext cx="11430001" cy="505460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lstStyle>
            <a:lvl2pPr marL="1016000" indent="-635000">
              <a:buSzPct val="120000"/>
            </a:lvl2pPr>
            <a:lvl3pPr marL="1397000" indent="-635000"/>
            <a:lvl4pPr marL="1778000" indent="-635000">
              <a:buChar char="-"/>
            </a:lvl4pPr>
            <a:lvl5pPr>
              <a:buSzPct val="40000"/>
              <a:buChar cha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93834762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49" r:id="rId5"/>
  </p:sldLayoutIdLst>
  <p:transition spd="med"/>
  <p:txStyles>
    <p:titleStyle>
      <a:lvl1pPr marL="0" marR="0" indent="25400" algn="l" defTabSz="914400" latinLnBrk="0">
        <a:lnSpc>
          <a:spcPct val="90000"/>
        </a:lnSpc>
        <a:spcBef>
          <a:spcPts val="0"/>
        </a:spcBef>
        <a:spcAft>
          <a:spcPts val="0"/>
        </a:spcAft>
        <a:buClrTx/>
        <a:buSzTx/>
        <a:buFontTx/>
        <a:buNone/>
        <a:tabLst/>
        <a:defRPr sz="2500" b="1" i="0" u="none" strike="noStrike" cap="none" spc="0" baseline="0">
          <a:solidFill>
            <a:srgbClr val="3284BF"/>
          </a:solidFill>
          <a:uFillTx/>
          <a:latin typeface="+mn-lt"/>
          <a:ea typeface="+mn-ea"/>
          <a:cs typeface="+mn-cs"/>
          <a:sym typeface="Helvetica"/>
        </a:defRPr>
      </a:lvl1pPr>
      <a:lvl2pPr marL="0" marR="0" indent="0" algn="l" defTabSz="914400" latinLnBrk="0">
        <a:lnSpc>
          <a:spcPct val="90000"/>
        </a:lnSpc>
        <a:spcBef>
          <a:spcPts val="0"/>
        </a:spcBef>
        <a:spcAft>
          <a:spcPts val="0"/>
        </a:spcAft>
        <a:buClrTx/>
        <a:buSzTx/>
        <a:buFontTx/>
        <a:buNone/>
        <a:tabLst/>
        <a:defRPr sz="2500" b="1" i="0" u="none" strike="noStrike" cap="none" spc="0" baseline="0">
          <a:solidFill>
            <a:srgbClr val="3284BF"/>
          </a:solidFill>
          <a:uFillTx/>
          <a:latin typeface="+mn-lt"/>
          <a:ea typeface="+mn-ea"/>
          <a:cs typeface="+mn-cs"/>
          <a:sym typeface="Helvetica"/>
        </a:defRPr>
      </a:lvl2pPr>
      <a:lvl3pPr marL="0" marR="0" indent="0" algn="l" defTabSz="914400" latinLnBrk="0">
        <a:lnSpc>
          <a:spcPct val="90000"/>
        </a:lnSpc>
        <a:spcBef>
          <a:spcPts val="0"/>
        </a:spcBef>
        <a:spcAft>
          <a:spcPts val="0"/>
        </a:spcAft>
        <a:buClrTx/>
        <a:buSzTx/>
        <a:buFontTx/>
        <a:buNone/>
        <a:tabLst/>
        <a:defRPr sz="2500" b="1" i="0" u="none" strike="noStrike" cap="none" spc="0" baseline="0">
          <a:solidFill>
            <a:srgbClr val="3284BF"/>
          </a:solidFill>
          <a:uFillTx/>
          <a:latin typeface="+mn-lt"/>
          <a:ea typeface="+mn-ea"/>
          <a:cs typeface="+mn-cs"/>
          <a:sym typeface="Helvetica"/>
        </a:defRPr>
      </a:lvl3pPr>
      <a:lvl4pPr marL="0" marR="0" indent="0" algn="l" defTabSz="914400" latinLnBrk="0">
        <a:lnSpc>
          <a:spcPct val="90000"/>
        </a:lnSpc>
        <a:spcBef>
          <a:spcPts val="0"/>
        </a:spcBef>
        <a:spcAft>
          <a:spcPts val="0"/>
        </a:spcAft>
        <a:buClrTx/>
        <a:buSzTx/>
        <a:buFontTx/>
        <a:buNone/>
        <a:tabLst/>
        <a:defRPr sz="2500" b="1" i="0" u="none" strike="noStrike" cap="none" spc="0" baseline="0">
          <a:solidFill>
            <a:srgbClr val="3284BF"/>
          </a:solidFill>
          <a:uFillTx/>
          <a:latin typeface="+mn-lt"/>
          <a:ea typeface="+mn-ea"/>
          <a:cs typeface="+mn-cs"/>
          <a:sym typeface="Helvetica"/>
        </a:defRPr>
      </a:lvl4pPr>
      <a:lvl5pPr marL="0" marR="0" indent="0" algn="l" defTabSz="914400" latinLnBrk="0">
        <a:lnSpc>
          <a:spcPct val="90000"/>
        </a:lnSpc>
        <a:spcBef>
          <a:spcPts val="0"/>
        </a:spcBef>
        <a:spcAft>
          <a:spcPts val="0"/>
        </a:spcAft>
        <a:buClrTx/>
        <a:buSzTx/>
        <a:buFontTx/>
        <a:buNone/>
        <a:tabLst/>
        <a:defRPr sz="2500" b="1" i="0" u="none" strike="noStrike" cap="none" spc="0" baseline="0">
          <a:solidFill>
            <a:srgbClr val="3284BF"/>
          </a:solidFill>
          <a:uFillTx/>
          <a:latin typeface="+mn-lt"/>
          <a:ea typeface="+mn-ea"/>
          <a:cs typeface="+mn-cs"/>
          <a:sym typeface="Helvetica"/>
        </a:defRPr>
      </a:lvl5pPr>
      <a:lvl6pPr marL="0" marR="0" indent="228600" algn="l" defTabSz="914400" latinLnBrk="0">
        <a:lnSpc>
          <a:spcPct val="90000"/>
        </a:lnSpc>
        <a:spcBef>
          <a:spcPts val="0"/>
        </a:spcBef>
        <a:spcAft>
          <a:spcPts val="0"/>
        </a:spcAft>
        <a:buClrTx/>
        <a:buSzTx/>
        <a:buFontTx/>
        <a:buNone/>
        <a:tabLst/>
        <a:defRPr sz="2500" b="1" i="0" u="none" strike="noStrike" cap="none" spc="0" baseline="0">
          <a:solidFill>
            <a:srgbClr val="3284BF"/>
          </a:solidFill>
          <a:uFillTx/>
          <a:latin typeface="+mn-lt"/>
          <a:ea typeface="+mn-ea"/>
          <a:cs typeface="+mn-cs"/>
          <a:sym typeface="Helvetica"/>
        </a:defRPr>
      </a:lvl6pPr>
      <a:lvl7pPr marL="0" marR="0" indent="457200" algn="l" defTabSz="914400" latinLnBrk="0">
        <a:lnSpc>
          <a:spcPct val="90000"/>
        </a:lnSpc>
        <a:spcBef>
          <a:spcPts val="0"/>
        </a:spcBef>
        <a:spcAft>
          <a:spcPts val="0"/>
        </a:spcAft>
        <a:buClrTx/>
        <a:buSzTx/>
        <a:buFontTx/>
        <a:buNone/>
        <a:tabLst/>
        <a:defRPr sz="2500" b="1" i="0" u="none" strike="noStrike" cap="none" spc="0" baseline="0">
          <a:solidFill>
            <a:srgbClr val="3284BF"/>
          </a:solidFill>
          <a:uFillTx/>
          <a:latin typeface="+mn-lt"/>
          <a:ea typeface="+mn-ea"/>
          <a:cs typeface="+mn-cs"/>
          <a:sym typeface="Helvetica"/>
        </a:defRPr>
      </a:lvl7pPr>
      <a:lvl8pPr marL="0" marR="0" indent="685800" algn="l" defTabSz="914400" latinLnBrk="0">
        <a:lnSpc>
          <a:spcPct val="90000"/>
        </a:lnSpc>
        <a:spcBef>
          <a:spcPts val="0"/>
        </a:spcBef>
        <a:spcAft>
          <a:spcPts val="0"/>
        </a:spcAft>
        <a:buClrTx/>
        <a:buSzTx/>
        <a:buFontTx/>
        <a:buNone/>
        <a:tabLst/>
        <a:defRPr sz="2500" b="1" i="0" u="none" strike="noStrike" cap="none" spc="0" baseline="0">
          <a:solidFill>
            <a:srgbClr val="3284BF"/>
          </a:solidFill>
          <a:uFillTx/>
          <a:latin typeface="+mn-lt"/>
          <a:ea typeface="+mn-ea"/>
          <a:cs typeface="+mn-cs"/>
          <a:sym typeface="Helvetica"/>
        </a:defRPr>
      </a:lvl8pPr>
      <a:lvl9pPr marL="0" marR="0" indent="914400" algn="l" defTabSz="914400" latinLnBrk="0">
        <a:lnSpc>
          <a:spcPct val="90000"/>
        </a:lnSpc>
        <a:spcBef>
          <a:spcPts val="0"/>
        </a:spcBef>
        <a:spcAft>
          <a:spcPts val="0"/>
        </a:spcAft>
        <a:buClrTx/>
        <a:buSzTx/>
        <a:buFontTx/>
        <a:buNone/>
        <a:tabLst/>
        <a:defRPr sz="2500" b="1" i="0" u="none" strike="noStrike" cap="none" spc="0" baseline="0">
          <a:solidFill>
            <a:srgbClr val="3284BF"/>
          </a:solidFill>
          <a:uFillTx/>
          <a:latin typeface="+mn-lt"/>
          <a:ea typeface="+mn-ea"/>
          <a:cs typeface="+mn-cs"/>
          <a:sym typeface="Helvetica"/>
        </a:defRPr>
      </a:lvl9pPr>
    </p:titleStyle>
    <p:bodyStyle>
      <a:lvl1pPr marL="317500" marR="0" indent="-317500" algn="l" defTabSz="914400" rtl="0" latinLnBrk="0">
        <a:lnSpc>
          <a:spcPct val="100000"/>
        </a:lnSpc>
        <a:spcBef>
          <a:spcPts val="75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Helvetica"/>
        </a:defRPr>
      </a:lvl1pPr>
      <a:lvl2pPr marL="511342" marR="0" indent="-320842" algn="l" defTabSz="914400" rtl="0" latinLnBrk="0">
        <a:lnSpc>
          <a:spcPct val="100000"/>
        </a:lnSpc>
        <a:spcBef>
          <a:spcPts val="75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Helvetica"/>
        </a:defRPr>
      </a:lvl2pPr>
      <a:lvl3pPr marL="701842" marR="0" indent="-320842" algn="l" defTabSz="914400" rtl="0" latinLnBrk="0">
        <a:lnSpc>
          <a:spcPct val="100000"/>
        </a:lnSpc>
        <a:spcBef>
          <a:spcPts val="75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Helvetica"/>
        </a:defRPr>
      </a:lvl3pPr>
      <a:lvl4pPr marL="892342" marR="0" indent="-320842" algn="l" defTabSz="914400" rtl="0" latinLnBrk="0">
        <a:lnSpc>
          <a:spcPct val="100000"/>
        </a:lnSpc>
        <a:spcBef>
          <a:spcPts val="75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Helvetica"/>
        </a:defRPr>
      </a:lvl4pPr>
      <a:lvl5pPr marL="1082842" marR="0" indent="-320842" algn="l" defTabSz="914400" rtl="0" latinLnBrk="0">
        <a:lnSpc>
          <a:spcPct val="100000"/>
        </a:lnSpc>
        <a:spcBef>
          <a:spcPts val="75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Helvetica"/>
        </a:defRPr>
      </a:lvl5pPr>
      <a:lvl6pPr marL="1273342" marR="0" indent="-320842" algn="l" defTabSz="914400" rtl="0" latinLnBrk="0">
        <a:lnSpc>
          <a:spcPct val="100000"/>
        </a:lnSpc>
        <a:spcBef>
          <a:spcPts val="75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Helvetica"/>
        </a:defRPr>
      </a:lvl6pPr>
      <a:lvl7pPr marL="1463842" marR="0" indent="-320842" algn="l" defTabSz="914400" rtl="0" latinLnBrk="0">
        <a:lnSpc>
          <a:spcPct val="100000"/>
        </a:lnSpc>
        <a:spcBef>
          <a:spcPts val="75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Helvetica"/>
        </a:defRPr>
      </a:lvl7pPr>
      <a:lvl8pPr marL="1654342" marR="0" indent="-320842" algn="l" defTabSz="914400" rtl="0" latinLnBrk="0">
        <a:lnSpc>
          <a:spcPct val="100000"/>
        </a:lnSpc>
        <a:spcBef>
          <a:spcPts val="75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Helvetica"/>
        </a:defRPr>
      </a:lvl8pPr>
      <a:lvl9pPr marL="1844842" marR="0" indent="-320842" algn="l" defTabSz="914400" rtl="0" latinLnBrk="0">
        <a:lnSpc>
          <a:spcPct val="100000"/>
        </a:lnSpc>
        <a:spcBef>
          <a:spcPts val="75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Helvetica"/>
        </a:defRPr>
      </a:lvl9pPr>
    </p:bodyStyle>
    <p:otherStyle>
      <a:lvl1pPr marL="0" marR="0" indent="0" algn="l" defTabSz="914400" latinLnBrk="0">
        <a:lnSpc>
          <a:spcPct val="100000"/>
        </a:lnSpc>
        <a:spcBef>
          <a:spcPts val="160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1pPr>
      <a:lvl2pPr marL="0" marR="0" indent="228600" algn="l" defTabSz="914400" latinLnBrk="0">
        <a:lnSpc>
          <a:spcPct val="100000"/>
        </a:lnSpc>
        <a:spcBef>
          <a:spcPts val="160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2pPr>
      <a:lvl3pPr marL="0" marR="0" indent="457200" algn="l" defTabSz="914400" latinLnBrk="0">
        <a:lnSpc>
          <a:spcPct val="100000"/>
        </a:lnSpc>
        <a:spcBef>
          <a:spcPts val="160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3pPr>
      <a:lvl4pPr marL="0" marR="0" indent="685800" algn="l" defTabSz="914400" latinLnBrk="0">
        <a:lnSpc>
          <a:spcPct val="100000"/>
        </a:lnSpc>
        <a:spcBef>
          <a:spcPts val="160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4pPr>
      <a:lvl5pPr marL="0" marR="0" indent="914400" algn="l" defTabSz="914400" latinLnBrk="0">
        <a:lnSpc>
          <a:spcPct val="100000"/>
        </a:lnSpc>
        <a:spcBef>
          <a:spcPts val="160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5pPr>
      <a:lvl6pPr marL="0" marR="0" indent="1143000" algn="l" defTabSz="914400" latinLnBrk="0">
        <a:lnSpc>
          <a:spcPct val="100000"/>
        </a:lnSpc>
        <a:spcBef>
          <a:spcPts val="160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6pPr>
      <a:lvl7pPr marL="0" marR="0" indent="1371600" algn="l" defTabSz="914400" latinLnBrk="0">
        <a:lnSpc>
          <a:spcPct val="100000"/>
        </a:lnSpc>
        <a:spcBef>
          <a:spcPts val="160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7pPr>
      <a:lvl8pPr marL="0" marR="0" indent="1600200" algn="l" defTabSz="914400" latinLnBrk="0">
        <a:lnSpc>
          <a:spcPct val="100000"/>
        </a:lnSpc>
        <a:spcBef>
          <a:spcPts val="160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8pPr>
      <a:lvl9pPr marL="0" marR="0" indent="1828800" algn="l" defTabSz="914400" latinLnBrk="0">
        <a:lnSpc>
          <a:spcPct val="100000"/>
        </a:lnSpc>
        <a:spcBef>
          <a:spcPts val="160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17">
            <a:alphaModFix/>
          </a:blip>
          <a:srcRect/>
          <a:stretch/>
        </p:blipFill>
        <p:spPr>
          <a:xfrm>
            <a:off x="457201" y="6299713"/>
            <a:ext cx="564305" cy="182033"/>
          </a:xfrm>
          <a:prstGeom prst="rect">
            <a:avLst/>
          </a:prstGeom>
          <a:noFill/>
          <a:ln>
            <a:noFill/>
          </a:ln>
        </p:spPr>
      </p:pic>
      <p:sp>
        <p:nvSpPr>
          <p:cNvPr id="11" name="Google Shape;11;p1"/>
          <p:cNvSpPr/>
          <p:nvPr/>
        </p:nvSpPr>
        <p:spPr>
          <a:xfrm>
            <a:off x="853440" y="1095523"/>
            <a:ext cx="10363200" cy="48768"/>
          </a:xfrm>
          <a:prstGeom prst="rect">
            <a:avLst/>
          </a:prstGeom>
          <a:solidFill>
            <a:srgbClr val="2774A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2" name="Google Shape;12;p1"/>
          <p:cNvSpPr txBox="1">
            <a:spLocks noGrp="1"/>
          </p:cNvSpPr>
          <p:nvPr>
            <p:ph type="title"/>
          </p:nvPr>
        </p:nvSpPr>
        <p:spPr>
          <a:xfrm>
            <a:off x="853439" y="489869"/>
            <a:ext cx="10363200" cy="519972"/>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58595B"/>
              </a:buClr>
              <a:buSzPts val="2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1"/>
          <p:cNvSpPr txBox="1">
            <a:spLocks noGrp="1"/>
          </p:cNvSpPr>
          <p:nvPr>
            <p:ph type="dt" idx="10"/>
          </p:nvPr>
        </p:nvSpPr>
        <p:spPr>
          <a:xfrm>
            <a:off x="9876712" y="6339840"/>
            <a:ext cx="1255776" cy="487680"/>
          </a:xfrm>
          <a:prstGeom prst="rect">
            <a:avLst/>
          </a:prstGeom>
          <a:noFill/>
          <a:ln>
            <a:noFill/>
          </a:ln>
        </p:spPr>
        <p:txBody>
          <a:bodyPr spcFirstLastPara="1" wrap="square" lIns="0" tIns="0" rIns="0" bIns="256025" anchor="t" anchorCtr="0">
            <a:noAutofit/>
          </a:bodyPr>
          <a:lstStyle>
            <a:lvl1pPr marR="0" lvl="0" algn="r" rtl="0">
              <a:lnSpc>
                <a:spcPct val="100000"/>
              </a:lnSpc>
              <a:spcBef>
                <a:spcPts val="0"/>
              </a:spcBef>
              <a:spcAft>
                <a:spcPts val="0"/>
              </a:spcAft>
              <a:buClr>
                <a:srgbClr val="000000"/>
              </a:buClr>
              <a:buSzPts val="1400"/>
              <a:buFont typeface="Arial"/>
              <a:buNone/>
              <a:defRPr sz="1067" b="0" i="0" u="none" strike="noStrike" cap="none">
                <a:solidFill>
                  <a:srgbClr val="898989"/>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14" name="Google Shape;14;p1"/>
          <p:cNvSpPr txBox="1">
            <a:spLocks noGrp="1"/>
          </p:cNvSpPr>
          <p:nvPr>
            <p:ph type="sldNum" idx="12"/>
          </p:nvPr>
        </p:nvSpPr>
        <p:spPr>
          <a:xfrm>
            <a:off x="11582400" y="6339840"/>
            <a:ext cx="609600" cy="487680"/>
          </a:xfrm>
          <a:prstGeom prst="rect">
            <a:avLst/>
          </a:prstGeom>
          <a:noFill/>
          <a:ln>
            <a:noFill/>
          </a:ln>
        </p:spPr>
        <p:txBody>
          <a:bodyPr spcFirstLastPara="1" wrap="square" lIns="0" tIns="0" rIns="0" bIns="256025" anchor="t"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5" name="Google Shape;15;p1"/>
          <p:cNvSpPr txBox="1"/>
          <p:nvPr/>
        </p:nvSpPr>
        <p:spPr>
          <a:xfrm>
            <a:off x="1463040" y="6364225"/>
            <a:ext cx="3535680" cy="493297"/>
          </a:xfrm>
          <a:prstGeom prst="rect">
            <a:avLst/>
          </a:prstGeom>
          <a:noFill/>
          <a:ln>
            <a:noFill/>
          </a:ln>
        </p:spPr>
        <p:txBody>
          <a:bodyPr spcFirstLastPara="1" wrap="square" lIns="0" tIns="0" rIns="0" bIns="341367" anchor="t" anchorCtr="0">
            <a:noAutofit/>
          </a:bodyPr>
          <a:lstStyle/>
          <a:p>
            <a:pPr marL="0" marR="0" lvl="0" indent="0" algn="l" rtl="0">
              <a:lnSpc>
                <a:spcPct val="90000"/>
              </a:lnSpc>
              <a:spcBef>
                <a:spcPts val="0"/>
              </a:spcBef>
              <a:spcAft>
                <a:spcPts val="0"/>
              </a:spcAft>
              <a:buClr>
                <a:srgbClr val="898989"/>
              </a:buClr>
              <a:buSzPts val="800"/>
              <a:buFont typeface="Helvetica Neue"/>
              <a:buNone/>
            </a:pPr>
            <a:r>
              <a:rPr lang="en-US" sz="1067" b="0" i="0" u="none" strike="noStrike" cap="none">
                <a:solidFill>
                  <a:srgbClr val="898989"/>
                </a:solidFill>
                <a:latin typeface="Helvetica Neue"/>
                <a:ea typeface="Helvetica Neue"/>
                <a:cs typeface="Helvetica Neue"/>
                <a:sym typeface="Helvetica Neue"/>
              </a:rPr>
              <a:t>Electrical &amp; Computer Engineering</a:t>
            </a:r>
            <a:endParaRPr sz="1867" b="0" i="0" u="none" strike="noStrike" cap="none">
              <a:solidFill>
                <a:srgbClr val="000000"/>
              </a:solidFill>
              <a:latin typeface="Arial"/>
              <a:ea typeface="Arial"/>
              <a:cs typeface="Arial"/>
              <a:sym typeface="Arial"/>
            </a:endParaRPr>
          </a:p>
        </p:txBody>
      </p:sp>
      <p:sp>
        <p:nvSpPr>
          <p:cNvPr id="16" name="Google Shape;16;p1"/>
          <p:cNvSpPr txBox="1"/>
          <p:nvPr/>
        </p:nvSpPr>
        <p:spPr>
          <a:xfrm>
            <a:off x="5120640" y="6364225"/>
            <a:ext cx="4632960" cy="493297"/>
          </a:xfrm>
          <a:prstGeom prst="rect">
            <a:avLst/>
          </a:prstGeom>
          <a:noFill/>
          <a:ln>
            <a:noFill/>
          </a:ln>
        </p:spPr>
        <p:txBody>
          <a:bodyPr spcFirstLastPara="1" wrap="square" lIns="0" tIns="0" rIns="0" bIns="341367" anchor="t" anchorCtr="0">
            <a:noAutofit/>
          </a:bodyPr>
          <a:lstStyle/>
          <a:p>
            <a:pPr marL="0" marR="0" lvl="0" indent="0" algn="l" rtl="0">
              <a:lnSpc>
                <a:spcPct val="90000"/>
              </a:lnSpc>
              <a:spcBef>
                <a:spcPts val="0"/>
              </a:spcBef>
              <a:spcAft>
                <a:spcPts val="0"/>
              </a:spcAft>
              <a:buClr>
                <a:srgbClr val="898989"/>
              </a:buClr>
              <a:buSzPts val="800"/>
              <a:buFont typeface="Helvetica Neue"/>
              <a:buNone/>
            </a:pPr>
            <a:r>
              <a:rPr lang="en-US" sz="1067" b="0" i="0" u="none" strike="noStrike" cap="none" dirty="0">
                <a:solidFill>
                  <a:srgbClr val="898989"/>
                </a:solidFill>
                <a:latin typeface="Helvetica Neue"/>
                <a:ea typeface="Helvetica Neue"/>
                <a:cs typeface="Helvetica Neue"/>
                <a:sym typeface="Helvetica Neue"/>
              </a:rPr>
              <a:t>ATF Project</a:t>
            </a:r>
            <a:endParaRPr sz="1867" b="0" i="0" u="none" strike="noStrike" cap="none" dirty="0">
              <a:solidFill>
                <a:srgbClr val="000000"/>
              </a:solidFill>
              <a:latin typeface="Arial"/>
              <a:ea typeface="Arial"/>
              <a:cs typeface="Arial"/>
              <a:sym typeface="Arial"/>
            </a:endParaRPr>
          </a:p>
        </p:txBody>
      </p:sp>
      <p:sp>
        <p:nvSpPr>
          <p:cNvPr id="17" name="Google Shape;17;p1"/>
          <p:cNvSpPr txBox="1">
            <a:spLocks noGrp="1"/>
          </p:cNvSpPr>
          <p:nvPr>
            <p:ph type="body" idx="1"/>
          </p:nvPr>
        </p:nvSpPr>
        <p:spPr>
          <a:xfrm>
            <a:off x="1463041" y="1584961"/>
            <a:ext cx="9753599" cy="1567695"/>
          </a:xfrm>
          <a:prstGeom prst="rect">
            <a:avLst/>
          </a:prstGeom>
          <a:noFill/>
          <a:ln>
            <a:noFill/>
          </a:ln>
        </p:spPr>
        <p:txBody>
          <a:bodyPr spcFirstLastPara="1" wrap="square" lIns="0" tIns="0" rIns="0" bIns="0" anchor="t" anchorCtr="0">
            <a:noAutofit/>
          </a:bodyPr>
          <a:lstStyle>
            <a:lvl1pPr marL="457200" marR="0" lvl="0" indent="-317500" algn="l" rtl="0">
              <a:lnSpc>
                <a:spcPct val="90000"/>
              </a:lnSpc>
              <a:spcBef>
                <a:spcPts val="750"/>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1pPr>
            <a:lvl2pPr marL="914400" marR="0" lvl="1"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L="1371600" marR="0" lvl="2"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L="1828800" marR="0" lvl="3"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L="2286000" marR="0" lvl="4"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L="2743200" marR="0" lvl="5" indent="-228600" algn="l" rtl="0">
              <a:lnSpc>
                <a:spcPct val="90000"/>
              </a:lnSpc>
              <a:spcBef>
                <a:spcPts val="0"/>
              </a:spcBef>
              <a:spcAft>
                <a:spcPts val="0"/>
              </a:spcAft>
              <a:buClr>
                <a:schemeClr val="dk1"/>
              </a:buClr>
              <a:buSzPts val="100"/>
              <a:buFont typeface="Arial"/>
              <a:buNone/>
              <a:defRPr sz="100" b="0" i="0" u="none" strike="noStrike" cap="none">
                <a:solidFill>
                  <a:schemeClr val="dk1"/>
                </a:solidFill>
                <a:latin typeface="Helvetica Neue"/>
                <a:ea typeface="Helvetica Neue"/>
                <a:cs typeface="Helvetica Neue"/>
                <a:sym typeface="Helvetica Neue"/>
              </a:defRPr>
            </a:lvl6pPr>
            <a:lvl7pPr marL="3200400" marR="0" lvl="6" indent="-571500" algn="l" rtl="0">
              <a:lnSpc>
                <a:spcPct val="90000"/>
              </a:lnSpc>
              <a:spcBef>
                <a:spcPts val="600"/>
              </a:spcBef>
              <a:spcAft>
                <a:spcPts val="0"/>
              </a:spcAft>
              <a:buClr>
                <a:schemeClr val="dk1"/>
              </a:buClr>
              <a:buSzPts val="5400"/>
              <a:buFont typeface="Arial"/>
              <a:buChar char="•"/>
              <a:defRPr sz="5400" b="0" i="0" u="none" strike="noStrike" cap="none">
                <a:solidFill>
                  <a:schemeClr val="dk1"/>
                </a:solidFill>
                <a:latin typeface="Helvetica Neue"/>
                <a:ea typeface="Helvetica Neue"/>
                <a:cs typeface="Helvetica Neue"/>
                <a:sym typeface="Helvetica Neue"/>
              </a:defRPr>
            </a:lvl7pPr>
            <a:lvl8pPr marL="3657600" marR="0" lvl="7" indent="-234950" algn="l" rtl="0">
              <a:lnSpc>
                <a:spcPct val="90000"/>
              </a:lnSpc>
              <a:spcBef>
                <a:spcPts val="600"/>
              </a:spcBef>
              <a:spcAft>
                <a:spcPts val="0"/>
              </a:spcAft>
              <a:buClr>
                <a:schemeClr val="dk1"/>
              </a:buClr>
              <a:buSzPts val="100"/>
              <a:buFont typeface="Arial"/>
              <a:buChar char="•"/>
              <a:defRPr sz="100" b="0" i="0" u="none" strike="noStrike" cap="none">
                <a:solidFill>
                  <a:schemeClr val="dk1"/>
                </a:solidFill>
                <a:latin typeface="Helvetica Neue"/>
                <a:ea typeface="Helvetica Neue"/>
                <a:cs typeface="Helvetica Neue"/>
                <a:sym typeface="Helvetica Neue"/>
              </a:defRPr>
            </a:lvl8pPr>
            <a:lvl9pPr marL="4114800" marR="0" lvl="8" indent="-492125" algn="l" rtl="0">
              <a:lnSpc>
                <a:spcPct val="90000"/>
              </a:lnSpc>
              <a:spcBef>
                <a:spcPts val="600"/>
              </a:spcBef>
              <a:spcAft>
                <a:spcPts val="0"/>
              </a:spcAft>
              <a:buClr>
                <a:schemeClr val="dk1"/>
              </a:buClr>
              <a:buSzPts val="4150"/>
              <a:buFont typeface="Arial"/>
              <a:buChar char="•"/>
              <a:defRPr sz="4150" b="0" i="0" u="none" strike="noStrike" cap="none">
                <a:solidFill>
                  <a:schemeClr val="dk1"/>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4123082316"/>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8"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ti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25.png"/><Relationship Id="rId4" Type="http://schemas.openxmlformats.org/officeDocument/2006/relationships/image" Target="../media/image210.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0.pn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slide" Target="slide12.xml"/><Relationship Id="rId5" Type="http://schemas.openxmlformats.org/officeDocument/2006/relationships/image" Target="../media/image29.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hyperlink" Target="https://arxiv.org/abs/2402.13493"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arxiv.org/abs/2402.13493" TargetMode="External"/><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270.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hyperlink" Target="https://arxiv.org/abs/2402.13493"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energy.gov/science/hep/articles/mechanism-cosmic-magnetic-fields-explored-laboratory"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https://arxiv.org/abs/2402.13493"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hyperlink" Target="https://doi.org/10.1007/978-3-319-22309-4"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diagramColors" Target="../diagrams/colors2.xml"/><Relationship Id="rId11" Type="http://schemas.openxmlformats.org/officeDocument/2006/relationships/image" Target="../media/image43.png"/><Relationship Id="rId5" Type="http://schemas.openxmlformats.org/officeDocument/2006/relationships/diagramQuickStyle" Target="../diagrams/quickStyle2.xml"/><Relationship Id="rId10" Type="http://schemas.openxmlformats.org/officeDocument/2006/relationships/image" Target="../media/image42.png"/><Relationship Id="rId4" Type="http://schemas.openxmlformats.org/officeDocument/2006/relationships/diagramLayout" Target="../diagrams/layout2.xml"/><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0.xml"/><Relationship Id="rId5" Type="http://schemas.openxmlformats.org/officeDocument/2006/relationships/image" Target="../media/image49.pn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16" Type="http://schemas.openxmlformats.org/officeDocument/2006/relationships/tags" Target="../tags/tag16.xml"/><Relationship Id="rId11" Type="http://schemas.openxmlformats.org/officeDocument/2006/relationships/tags" Target="../tags/tag11.xml"/><Relationship Id="rId32" Type="http://schemas.openxmlformats.org/officeDocument/2006/relationships/tags" Target="../tags/tag32.xml"/><Relationship Id="rId37" Type="http://schemas.openxmlformats.org/officeDocument/2006/relationships/tags" Target="../tags/tag37.xml"/><Relationship Id="rId53" Type="http://schemas.openxmlformats.org/officeDocument/2006/relationships/tags" Target="../tags/tag53.xml"/><Relationship Id="rId58" Type="http://schemas.openxmlformats.org/officeDocument/2006/relationships/tags" Target="../tags/tag58.xml"/><Relationship Id="rId74" Type="http://schemas.openxmlformats.org/officeDocument/2006/relationships/image" Target="../media/image57.png"/><Relationship Id="rId79" Type="http://schemas.openxmlformats.org/officeDocument/2006/relationships/image" Target="../media/image530.png"/><Relationship Id="rId5" Type="http://schemas.openxmlformats.org/officeDocument/2006/relationships/tags" Target="../tags/tag5.xml"/><Relationship Id="rId61" Type="http://schemas.openxmlformats.org/officeDocument/2006/relationships/tags" Target="../tags/tag61.xml"/><Relationship Id="rId82" Type="http://schemas.openxmlformats.org/officeDocument/2006/relationships/image" Target="../media/image560.png"/><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77" Type="http://schemas.openxmlformats.org/officeDocument/2006/relationships/image" Target="../media/image60.png"/><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image" Target="../media/image56.png"/><Relationship Id="rId80" Type="http://schemas.openxmlformats.org/officeDocument/2006/relationships/image" Target="../media/image540.png"/><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slideLayout" Target="../slideLayouts/slideLayout19.xml"/><Relationship Id="rId75" Type="http://schemas.openxmlformats.org/officeDocument/2006/relationships/image" Target="../media/image58.png"/><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image" Target="../media/image511.png"/><Relationship Id="rId78" Type="http://schemas.openxmlformats.org/officeDocument/2006/relationships/image" Target="../media/image520.png"/><Relationship Id="rId81" Type="http://schemas.openxmlformats.org/officeDocument/2006/relationships/image" Target="../media/image550.png"/><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image" Target="../media/image59.png"/><Relationship Id="rId7" Type="http://schemas.openxmlformats.org/officeDocument/2006/relationships/tags" Target="../tags/tag7.xml"/><Relationship Id="rId71" Type="http://schemas.openxmlformats.org/officeDocument/2006/relationships/notesSlide" Target="../notesSlides/notesSlide29.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30.xml"/><Relationship Id="rId6" Type="http://schemas.openxmlformats.org/officeDocument/2006/relationships/image" Target="../media/image69.jpe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30.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85.png"/><Relationship Id="rId5" Type="http://schemas.openxmlformats.org/officeDocument/2006/relationships/image" Target="../media/image610.png"/><Relationship Id="rId4" Type="http://schemas.openxmlformats.org/officeDocument/2006/relationships/image" Target="../media/image510.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5.xml"/><Relationship Id="rId1" Type="http://schemas.openxmlformats.org/officeDocument/2006/relationships/slideLayout" Target="../slideLayouts/slideLayout30.xml"/><Relationship Id="rId4" Type="http://schemas.openxmlformats.org/officeDocument/2006/relationships/image" Target="../media/image92.jpeg"/></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6.xml"/><Relationship Id="rId1" Type="http://schemas.openxmlformats.org/officeDocument/2006/relationships/slideLayout" Target="../slideLayouts/slideLayout30.xml"/><Relationship Id="rId4" Type="http://schemas.openxmlformats.org/officeDocument/2006/relationships/image" Target="../media/image94.jpe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8.xml"/><Relationship Id="rId1" Type="http://schemas.openxmlformats.org/officeDocument/2006/relationships/slideLayout" Target="../slideLayouts/slideLayout30.xml"/><Relationship Id="rId5" Type="http://schemas.openxmlformats.org/officeDocument/2006/relationships/image" Target="../media/image97.png"/><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30.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40.png"/><Relationship Id="rId18" Type="http://schemas.openxmlformats.org/officeDocument/2006/relationships/slide" Target="slide36.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slide" Target="slide14.xml"/><Relationship Id="rId17" Type="http://schemas.openxmlformats.org/officeDocument/2006/relationships/image" Target="../media/image16.png"/><Relationship Id="rId2" Type="http://schemas.openxmlformats.org/officeDocument/2006/relationships/notesSlide" Target="../notesSlides/notesSlide5.xml"/><Relationship Id="rId16" Type="http://schemas.openxmlformats.org/officeDocument/2006/relationships/image" Target="../media/image150.png"/><Relationship Id="rId1" Type="http://schemas.openxmlformats.org/officeDocument/2006/relationships/slideLayout" Target="../slideLayouts/slideLayout33.xml"/><Relationship Id="rId6" Type="http://schemas.openxmlformats.org/officeDocument/2006/relationships/diagramColors" Target="../diagrams/colors1.xml"/><Relationship Id="rId11" Type="http://schemas.openxmlformats.org/officeDocument/2006/relationships/image" Target="../media/image14.png"/><Relationship Id="rId5" Type="http://schemas.openxmlformats.org/officeDocument/2006/relationships/diagramQuickStyle" Target="../diagrams/quickStyle1.xml"/><Relationship Id="rId15" Type="http://schemas.openxmlformats.org/officeDocument/2006/relationships/slide" Target="slide19.xml"/><Relationship Id="rId10" Type="http://schemas.openxmlformats.org/officeDocument/2006/relationships/image" Target="../media/image130.png"/><Relationship Id="rId19" Type="http://schemas.openxmlformats.org/officeDocument/2006/relationships/image" Target="../media/image160.png"/><Relationship Id="rId4" Type="http://schemas.openxmlformats.org/officeDocument/2006/relationships/diagramLayout" Target="../diagrams/layout1.xml"/><Relationship Id="rId9" Type="http://schemas.openxmlformats.org/officeDocument/2006/relationships/slide" Target="slide6.xml"/><Relationship Id="rId1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5.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6.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7.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7.xml"/><Relationship Id="rId1" Type="http://schemas.openxmlformats.org/officeDocument/2006/relationships/slideLayout" Target="../slideLayouts/slideLayout45.xml"/><Relationship Id="rId5" Type="http://schemas.openxmlformats.org/officeDocument/2006/relationships/image" Target="../media/image20.png"/><Relationship Id="rId4" Type="http://schemas.openxmlformats.org/officeDocument/2006/relationships/image" Target="../media/image19.ti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5.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a:spLocks noGrp="1"/>
          </p:cNvSpPr>
          <p:nvPr>
            <p:ph sz="quarter" idx="23"/>
          </p:nvPr>
        </p:nvSpPr>
        <p:spPr>
          <a:xfrm>
            <a:off x="9670866" y="5859047"/>
            <a:ext cx="1431097" cy="571438"/>
          </a:xfrm>
        </p:spPr>
        <p:txBody>
          <a:bodyPr/>
          <a:lstStyle/>
          <a:p>
            <a:r>
              <a:rPr lang="en-US" b="1" dirty="0"/>
              <a:t>Presenter:</a:t>
            </a:r>
            <a:r>
              <a:rPr lang="en-US" dirty="0"/>
              <a:t> </a:t>
            </a:r>
          </a:p>
          <a:p>
            <a:pPr algn="ctr"/>
            <a:r>
              <a:rPr lang="en-US" dirty="0"/>
              <a:t>Mitchell Sinclair</a:t>
            </a:r>
          </a:p>
        </p:txBody>
      </p:sp>
      <p:sp>
        <p:nvSpPr>
          <p:cNvPr id="24" name="Text Placeholder 9"/>
          <p:cNvSpPr>
            <a:spLocks noGrp="1"/>
          </p:cNvSpPr>
          <p:nvPr>
            <p:ph type="body" sz="quarter" idx="32"/>
          </p:nvPr>
        </p:nvSpPr>
        <p:spPr>
          <a:xfrm>
            <a:off x="852805" y="2485446"/>
            <a:ext cx="5243195" cy="1551194"/>
          </a:xfrm>
        </p:spPr>
        <p:txBody>
          <a:bodyPr wrap="square"/>
          <a:lstStyle/>
          <a:p>
            <a:pPr algn="ctr"/>
            <a:r>
              <a:rPr lang="en-US" sz="2800" dirty="0"/>
              <a:t>AE-98:</a:t>
            </a:r>
            <a:br>
              <a:rPr lang="en-US" sz="2800" dirty="0"/>
            </a:br>
            <a:r>
              <a:rPr lang="en-US" sz="2800" dirty="0"/>
              <a:t>Probing electron Weibel instability in optical-field ionized plasmas</a:t>
            </a:r>
          </a:p>
        </p:txBody>
      </p:sp>
      <p:pic>
        <p:nvPicPr>
          <p:cNvPr id="4" name="Picture Placeholder 4" descr="A picture containing drawing&#10;&#10;Description automatically generated"/>
          <p:cNvPicPr>
            <a:picLocks noChangeAspect="1"/>
          </p:cNvPicPr>
          <p:nvPr/>
        </p:nvPicPr>
        <p:blipFill>
          <a:blip r:embed="rId3"/>
          <a:stretch>
            <a:fillRect/>
          </a:stretch>
        </p:blipFill>
        <p:spPr>
          <a:xfrm>
            <a:off x="457361" y="436253"/>
            <a:ext cx="3706376" cy="548641"/>
          </a:xfrm>
          <a:prstGeom prst="rect">
            <a:avLst/>
          </a:prstGeom>
        </p:spPr>
      </p:pic>
      <p:pic>
        <p:nvPicPr>
          <p:cNvPr id="18" name="Picture 17" descr="A black and white logo&#10;&#10;Description automatically generated">
            <a:extLst>
              <a:ext uri="{FF2B5EF4-FFF2-40B4-BE49-F238E27FC236}">
                <a16:creationId xmlns:a16="http://schemas.microsoft.com/office/drawing/2014/main" id="{528056B6-36AF-DBF0-6FB2-40379EFCC6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3049" y="335263"/>
            <a:ext cx="3608839" cy="609601"/>
          </a:xfrm>
          <a:prstGeom prst="rect">
            <a:avLst/>
          </a:prstGeom>
        </p:spPr>
      </p:pic>
      <p:sp>
        <p:nvSpPr>
          <p:cNvPr id="2" name="UCLA Team:…">
            <a:extLst>
              <a:ext uri="{FF2B5EF4-FFF2-40B4-BE49-F238E27FC236}">
                <a16:creationId xmlns:a16="http://schemas.microsoft.com/office/drawing/2014/main" id="{406C50D8-EEFF-5014-3D3A-A59FBB579D50}"/>
              </a:ext>
            </a:extLst>
          </p:cNvPr>
          <p:cNvSpPr txBox="1"/>
          <p:nvPr/>
        </p:nvSpPr>
        <p:spPr>
          <a:xfrm>
            <a:off x="799692" y="4128619"/>
            <a:ext cx="8722260" cy="266996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p>
            <a:pPr>
              <a:spcBef>
                <a:spcPts val="800"/>
              </a:spcBef>
              <a:defRPr b="1"/>
            </a:pPr>
            <a:r>
              <a:rPr dirty="0">
                <a:solidFill>
                  <a:schemeClr val="bg1"/>
                </a:solidFill>
              </a:rPr>
              <a:t>UCLA: </a:t>
            </a:r>
          </a:p>
          <a:p>
            <a:pPr>
              <a:spcBef>
                <a:spcPts val="800"/>
              </a:spcBef>
            </a:pPr>
            <a:r>
              <a:rPr lang="en-US" altLang="zh-CN" b="1" dirty="0">
                <a:solidFill>
                  <a:schemeClr val="bg1"/>
                </a:solidFill>
              </a:rPr>
              <a:t>Chan Joshi (P.I.), </a:t>
            </a:r>
            <a:r>
              <a:rPr lang="en-US" dirty="0" err="1">
                <a:solidFill>
                  <a:schemeClr val="bg1"/>
                </a:solidFill>
              </a:rPr>
              <a:t>Chaojie</a:t>
            </a:r>
            <a:r>
              <a:rPr lang="en-US" dirty="0">
                <a:solidFill>
                  <a:schemeClr val="bg1"/>
                </a:solidFill>
              </a:rPr>
              <a:t> Zhang</a:t>
            </a:r>
            <a:r>
              <a:rPr dirty="0">
                <a:solidFill>
                  <a:schemeClr val="bg1"/>
                </a:solidFill>
              </a:rPr>
              <a:t>, </a:t>
            </a:r>
            <a:r>
              <a:rPr lang="en-US" dirty="0" err="1">
                <a:solidFill>
                  <a:schemeClr val="bg1"/>
                </a:solidFill>
              </a:rPr>
              <a:t>Yipeng</a:t>
            </a:r>
            <a:r>
              <a:rPr lang="en-US" dirty="0">
                <a:solidFill>
                  <a:schemeClr val="bg1"/>
                </a:solidFill>
              </a:rPr>
              <a:t> Wu, </a:t>
            </a:r>
            <a:r>
              <a:rPr dirty="0">
                <a:solidFill>
                  <a:schemeClr val="bg1"/>
                </a:solidFill>
              </a:rPr>
              <a:t>Mitchell Sinclair, Audrey Farrell</a:t>
            </a:r>
            <a:r>
              <a:rPr lang="en-US" dirty="0">
                <a:solidFill>
                  <a:schemeClr val="bg1"/>
                </a:solidFill>
              </a:rPr>
              <a:t>, Zan </a:t>
            </a:r>
            <a:r>
              <a:rPr lang="en-US" dirty="0" err="1">
                <a:solidFill>
                  <a:schemeClr val="bg1"/>
                </a:solidFill>
              </a:rPr>
              <a:t>Nie</a:t>
            </a:r>
            <a:r>
              <a:rPr lang="en-US" dirty="0">
                <a:solidFill>
                  <a:schemeClr val="bg1"/>
                </a:solidFill>
              </a:rPr>
              <a:t>, </a:t>
            </a:r>
            <a:r>
              <a:rPr dirty="0">
                <a:solidFill>
                  <a:schemeClr val="bg1"/>
                </a:solidFill>
              </a:rPr>
              <a:t>Ken Marsh</a:t>
            </a:r>
            <a:endParaRPr b="1" dirty="0">
              <a:solidFill>
                <a:schemeClr val="bg1"/>
              </a:solidFill>
            </a:endParaRPr>
          </a:p>
          <a:p>
            <a:pPr>
              <a:spcBef>
                <a:spcPts val="800"/>
              </a:spcBef>
              <a:defRPr b="1"/>
            </a:pPr>
            <a:r>
              <a:rPr dirty="0">
                <a:solidFill>
                  <a:schemeClr val="bg1"/>
                </a:solidFill>
              </a:rPr>
              <a:t>ATF:</a:t>
            </a:r>
          </a:p>
          <a:p>
            <a:pPr>
              <a:spcBef>
                <a:spcPts val="800"/>
              </a:spcBef>
            </a:pPr>
            <a:r>
              <a:rPr lang="en-US" dirty="0">
                <a:solidFill>
                  <a:schemeClr val="bg1"/>
                </a:solidFill>
              </a:rPr>
              <a:t>I.</a:t>
            </a:r>
            <a:r>
              <a:rPr dirty="0">
                <a:solidFill>
                  <a:schemeClr val="bg1"/>
                </a:solidFill>
              </a:rPr>
              <a:t> </a:t>
            </a:r>
            <a:r>
              <a:rPr dirty="0" err="1">
                <a:solidFill>
                  <a:schemeClr val="bg1"/>
                </a:solidFill>
              </a:rPr>
              <a:t>Pogorelsky</a:t>
            </a:r>
            <a:r>
              <a:rPr dirty="0">
                <a:solidFill>
                  <a:schemeClr val="bg1"/>
                </a:solidFill>
              </a:rPr>
              <a:t>, </a:t>
            </a:r>
            <a:r>
              <a:rPr lang="en-US" dirty="0">
                <a:solidFill>
                  <a:schemeClr val="bg1"/>
                </a:solidFill>
              </a:rPr>
              <a:t>M.</a:t>
            </a:r>
            <a:r>
              <a:rPr dirty="0">
                <a:solidFill>
                  <a:schemeClr val="bg1"/>
                </a:solidFill>
              </a:rPr>
              <a:t> </a:t>
            </a:r>
            <a:r>
              <a:rPr dirty="0" err="1">
                <a:solidFill>
                  <a:schemeClr val="bg1"/>
                </a:solidFill>
              </a:rPr>
              <a:t>Fedurin</a:t>
            </a:r>
            <a:r>
              <a:rPr dirty="0">
                <a:solidFill>
                  <a:schemeClr val="bg1"/>
                </a:solidFill>
              </a:rPr>
              <a:t>,</a:t>
            </a:r>
            <a:r>
              <a:rPr lang="en-US" dirty="0">
                <a:solidFill>
                  <a:schemeClr val="bg1"/>
                </a:solidFill>
              </a:rPr>
              <a:t> </a:t>
            </a:r>
            <a:r>
              <a:rPr lang="en-CA" dirty="0">
                <a:solidFill>
                  <a:schemeClr val="bg1"/>
                </a:solidFill>
              </a:rPr>
              <a:t>M. </a:t>
            </a:r>
            <a:r>
              <a:rPr lang="en-CA" dirty="0" err="1">
                <a:solidFill>
                  <a:schemeClr val="bg1"/>
                </a:solidFill>
              </a:rPr>
              <a:t>Babzien</a:t>
            </a:r>
            <a:r>
              <a:rPr lang="en-CA" dirty="0">
                <a:solidFill>
                  <a:schemeClr val="bg1"/>
                </a:solidFill>
              </a:rPr>
              <a:t>, M. </a:t>
            </a:r>
            <a:r>
              <a:rPr lang="en-CA" dirty="0" err="1">
                <a:solidFill>
                  <a:schemeClr val="bg1"/>
                </a:solidFill>
              </a:rPr>
              <a:t>Polyanskiy</a:t>
            </a:r>
            <a:r>
              <a:rPr lang="en-CA" dirty="0">
                <a:solidFill>
                  <a:schemeClr val="bg1"/>
                </a:solidFill>
              </a:rPr>
              <a:t>,</a:t>
            </a:r>
            <a:r>
              <a:rPr dirty="0">
                <a:solidFill>
                  <a:schemeClr val="bg1"/>
                </a:solidFill>
              </a:rPr>
              <a:t> </a:t>
            </a:r>
            <a:r>
              <a:rPr lang="en-US" dirty="0">
                <a:solidFill>
                  <a:schemeClr val="bg1"/>
                </a:solidFill>
              </a:rPr>
              <a:t>W. Li, R. Kupfer, K.</a:t>
            </a:r>
            <a:r>
              <a:rPr dirty="0">
                <a:solidFill>
                  <a:schemeClr val="bg1"/>
                </a:solidFill>
              </a:rPr>
              <a:t> </a:t>
            </a:r>
            <a:r>
              <a:rPr dirty="0" err="1">
                <a:solidFill>
                  <a:schemeClr val="bg1"/>
                </a:solidFill>
              </a:rPr>
              <a:t>Kusche</a:t>
            </a:r>
            <a:r>
              <a:rPr dirty="0">
                <a:solidFill>
                  <a:schemeClr val="bg1"/>
                </a:solidFill>
              </a:rPr>
              <a:t>,</a:t>
            </a:r>
            <a:r>
              <a:rPr lang="en-US" dirty="0">
                <a:solidFill>
                  <a:schemeClr val="bg1"/>
                </a:solidFill>
              </a:rPr>
              <a:t> A. Simmonds,</a:t>
            </a:r>
            <a:r>
              <a:rPr lang="en-CA" dirty="0">
                <a:solidFill>
                  <a:schemeClr val="bg1"/>
                </a:solidFill>
              </a:rPr>
              <a:t>  T. </a:t>
            </a:r>
            <a:r>
              <a:rPr lang="en-CA" dirty="0" err="1">
                <a:solidFill>
                  <a:schemeClr val="bg1"/>
                </a:solidFill>
              </a:rPr>
              <a:t>Ilardi</a:t>
            </a:r>
            <a:r>
              <a:rPr lang="en-CA" dirty="0">
                <a:solidFill>
                  <a:schemeClr val="bg1"/>
                </a:solidFill>
              </a:rPr>
              <a:t>, M. </a:t>
            </a:r>
            <a:r>
              <a:rPr lang="en-CA" dirty="0" err="1">
                <a:solidFill>
                  <a:schemeClr val="bg1"/>
                </a:solidFill>
              </a:rPr>
              <a:t>Peniera</a:t>
            </a:r>
            <a:r>
              <a:rPr lang="en-CA" dirty="0">
                <a:solidFill>
                  <a:schemeClr val="bg1"/>
                </a:solidFill>
              </a:rPr>
              <a:t>, </a:t>
            </a:r>
            <a:r>
              <a:rPr lang="en-US" dirty="0">
                <a:solidFill>
                  <a:schemeClr val="bg1"/>
                </a:solidFill>
              </a:rPr>
              <a:t>R. Malone, G. </a:t>
            </a:r>
            <a:r>
              <a:rPr lang="en-US" dirty="0" err="1">
                <a:solidFill>
                  <a:schemeClr val="bg1"/>
                </a:solidFill>
              </a:rPr>
              <a:t>Stenby</a:t>
            </a:r>
            <a:r>
              <a:rPr lang="en-US" dirty="0">
                <a:solidFill>
                  <a:schemeClr val="bg1"/>
                </a:solidFill>
              </a:rPr>
              <a:t>, P. Jacob, T. Morris, K. Roy, B. </a:t>
            </a:r>
            <a:r>
              <a:rPr lang="en-US" dirty="0" err="1">
                <a:solidFill>
                  <a:schemeClr val="bg1"/>
                </a:solidFill>
              </a:rPr>
              <a:t>Romasky</a:t>
            </a:r>
            <a:r>
              <a:rPr lang="en-US" dirty="0">
                <a:solidFill>
                  <a:schemeClr val="bg1"/>
                </a:solidFill>
              </a:rPr>
              <a:t>, M. Long, L. Armstrong, D. </a:t>
            </a:r>
            <a:r>
              <a:rPr lang="en-US" dirty="0" err="1">
                <a:solidFill>
                  <a:schemeClr val="bg1"/>
                </a:solidFill>
              </a:rPr>
              <a:t>Choge</a:t>
            </a:r>
            <a:r>
              <a:rPr lang="en-US" dirty="0">
                <a:solidFill>
                  <a:schemeClr val="bg1"/>
                </a:solidFill>
              </a:rPr>
              <a:t>, M.J. </a:t>
            </a:r>
            <a:r>
              <a:rPr lang="en-US" dirty="0" err="1">
                <a:solidFill>
                  <a:schemeClr val="bg1"/>
                </a:solidFill>
              </a:rPr>
              <a:t>Ilardi</a:t>
            </a:r>
            <a:r>
              <a:rPr lang="en-US" dirty="0">
                <a:solidFill>
                  <a:schemeClr val="bg1"/>
                </a:solidFill>
              </a:rPr>
              <a:t>, M. Palmer (Director) </a:t>
            </a:r>
          </a:p>
          <a:p>
            <a:pPr>
              <a:spcBef>
                <a:spcPts val="800"/>
              </a:spcBef>
            </a:pPr>
            <a:r>
              <a:rPr lang="en-CA" dirty="0">
                <a:solidFill>
                  <a:schemeClr val="bg1"/>
                </a:solidFill>
              </a:rPr>
              <a:t>SBU:</a:t>
            </a:r>
          </a:p>
          <a:p>
            <a:pPr>
              <a:spcBef>
                <a:spcPts val="800"/>
              </a:spcBef>
            </a:pPr>
            <a:r>
              <a:rPr lang="en-US" dirty="0">
                <a:solidFill>
                  <a:schemeClr val="bg1"/>
                </a:solidFill>
              </a:rPr>
              <a:t>Irina </a:t>
            </a:r>
            <a:r>
              <a:rPr lang="en-US" dirty="0" err="1">
                <a:solidFill>
                  <a:schemeClr val="bg1"/>
                </a:solidFill>
              </a:rPr>
              <a:t>Petrushina</a:t>
            </a:r>
            <a:r>
              <a:rPr lang="en-US" dirty="0">
                <a:solidFill>
                  <a:schemeClr val="bg1"/>
                </a:solidFill>
              </a:rPr>
              <a:t>, Apurva Gaikwad, Navid </a:t>
            </a:r>
            <a:r>
              <a:rPr lang="en-US" dirty="0" err="1">
                <a:solidFill>
                  <a:schemeClr val="bg1"/>
                </a:solidFill>
              </a:rPr>
              <a:t>Vafaei-Najafabadi</a:t>
            </a:r>
            <a:endParaRPr lang="en-US" dirty="0">
              <a:solidFill>
                <a:schemeClr val="bg1"/>
              </a:solidFill>
            </a:endParaRPr>
          </a:p>
          <a:p>
            <a:pPr>
              <a:spcBef>
                <a:spcPts val="800"/>
              </a:spcBef>
              <a:defRPr b="1"/>
            </a:pPr>
            <a:endParaRPr lang="en-US" b="1" dirty="0">
              <a:solidFill>
                <a:schemeClr val="bg1"/>
              </a:solidFill>
            </a:endParaRPr>
          </a:p>
        </p:txBody>
      </p:sp>
      <p:pic>
        <p:nvPicPr>
          <p:cNvPr id="1026" name="Picture 2">
            <a:extLst>
              <a:ext uri="{FF2B5EF4-FFF2-40B4-BE49-F238E27FC236}">
                <a16:creationId xmlns:a16="http://schemas.microsoft.com/office/drawing/2014/main" id="{3C79C2F6-EAC5-26AF-74A7-8CD953ED58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0915" y="1444099"/>
            <a:ext cx="2855865" cy="692027"/>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D94D600E-A17E-8122-49CD-325EC9F989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88412" y="135264"/>
            <a:ext cx="2855865" cy="710215"/>
          </a:xfrm>
          <a:prstGeom prst="rect">
            <a:avLst/>
          </a:prstGeom>
        </p:spPr>
      </p:pic>
      <p:pic>
        <p:nvPicPr>
          <p:cNvPr id="1028" name="Picture 4" descr="NSF_Official_logo_RGB">
            <a:extLst>
              <a:ext uri="{FF2B5EF4-FFF2-40B4-BE49-F238E27FC236}">
                <a16:creationId xmlns:a16="http://schemas.microsoft.com/office/drawing/2014/main" id="{CAEE2B81-0E21-9045-FAC2-6A3EEA6CBC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4950" y="1314633"/>
            <a:ext cx="948099" cy="95096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9">
            <a:extLst>
              <a:ext uri="{FF2B5EF4-FFF2-40B4-BE49-F238E27FC236}">
                <a16:creationId xmlns:a16="http://schemas.microsoft.com/office/drawing/2014/main" id="{5A0F11AE-E164-3C71-9EE4-A9B0163082DD}"/>
              </a:ext>
            </a:extLst>
          </p:cNvPr>
          <p:cNvSpPr txBox="1">
            <a:spLocks/>
          </p:cNvSpPr>
          <p:nvPr/>
        </p:nvSpPr>
        <p:spPr>
          <a:xfrm>
            <a:off x="6096000" y="2456955"/>
            <a:ext cx="5243195" cy="1551194"/>
          </a:xfrm>
          <a:prstGeom prst="rect">
            <a:avLst/>
          </a:prstGeom>
        </p:spPr>
        <p:txBody>
          <a:bodyPr vert="horz" wrap="square" lIns="0" tIns="0" rIns="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a:solidFill>
                  <a:schemeClr val="bg1"/>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800" b="1" kern="1200">
                <a:solidFill>
                  <a:schemeClr val="bg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800" b="1" kern="1200">
                <a:solidFill>
                  <a:schemeClr val="bg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800" b="1" i="0" kern="1200">
                <a:solidFill>
                  <a:schemeClr val="bg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800" b="1" kern="1200">
                <a:solidFill>
                  <a:schemeClr val="bg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AE-99:</a:t>
            </a:r>
            <a:br>
              <a:rPr lang="en-US" sz="2800" dirty="0"/>
            </a:br>
            <a:r>
              <a:rPr lang="en-US" sz="2800" dirty="0"/>
              <a:t>Directional x-ray radiation produced by plasma magneto-static undulator</a:t>
            </a:r>
          </a:p>
        </p:txBody>
      </p:sp>
      <p:grpSp>
        <p:nvGrpSpPr>
          <p:cNvPr id="5" name="成组">
            <a:extLst>
              <a:ext uri="{FF2B5EF4-FFF2-40B4-BE49-F238E27FC236}">
                <a16:creationId xmlns:a16="http://schemas.microsoft.com/office/drawing/2014/main" id="{C1F66C4E-F59B-14D4-42C0-D0F81F160504}"/>
              </a:ext>
            </a:extLst>
          </p:cNvPr>
          <p:cNvGrpSpPr/>
          <p:nvPr/>
        </p:nvGrpSpPr>
        <p:grpSpPr>
          <a:xfrm>
            <a:off x="16766199" y="12146034"/>
            <a:ext cx="3676225" cy="1560187"/>
            <a:chOff x="0" y="0"/>
            <a:chExt cx="3676223" cy="1560185"/>
          </a:xfrm>
        </p:grpSpPr>
        <p:pic>
          <p:nvPicPr>
            <p:cNvPr id="6" name="图像" descr="图像">
              <a:extLst>
                <a:ext uri="{FF2B5EF4-FFF2-40B4-BE49-F238E27FC236}">
                  <a16:creationId xmlns:a16="http://schemas.microsoft.com/office/drawing/2014/main" id="{6C12FF2C-DF41-F731-0330-0A5251166541}"/>
                </a:ext>
              </a:extLst>
            </p:cNvPr>
            <p:cNvPicPr>
              <a:picLocks noChangeAspect="1"/>
            </p:cNvPicPr>
            <p:nvPr/>
          </p:nvPicPr>
          <p:blipFill>
            <a:blip r:embed="rId9"/>
            <a:stretch>
              <a:fillRect/>
            </a:stretch>
          </p:blipFill>
          <p:spPr>
            <a:xfrm>
              <a:off x="998" y="0"/>
              <a:ext cx="3674228" cy="1345030"/>
            </a:xfrm>
            <a:prstGeom prst="rect">
              <a:avLst/>
            </a:prstGeom>
            <a:ln w="12700" cap="flat">
              <a:noFill/>
              <a:miter lim="400000"/>
            </a:ln>
            <a:effectLst/>
          </p:spPr>
        </p:pic>
        <p:sp>
          <p:nvSpPr>
            <p:cNvPr id="9" name="线条">
              <a:extLst>
                <a:ext uri="{FF2B5EF4-FFF2-40B4-BE49-F238E27FC236}">
                  <a16:creationId xmlns:a16="http://schemas.microsoft.com/office/drawing/2014/main" id="{A6D442E0-A408-E645-37BB-503E2F462E65}"/>
                </a:ext>
              </a:extLst>
            </p:cNvPr>
            <p:cNvSpPr/>
            <p:nvPr/>
          </p:nvSpPr>
          <p:spPr>
            <a:xfrm>
              <a:off x="186890" y="1041499"/>
              <a:ext cx="3389314" cy="1"/>
            </a:xfrm>
            <a:prstGeom prst="line">
              <a:avLst/>
            </a:prstGeom>
            <a:noFill/>
            <a:ln w="50800" cap="flat">
              <a:solidFill>
                <a:srgbClr val="FF2600"/>
              </a:solidFill>
              <a:prstDash val="solid"/>
              <a:bevel/>
            </a:ln>
            <a:effectLst/>
          </p:spPr>
          <p:txBody>
            <a:bodyPr wrap="square" lIns="91439" tIns="91439" rIns="91439" bIns="91439" numCol="1" anchor="t">
              <a:noAutofit/>
            </a:bodyPr>
            <a:lstStyle/>
            <a:p>
              <a:pPr defTabSz="914400">
                <a:defRPr sz="2400"/>
              </a:pPr>
              <a:endParaRPr/>
            </a:p>
          </p:txBody>
        </p:sp>
        <p:sp>
          <p:nvSpPr>
            <p:cNvPr id="10" name="Accelerator Test Facility">
              <a:extLst>
                <a:ext uri="{FF2B5EF4-FFF2-40B4-BE49-F238E27FC236}">
                  <a16:creationId xmlns:a16="http://schemas.microsoft.com/office/drawing/2014/main" id="{8FB73F9E-3054-1025-8A6B-7F9000CDE7B8}"/>
                </a:ext>
              </a:extLst>
            </p:cNvPr>
            <p:cNvSpPr txBox="1"/>
            <p:nvPr/>
          </p:nvSpPr>
          <p:spPr>
            <a:xfrm>
              <a:off x="0" y="983605"/>
              <a:ext cx="3676224" cy="576581"/>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9" tIns="91439" rIns="91439" bIns="91439" numCol="1" anchor="t">
              <a:spAutoFit/>
            </a:bodyPr>
            <a:lstStyle>
              <a:lvl1pPr>
                <a:spcBef>
                  <a:spcPts val="800"/>
                </a:spcBef>
                <a:defRPr sz="2600" i="1"/>
              </a:lvl1pPr>
            </a:lstStyle>
            <a:p>
              <a:r>
                <a:t>Accelerator Test Facility</a:t>
              </a:r>
            </a:p>
          </p:txBody>
        </p:sp>
      </p:grpSp>
      <p:sp>
        <p:nvSpPr>
          <p:cNvPr id="13" name="TextBox 12">
            <a:extLst>
              <a:ext uri="{FF2B5EF4-FFF2-40B4-BE49-F238E27FC236}">
                <a16:creationId xmlns:a16="http://schemas.microsoft.com/office/drawing/2014/main" id="{A9E167A2-4412-D3F0-C5BC-974EC0C2DEF0}"/>
              </a:ext>
            </a:extLst>
          </p:cNvPr>
          <p:cNvSpPr txBox="1"/>
          <p:nvPr/>
        </p:nvSpPr>
        <p:spPr>
          <a:xfrm>
            <a:off x="4977083" y="847633"/>
            <a:ext cx="2947718" cy="400110"/>
          </a:xfrm>
          <a:prstGeom prst="rect">
            <a:avLst/>
          </a:prstGeom>
          <a:noFill/>
        </p:spPr>
        <p:txBody>
          <a:bodyPr wrap="square">
            <a:spAutoFit/>
          </a:bodyPr>
          <a:lstStyle/>
          <a:p>
            <a:r>
              <a:rPr lang="en-CA" sz="2000" dirty="0">
                <a:solidFill>
                  <a:schemeClr val="bg1"/>
                </a:solidFill>
                <a:cs typeface="Times New Roman" panose="02020603050405020304" pitchFamily="18" charset="0"/>
              </a:rPr>
              <a:t>Accelerator Test Facility</a:t>
            </a:r>
            <a:endParaRPr lang="en-CA" sz="2000" dirty="0">
              <a:cs typeface="Times New Roman" panose="02020603050405020304" pitchFamily="18" charset="0"/>
            </a:endParaRPr>
          </a:p>
        </p:txBody>
      </p:sp>
      <p:sp>
        <p:nvSpPr>
          <p:cNvPr id="14" name="TextBox 7">
            <a:extLst>
              <a:ext uri="{FF2B5EF4-FFF2-40B4-BE49-F238E27FC236}">
                <a16:creationId xmlns:a16="http://schemas.microsoft.com/office/drawing/2014/main" id="{F0806BB7-A5B3-564C-E6CE-5D2DEC0ED0D5}"/>
              </a:ext>
            </a:extLst>
          </p:cNvPr>
          <p:cNvSpPr txBox="1"/>
          <p:nvPr/>
        </p:nvSpPr>
        <p:spPr>
          <a:xfrm>
            <a:off x="9389090" y="4171851"/>
            <a:ext cx="2874633" cy="507831"/>
          </a:xfrm>
          <a:prstGeom prst="rect">
            <a:avLst/>
          </a:prstGeom>
          <a:noFill/>
        </p:spPr>
        <p:txBody>
          <a:bodyPr wrap="none" rtlCol="0">
            <a:spAutoFit/>
          </a:bodyPr>
          <a:lstStyle/>
          <a:p>
            <a:r>
              <a:rPr lang="en-US" b="1" dirty="0">
                <a:solidFill>
                  <a:schemeClr val="bg1"/>
                </a:solidFill>
              </a:rPr>
              <a:t>Supported by:</a:t>
            </a:r>
          </a:p>
          <a:p>
            <a:r>
              <a:rPr lang="en-US" dirty="0">
                <a:solidFill>
                  <a:schemeClr val="bg1"/>
                </a:solidFill>
              </a:rPr>
              <a:t>DOE, DOE-NNSA, DOE-HEP, NSF</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First measurement of the k-resolved growth rate"/>
          <p:cNvSpPr txBox="1">
            <a:spLocks noGrp="1"/>
          </p:cNvSpPr>
          <p:nvPr>
            <p:ph type="title"/>
          </p:nvPr>
        </p:nvSpPr>
        <p:spPr>
          <a:prstGeom prst="rect">
            <a:avLst/>
          </a:prstGeom>
        </p:spPr>
        <p:txBody>
          <a:bodyPr/>
          <a:lstStyle/>
          <a:p>
            <a:r>
              <a:t>First measurement of the k-resolved growth rate</a:t>
            </a:r>
          </a:p>
        </p:txBody>
      </p:sp>
      <p:sp>
        <p:nvSpPr>
          <p:cNvPr id="99" name="Slide Number"/>
          <p:cNvSpPr txBox="1">
            <a:spLocks noGrp="1"/>
          </p:cNvSpPr>
          <p:nvPr>
            <p:ph type="sldNum" sz="quarter" idx="2"/>
          </p:nvPr>
        </p:nvSpPr>
        <p:spPr>
          <a:xfrm>
            <a:off x="5905500" y="3111492"/>
            <a:ext cx="190500" cy="46166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914400" hangingPunct="0"/>
            <a:fld id="{86CB4B4D-7CA3-9044-876B-883B54F8677D}" type="slidenum">
              <a:rPr sz="1800" kern="0">
                <a:latin typeface="Helvetica"/>
                <a:cs typeface="Helvetica"/>
                <a:sym typeface="Helvetica"/>
              </a:rPr>
              <a:pPr defTabSz="914400" hangingPunct="0"/>
              <a:t>10</a:t>
            </a:fld>
            <a:endParaRPr sz="1800" kern="0">
              <a:latin typeface="Helvetica"/>
              <a:cs typeface="Helvetica"/>
              <a:sym typeface="Helvetica"/>
            </a:endParaRPr>
          </a:p>
        </p:txBody>
      </p:sp>
      <p:pic>
        <p:nvPicPr>
          <p:cNvPr id="100" name="fig_magnetic_Jz_spectrum6 no label B fields.pdf" descr="fig_magnetic_Jz_spectrum6 no label B fields.pdf"/>
          <p:cNvPicPr>
            <a:picLocks noChangeAspect="1"/>
          </p:cNvPicPr>
          <p:nvPr/>
        </p:nvPicPr>
        <p:blipFill>
          <a:blip r:embed="rId3"/>
          <a:stretch>
            <a:fillRect/>
          </a:stretch>
        </p:blipFill>
        <p:spPr>
          <a:xfrm>
            <a:off x="18284" y="1011864"/>
            <a:ext cx="7620001" cy="3976531"/>
          </a:xfrm>
          <a:prstGeom prst="rect">
            <a:avLst/>
          </a:prstGeom>
          <a:ln w="12700">
            <a:miter lim="400000"/>
          </a:ln>
        </p:spPr>
      </p:pic>
      <mc:AlternateContent xmlns:mc="http://schemas.openxmlformats.org/markup-compatibility/2006" xmlns:a14="http://schemas.microsoft.com/office/drawing/2010/main">
        <mc:Choice Requires="a14">
          <p:sp>
            <p:nvSpPr>
              <p:cNvPr id="101" name="The unstable mode starts with narrow   and broad   and then spreads in the 2D k space;…"/>
              <p:cNvSpPr txBox="1"/>
              <p:nvPr/>
            </p:nvSpPr>
            <p:spPr>
              <a:xfrm>
                <a:off x="159769" y="5040571"/>
                <a:ext cx="6039951" cy="1430298"/>
              </a:xfrm>
              <a:prstGeom prst="rect">
                <a:avLst/>
              </a:prstGeom>
              <a:ln w="25400">
                <a:miter lim="400000"/>
              </a:ln>
              <a:extLst>
                <a:ext uri="{C572A759-6A51-4108-AA02-DFA0A04FC94B}">
                  <ma14:wrappingTextBoxFlag xmlns="" xmlns:m="http://schemas.openxmlformats.org/officeDocument/2006/math" xmlns:ma14="http://schemas.microsoft.com/office/mac/drawingml/2011/main" val="1"/>
                </a:ext>
              </a:extLst>
            </p:spPr>
            <p:txBody>
              <a:bodyPr lIns="4081" tIns="4081" rIns="4081" bIns="4081">
                <a:spAutoFit/>
              </a:bodyPr>
              <a:lstStyle/>
              <a:p>
                <a:pPr marL="342900" indent="-342900" defTabSz="128524" hangingPunct="0">
                  <a:spcBef>
                    <a:spcPts val="400"/>
                  </a:spcBef>
                  <a:buSzPct val="150000"/>
                  <a:buFont typeface="Arial" panose="020B0604020202020204" pitchFamily="34" charset="0"/>
                  <a:buChar char="•"/>
                  <a:defRPr sz="4000"/>
                </a:pPr>
                <a:r>
                  <a:rPr sz="2000" kern="0" dirty="0">
                    <a:solidFill>
                      <a:srgbClr val="000000"/>
                    </a:solidFill>
                    <a:latin typeface="Helvetica"/>
                    <a:cs typeface="Helvetica"/>
                    <a:sym typeface="Helvetica"/>
                  </a:rPr>
                  <a:t>The unstable mode starts with narrow </a:t>
                </a:r>
                <a14:m>
                  <m:oMath xmlns:m="http://schemas.openxmlformats.org/officeDocument/2006/math">
                    <m:sSub>
                      <m:sSubPr>
                        <m:ctrlPr>
                          <a:rPr sz="2225" i="1" kern="0">
                            <a:solidFill>
                              <a:srgbClr val="000000"/>
                            </a:solidFill>
                            <a:latin typeface="Cambria Math" panose="02040503050406030204" pitchFamily="18" charset="0"/>
                            <a:sym typeface="Helvetica"/>
                          </a:rPr>
                        </m:ctrlPr>
                      </m:sSubPr>
                      <m:e>
                        <m:r>
                          <a:rPr sz="2225" i="1" kern="0">
                            <a:solidFill>
                              <a:srgbClr val="000000"/>
                            </a:solidFill>
                            <a:latin typeface="Cambria Math" panose="02040503050406030204" pitchFamily="18" charset="0"/>
                            <a:sym typeface="Helvetica"/>
                          </a:rPr>
                          <m:t>𝑘</m:t>
                        </m:r>
                      </m:e>
                      <m:sub>
                        <m:r>
                          <a:rPr sz="2225" i="1" kern="0">
                            <a:solidFill>
                              <a:srgbClr val="000000"/>
                            </a:solidFill>
                            <a:latin typeface="Cambria Math" panose="02040503050406030204" pitchFamily="18" charset="0"/>
                            <a:sym typeface="Helvetica"/>
                          </a:rPr>
                          <m:t>𝑥</m:t>
                        </m:r>
                      </m:sub>
                    </m:sSub>
                  </m:oMath>
                </a14:m>
                <a:r>
                  <a:rPr sz="2000" kern="0" dirty="0">
                    <a:solidFill>
                      <a:srgbClr val="000000"/>
                    </a:solidFill>
                    <a:latin typeface="Helvetica"/>
                    <a:cs typeface="Helvetica"/>
                    <a:sym typeface="Helvetica"/>
                  </a:rPr>
                  <a:t> and broad </a:t>
                </a:r>
                <a14:m>
                  <m:oMath xmlns:m="http://schemas.openxmlformats.org/officeDocument/2006/math">
                    <m:sSub>
                      <m:sSubPr>
                        <m:ctrlPr>
                          <a:rPr sz="2225" i="1" kern="0">
                            <a:solidFill>
                              <a:srgbClr val="000000"/>
                            </a:solidFill>
                            <a:latin typeface="Cambria Math" panose="02040503050406030204" pitchFamily="18" charset="0"/>
                            <a:sym typeface="Helvetica"/>
                          </a:rPr>
                        </m:ctrlPr>
                      </m:sSubPr>
                      <m:e>
                        <m:r>
                          <a:rPr sz="2225" i="1" kern="0">
                            <a:solidFill>
                              <a:srgbClr val="000000"/>
                            </a:solidFill>
                            <a:latin typeface="Cambria Math" panose="02040503050406030204" pitchFamily="18" charset="0"/>
                            <a:sym typeface="Helvetica"/>
                          </a:rPr>
                          <m:t>𝑘</m:t>
                        </m:r>
                      </m:e>
                      <m:sub>
                        <m:r>
                          <a:rPr sz="2225" i="1" kern="0">
                            <a:solidFill>
                              <a:srgbClr val="000000"/>
                            </a:solidFill>
                            <a:latin typeface="Cambria Math" panose="02040503050406030204" pitchFamily="18" charset="0"/>
                            <a:sym typeface="Helvetica"/>
                          </a:rPr>
                          <m:t>𝑦</m:t>
                        </m:r>
                      </m:sub>
                    </m:sSub>
                  </m:oMath>
                </a14:m>
                <a:r>
                  <a:rPr sz="1800" kern="0" dirty="0">
                    <a:solidFill>
                      <a:srgbClr val="000000"/>
                    </a:solidFill>
                    <a:latin typeface="Helvetica"/>
                    <a:cs typeface="Helvetica"/>
                    <a:sym typeface="Helvetica"/>
                  </a:rPr>
                  <a:t> </a:t>
                </a:r>
                <a:r>
                  <a:rPr sz="2000" kern="0" dirty="0">
                    <a:solidFill>
                      <a:srgbClr val="000000"/>
                    </a:solidFill>
                    <a:latin typeface="Helvetica"/>
                    <a:cs typeface="Helvetica"/>
                    <a:sym typeface="Helvetica"/>
                  </a:rPr>
                  <a:t>and then spreads in the 2D k space</a:t>
                </a:r>
                <a:endParaRPr sz="1800" kern="0" dirty="0">
                  <a:solidFill>
                    <a:srgbClr val="000000"/>
                  </a:solidFill>
                  <a:latin typeface="Helvetica"/>
                  <a:cs typeface="Helvetica"/>
                  <a:sym typeface="Helvetica"/>
                </a:endParaRPr>
              </a:p>
              <a:p>
                <a:pPr marL="342900" indent="-342900" defTabSz="128524" hangingPunct="0">
                  <a:spcBef>
                    <a:spcPts val="400"/>
                  </a:spcBef>
                  <a:buSzPct val="150000"/>
                  <a:buFont typeface="Arial" panose="020B0604020202020204" pitchFamily="34" charset="0"/>
                  <a:buChar char="•"/>
                  <a:defRPr sz="4000"/>
                </a:pPr>
                <a:r>
                  <a:rPr sz="2000" kern="0" dirty="0">
                    <a:solidFill>
                      <a:srgbClr val="000000"/>
                    </a:solidFill>
                    <a:latin typeface="Helvetica"/>
                    <a:cs typeface="Helvetica"/>
                    <a:sym typeface="Helvetica"/>
                  </a:rPr>
                  <a:t>The dominating k redirects from y to x</a:t>
                </a:r>
              </a:p>
              <a:p>
                <a:pPr marL="342900" indent="-342900" defTabSz="128524" hangingPunct="0">
                  <a:spcBef>
                    <a:spcPts val="400"/>
                  </a:spcBef>
                  <a:buSzPct val="150000"/>
                  <a:buFont typeface="Arial" panose="020B0604020202020204" pitchFamily="34" charset="0"/>
                  <a:buChar char="•"/>
                  <a:defRPr sz="4000">
                    <a:solidFill>
                      <a:srgbClr val="FF2600"/>
                    </a:solidFill>
                  </a:defRPr>
                </a:pPr>
                <a:r>
                  <a:rPr sz="2000" kern="0" dirty="0">
                    <a:solidFill>
                      <a:schemeClr val="accent1"/>
                    </a:solidFill>
                    <a:latin typeface="Helvetica"/>
                    <a:cs typeface="Helvetica"/>
                    <a:sym typeface="Helvetica"/>
                  </a:rPr>
                  <a:t>Eventually a quasi-single mode forms</a:t>
                </a:r>
              </a:p>
            </p:txBody>
          </p:sp>
        </mc:Choice>
        <mc:Fallback xmlns="">
          <p:sp>
            <p:nvSpPr>
              <p:cNvPr id="101" name="The unstable mode starts with narrow   and broad   and then spreads in the 2D k space;…"/>
              <p:cNvSpPr txBox="1">
                <a:spLocks noRot="1" noChangeAspect="1" noMove="1" noResize="1" noEditPoints="1" noAdjustHandles="1" noChangeArrowheads="1" noChangeShapeType="1" noTextEdit="1"/>
              </p:cNvSpPr>
              <p:nvPr/>
            </p:nvSpPr>
            <p:spPr>
              <a:xfrm>
                <a:off x="159769" y="5040571"/>
                <a:ext cx="6039951" cy="1430298"/>
              </a:xfrm>
              <a:prstGeom prst="rect">
                <a:avLst/>
              </a:prstGeom>
              <a:blipFill>
                <a:blip r:embed="rId4"/>
                <a:stretch>
                  <a:fillRect l="-3532" t="-12821" b="-15812"/>
                </a:stretch>
              </a:blipFill>
              <a:ln w="254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CA">
                    <a:noFill/>
                  </a:rPr>
                  <a:t> </a:t>
                </a:r>
              </a:p>
            </p:txBody>
          </p:sp>
        </mc:Fallback>
      </mc:AlternateContent>
      <p:pic>
        <p:nvPicPr>
          <p:cNvPr id="102" name="fig_magnetic_Jz_spectrum6 no label growth rate.pdf" descr="fig_magnetic_Jz_spectrum6 no label growth rate.pdf"/>
          <p:cNvPicPr>
            <a:picLocks noChangeAspect="1"/>
          </p:cNvPicPr>
          <p:nvPr/>
        </p:nvPicPr>
        <p:blipFill>
          <a:blip r:embed="rId5"/>
          <a:srcRect/>
          <a:stretch>
            <a:fillRect/>
          </a:stretch>
        </p:blipFill>
        <p:spPr>
          <a:xfrm>
            <a:off x="7698290" y="1059866"/>
            <a:ext cx="4445001" cy="4739202"/>
          </a:xfrm>
          <a:prstGeom prst="rect">
            <a:avLst/>
          </a:prstGeom>
          <a:ln w="12700">
            <a:miter lim="400000"/>
          </a:ln>
        </p:spPr>
      </p:pic>
      <p:sp>
        <p:nvSpPr>
          <p:cNvPr id="103" name="Time-resolved measurements of the k spectra allows us to calculate the k-resolved growth rate…"/>
          <p:cNvSpPr txBox="1"/>
          <p:nvPr/>
        </p:nvSpPr>
        <p:spPr>
          <a:xfrm>
            <a:off x="6491084" y="5717647"/>
            <a:ext cx="5682632" cy="100851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081" tIns="4081" rIns="4081" bIns="4081">
            <a:spAutoFit/>
          </a:bodyPr>
          <a:lstStyle/>
          <a:p>
            <a:pPr marL="198438" indent="-198438" defTabSz="128524" hangingPunct="0">
              <a:spcBef>
                <a:spcPts val="600"/>
              </a:spcBef>
              <a:buSzPct val="150000"/>
              <a:buFontTx/>
              <a:buChar char="•"/>
              <a:defRPr sz="4000"/>
            </a:pPr>
            <a:r>
              <a:rPr sz="2000" kern="0" dirty="0">
                <a:solidFill>
                  <a:srgbClr val="000000"/>
                </a:solidFill>
                <a:latin typeface="Helvetica"/>
                <a:cs typeface="Helvetica"/>
                <a:sym typeface="Helvetica"/>
              </a:rPr>
              <a:t>Time-resolved measurements of the k spectra allows us to calculate the </a:t>
            </a:r>
            <a:r>
              <a:rPr sz="2000" kern="0" dirty="0">
                <a:solidFill>
                  <a:schemeClr val="accent1"/>
                </a:solidFill>
                <a:latin typeface="Helvetica"/>
                <a:cs typeface="Helvetica"/>
                <a:sym typeface="Helvetica"/>
              </a:rPr>
              <a:t>k-resolved growth rate</a:t>
            </a:r>
          </a:p>
          <a:p>
            <a:pPr marL="198438" indent="-198438" defTabSz="128524" hangingPunct="0">
              <a:spcBef>
                <a:spcPts val="600"/>
              </a:spcBef>
              <a:buSzPct val="150000"/>
              <a:buFontTx/>
              <a:buChar char="•"/>
              <a:defRPr sz="4000">
                <a:solidFill>
                  <a:srgbClr val="FF2600"/>
                </a:solidFill>
              </a:defRPr>
            </a:pPr>
            <a:r>
              <a:rPr sz="2000" kern="0" dirty="0">
                <a:solidFill>
                  <a:schemeClr val="accent1"/>
                </a:solidFill>
                <a:latin typeface="Helvetica"/>
                <a:cs typeface="Helvetica"/>
                <a:sym typeface="Helvetica"/>
              </a:rPr>
              <a:t>Measured growth rates agree with theory</a:t>
            </a:r>
          </a:p>
        </p:txBody>
      </p:sp>
      <p:sp>
        <p:nvSpPr>
          <p:cNvPr id="104" name="C. Zhang et al, PNAS 50, 119 (2022)"/>
          <p:cNvSpPr txBox="1"/>
          <p:nvPr/>
        </p:nvSpPr>
        <p:spPr>
          <a:xfrm>
            <a:off x="102587" y="6490811"/>
            <a:ext cx="4031873" cy="3693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a:defRPr b="1">
                <a:solidFill>
                  <a:srgbClr val="011993"/>
                </a:solidFill>
              </a:defRPr>
            </a:lvl1pPr>
          </a:lstStyle>
          <a:p>
            <a:pPr defTabSz="914400" hangingPunct="0"/>
            <a:r>
              <a:rPr sz="1800" kern="0" dirty="0">
                <a:solidFill>
                  <a:schemeClr val="bg1">
                    <a:lumMod val="50000"/>
                  </a:schemeClr>
                </a:solidFill>
                <a:latin typeface="Helvetica"/>
                <a:cs typeface="Helvetica"/>
                <a:sym typeface="Helvetica"/>
              </a:rPr>
              <a:t>C. Zhang et al, PNAS 50, 119 (2022)</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elf-organization of OFI plasma by Weibel instability"/>
          <p:cNvSpPr txBox="1">
            <a:spLocks noGrp="1"/>
          </p:cNvSpPr>
          <p:nvPr>
            <p:ph type="title"/>
          </p:nvPr>
        </p:nvSpPr>
        <p:spPr>
          <a:prstGeom prst="rect">
            <a:avLst/>
          </a:prstGeom>
        </p:spPr>
        <p:txBody>
          <a:bodyPr/>
          <a:lstStyle/>
          <a:p>
            <a:r>
              <a:t>Self-organization of OFI plasma by Weibel instability</a:t>
            </a:r>
          </a:p>
        </p:txBody>
      </p:sp>
      <p:sp>
        <p:nvSpPr>
          <p:cNvPr id="107" name="Slide Number"/>
          <p:cNvSpPr txBox="1">
            <a:spLocks noGrp="1"/>
          </p:cNvSpPr>
          <p:nvPr>
            <p:ph type="sldNum" sz="quarter" idx="2"/>
          </p:nvPr>
        </p:nvSpPr>
        <p:spPr>
          <a:xfrm>
            <a:off x="5905500" y="3111492"/>
            <a:ext cx="190500" cy="46166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914400" hangingPunct="0"/>
            <a:fld id="{86CB4B4D-7CA3-9044-876B-883B54F8677D}" type="slidenum">
              <a:rPr sz="1800" kern="0">
                <a:latin typeface="Helvetica"/>
                <a:cs typeface="Helvetica"/>
                <a:sym typeface="Helvetica"/>
              </a:rPr>
              <a:pPr defTabSz="914400" hangingPunct="0"/>
              <a:t>11</a:t>
            </a:fld>
            <a:endParaRPr sz="1800" kern="0">
              <a:latin typeface="Helvetica"/>
              <a:cs typeface="Helvetica"/>
              <a:sym typeface="Helvetica"/>
            </a:endParaRPr>
          </a:p>
        </p:txBody>
      </p:sp>
      <p:pic>
        <p:nvPicPr>
          <p:cNvPr id="108" name="Image" descr="Image"/>
          <p:cNvPicPr>
            <a:picLocks noChangeAspect="1"/>
          </p:cNvPicPr>
          <p:nvPr/>
        </p:nvPicPr>
        <p:blipFill>
          <a:blip r:embed="rId3"/>
          <a:stretch>
            <a:fillRect/>
          </a:stretch>
        </p:blipFill>
        <p:spPr>
          <a:xfrm>
            <a:off x="373825" y="1073254"/>
            <a:ext cx="7943914" cy="5535192"/>
          </a:xfrm>
          <a:prstGeom prst="rect">
            <a:avLst/>
          </a:prstGeom>
          <a:ln w="12700">
            <a:miter lim="400000"/>
          </a:ln>
        </p:spPr>
      </p:pic>
      <p:sp>
        <p:nvSpPr>
          <p:cNvPr id="109" name="C. Zhang et al, PNAS 50, 119 (2022)"/>
          <p:cNvSpPr txBox="1"/>
          <p:nvPr/>
        </p:nvSpPr>
        <p:spPr>
          <a:xfrm>
            <a:off x="102587" y="6490811"/>
            <a:ext cx="4031873" cy="3693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a:defRPr b="1">
                <a:solidFill>
                  <a:srgbClr val="011993"/>
                </a:solidFill>
              </a:defRPr>
            </a:lvl1pPr>
          </a:lstStyle>
          <a:p>
            <a:pPr defTabSz="914400" hangingPunct="0"/>
            <a:r>
              <a:rPr sz="1800" kern="0" dirty="0">
                <a:solidFill>
                  <a:schemeClr val="tx1">
                    <a:lumMod val="60000"/>
                    <a:lumOff val="40000"/>
                  </a:schemeClr>
                </a:solidFill>
                <a:latin typeface="Helvetica"/>
                <a:cs typeface="Helvetica"/>
                <a:sym typeface="Helvetica"/>
              </a:rPr>
              <a:t>C. Zhang et al, PNAS 50, 119 (2022)</a:t>
            </a:r>
          </a:p>
        </p:txBody>
      </p:sp>
      <p:sp>
        <p:nvSpPr>
          <p:cNvPr id="110" name="significant amount (~1%) of thermal energy was converted to magnetic energy…"/>
          <p:cNvSpPr txBox="1"/>
          <p:nvPr/>
        </p:nvSpPr>
        <p:spPr>
          <a:xfrm>
            <a:off x="8514644" y="1253047"/>
            <a:ext cx="3546328" cy="4893647"/>
          </a:xfrm>
          <a:prstGeom prst="rect">
            <a:avLst/>
          </a:prstGeom>
          <a:ln w="50800">
            <a:solidFill>
              <a:srgbClr val="009051"/>
            </a:solidFill>
            <a:beve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marL="238125" indent="-238125" defTabSz="365125" hangingPunct="0">
              <a:buSzPct val="150000"/>
              <a:buFontTx/>
              <a:buChar char="•"/>
              <a:defRPr sz="4800">
                <a:latin typeface="Helvetica Neue"/>
                <a:ea typeface="Helvetica Neue"/>
                <a:cs typeface="Helvetica Neue"/>
                <a:sym typeface="Helvetica Neue"/>
              </a:defRPr>
            </a:pPr>
            <a:r>
              <a:rPr lang="en-US" sz="2400" kern="0" dirty="0">
                <a:solidFill>
                  <a:srgbClr val="000000"/>
                </a:solidFill>
                <a:latin typeface="Helvetica Neue"/>
                <a:sym typeface="Helvetica Neue"/>
              </a:rPr>
              <a:t>S</a:t>
            </a:r>
            <a:r>
              <a:rPr sz="2400" kern="0" dirty="0">
                <a:solidFill>
                  <a:srgbClr val="000000"/>
                </a:solidFill>
                <a:latin typeface="Helvetica Neue"/>
                <a:sym typeface="Helvetica Neue"/>
              </a:rPr>
              <a:t>ignificant amount (~1%) of thermal energy was converted to magnetic energy</a:t>
            </a:r>
          </a:p>
          <a:p>
            <a:pPr defTabSz="365125" hangingPunct="0">
              <a:defRPr sz="4800">
                <a:latin typeface="Helvetica Neue"/>
                <a:ea typeface="Helvetica Neue"/>
                <a:cs typeface="Helvetica Neue"/>
                <a:sym typeface="Helvetica Neue"/>
              </a:defRPr>
            </a:pPr>
            <a:endParaRPr sz="2400" kern="0" dirty="0">
              <a:solidFill>
                <a:srgbClr val="000000"/>
              </a:solidFill>
              <a:latin typeface="Helvetica Neue"/>
              <a:sym typeface="Helvetica Neue"/>
            </a:endParaRPr>
          </a:p>
          <a:p>
            <a:pPr marL="238125" indent="-238125" defTabSz="365125" hangingPunct="0">
              <a:buSzPct val="150000"/>
              <a:buFontTx/>
              <a:buChar char="•"/>
              <a:defRPr sz="4800">
                <a:latin typeface="Helvetica Neue"/>
                <a:ea typeface="Helvetica Neue"/>
                <a:cs typeface="Helvetica Neue"/>
                <a:sym typeface="Helvetica Neue"/>
              </a:defRPr>
            </a:pPr>
            <a:r>
              <a:rPr lang="en-US" sz="2400" kern="0" dirty="0">
                <a:solidFill>
                  <a:srgbClr val="000000"/>
                </a:solidFill>
                <a:latin typeface="Helvetica Neue"/>
                <a:sym typeface="Helvetica Neue"/>
              </a:rPr>
              <a:t>S</a:t>
            </a:r>
            <a:r>
              <a:rPr sz="2400" kern="0" dirty="0">
                <a:solidFill>
                  <a:srgbClr val="000000"/>
                </a:solidFill>
                <a:latin typeface="Helvetica Neue"/>
                <a:sym typeface="Helvetica Neue"/>
              </a:rPr>
              <a:t>upports the hypothesis that the Weibel instability may provide the seed for galactic dynamo to produce ~µG magnetic fields that exist in the cosmos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 name="The origin of galactic magnetic fields"/>
          <p:cNvSpPr txBox="1">
            <a:spLocks noGrp="1"/>
          </p:cNvSpPr>
          <p:nvPr>
            <p:ph type="title"/>
          </p:nvPr>
        </p:nvSpPr>
        <p:spPr>
          <a:prstGeom prst="rect">
            <a:avLst/>
          </a:prstGeom>
        </p:spPr>
        <p:txBody>
          <a:bodyPr/>
          <a:lstStyle/>
          <a:p>
            <a:r>
              <a:rPr dirty="0"/>
              <a:t>The origin of galactic magnetic fields</a:t>
            </a:r>
            <a:r>
              <a:rPr lang="en-US" dirty="0"/>
              <a:t>?</a:t>
            </a:r>
            <a:endParaRPr dirty="0"/>
          </a:p>
        </p:txBody>
      </p:sp>
      <p:sp>
        <p:nvSpPr>
          <p:cNvPr id="119" name="Slide Number"/>
          <p:cNvSpPr txBox="1">
            <a:spLocks noGrp="1"/>
          </p:cNvSpPr>
          <p:nvPr>
            <p:ph type="sldNum" sz="quarter" idx="2"/>
          </p:nvPr>
        </p:nvSpPr>
        <p:spPr>
          <a:xfrm>
            <a:off x="5905500" y="3111492"/>
            <a:ext cx="190500" cy="46166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914400" hangingPunct="0"/>
            <a:fld id="{86CB4B4D-7CA3-9044-876B-883B54F8677D}" type="slidenum">
              <a:rPr sz="1800" kern="0">
                <a:latin typeface="Helvetica"/>
                <a:cs typeface="Helvetica"/>
                <a:sym typeface="Helvetica"/>
              </a:rPr>
              <a:pPr defTabSz="914400" hangingPunct="0"/>
              <a:t>12</a:t>
            </a:fld>
            <a:endParaRPr sz="1800" kern="0">
              <a:latin typeface="Helvetica"/>
              <a:cs typeface="Helvetica"/>
              <a:sym typeface="Helvetica"/>
            </a:endParaRPr>
          </a:p>
        </p:txBody>
      </p:sp>
      <p:sp>
        <p:nvSpPr>
          <p:cNvPr id="120" name="Streamlines…"/>
          <p:cNvSpPr txBox="1"/>
          <p:nvPr/>
        </p:nvSpPr>
        <p:spPr>
          <a:xfrm>
            <a:off x="7439387" y="907258"/>
            <a:ext cx="4699001" cy="586788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marL="208359" indent="-208359" defTabSz="914400" hangingPunct="0">
              <a:lnSpc>
                <a:spcPct val="110000"/>
              </a:lnSpc>
              <a:spcBef>
                <a:spcPts val="300"/>
              </a:spcBef>
              <a:buSzPct val="150000"/>
              <a:buFontTx/>
              <a:buChar char="•"/>
              <a:defRPr sz="4200"/>
            </a:pPr>
            <a:r>
              <a:rPr lang="en-US" sz="2100" kern="0" dirty="0">
                <a:solidFill>
                  <a:schemeClr val="tx1">
                    <a:lumMod val="85000"/>
                    <a:lumOff val="15000"/>
                  </a:schemeClr>
                </a:solidFill>
                <a:latin typeface="Helvetica"/>
                <a:cs typeface="Helvetica"/>
                <a:sym typeface="Helvetica"/>
              </a:rPr>
              <a:t>Magnetic </a:t>
            </a:r>
            <a:r>
              <a:rPr sz="2100" kern="0" dirty="0">
                <a:solidFill>
                  <a:schemeClr val="tx1">
                    <a:lumMod val="85000"/>
                    <a:lumOff val="15000"/>
                  </a:schemeClr>
                </a:solidFill>
                <a:latin typeface="Helvetica"/>
                <a:cs typeface="Helvetica"/>
                <a:sym typeface="Helvetica"/>
              </a:rPr>
              <a:t>Streamlines</a:t>
            </a:r>
          </a:p>
          <a:p>
            <a:pPr marL="401053" lvl="1" indent="-210553" defTabSz="914400" hangingPunct="0">
              <a:lnSpc>
                <a:spcPct val="110000"/>
              </a:lnSpc>
              <a:spcBef>
                <a:spcPts val="300"/>
              </a:spcBef>
              <a:buSzPct val="100000"/>
              <a:buFontTx/>
              <a:buChar char="•"/>
              <a:defRPr sz="4200"/>
            </a:pPr>
            <a:r>
              <a:rPr sz="2100" kern="0" dirty="0">
                <a:solidFill>
                  <a:schemeClr val="tx1">
                    <a:lumMod val="85000"/>
                    <a:lumOff val="15000"/>
                  </a:schemeClr>
                </a:solidFill>
                <a:latin typeface="Helvetica"/>
                <a:cs typeface="Helvetica"/>
                <a:sym typeface="Helvetica"/>
              </a:rPr>
              <a:t>~µG magnetic fields detected by SOFIA </a:t>
            </a:r>
          </a:p>
          <a:p>
            <a:pPr marL="208359" indent="-208359" defTabSz="914400" hangingPunct="0">
              <a:lnSpc>
                <a:spcPct val="110000"/>
              </a:lnSpc>
              <a:spcBef>
                <a:spcPts val="300"/>
              </a:spcBef>
              <a:buSzPct val="150000"/>
              <a:buFontTx/>
              <a:buChar char="•"/>
              <a:defRPr sz="4200"/>
            </a:pPr>
            <a:r>
              <a:rPr sz="2100" kern="0" dirty="0">
                <a:solidFill>
                  <a:schemeClr val="tx1">
                    <a:lumMod val="85000"/>
                    <a:lumOff val="15000"/>
                  </a:schemeClr>
                </a:solidFill>
                <a:latin typeface="Helvetica"/>
                <a:cs typeface="Helvetica"/>
                <a:sym typeface="Helvetica"/>
              </a:rPr>
              <a:t>Background</a:t>
            </a:r>
          </a:p>
          <a:p>
            <a:pPr marL="401053" lvl="1" indent="-210553" defTabSz="914400" hangingPunct="0">
              <a:lnSpc>
                <a:spcPct val="110000"/>
              </a:lnSpc>
              <a:spcBef>
                <a:spcPts val="300"/>
              </a:spcBef>
              <a:buSzPct val="100000"/>
              <a:buFontTx/>
              <a:buChar char="•"/>
              <a:defRPr sz="4200"/>
            </a:pPr>
            <a:r>
              <a:rPr lang="en-US" sz="2100" kern="0" dirty="0">
                <a:solidFill>
                  <a:schemeClr val="tx1">
                    <a:lumMod val="85000"/>
                    <a:lumOff val="15000"/>
                  </a:schemeClr>
                </a:solidFill>
                <a:latin typeface="Helvetica"/>
                <a:cs typeface="Helvetica"/>
                <a:sym typeface="Helvetica"/>
              </a:rPr>
              <a:t>O</a:t>
            </a:r>
            <a:r>
              <a:rPr sz="2100" kern="0" dirty="0">
                <a:solidFill>
                  <a:schemeClr val="tx1">
                    <a:lumMod val="85000"/>
                    <a:lumOff val="15000"/>
                  </a:schemeClr>
                </a:solidFill>
                <a:latin typeface="Helvetica"/>
                <a:cs typeface="Helvetica"/>
                <a:sym typeface="Helvetica"/>
              </a:rPr>
              <a:t>ptical image taken by Hubble Space Telescope</a:t>
            </a:r>
          </a:p>
          <a:p>
            <a:pPr marL="208359" indent="-208359" defTabSz="914400" hangingPunct="0">
              <a:lnSpc>
                <a:spcPct val="110000"/>
              </a:lnSpc>
              <a:buSzPct val="150000"/>
              <a:buFontTx/>
              <a:buChar char="•"/>
              <a:defRPr sz="4200"/>
            </a:pPr>
            <a:endParaRPr sz="2100" kern="0" dirty="0">
              <a:solidFill>
                <a:schemeClr val="tx1">
                  <a:lumMod val="85000"/>
                  <a:lumOff val="15000"/>
                </a:schemeClr>
              </a:solidFill>
              <a:latin typeface="Helvetica"/>
              <a:cs typeface="Helvetica"/>
              <a:sym typeface="Helvetica"/>
            </a:endParaRPr>
          </a:p>
          <a:p>
            <a:pPr marL="208359" indent="-208359" defTabSz="914400" hangingPunct="0">
              <a:lnSpc>
                <a:spcPct val="110000"/>
              </a:lnSpc>
              <a:buSzPct val="150000"/>
              <a:buFontTx/>
              <a:buChar char="•"/>
              <a:defRPr sz="4200" b="1">
                <a:solidFill>
                  <a:srgbClr val="FF2600"/>
                </a:solidFill>
              </a:defRPr>
            </a:pPr>
            <a:r>
              <a:rPr sz="2100" b="1" kern="0" dirty="0">
                <a:solidFill>
                  <a:schemeClr val="tx1">
                    <a:lumMod val="85000"/>
                    <a:lumOff val="15000"/>
                  </a:schemeClr>
                </a:solidFill>
                <a:latin typeface="Helvetica"/>
                <a:cs typeface="Helvetica"/>
                <a:sym typeface="Helvetica"/>
              </a:rPr>
              <a:t>What is the origin of these fields?</a:t>
            </a:r>
          </a:p>
          <a:p>
            <a:pPr marL="401053" lvl="1" indent="-210553" defTabSz="914400" hangingPunct="0">
              <a:lnSpc>
                <a:spcPct val="110000"/>
              </a:lnSpc>
              <a:buSzPct val="100000"/>
              <a:buFontTx/>
              <a:buChar char="•"/>
              <a:defRPr sz="4200">
                <a:solidFill>
                  <a:srgbClr val="A7A7A7"/>
                </a:solidFill>
              </a:defRPr>
            </a:pPr>
            <a:r>
              <a:rPr sz="2100" i="1" kern="0" dirty="0">
                <a:solidFill>
                  <a:schemeClr val="tx1">
                    <a:lumMod val="85000"/>
                    <a:lumOff val="15000"/>
                  </a:schemeClr>
                </a:solidFill>
                <a:latin typeface="Helvetica"/>
                <a:cs typeface="Helvetica"/>
                <a:sym typeface="Helvetica"/>
              </a:rPr>
              <a:t>Primordial (</a:t>
            </a:r>
            <a:r>
              <a:rPr sz="2100" i="1" kern="0" dirty="0" err="1">
                <a:solidFill>
                  <a:schemeClr val="tx1">
                    <a:lumMod val="85000"/>
                    <a:lumOff val="15000"/>
                  </a:schemeClr>
                </a:solidFill>
                <a:latin typeface="Helvetica"/>
                <a:cs typeface="Helvetica"/>
                <a:sym typeface="Helvetica"/>
              </a:rPr>
              <a:t>fG</a:t>
            </a:r>
            <a:r>
              <a:rPr sz="2100" i="1" kern="0" dirty="0">
                <a:solidFill>
                  <a:schemeClr val="tx1">
                    <a:lumMod val="85000"/>
                    <a:lumOff val="15000"/>
                  </a:schemeClr>
                </a:solidFill>
                <a:latin typeface="Helvetica"/>
                <a:cs typeface="Helvetica"/>
                <a:sym typeface="Helvetica"/>
              </a:rPr>
              <a:t> - </a:t>
            </a:r>
            <a:r>
              <a:rPr sz="2100" i="1" kern="0" dirty="0" err="1">
                <a:solidFill>
                  <a:schemeClr val="tx1">
                    <a:lumMod val="85000"/>
                    <a:lumOff val="15000"/>
                  </a:schemeClr>
                </a:solidFill>
                <a:latin typeface="Helvetica"/>
                <a:cs typeface="Helvetica"/>
                <a:sym typeface="Helvetica"/>
              </a:rPr>
              <a:t>nG</a:t>
            </a:r>
            <a:r>
              <a:rPr sz="2100" i="1" kern="0" dirty="0">
                <a:solidFill>
                  <a:schemeClr val="tx1">
                    <a:lumMod val="85000"/>
                    <a:lumOff val="15000"/>
                  </a:schemeClr>
                </a:solidFill>
                <a:latin typeface="Helvetica"/>
                <a:cs typeface="Helvetica"/>
                <a:sym typeface="Helvetica"/>
              </a:rPr>
              <a:t>) + compression during structure formation </a:t>
            </a:r>
            <a:endParaRPr lang="en-US" sz="2100" i="1" kern="0" dirty="0">
              <a:solidFill>
                <a:schemeClr val="tx1">
                  <a:lumMod val="85000"/>
                  <a:lumOff val="15000"/>
                </a:schemeClr>
              </a:solidFill>
              <a:latin typeface="Helvetica"/>
              <a:cs typeface="Helvetica"/>
              <a:sym typeface="Helvetica"/>
            </a:endParaRPr>
          </a:p>
          <a:p>
            <a:pPr marL="401053" lvl="1" indent="-210553" defTabSz="914400" hangingPunct="0">
              <a:lnSpc>
                <a:spcPct val="110000"/>
              </a:lnSpc>
              <a:buSzPct val="100000"/>
              <a:buFontTx/>
              <a:buChar char="•"/>
              <a:defRPr sz="4200">
                <a:solidFill>
                  <a:srgbClr val="A7A7A7"/>
                </a:solidFill>
              </a:defRPr>
            </a:pPr>
            <a:r>
              <a:rPr sz="2100" i="1" kern="0" dirty="0">
                <a:solidFill>
                  <a:schemeClr val="tx1">
                    <a:lumMod val="85000"/>
                    <a:lumOff val="15000"/>
                  </a:schemeClr>
                </a:solidFill>
                <a:latin typeface="Helvetica"/>
                <a:cs typeface="Helvetica"/>
                <a:sym typeface="Helvetica"/>
              </a:rPr>
              <a:t>Weak seeds by plasma mechanisms + dynamo amplification</a:t>
            </a:r>
          </a:p>
          <a:p>
            <a:pPr marL="591553" lvl="2" indent="-210553" defTabSz="914400" hangingPunct="0">
              <a:lnSpc>
                <a:spcPct val="110000"/>
              </a:lnSpc>
              <a:buSzPct val="100000"/>
              <a:buFontTx/>
              <a:buChar char="•"/>
              <a:defRPr sz="4200">
                <a:solidFill>
                  <a:srgbClr val="FF2600"/>
                </a:solidFill>
              </a:defRPr>
            </a:pPr>
            <a:r>
              <a:rPr sz="2100" kern="0" dirty="0">
                <a:solidFill>
                  <a:schemeClr val="tx1">
                    <a:lumMod val="85000"/>
                    <a:lumOff val="15000"/>
                  </a:schemeClr>
                </a:solidFill>
                <a:latin typeface="Helvetica"/>
                <a:cs typeface="Helvetica"/>
                <a:sym typeface="Helvetica"/>
              </a:rPr>
              <a:t>Weibel instability (AE</a:t>
            </a:r>
            <a:r>
              <a:rPr lang="en-US" sz="2100" kern="0" dirty="0">
                <a:solidFill>
                  <a:schemeClr val="tx1">
                    <a:lumMod val="85000"/>
                    <a:lumOff val="15000"/>
                  </a:schemeClr>
                </a:solidFill>
                <a:latin typeface="Helvetica"/>
                <a:cs typeface="Helvetica"/>
                <a:sym typeface="Helvetica"/>
              </a:rPr>
              <a:t>-</a:t>
            </a:r>
            <a:r>
              <a:rPr sz="2100" kern="0" dirty="0">
                <a:solidFill>
                  <a:schemeClr val="tx1">
                    <a:lumMod val="85000"/>
                    <a:lumOff val="15000"/>
                  </a:schemeClr>
                </a:solidFill>
                <a:latin typeface="Helvetica"/>
                <a:cs typeface="Helvetica"/>
                <a:sym typeface="Helvetica"/>
              </a:rPr>
              <a:t>98)</a:t>
            </a:r>
          </a:p>
          <a:p>
            <a:pPr marL="591553" lvl="2" indent="-210553" defTabSz="914400" hangingPunct="0">
              <a:lnSpc>
                <a:spcPct val="110000"/>
              </a:lnSpc>
              <a:buSzPct val="100000"/>
              <a:buFontTx/>
              <a:buChar char="•"/>
              <a:defRPr sz="4200"/>
            </a:pPr>
            <a:r>
              <a:rPr sz="2100" kern="0" dirty="0">
                <a:solidFill>
                  <a:schemeClr val="tx1">
                    <a:lumMod val="85000"/>
                    <a:lumOff val="15000"/>
                  </a:schemeClr>
                </a:solidFill>
                <a:latin typeface="Helvetica"/>
                <a:cs typeface="Helvetica"/>
                <a:sym typeface="Helvetica"/>
              </a:rPr>
              <a:t>Biermann battery</a:t>
            </a:r>
            <a:r>
              <a:rPr lang="en-US" sz="2100" kern="0" dirty="0">
                <a:solidFill>
                  <a:schemeClr val="tx1">
                    <a:lumMod val="85000"/>
                    <a:lumOff val="15000"/>
                  </a:schemeClr>
                </a:solidFill>
                <a:latin typeface="Helvetica"/>
                <a:cs typeface="Helvetica"/>
                <a:sym typeface="Helvetica"/>
              </a:rPr>
              <a:t> (NP-315759)</a:t>
            </a:r>
            <a:endParaRPr sz="2100" kern="0" dirty="0">
              <a:solidFill>
                <a:schemeClr val="tx1">
                  <a:lumMod val="85000"/>
                  <a:lumOff val="15000"/>
                </a:schemeClr>
              </a:solidFill>
              <a:latin typeface="Helvetica"/>
              <a:cs typeface="Helvetica"/>
              <a:sym typeface="Helvetica"/>
            </a:endParaRPr>
          </a:p>
        </p:txBody>
      </p:sp>
      <p:pic>
        <p:nvPicPr>
          <p:cNvPr id="121" name="Image" descr="Image"/>
          <p:cNvPicPr>
            <a:picLocks noChangeAspect="1"/>
          </p:cNvPicPr>
          <p:nvPr/>
        </p:nvPicPr>
        <p:blipFill>
          <a:blip r:embed="rId3"/>
          <a:stretch>
            <a:fillRect/>
          </a:stretch>
        </p:blipFill>
        <p:spPr>
          <a:xfrm rot="16200000">
            <a:off x="869073" y="180819"/>
            <a:ext cx="5782868" cy="7228584"/>
          </a:xfrm>
          <a:prstGeom prst="rect">
            <a:avLst/>
          </a:prstGeom>
          <a:ln w="12700">
            <a:miter lim="400000"/>
          </a:ln>
        </p:spPr>
      </p:pic>
      <p:sp>
        <p:nvSpPr>
          <p:cNvPr id="122" name="Observation of…"/>
          <p:cNvSpPr txBox="1"/>
          <p:nvPr/>
        </p:nvSpPr>
        <p:spPr>
          <a:xfrm>
            <a:off x="126999" y="957184"/>
            <a:ext cx="7247799" cy="4154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lvl1pPr>
              <a:spcBef>
                <a:spcPts val="600"/>
              </a:spcBef>
              <a:defRPr sz="4200">
                <a:solidFill>
                  <a:srgbClr val="FFFFFF"/>
                </a:solidFill>
              </a:defRPr>
            </a:lvl1pPr>
            <a:lvl2pPr indent="0">
              <a:spcBef>
                <a:spcPts val="600"/>
              </a:spcBef>
              <a:defRPr sz="4200">
                <a:solidFill>
                  <a:srgbClr val="FFFFFF"/>
                </a:solidFill>
              </a:defRPr>
            </a:lvl2pPr>
          </a:lstStyle>
          <a:p>
            <a:pPr defTabSz="914400" hangingPunct="0">
              <a:spcBef>
                <a:spcPts val="300"/>
              </a:spcBef>
            </a:pPr>
            <a:r>
              <a:rPr lang="en-US" sz="2100" kern="0" dirty="0">
                <a:latin typeface="Helvetica"/>
                <a:cs typeface="Helvetica"/>
                <a:sym typeface="Helvetica"/>
              </a:rPr>
              <a:t>NASA/Hubble + SOFIA of </a:t>
            </a:r>
            <a:r>
              <a:rPr sz="2100" kern="0" dirty="0">
                <a:latin typeface="Helvetica"/>
                <a:cs typeface="Helvetica"/>
                <a:sym typeface="Helvetica"/>
              </a:rPr>
              <a:t>M</a:t>
            </a:r>
            <a:r>
              <a:rPr lang="en-US" sz="2100" kern="0" dirty="0">
                <a:latin typeface="Helvetica"/>
                <a:cs typeface="Helvetica"/>
                <a:sym typeface="Helvetica"/>
              </a:rPr>
              <a:t>essier </a:t>
            </a:r>
            <a:r>
              <a:rPr sz="2100" kern="0" dirty="0">
                <a:latin typeface="Helvetica"/>
                <a:cs typeface="Helvetica"/>
                <a:sym typeface="Helvetica"/>
              </a:rPr>
              <a:t>51</a:t>
            </a:r>
            <a:r>
              <a:rPr lang="en-US" sz="2100" kern="0" dirty="0">
                <a:latin typeface="Helvetica"/>
                <a:cs typeface="Helvetica"/>
                <a:sym typeface="Helvetica"/>
              </a:rPr>
              <a:t> “Whirlpool</a:t>
            </a:r>
            <a:r>
              <a:rPr sz="2100" kern="0" dirty="0">
                <a:latin typeface="Helvetica"/>
                <a:cs typeface="Helvetica"/>
                <a:sym typeface="Helvetica"/>
              </a:rPr>
              <a:t> </a:t>
            </a:r>
            <a:r>
              <a:rPr lang="en-US" sz="2100" kern="0" dirty="0">
                <a:latin typeface="Helvetica"/>
                <a:cs typeface="Helvetica"/>
                <a:sym typeface="Helvetica"/>
              </a:rPr>
              <a:t>G</a:t>
            </a:r>
            <a:r>
              <a:rPr sz="2100" kern="0" dirty="0">
                <a:latin typeface="Helvetica"/>
                <a:cs typeface="Helvetica"/>
                <a:sym typeface="Helvetica"/>
              </a:rPr>
              <a:t>alaxy</a:t>
            </a:r>
            <a:r>
              <a:rPr lang="en-US" sz="2100" kern="0" dirty="0">
                <a:latin typeface="Helvetica"/>
                <a:cs typeface="Helvetica"/>
                <a:sym typeface="Helvetica"/>
              </a:rPr>
              <a:t>"</a:t>
            </a:r>
            <a:endParaRPr sz="2100" kern="0" dirty="0">
              <a:latin typeface="Helvetica"/>
              <a:cs typeface="Helvetica"/>
              <a:sym typeface="Helvetica"/>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ummary of results"/>
          <p:cNvSpPr txBox="1">
            <a:spLocks noGrp="1"/>
          </p:cNvSpPr>
          <p:nvPr>
            <p:ph type="title"/>
          </p:nvPr>
        </p:nvSpPr>
        <p:spPr>
          <a:prstGeom prst="rect">
            <a:avLst/>
          </a:prstGeom>
        </p:spPr>
        <p:txBody>
          <a:bodyPr/>
          <a:lstStyle/>
          <a:p>
            <a:r>
              <a:t>Summary of results</a:t>
            </a:r>
          </a:p>
        </p:txBody>
      </p:sp>
      <p:sp>
        <p:nvSpPr>
          <p:cNvPr id="114" name="Self-generated magnetic fields due to Weibel instability were measured…"/>
          <p:cNvSpPr txBox="1"/>
          <p:nvPr/>
        </p:nvSpPr>
        <p:spPr>
          <a:xfrm>
            <a:off x="203884" y="996081"/>
            <a:ext cx="11938000" cy="327782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p>
            <a:pPr marL="198437" indent="-198437" defTabSz="914400" hangingPunct="0">
              <a:spcBef>
                <a:spcPts val="1200"/>
              </a:spcBef>
              <a:buClr>
                <a:srgbClr val="535353"/>
              </a:buClr>
              <a:buSzPct val="150000"/>
              <a:buFontTx/>
              <a:buChar char="•"/>
              <a:defRPr sz="4200">
                <a:solidFill>
                  <a:srgbClr val="535353"/>
                </a:solidFill>
              </a:defRPr>
            </a:pPr>
            <a:r>
              <a:rPr lang="en-US" sz="2100" kern="0" dirty="0">
                <a:solidFill>
                  <a:srgbClr val="535353"/>
                </a:solidFill>
                <a:latin typeface="Helvetica"/>
                <a:cs typeface="Helvetica"/>
                <a:sym typeface="Helvetica"/>
              </a:rPr>
              <a:t>    </a:t>
            </a:r>
            <a:r>
              <a:rPr sz="2100" kern="0" dirty="0">
                <a:solidFill>
                  <a:srgbClr val="535353"/>
                </a:solidFill>
                <a:latin typeface="Helvetica"/>
                <a:cs typeface="Helvetica"/>
                <a:sym typeface="Helvetica"/>
              </a:rPr>
              <a:t>Self-generated magnetic fields due to Weibel instability were measured</a:t>
            </a:r>
          </a:p>
          <a:p>
            <a:pPr marL="733926" lvl="2" indent="-200526" defTabSz="914400" hangingPunct="0">
              <a:spcBef>
                <a:spcPts val="1200"/>
              </a:spcBef>
              <a:buClr>
                <a:srgbClr val="535353"/>
              </a:buClr>
              <a:buSzPct val="100000"/>
              <a:buFontTx/>
              <a:buChar char="•"/>
              <a:defRPr sz="4200">
                <a:solidFill>
                  <a:srgbClr val="535353"/>
                </a:solidFill>
              </a:defRPr>
            </a:pPr>
            <a:r>
              <a:rPr lang="en-US" sz="2100" kern="0" dirty="0">
                <a:solidFill>
                  <a:srgbClr val="535353"/>
                </a:solidFill>
                <a:latin typeface="Helvetica"/>
                <a:cs typeface="Helvetica"/>
                <a:sym typeface="Helvetica"/>
              </a:rPr>
              <a:t>W</a:t>
            </a:r>
            <a:r>
              <a:rPr sz="2100" kern="0" dirty="0">
                <a:solidFill>
                  <a:srgbClr val="535353"/>
                </a:solidFill>
                <a:latin typeface="Helvetica"/>
                <a:cs typeface="Helvetica"/>
                <a:sym typeface="Helvetica"/>
              </a:rPr>
              <a:t>ith unprecedented </a:t>
            </a:r>
            <a:r>
              <a:rPr lang="en-US" sz="2100" kern="0" dirty="0">
                <a:solidFill>
                  <a:srgbClr val="535353"/>
                </a:solidFill>
                <a:latin typeface="Helvetica"/>
                <a:cs typeface="Helvetica"/>
                <a:sym typeface="Helvetica"/>
              </a:rPr>
              <a:t>picosecond</a:t>
            </a:r>
            <a:r>
              <a:rPr sz="2100" kern="0" dirty="0">
                <a:solidFill>
                  <a:srgbClr val="535353"/>
                </a:solidFill>
                <a:latin typeface="Helvetica"/>
                <a:cs typeface="Helvetica"/>
                <a:sym typeface="Helvetica"/>
              </a:rPr>
              <a:t>, </a:t>
            </a:r>
            <a:r>
              <a:rPr lang="en-US" sz="2100" kern="0" dirty="0">
                <a:solidFill>
                  <a:srgbClr val="535353"/>
                </a:solidFill>
                <a:latin typeface="Helvetica"/>
                <a:cs typeface="Helvetica"/>
                <a:sym typeface="Helvetica"/>
              </a:rPr>
              <a:t>micrometer</a:t>
            </a:r>
            <a:r>
              <a:rPr sz="2100" kern="0" dirty="0">
                <a:solidFill>
                  <a:srgbClr val="535353"/>
                </a:solidFill>
                <a:latin typeface="Helvetica"/>
                <a:cs typeface="Helvetica"/>
                <a:sym typeface="Helvetica"/>
              </a:rPr>
              <a:t> resolution</a:t>
            </a:r>
          </a:p>
          <a:p>
            <a:pPr marL="733926" lvl="2" indent="-200526" defTabSz="914400" hangingPunct="0">
              <a:spcBef>
                <a:spcPts val="1200"/>
              </a:spcBef>
              <a:buClr>
                <a:srgbClr val="535353"/>
              </a:buClr>
              <a:buSzPct val="100000"/>
              <a:buFontTx/>
              <a:buChar char="•"/>
              <a:defRPr sz="4200">
                <a:solidFill>
                  <a:srgbClr val="535353"/>
                </a:solidFill>
              </a:defRPr>
            </a:pPr>
            <a:r>
              <a:rPr lang="en-US" sz="2100" kern="0" dirty="0">
                <a:solidFill>
                  <a:srgbClr val="535353"/>
                </a:solidFill>
                <a:latin typeface="Helvetica"/>
                <a:cs typeface="Helvetica"/>
                <a:sym typeface="Helvetica"/>
              </a:rPr>
              <a:t>F</a:t>
            </a:r>
            <a:r>
              <a:rPr sz="2100" kern="0" dirty="0">
                <a:solidFill>
                  <a:srgbClr val="535353"/>
                </a:solidFill>
                <a:latin typeface="Helvetica"/>
                <a:cs typeface="Helvetica"/>
                <a:sym typeface="Helvetica"/>
              </a:rPr>
              <a:t>irst k-resolved growth rate measurements</a:t>
            </a:r>
          </a:p>
          <a:p>
            <a:pPr marL="733926" lvl="2" indent="-200526" defTabSz="914400" hangingPunct="0">
              <a:spcBef>
                <a:spcPts val="1200"/>
              </a:spcBef>
              <a:buClr>
                <a:srgbClr val="535353"/>
              </a:buClr>
              <a:buSzPct val="100000"/>
              <a:buFontTx/>
              <a:buChar char="•"/>
              <a:defRPr sz="4200">
                <a:solidFill>
                  <a:srgbClr val="535353"/>
                </a:solidFill>
              </a:defRPr>
            </a:pPr>
            <a:r>
              <a:rPr lang="en-US" sz="2100" kern="0" dirty="0">
                <a:solidFill>
                  <a:srgbClr val="535353"/>
                </a:solidFill>
                <a:latin typeface="Helvetica"/>
                <a:cs typeface="Helvetica"/>
                <a:sym typeface="Helvetica"/>
              </a:rPr>
              <a:t>C</a:t>
            </a:r>
            <a:r>
              <a:rPr sz="2100" kern="0" dirty="0">
                <a:solidFill>
                  <a:srgbClr val="535353"/>
                </a:solidFill>
                <a:latin typeface="Helvetica"/>
                <a:cs typeface="Helvetica"/>
                <a:sym typeface="Helvetica"/>
              </a:rPr>
              <a:t>onclusively demonstrated the thermal Weibel instability driven by anisotropic EVD</a:t>
            </a:r>
          </a:p>
          <a:p>
            <a:pPr marL="198437" indent="-198437" defTabSz="914400" hangingPunct="0">
              <a:spcBef>
                <a:spcPts val="1200"/>
              </a:spcBef>
              <a:buClr>
                <a:srgbClr val="535353"/>
              </a:buClr>
              <a:buSzPct val="150000"/>
              <a:buFontTx/>
              <a:buChar char="•"/>
              <a:defRPr sz="4200">
                <a:solidFill>
                  <a:srgbClr val="535353"/>
                </a:solidFill>
              </a:defRPr>
            </a:pPr>
            <a:r>
              <a:rPr lang="en-US" sz="2100" kern="0" dirty="0">
                <a:solidFill>
                  <a:srgbClr val="535353"/>
                </a:solidFill>
                <a:latin typeface="Helvetica"/>
                <a:cs typeface="Helvetica"/>
                <a:sym typeface="Helvetica"/>
              </a:rPr>
              <a:t>   </a:t>
            </a:r>
            <a:r>
              <a:rPr sz="2100" kern="0" dirty="0">
                <a:solidFill>
                  <a:srgbClr val="535353"/>
                </a:solidFill>
                <a:latin typeface="Helvetica"/>
                <a:cs typeface="Helvetica"/>
                <a:sym typeface="Helvetica"/>
              </a:rPr>
              <a:t>~1% of the thermal energy was converted to magnetic energy</a:t>
            </a:r>
          </a:p>
          <a:p>
            <a:pPr marL="733926" lvl="2" indent="-200526" defTabSz="914400" hangingPunct="0">
              <a:spcBef>
                <a:spcPts val="1200"/>
              </a:spcBef>
              <a:buClr>
                <a:srgbClr val="535353"/>
              </a:buClr>
              <a:buSzPct val="100000"/>
              <a:buFontTx/>
              <a:buChar char="•"/>
              <a:defRPr sz="4200">
                <a:solidFill>
                  <a:srgbClr val="535353"/>
                </a:solidFill>
              </a:defRPr>
            </a:pPr>
            <a:r>
              <a:rPr lang="en-US" sz="2100" kern="0" dirty="0">
                <a:solidFill>
                  <a:srgbClr val="535353"/>
                </a:solidFill>
                <a:latin typeface="Helvetica"/>
                <a:cs typeface="Helvetica"/>
                <a:sym typeface="Helvetica"/>
              </a:rPr>
              <a:t>A</a:t>
            </a:r>
            <a:r>
              <a:rPr sz="2100" kern="0" dirty="0">
                <a:solidFill>
                  <a:srgbClr val="535353"/>
                </a:solidFill>
                <a:latin typeface="Helvetica"/>
                <a:cs typeface="Helvetica"/>
                <a:sym typeface="Helvetica"/>
              </a:rPr>
              <a:t>grees with theoretical prediction</a:t>
            </a:r>
          </a:p>
          <a:p>
            <a:pPr marL="733926" lvl="2" indent="-200526" defTabSz="914400" hangingPunct="0">
              <a:spcBef>
                <a:spcPts val="1200"/>
              </a:spcBef>
              <a:buClr>
                <a:srgbClr val="535353"/>
              </a:buClr>
              <a:buSzPct val="100000"/>
              <a:buFontTx/>
              <a:buChar char="•"/>
              <a:defRPr sz="4200">
                <a:solidFill>
                  <a:srgbClr val="535353"/>
                </a:solidFill>
              </a:defRPr>
            </a:pPr>
            <a:r>
              <a:rPr lang="en-US" sz="2100" kern="0" dirty="0">
                <a:solidFill>
                  <a:srgbClr val="535353"/>
                </a:solidFill>
                <a:latin typeface="Helvetica"/>
                <a:cs typeface="Helvetica"/>
                <a:sym typeface="Helvetica"/>
              </a:rPr>
              <a:t>S</a:t>
            </a:r>
            <a:r>
              <a:rPr sz="2100" kern="0" dirty="0">
                <a:solidFill>
                  <a:srgbClr val="535353"/>
                </a:solidFill>
                <a:latin typeface="Helvetica"/>
                <a:cs typeface="Helvetica"/>
                <a:sym typeface="Helvetica"/>
              </a:rPr>
              <a:t>upports that Weibel instability may be able to provide a seed for the galactic dynamo</a:t>
            </a:r>
          </a:p>
        </p:txBody>
      </p:sp>
      <p:pic>
        <p:nvPicPr>
          <p:cNvPr id="115" name="Image" descr="Image"/>
          <p:cNvPicPr>
            <a:picLocks noChangeAspect="1"/>
          </p:cNvPicPr>
          <p:nvPr/>
        </p:nvPicPr>
        <p:blipFill>
          <a:blip r:embed="rId3"/>
          <a:stretch>
            <a:fillRect/>
          </a:stretch>
        </p:blipFill>
        <p:spPr>
          <a:xfrm>
            <a:off x="282575" y="4454582"/>
            <a:ext cx="8308458" cy="2222585"/>
          </a:xfrm>
          <a:prstGeom prst="rect">
            <a:avLst/>
          </a:prstGeom>
          <a:ln w="12700">
            <a:miter lim="400000"/>
          </a:ln>
          <a:effectLst>
            <a:outerShdw blurRad="508000" dist="254000" dir="5400000" rotWithShape="0">
              <a:srgbClr val="000000">
                <a:alpha val="70000"/>
              </a:srgbClr>
            </a:outerShdw>
          </a:effectLst>
        </p:spPr>
      </p:pic>
      <p:pic>
        <p:nvPicPr>
          <p:cNvPr id="116" name="Image" descr="Image"/>
          <p:cNvPicPr>
            <a:picLocks noChangeAspect="1"/>
          </p:cNvPicPr>
          <p:nvPr/>
        </p:nvPicPr>
        <p:blipFill>
          <a:blip r:embed="rId4"/>
          <a:srcRect t="15062"/>
          <a:stretch>
            <a:fillRect/>
          </a:stretch>
        </p:blipFill>
        <p:spPr>
          <a:xfrm>
            <a:off x="9042729" y="4446588"/>
            <a:ext cx="2622871" cy="2238556"/>
          </a:xfrm>
          <a:prstGeom prst="rect">
            <a:avLst/>
          </a:prstGeom>
          <a:ln w="12700">
            <a:miter lim="400000"/>
          </a:ln>
          <a:effectLst>
            <a:outerShdw blurRad="508000" dist="254000" dir="5400000" rotWithShape="0">
              <a:srgbClr val="000000">
                <a:alpha val="70000"/>
              </a:srgbClr>
            </a:outerShdw>
          </a:effectLst>
        </p:spPr>
      </p:pic>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DCDB55B8-F4E7-2DE6-9E8D-0E9853AF3579}"/>
                  </a:ext>
                </a:extLst>
              </p:cNvPr>
              <p:cNvGraphicFramePr>
                <a:graphicFrameLocks noChangeAspect="1"/>
              </p:cNvGraphicFramePr>
              <p:nvPr>
                <p:extLst>
                  <p:ext uri="{D42A27DB-BD31-4B8C-83A1-F6EECF244321}">
                    <p14:modId xmlns:p14="http://schemas.microsoft.com/office/powerpoint/2010/main" val="119947458"/>
                  </p:ext>
                </p:extLst>
              </p:nvPr>
            </p:nvGraphicFramePr>
            <p:xfrm>
              <a:off x="10164345" y="1362136"/>
              <a:ext cx="1823771" cy="1025871"/>
            </p:xfrm>
            <a:graphic>
              <a:graphicData uri="http://schemas.microsoft.com/office/powerpoint/2016/slidezoom">
                <pslz:sldZm>
                  <pslz:sldZmObj sldId="263" cId="0">
                    <pslz:zmPr id="{6DB3E944-2116-4AA5-B623-667F40B539B7}" returnToParent="0" transitionDur="1000">
                      <p166:blipFill xmlns:p166="http://schemas.microsoft.com/office/powerpoint/2016/6/main">
                        <a:blip r:embed="rId5"/>
                        <a:stretch>
                          <a:fillRect/>
                        </a:stretch>
                      </p166:blipFill>
                      <p166:spPr xmlns:p166="http://schemas.microsoft.com/office/powerpoint/2016/6/main">
                        <a:xfrm>
                          <a:off x="0" y="0"/>
                          <a:ext cx="1823771" cy="1025871"/>
                        </a:xfrm>
                        <a:prstGeom prst="rect">
                          <a:avLst/>
                        </a:prstGeom>
                        <a:ln w="3175">
                          <a:solidFill>
                            <a:prstClr val="ltGray"/>
                          </a:solidFill>
                        </a:ln>
                      </p166:spPr>
                    </pslz:zmPr>
                  </pslz:sldZmObj>
                </pslz:sldZm>
              </a:graphicData>
            </a:graphic>
          </p:graphicFrame>
        </mc:Choice>
        <mc:Fallback xmlns="">
          <p:pic>
            <p:nvPicPr>
              <p:cNvPr id="6" name="Slide Zoom 5">
                <a:hlinkClick r:id="rId6" action="ppaction://hlinksldjump"/>
                <a:extLst>
                  <a:ext uri="{FF2B5EF4-FFF2-40B4-BE49-F238E27FC236}">
                    <a16:creationId xmlns:a16="http://schemas.microsoft.com/office/drawing/2014/main" id="{DCDB55B8-F4E7-2DE6-9E8D-0E9853AF3579}"/>
                  </a:ext>
                </a:extLst>
              </p:cNvPr>
              <p:cNvPicPr>
                <a:picLocks noGrp="1" noRot="1" noChangeAspect="1" noMove="1" noResize="1" noEditPoints="1" noAdjustHandles="1" noChangeArrowheads="1" noChangeShapeType="1"/>
              </p:cNvPicPr>
              <p:nvPr/>
            </p:nvPicPr>
            <p:blipFill>
              <a:blip r:embed="rId7"/>
              <a:stretch>
                <a:fillRect/>
              </a:stretch>
            </p:blipFill>
            <p:spPr>
              <a:xfrm>
                <a:off x="10164345" y="1362136"/>
                <a:ext cx="1823771" cy="1025871"/>
              </a:xfrm>
              <a:prstGeom prst="rect">
                <a:avLst/>
              </a:prstGeom>
              <a:ln w="3175">
                <a:solidFill>
                  <a:prstClr val="ltGray"/>
                </a:solidFill>
              </a:ln>
            </p:spPr>
          </p:pic>
        </mc:Fallback>
      </mc:AlternateContent>
      <p:sp>
        <p:nvSpPr>
          <p:cNvPr id="2" name="TextBox 1">
            <a:extLst>
              <a:ext uri="{FF2B5EF4-FFF2-40B4-BE49-F238E27FC236}">
                <a16:creationId xmlns:a16="http://schemas.microsoft.com/office/drawing/2014/main" id="{4C0CB3A7-E6CD-67CB-ADEA-91906DB30483}"/>
              </a:ext>
            </a:extLst>
          </p:cNvPr>
          <p:cNvSpPr txBox="1"/>
          <p:nvPr/>
        </p:nvSpPr>
        <p:spPr>
          <a:xfrm>
            <a:off x="9955758" y="789323"/>
            <a:ext cx="2982686"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3284BF"/>
                </a:solidFill>
                <a:effectLst/>
                <a:uFillTx/>
                <a:latin typeface="+mn-lt"/>
                <a:ea typeface="+mn-ea"/>
                <a:cs typeface="+mn-cs"/>
                <a:sym typeface="Helvetica"/>
              </a:rPr>
              <a:t>Motivation</a:t>
            </a:r>
            <a:endParaRPr kumimoji="0" lang="en-CA" sz="3600" b="0" i="0" u="none" strike="noStrike" cap="none" spc="0" normalizeH="0" baseline="0" dirty="0">
              <a:ln>
                <a:noFill/>
              </a:ln>
              <a:solidFill>
                <a:srgbClr val="3284BF"/>
              </a:solidFill>
              <a:effectLst/>
              <a:uFillTx/>
              <a:latin typeface="+mn-lt"/>
              <a:ea typeface="+mn-ea"/>
              <a:cs typeface="+mn-cs"/>
              <a:sym typeface="Helvetica"/>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4B872A-F91C-0F70-CBB5-A489179F6D98}"/>
              </a:ext>
            </a:extLst>
          </p:cNvPr>
          <p:cNvSpPr>
            <a:spLocks noGrp="1"/>
          </p:cNvSpPr>
          <p:nvPr>
            <p:ph type="body" sz="quarter" idx="25"/>
          </p:nvPr>
        </p:nvSpPr>
        <p:spPr>
          <a:xfrm>
            <a:off x="853440" y="2194560"/>
            <a:ext cx="2378087" cy="921278"/>
          </a:xfrm>
        </p:spPr>
        <p:txBody>
          <a:bodyPr/>
          <a:lstStyle/>
          <a:p>
            <a:r>
              <a:rPr lang="en-US" sz="1600" b="1" dirty="0"/>
              <a:t>PI: </a:t>
            </a:r>
            <a:r>
              <a:rPr lang="en-US" sz="1600" dirty="0"/>
              <a:t>Chan Joshi (UCLA)</a:t>
            </a:r>
          </a:p>
          <a:p>
            <a:endParaRPr lang="en-US" sz="1600" dirty="0"/>
          </a:p>
          <a:p>
            <a:endParaRPr lang="en-CA" sz="1600" dirty="0"/>
          </a:p>
        </p:txBody>
      </p:sp>
      <p:sp>
        <p:nvSpPr>
          <p:cNvPr id="10" name="Text Placeholder 9">
            <a:extLst>
              <a:ext uri="{FF2B5EF4-FFF2-40B4-BE49-F238E27FC236}">
                <a16:creationId xmlns:a16="http://schemas.microsoft.com/office/drawing/2014/main" id="{A4067B4A-EC40-16F3-AEBA-0240224C2603}"/>
              </a:ext>
            </a:extLst>
          </p:cNvPr>
          <p:cNvSpPr>
            <a:spLocks noGrp="1"/>
          </p:cNvSpPr>
          <p:nvPr>
            <p:ph type="body" sz="quarter" idx="32"/>
          </p:nvPr>
        </p:nvSpPr>
        <p:spPr>
          <a:xfrm>
            <a:off x="853440" y="2449421"/>
            <a:ext cx="10363200" cy="1568635"/>
          </a:xfrm>
        </p:spPr>
        <p:txBody>
          <a:bodyPr/>
          <a:lstStyle/>
          <a:p>
            <a:pPr algn="ctr"/>
            <a:r>
              <a:rPr lang="en-US" dirty="0"/>
              <a:t>AE-98 closeout</a:t>
            </a:r>
          </a:p>
          <a:p>
            <a:pPr algn="ctr"/>
            <a:r>
              <a:rPr lang="en-US" sz="2800" dirty="0"/>
              <a:t>Thermal Weibel instability induced magnetic fields co-exist with linear wakes in laser ionized plasmas</a:t>
            </a:r>
            <a:endParaRPr lang="en-CA" sz="3600" dirty="0"/>
          </a:p>
        </p:txBody>
      </p:sp>
      <p:sp>
        <p:nvSpPr>
          <p:cNvPr id="4" name="TextBox 3">
            <a:extLst>
              <a:ext uri="{FF2B5EF4-FFF2-40B4-BE49-F238E27FC236}">
                <a16:creationId xmlns:a16="http://schemas.microsoft.com/office/drawing/2014/main" id="{ADDC74C9-4ACE-020F-0A39-107D4149B48D}"/>
              </a:ext>
            </a:extLst>
          </p:cNvPr>
          <p:cNvSpPr txBox="1"/>
          <p:nvPr/>
        </p:nvSpPr>
        <p:spPr>
          <a:xfrm>
            <a:off x="799652" y="4427063"/>
            <a:ext cx="11338560" cy="2308324"/>
          </a:xfrm>
          <a:prstGeom prst="rect">
            <a:avLst/>
          </a:prstGeom>
          <a:noFill/>
        </p:spPr>
        <p:txBody>
          <a:bodyPr wrap="square">
            <a:spAutoFit/>
          </a:bodyPr>
          <a:lstStyle/>
          <a:p>
            <a:r>
              <a:rPr lang="en-US" sz="1600" b="1" dirty="0">
                <a:solidFill>
                  <a:schemeClr val="bg1"/>
                </a:solidFill>
              </a:rPr>
              <a:t>Collaborators:</a:t>
            </a:r>
          </a:p>
          <a:p>
            <a:r>
              <a:rPr lang="en-US" sz="1600" b="0" dirty="0" err="1">
                <a:solidFill>
                  <a:schemeClr val="bg1"/>
                </a:solidFill>
              </a:rPr>
              <a:t>Yipeng</a:t>
            </a:r>
            <a:r>
              <a:rPr lang="en-US" sz="1600" b="0" dirty="0">
                <a:solidFill>
                  <a:schemeClr val="bg1"/>
                </a:solidFill>
              </a:rPr>
              <a:t> Wu, Audrey Farrell, Mitchell Sinclair, Ken Marsh, Warren B. Mori, Chan Joshi (UCLA)</a:t>
            </a:r>
          </a:p>
          <a:p>
            <a:endParaRPr lang="en-US" sz="1600" b="0" dirty="0">
              <a:solidFill>
                <a:schemeClr val="bg1"/>
              </a:solidFill>
            </a:endParaRPr>
          </a:p>
          <a:p>
            <a:r>
              <a:rPr lang="en-US" sz="1600" b="0" dirty="0">
                <a:solidFill>
                  <a:schemeClr val="bg1"/>
                </a:solidFill>
              </a:rPr>
              <a:t>Irina </a:t>
            </a:r>
            <a:r>
              <a:rPr lang="en-US" sz="1600" b="0" dirty="0" err="1">
                <a:solidFill>
                  <a:schemeClr val="bg1"/>
                </a:solidFill>
              </a:rPr>
              <a:t>Petrushina</a:t>
            </a:r>
            <a:r>
              <a:rPr lang="en-US" sz="1600" b="0" dirty="0">
                <a:solidFill>
                  <a:schemeClr val="bg1"/>
                </a:solidFill>
              </a:rPr>
              <a:t>, </a:t>
            </a:r>
            <a:r>
              <a:rPr lang="en-US" sz="1600" dirty="0">
                <a:solidFill>
                  <a:schemeClr val="bg1"/>
                </a:solidFill>
              </a:rPr>
              <a:t>Apurva Gaikwad, </a:t>
            </a:r>
            <a:r>
              <a:rPr lang="en-US" sz="1600" b="0" dirty="0">
                <a:solidFill>
                  <a:schemeClr val="bg1"/>
                </a:solidFill>
              </a:rPr>
              <a:t>Navid </a:t>
            </a:r>
            <a:r>
              <a:rPr lang="en-US" sz="1600" b="0" dirty="0" err="1">
                <a:solidFill>
                  <a:schemeClr val="bg1"/>
                </a:solidFill>
              </a:rPr>
              <a:t>Vafaei-Najafabadi</a:t>
            </a:r>
            <a:r>
              <a:rPr lang="en-US" sz="1600" b="0" dirty="0">
                <a:solidFill>
                  <a:schemeClr val="bg1"/>
                </a:solidFill>
              </a:rPr>
              <a:t> (SBU/ATF) </a:t>
            </a:r>
          </a:p>
          <a:p>
            <a:endParaRPr lang="en-US" sz="1600" b="0" dirty="0">
              <a:solidFill>
                <a:schemeClr val="bg1"/>
              </a:solidFill>
            </a:endParaRPr>
          </a:p>
          <a:p>
            <a:r>
              <a:rPr lang="en-US" sz="1600" dirty="0">
                <a:solidFill>
                  <a:schemeClr val="bg1"/>
                </a:solidFill>
              </a:rPr>
              <a:t>I. </a:t>
            </a:r>
            <a:r>
              <a:rPr lang="en-US" sz="1600" dirty="0" err="1">
                <a:solidFill>
                  <a:schemeClr val="bg1"/>
                </a:solidFill>
              </a:rPr>
              <a:t>Pogorelsky</a:t>
            </a:r>
            <a:r>
              <a:rPr lang="en-US" sz="1600" dirty="0">
                <a:solidFill>
                  <a:schemeClr val="bg1"/>
                </a:solidFill>
              </a:rPr>
              <a:t>, M. </a:t>
            </a:r>
            <a:r>
              <a:rPr lang="en-US" sz="1600" dirty="0" err="1">
                <a:solidFill>
                  <a:schemeClr val="bg1"/>
                </a:solidFill>
              </a:rPr>
              <a:t>Fedurin</a:t>
            </a:r>
            <a:r>
              <a:rPr lang="en-US" sz="1600" dirty="0">
                <a:solidFill>
                  <a:schemeClr val="bg1"/>
                </a:solidFill>
              </a:rPr>
              <a:t>, M. </a:t>
            </a:r>
            <a:r>
              <a:rPr lang="en-US" sz="1600" dirty="0" err="1">
                <a:solidFill>
                  <a:schemeClr val="bg1"/>
                </a:solidFill>
              </a:rPr>
              <a:t>Babzien</a:t>
            </a:r>
            <a:r>
              <a:rPr lang="en-US" sz="1600" dirty="0">
                <a:solidFill>
                  <a:schemeClr val="bg1"/>
                </a:solidFill>
              </a:rPr>
              <a:t>, M. </a:t>
            </a:r>
            <a:r>
              <a:rPr lang="en-US" sz="1600" dirty="0" err="1">
                <a:solidFill>
                  <a:schemeClr val="bg1"/>
                </a:solidFill>
              </a:rPr>
              <a:t>Polyanskiy</a:t>
            </a:r>
            <a:r>
              <a:rPr lang="en-US" sz="1600" dirty="0">
                <a:solidFill>
                  <a:schemeClr val="bg1"/>
                </a:solidFill>
              </a:rPr>
              <a:t>, W. Li, R. Kupfer, K. </a:t>
            </a:r>
            <a:r>
              <a:rPr lang="en-US" sz="1600" dirty="0" err="1">
                <a:solidFill>
                  <a:schemeClr val="bg1"/>
                </a:solidFill>
              </a:rPr>
              <a:t>Kusche</a:t>
            </a:r>
            <a:r>
              <a:rPr lang="en-US" sz="1600" dirty="0">
                <a:solidFill>
                  <a:schemeClr val="bg1"/>
                </a:solidFill>
              </a:rPr>
              <a:t>, A. Simmonds,  T. </a:t>
            </a:r>
            <a:r>
              <a:rPr lang="en-US" sz="1600" dirty="0" err="1">
                <a:solidFill>
                  <a:schemeClr val="bg1"/>
                </a:solidFill>
              </a:rPr>
              <a:t>Ilardi</a:t>
            </a:r>
            <a:r>
              <a:rPr lang="en-US" sz="1600" dirty="0">
                <a:solidFill>
                  <a:schemeClr val="bg1"/>
                </a:solidFill>
              </a:rPr>
              <a:t>, M. </a:t>
            </a:r>
            <a:r>
              <a:rPr lang="en-US" sz="1600" dirty="0" err="1">
                <a:solidFill>
                  <a:schemeClr val="bg1"/>
                </a:solidFill>
              </a:rPr>
              <a:t>Peniera</a:t>
            </a:r>
            <a:r>
              <a:rPr lang="en-US" sz="1600" dirty="0">
                <a:solidFill>
                  <a:schemeClr val="bg1"/>
                </a:solidFill>
              </a:rPr>
              <a:t>, R. Malone, G. </a:t>
            </a:r>
            <a:r>
              <a:rPr lang="en-US" sz="1600" dirty="0" err="1">
                <a:solidFill>
                  <a:schemeClr val="bg1"/>
                </a:solidFill>
              </a:rPr>
              <a:t>Stenby</a:t>
            </a:r>
            <a:r>
              <a:rPr lang="en-US" sz="1600" dirty="0">
                <a:solidFill>
                  <a:schemeClr val="bg1"/>
                </a:solidFill>
              </a:rPr>
              <a:t>, P. Jacob, T. Morris, K. Roy, B. </a:t>
            </a:r>
            <a:r>
              <a:rPr lang="en-US" sz="1600" dirty="0" err="1">
                <a:solidFill>
                  <a:schemeClr val="bg1"/>
                </a:solidFill>
              </a:rPr>
              <a:t>Romasky</a:t>
            </a:r>
            <a:r>
              <a:rPr lang="en-US" sz="1600" dirty="0">
                <a:solidFill>
                  <a:schemeClr val="bg1"/>
                </a:solidFill>
              </a:rPr>
              <a:t>, M. Long, L. Armstrong, D. </a:t>
            </a:r>
            <a:r>
              <a:rPr lang="en-US" sz="1600" dirty="0" err="1">
                <a:solidFill>
                  <a:schemeClr val="bg1"/>
                </a:solidFill>
              </a:rPr>
              <a:t>Choge</a:t>
            </a:r>
            <a:r>
              <a:rPr lang="en-US" sz="1600" dirty="0">
                <a:solidFill>
                  <a:schemeClr val="bg1"/>
                </a:solidFill>
              </a:rPr>
              <a:t>, M.J. </a:t>
            </a:r>
            <a:r>
              <a:rPr lang="en-US" sz="1600" dirty="0" err="1">
                <a:solidFill>
                  <a:schemeClr val="bg1"/>
                </a:solidFill>
              </a:rPr>
              <a:t>Ilardi</a:t>
            </a:r>
            <a:r>
              <a:rPr lang="en-US" sz="1600" dirty="0">
                <a:solidFill>
                  <a:schemeClr val="bg1"/>
                </a:solidFill>
              </a:rPr>
              <a:t>, M. Palmer (Director) (ATF)</a:t>
            </a:r>
          </a:p>
          <a:p>
            <a:r>
              <a:rPr lang="en-US" sz="1600" b="1" dirty="0">
                <a:solidFill>
                  <a:schemeClr val="bg1"/>
                </a:solidFill>
              </a:rPr>
              <a:t>Thank you so much!</a:t>
            </a:r>
          </a:p>
        </p:txBody>
      </p:sp>
    </p:spTree>
    <p:extLst>
      <p:ext uri="{BB962C8B-B14F-4D97-AF65-F5344CB8AC3E}">
        <p14:creationId xmlns:p14="http://schemas.microsoft.com/office/powerpoint/2010/main" val="846290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7F20D18-134C-2C8D-C91B-C911F2249B2C}"/>
              </a:ext>
            </a:extLst>
          </p:cNvPr>
          <p:cNvSpPr>
            <a:spLocks noGrp="1"/>
          </p:cNvSpPr>
          <p:nvPr>
            <p:ph type="body" sz="quarter" idx="20"/>
          </p:nvPr>
        </p:nvSpPr>
        <p:spPr>
          <a:xfrm>
            <a:off x="142876" y="2438400"/>
            <a:ext cx="3067049" cy="2655086"/>
          </a:xfrm>
        </p:spPr>
        <p:txBody>
          <a:bodyPr/>
          <a:lstStyle/>
          <a:p>
            <a:r>
              <a:rPr lang="en-US" dirty="0"/>
              <a:t>Linear wake formation:</a:t>
            </a:r>
          </a:p>
          <a:p>
            <a:r>
              <a:rPr lang="en-US" dirty="0"/>
              <a:t>CO</a:t>
            </a:r>
            <a:r>
              <a:rPr lang="en-US" baseline="-25000" dirty="0"/>
              <a:t>2</a:t>
            </a:r>
            <a:r>
              <a:rPr lang="en-US" dirty="0"/>
              <a:t> Laser</a:t>
            </a:r>
          </a:p>
          <a:p>
            <a:pPr marL="940435" lvl="1" indent="-342900"/>
            <a:r>
              <a:rPr lang="en-US" dirty="0"/>
              <a:t>9.2µm</a:t>
            </a:r>
          </a:p>
          <a:p>
            <a:pPr marL="940435" lvl="1" indent="-342900"/>
            <a:r>
              <a:rPr lang="en-US" dirty="0" err="1"/>
              <a:t>a</a:t>
            </a:r>
            <a:r>
              <a:rPr lang="en-US" baseline="-25000" dirty="0" err="1"/>
              <a:t>o</a:t>
            </a:r>
            <a:r>
              <a:rPr lang="en-US" dirty="0"/>
              <a:t>: 0.2</a:t>
            </a:r>
          </a:p>
          <a:p>
            <a:r>
              <a:rPr lang="en-US" sz="2000" dirty="0">
                <a:solidFill>
                  <a:schemeClr val="tx1"/>
                </a:solidFill>
                <a:latin typeface="Noto Sans Symbols" panose="020B0502040504020204"/>
                <a:ea typeface="Noto Sans Symbols" panose="020B0502040504020204"/>
                <a:cs typeface="Noto Sans Symbols" panose="020B0502040504020204"/>
                <a:sym typeface="Noto Sans Symbols" panose="020B0502040504020204"/>
              </a:rPr>
              <a:t>Wake:</a:t>
            </a:r>
          </a:p>
          <a:p>
            <a:pPr marL="342900" indent="-342900">
              <a:buFont typeface="Arial" panose="020B0604020202020204" pitchFamily="34" charset="0"/>
              <a:buChar char="•"/>
            </a:pPr>
            <a:r>
              <a:rPr lang="en-US" sz="2000" dirty="0">
                <a:solidFill>
                  <a:schemeClr val="tx1"/>
                </a:solidFill>
                <a:latin typeface="Noto Sans Symbols" panose="020B0502040504020204"/>
                <a:ea typeface="Noto Sans Symbols" panose="020B0502040504020204"/>
                <a:cs typeface="Noto Sans Symbols" panose="020B0502040504020204"/>
                <a:sym typeface="Noto Sans Symbols" panose="020B0502040504020204"/>
              </a:rPr>
              <a:t>n</a:t>
            </a:r>
            <a:r>
              <a:rPr lang="en-US" sz="2000" baseline="-25000" dirty="0">
                <a:solidFill>
                  <a:schemeClr val="tx1"/>
                </a:solidFill>
                <a:latin typeface="Noto Sans Symbols" panose="020B0502040504020204"/>
                <a:ea typeface="Noto Sans Symbols" panose="020B0502040504020204"/>
                <a:cs typeface="Noto Sans Symbols" panose="020B0502040504020204"/>
                <a:sym typeface="Noto Sans Symbols" panose="020B0502040504020204"/>
              </a:rPr>
              <a:t>e</a:t>
            </a:r>
            <a:r>
              <a:rPr lang="en-US" sz="2000" dirty="0">
                <a:solidFill>
                  <a:schemeClr val="tx1"/>
                </a:solidFill>
                <a:latin typeface="Noto Sans Symbols" panose="020B0502040504020204"/>
                <a:ea typeface="Noto Sans Symbols" panose="020B0502040504020204"/>
                <a:cs typeface="Noto Sans Symbols" panose="020B0502040504020204"/>
                <a:sym typeface="Noto Sans Symbols" panose="020B0502040504020204"/>
              </a:rPr>
              <a:t>: 1x10</a:t>
            </a:r>
            <a:r>
              <a:rPr lang="en-US" sz="2000" baseline="30000" dirty="0">
                <a:solidFill>
                  <a:schemeClr val="tx1"/>
                </a:solidFill>
                <a:latin typeface="Noto Sans Symbols" panose="020B0502040504020204"/>
                <a:ea typeface="Noto Sans Symbols" panose="020B0502040504020204"/>
                <a:cs typeface="Noto Sans Symbols" panose="020B0502040504020204"/>
                <a:sym typeface="Noto Sans Symbols" panose="020B0502040504020204"/>
              </a:rPr>
              <a:t>17</a:t>
            </a:r>
            <a:r>
              <a:rPr lang="en-US" sz="2000" dirty="0">
                <a:solidFill>
                  <a:schemeClr val="tx1"/>
                </a:solidFill>
                <a:latin typeface="Noto Sans Symbols" panose="020B0502040504020204"/>
                <a:ea typeface="Noto Sans Symbols" panose="020B0502040504020204"/>
                <a:cs typeface="Noto Sans Symbols" panose="020B0502040504020204"/>
                <a:sym typeface="Noto Sans Symbols" panose="020B0502040504020204"/>
              </a:rPr>
              <a:t> cm</a:t>
            </a:r>
            <a:r>
              <a:rPr lang="en-US" sz="2000" baseline="30000" dirty="0">
                <a:solidFill>
                  <a:schemeClr val="tx1"/>
                </a:solidFill>
                <a:latin typeface="Noto Sans Symbols" panose="020B0502040504020204"/>
                <a:ea typeface="Noto Sans Symbols" panose="020B0502040504020204"/>
                <a:cs typeface="Noto Sans Symbols" panose="020B0502040504020204"/>
                <a:sym typeface="Noto Sans Symbols" panose="020B0502040504020204"/>
              </a:rPr>
              <a:t>-3</a:t>
            </a:r>
          </a:p>
          <a:p>
            <a:pPr marL="342900" indent="-342900">
              <a:buFont typeface="Arial" panose="020B0604020202020204" pitchFamily="34" charset="0"/>
              <a:buChar char="•"/>
            </a:pPr>
            <a:r>
              <a:rPr lang="el-GR" sz="2000" dirty="0">
                <a:solidFill>
                  <a:schemeClr val="tx1"/>
                </a:solidFill>
                <a:latin typeface="Noto Sans Symbols" panose="020B0502040504020204"/>
                <a:ea typeface="Noto Sans Symbols" panose="020B0502040504020204"/>
                <a:cs typeface="Noto Sans Symbols" panose="020B0502040504020204"/>
                <a:sym typeface="Noto Sans Symbols" panose="020B0502040504020204"/>
              </a:rPr>
              <a:t>λ</a:t>
            </a:r>
            <a:r>
              <a:rPr lang="en-US" sz="2000" baseline="-25000" dirty="0">
                <a:solidFill>
                  <a:schemeClr val="tx1"/>
                </a:solidFill>
                <a:latin typeface="Calibri"/>
                <a:ea typeface="Calibri"/>
                <a:cs typeface="Calibri"/>
                <a:sym typeface="Calibri"/>
              </a:rPr>
              <a:t>wake</a:t>
            </a:r>
            <a:r>
              <a:rPr lang="en-US" dirty="0"/>
              <a:t>: 105.5 µm</a:t>
            </a:r>
            <a:endParaRPr lang="en-CA" dirty="0"/>
          </a:p>
        </p:txBody>
      </p:sp>
      <p:sp>
        <p:nvSpPr>
          <p:cNvPr id="8" name="Text Placeholder 7">
            <a:extLst>
              <a:ext uri="{FF2B5EF4-FFF2-40B4-BE49-F238E27FC236}">
                <a16:creationId xmlns:a16="http://schemas.microsoft.com/office/drawing/2014/main" id="{A73AADA7-163F-BB78-5E62-0490E083A3AB}"/>
              </a:ext>
            </a:extLst>
          </p:cNvPr>
          <p:cNvSpPr>
            <a:spLocks noGrp="1"/>
          </p:cNvSpPr>
          <p:nvPr>
            <p:ph type="body" sz="quarter" idx="21"/>
          </p:nvPr>
        </p:nvSpPr>
        <p:spPr>
          <a:xfrm>
            <a:off x="142876" y="1950720"/>
            <a:ext cx="3067050" cy="292608"/>
          </a:xfrm>
        </p:spPr>
        <p:txBody>
          <a:bodyPr/>
          <a:lstStyle/>
          <a:p>
            <a:r>
              <a:rPr lang="en-US" dirty="0"/>
              <a:t>SM-LWFA</a:t>
            </a:r>
            <a:endParaRPr lang="en-CA" dirty="0"/>
          </a:p>
        </p:txBody>
      </p:sp>
      <p:sp>
        <p:nvSpPr>
          <p:cNvPr id="6" name="Title 5">
            <a:extLst>
              <a:ext uri="{FF2B5EF4-FFF2-40B4-BE49-F238E27FC236}">
                <a16:creationId xmlns:a16="http://schemas.microsoft.com/office/drawing/2014/main" id="{2220EDA5-1A1F-F78E-7DC3-79DC4791E075}"/>
              </a:ext>
            </a:extLst>
          </p:cNvPr>
          <p:cNvSpPr>
            <a:spLocks noGrp="1"/>
          </p:cNvSpPr>
          <p:nvPr>
            <p:ph type="title"/>
          </p:nvPr>
        </p:nvSpPr>
        <p:spPr/>
        <p:txBody>
          <a:bodyPr/>
          <a:lstStyle/>
          <a:p>
            <a:r>
              <a:rPr lang="en-US" dirty="0"/>
              <a:t>Self-modulated linear wakes formation</a:t>
            </a:r>
            <a:endParaRPr lang="en-CA" dirty="0"/>
          </a:p>
        </p:txBody>
      </p:sp>
      <p:pic>
        <p:nvPicPr>
          <p:cNvPr id="3" name="Picture 2">
            <a:extLst>
              <a:ext uri="{FF2B5EF4-FFF2-40B4-BE49-F238E27FC236}">
                <a16:creationId xmlns:a16="http://schemas.microsoft.com/office/drawing/2014/main" id="{7CDFCD98-45B8-753E-4C43-825BC814B5A6}"/>
              </a:ext>
            </a:extLst>
          </p:cNvPr>
          <p:cNvPicPr>
            <a:picLocks noChangeAspect="1"/>
          </p:cNvPicPr>
          <p:nvPr/>
        </p:nvPicPr>
        <p:blipFill rotWithShape="1">
          <a:blip r:embed="rId3"/>
          <a:srcRect l="50226"/>
          <a:stretch/>
        </p:blipFill>
        <p:spPr>
          <a:xfrm>
            <a:off x="7857538" y="1950719"/>
            <a:ext cx="4191586" cy="4010585"/>
          </a:xfrm>
          <a:prstGeom prst="rect">
            <a:avLst/>
          </a:prstGeom>
        </p:spPr>
      </p:pic>
      <p:pic>
        <p:nvPicPr>
          <p:cNvPr id="4" name="Picture 3">
            <a:extLst>
              <a:ext uri="{FF2B5EF4-FFF2-40B4-BE49-F238E27FC236}">
                <a16:creationId xmlns:a16="http://schemas.microsoft.com/office/drawing/2014/main" id="{5B8E3A03-8134-65A9-4088-6FA6A66AC21C}"/>
              </a:ext>
            </a:extLst>
          </p:cNvPr>
          <p:cNvPicPr>
            <a:picLocks noChangeAspect="1"/>
          </p:cNvPicPr>
          <p:nvPr/>
        </p:nvPicPr>
        <p:blipFill rotWithShape="1">
          <a:blip r:embed="rId3"/>
          <a:srcRect r="50452"/>
          <a:stretch/>
        </p:blipFill>
        <p:spPr>
          <a:xfrm>
            <a:off x="3447463" y="1950720"/>
            <a:ext cx="4172538" cy="4010585"/>
          </a:xfrm>
          <a:prstGeom prst="rect">
            <a:avLst/>
          </a:prstGeom>
        </p:spPr>
      </p:pic>
      <p:sp>
        <p:nvSpPr>
          <p:cNvPr id="5" name="TextBox 4">
            <a:extLst>
              <a:ext uri="{FF2B5EF4-FFF2-40B4-BE49-F238E27FC236}">
                <a16:creationId xmlns:a16="http://schemas.microsoft.com/office/drawing/2014/main" id="{E5ED78B0-B7BF-41C7-51ED-FE1E043C16F3}"/>
              </a:ext>
            </a:extLst>
          </p:cNvPr>
          <p:cNvSpPr txBox="1"/>
          <p:nvPr/>
        </p:nvSpPr>
        <p:spPr>
          <a:xfrm>
            <a:off x="3565071" y="5912382"/>
            <a:ext cx="7343188" cy="507831"/>
          </a:xfrm>
          <a:prstGeom prst="rect">
            <a:avLst/>
          </a:prstGeom>
          <a:noFill/>
        </p:spPr>
        <p:txBody>
          <a:bodyPr wrap="square">
            <a:spAutoFit/>
          </a:bodyPr>
          <a:lstStyle/>
          <a:p>
            <a:r>
              <a:rPr lang="en-US" b="0" i="1" dirty="0">
                <a:solidFill>
                  <a:schemeClr val="tx1">
                    <a:lumMod val="60000"/>
                    <a:lumOff val="40000"/>
                  </a:schemeClr>
                </a:solidFill>
                <a:effectLst/>
                <a:latin typeface="Arial" panose="020B0604020202020204" pitchFamily="34" charset="0"/>
              </a:rPr>
              <a:t>Thermal Weibel instability induced magnetic fields co-exist with linear wakes in laser-ionized plasmas</a:t>
            </a:r>
            <a:r>
              <a:rPr lang="en-US" dirty="0">
                <a:solidFill>
                  <a:schemeClr val="tx1">
                    <a:lumMod val="60000"/>
                    <a:lumOff val="40000"/>
                  </a:schemeClr>
                </a:solidFill>
                <a:latin typeface="Arial" panose="020B0604020202020204" pitchFamily="34" charset="0"/>
              </a:rPr>
              <a:t>, In-prep for Physics of Plasmas, Y. Wu et. al, available on </a:t>
            </a:r>
            <a:r>
              <a:rPr lang="en-US" dirty="0">
                <a:solidFill>
                  <a:schemeClr val="tx1">
                    <a:lumMod val="60000"/>
                    <a:lumOff val="40000"/>
                  </a:schemeClr>
                </a:solidFill>
                <a:latin typeface="Arial" panose="020B0604020202020204" pitchFamily="34" charset="0"/>
                <a:hlinkClick r:id="rId4">
                  <a:extLst>
                    <a:ext uri="{A12FA001-AC4F-418D-AE19-62706E023703}">
                      <ahyp:hlinkClr xmlns:ahyp="http://schemas.microsoft.com/office/drawing/2018/hyperlinkcolor" val="tx"/>
                    </a:ext>
                  </a:extLst>
                </a:hlinkClick>
              </a:rPr>
              <a:t>arXiv</a:t>
            </a:r>
            <a:endParaRPr lang="en-US" dirty="0">
              <a:solidFill>
                <a:schemeClr val="tx1">
                  <a:lumMod val="60000"/>
                  <a:lumOff val="40000"/>
                </a:schemeClr>
              </a:solidFill>
              <a:latin typeface="Arial" panose="020B0604020202020204" pitchFamily="34" charset="0"/>
            </a:endParaRPr>
          </a:p>
        </p:txBody>
      </p:sp>
    </p:spTree>
    <p:extLst>
      <p:ext uri="{BB962C8B-B14F-4D97-AF65-F5344CB8AC3E}">
        <p14:creationId xmlns:p14="http://schemas.microsoft.com/office/powerpoint/2010/main" val="367944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TemperatureAnisotropy">
            <a:extLst>
              <a:ext uri="{FF2B5EF4-FFF2-40B4-BE49-F238E27FC236}">
                <a16:creationId xmlns:a16="http://schemas.microsoft.com/office/drawing/2014/main" id="{9F7D434D-CBC1-5DF7-8A91-351545EC9918}"/>
              </a:ext>
            </a:extLst>
          </p:cNvPr>
          <p:cNvGrpSpPr/>
          <p:nvPr/>
        </p:nvGrpSpPr>
        <p:grpSpPr>
          <a:xfrm>
            <a:off x="7368540" y="1569720"/>
            <a:ext cx="3915783" cy="4968368"/>
            <a:chOff x="7368540" y="1569720"/>
            <a:chExt cx="3915783" cy="4968368"/>
          </a:xfrm>
        </p:grpSpPr>
        <p:pic>
          <p:nvPicPr>
            <p:cNvPr id="2" name="Picture 1">
              <a:extLst>
                <a:ext uri="{FF2B5EF4-FFF2-40B4-BE49-F238E27FC236}">
                  <a16:creationId xmlns:a16="http://schemas.microsoft.com/office/drawing/2014/main" id="{2E0BE36B-5BD0-DC2C-6C49-83DCF6E16BEC}"/>
                </a:ext>
              </a:extLst>
            </p:cNvPr>
            <p:cNvPicPr>
              <a:picLocks noChangeAspect="1"/>
            </p:cNvPicPr>
            <p:nvPr/>
          </p:nvPicPr>
          <p:blipFill>
            <a:blip r:embed="rId3"/>
            <a:stretch>
              <a:fillRect/>
            </a:stretch>
          </p:blipFill>
          <p:spPr>
            <a:xfrm>
              <a:off x="7406090" y="3935275"/>
              <a:ext cx="3878233" cy="2602813"/>
            </a:xfrm>
            <a:prstGeom prst="rect">
              <a:avLst/>
            </a:prstGeom>
          </p:spPr>
        </p:pic>
        <p:pic>
          <p:nvPicPr>
            <p:cNvPr id="3" name="Picture 2">
              <a:extLst>
                <a:ext uri="{FF2B5EF4-FFF2-40B4-BE49-F238E27FC236}">
                  <a16:creationId xmlns:a16="http://schemas.microsoft.com/office/drawing/2014/main" id="{9618C10A-12F5-5F3F-1FBD-886E55B25CA5}"/>
                </a:ext>
              </a:extLst>
            </p:cNvPr>
            <p:cNvPicPr>
              <a:picLocks noChangeAspect="1"/>
            </p:cNvPicPr>
            <p:nvPr/>
          </p:nvPicPr>
          <p:blipFill>
            <a:blip r:embed="rId4"/>
            <a:stretch>
              <a:fillRect/>
            </a:stretch>
          </p:blipFill>
          <p:spPr>
            <a:xfrm>
              <a:off x="7368540" y="1569720"/>
              <a:ext cx="3901776" cy="2527286"/>
            </a:xfrm>
            <a:prstGeom prst="rect">
              <a:avLst/>
            </a:prstGeom>
          </p:spPr>
        </p:pic>
      </p:grpSp>
      <p:sp>
        <p:nvSpPr>
          <p:cNvPr id="6" name="Title 5">
            <a:extLst>
              <a:ext uri="{FF2B5EF4-FFF2-40B4-BE49-F238E27FC236}">
                <a16:creationId xmlns:a16="http://schemas.microsoft.com/office/drawing/2014/main" id="{2220EDA5-1A1F-F78E-7DC3-79DC4791E075}"/>
              </a:ext>
            </a:extLst>
          </p:cNvPr>
          <p:cNvSpPr>
            <a:spLocks noGrp="1"/>
          </p:cNvSpPr>
          <p:nvPr>
            <p:ph type="title"/>
          </p:nvPr>
        </p:nvSpPr>
        <p:spPr/>
        <p:txBody>
          <a:bodyPr/>
          <a:lstStyle/>
          <a:p>
            <a:r>
              <a:rPr lang="en-US" dirty="0"/>
              <a:t>Weibel magnetic field evolution</a:t>
            </a:r>
            <a:endParaRPr lang="en-CA" dirty="0"/>
          </a:p>
        </p:txBody>
      </p:sp>
      <mc:AlternateContent xmlns:mc="http://schemas.openxmlformats.org/markup-compatibility/2006" xmlns:a14="http://schemas.microsoft.com/office/drawing/2010/main">
        <mc:Choice Requires="a14">
          <p:sp>
            <p:nvSpPr>
              <p:cNvPr id="23" name="Text Placeholder 6">
                <a:extLst>
                  <a:ext uri="{FF2B5EF4-FFF2-40B4-BE49-F238E27FC236}">
                    <a16:creationId xmlns:a16="http://schemas.microsoft.com/office/drawing/2014/main" id="{68C5BD88-88A8-FFEE-ED3D-7AC403C99CBA}"/>
                  </a:ext>
                </a:extLst>
              </p:cNvPr>
              <p:cNvSpPr>
                <a:spLocks noGrp="1"/>
              </p:cNvSpPr>
              <p:nvPr>
                <p:ph type="body" sz="quarter" idx="20"/>
              </p:nvPr>
            </p:nvSpPr>
            <p:spPr>
              <a:xfrm>
                <a:off x="142876" y="2438400"/>
                <a:ext cx="3956684" cy="3402470"/>
              </a:xfrm>
            </p:spPr>
            <p:txBody>
              <a:bodyPr/>
              <a:lstStyle/>
              <a:p>
                <a:r>
                  <a:rPr lang="en-US" dirty="0"/>
                  <a:t>Magnetic Field morphology:</a:t>
                </a:r>
              </a:p>
              <a:p>
                <a:pPr marL="342900" indent="-342900">
                  <a:buFont typeface="Arial" panose="020B0604020202020204" pitchFamily="34" charset="0"/>
                  <a:buChar char="•"/>
                </a:pP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𝐽</m:t>
                        </m:r>
                      </m:e>
                    </m:acc>
                  </m:oMath>
                </a14:m>
                <a:r>
                  <a:rPr lang="en-US" dirty="0"/>
                  <a:t> (Weibel induced currents)</a:t>
                </a:r>
              </a:p>
              <a:p>
                <a:pPr marL="940435" lvl="1" indent="-342900"/>
                <a:r>
                  <a:rPr lang="en-US" dirty="0"/>
                  <a:t>counter-propagating → repel</a:t>
                </a:r>
              </a:p>
              <a:p>
                <a:pPr marL="940435" lvl="1" indent="-342900"/>
                <a:r>
                  <a:rPr lang="en-US" dirty="0"/>
                  <a:t>co-propagating → attract</a:t>
                </a:r>
              </a:p>
              <a:p>
                <a:pPr marL="342900" indent="-342900">
                  <a:buFont typeface="Arial" panose="020B0604020202020204" pitchFamily="34" charset="0"/>
                  <a:buChar char="•"/>
                </a:pPr>
                <a14:m>
                  <m:oMath xmlns:m="http://schemas.openxmlformats.org/officeDocument/2006/math">
                    <m:acc>
                      <m:accPr>
                        <m:chr m:val="⃑"/>
                        <m:ctrlPr>
                          <a:rPr lang="en-US" i="1" smtClean="0">
                            <a:latin typeface="Cambria Math" panose="02040503050406030204" pitchFamily="18" charset="0"/>
                          </a:rPr>
                        </m:ctrlPr>
                      </m:accPr>
                      <m:e>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sub>
                        </m:sSub>
                      </m:e>
                    </m:acc>
                  </m:oMath>
                </a14:m>
                <a:r>
                  <a:rPr lang="en-US" dirty="0"/>
                  <a:t> (Weibel magnetic fields)</a:t>
                </a:r>
              </a:p>
              <a:p>
                <a:pPr marL="940435" lvl="1" indent="-342900"/>
                <a:r>
                  <a:rPr lang="en-US" dirty="0"/>
                  <a:t>spatially limited by the transverse width</a:t>
                </a:r>
              </a:p>
              <a:p>
                <a:pPr marL="940435" lvl="1" indent="-342900"/>
                <a14:m>
                  <m:oMath xmlns:m="http://schemas.openxmlformats.org/officeDocument/2006/math">
                    <m:acc>
                      <m:accPr>
                        <m:chr m:val="⃑"/>
                        <m:ctrlPr>
                          <a:rPr lang="en-US" i="1" smtClean="0">
                            <a:latin typeface="Cambria Math" panose="02040503050406030204" pitchFamily="18" charset="0"/>
                          </a:rPr>
                        </m:ctrlPr>
                      </m:accPr>
                      <m:e>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𝑦</m:t>
                            </m:r>
                            <m:r>
                              <a:rPr lang="en-US" b="0" i="1" smtClean="0">
                                <a:latin typeface="Cambria Math" panose="02040503050406030204" pitchFamily="18" charset="0"/>
                              </a:rPr>
                              <m:t> </m:t>
                            </m:r>
                          </m:sub>
                        </m:sSub>
                      </m:e>
                    </m:acc>
                  </m:oMath>
                </a14:m>
                <a:r>
                  <a:rPr lang="en-US" dirty="0"/>
                  <a:t> 0.5 T</a:t>
                </a:r>
              </a:p>
              <a:p>
                <a:pPr marL="940435" lvl="1" indent="-342900"/>
                <a:endParaRPr lang="en-US" dirty="0"/>
              </a:p>
            </p:txBody>
          </p:sp>
        </mc:Choice>
        <mc:Fallback xmlns="">
          <p:sp>
            <p:nvSpPr>
              <p:cNvPr id="23" name="Text Placeholder 6">
                <a:extLst>
                  <a:ext uri="{FF2B5EF4-FFF2-40B4-BE49-F238E27FC236}">
                    <a16:creationId xmlns:a16="http://schemas.microsoft.com/office/drawing/2014/main" id="{68C5BD88-88A8-FFEE-ED3D-7AC403C99CBA}"/>
                  </a:ext>
                </a:extLst>
              </p:cNvPr>
              <p:cNvSpPr>
                <a:spLocks noGrp="1" noRot="1" noChangeAspect="1" noMove="1" noResize="1" noEditPoints="1" noAdjustHandles="1" noChangeArrowheads="1" noChangeShapeType="1" noTextEdit="1"/>
              </p:cNvSpPr>
              <p:nvPr>
                <p:ph type="body" sz="quarter" idx="20"/>
              </p:nvPr>
            </p:nvSpPr>
            <p:spPr>
              <a:xfrm>
                <a:off x="142876" y="2438400"/>
                <a:ext cx="3956684" cy="3402470"/>
              </a:xfrm>
              <a:blipFill>
                <a:blip r:embed="rId5"/>
                <a:stretch>
                  <a:fillRect l="-3692" t="-2151"/>
                </a:stretch>
              </a:blipFill>
            </p:spPr>
            <p:txBody>
              <a:bodyPr/>
              <a:lstStyle/>
              <a:p>
                <a:r>
                  <a:rPr lang="en-CA">
                    <a:noFill/>
                  </a:rPr>
                  <a:t> </a:t>
                </a:r>
              </a:p>
            </p:txBody>
          </p:sp>
        </mc:Fallback>
      </mc:AlternateContent>
      <p:sp>
        <p:nvSpPr>
          <p:cNvPr id="24" name="Text Placeholder 7">
            <a:extLst>
              <a:ext uri="{FF2B5EF4-FFF2-40B4-BE49-F238E27FC236}">
                <a16:creationId xmlns:a16="http://schemas.microsoft.com/office/drawing/2014/main" id="{555C497E-A543-5EEB-41C4-E342B78D0F5C}"/>
              </a:ext>
            </a:extLst>
          </p:cNvPr>
          <p:cNvSpPr>
            <a:spLocks noGrp="1"/>
          </p:cNvSpPr>
          <p:nvPr>
            <p:ph type="body" sz="quarter" idx="21"/>
          </p:nvPr>
        </p:nvSpPr>
        <p:spPr>
          <a:xfrm>
            <a:off x="142876" y="1950720"/>
            <a:ext cx="4657724" cy="574003"/>
          </a:xfrm>
        </p:spPr>
        <p:txBody>
          <a:bodyPr/>
          <a:lstStyle/>
          <a:p>
            <a:r>
              <a:rPr lang="en-US" dirty="0"/>
              <a:t>Weibel fields /w linear wake</a:t>
            </a:r>
            <a:endParaRPr lang="en-CA" dirty="0"/>
          </a:p>
        </p:txBody>
      </p:sp>
      <p:grpSp>
        <p:nvGrpSpPr>
          <p:cNvPr id="27" name="ByFields">
            <a:extLst>
              <a:ext uri="{FF2B5EF4-FFF2-40B4-BE49-F238E27FC236}">
                <a16:creationId xmlns:a16="http://schemas.microsoft.com/office/drawing/2014/main" id="{AAD6CEF6-54F4-96E0-30BB-4471A0837798}"/>
              </a:ext>
            </a:extLst>
          </p:cNvPr>
          <p:cNvGrpSpPr/>
          <p:nvPr/>
        </p:nvGrpSpPr>
        <p:grpSpPr>
          <a:xfrm>
            <a:off x="4182147" y="1562101"/>
            <a:ext cx="8023860" cy="5181600"/>
            <a:chOff x="4182146" y="1562100"/>
            <a:chExt cx="8095579" cy="5305425"/>
          </a:xfrm>
        </p:grpSpPr>
        <p:pic>
          <p:nvPicPr>
            <p:cNvPr id="22" name="Picture 21">
              <a:extLst>
                <a:ext uri="{FF2B5EF4-FFF2-40B4-BE49-F238E27FC236}">
                  <a16:creationId xmlns:a16="http://schemas.microsoft.com/office/drawing/2014/main" id="{D0A447EC-5E8A-53EC-D20D-E384040B1806}"/>
                </a:ext>
              </a:extLst>
            </p:cNvPr>
            <p:cNvPicPr>
              <a:picLocks noChangeAspect="1"/>
            </p:cNvPicPr>
            <p:nvPr/>
          </p:nvPicPr>
          <p:blipFill rotWithShape="1">
            <a:blip r:embed="rId6"/>
            <a:srcRect t="4831"/>
            <a:stretch/>
          </p:blipFill>
          <p:spPr>
            <a:xfrm>
              <a:off x="4182146" y="1562101"/>
              <a:ext cx="8095579" cy="5305424"/>
            </a:xfrm>
            <a:prstGeom prst="rect">
              <a:avLst/>
            </a:prstGeom>
          </p:spPr>
        </p:pic>
        <p:sp>
          <p:nvSpPr>
            <p:cNvPr id="25" name="Rectangle 24">
              <a:extLst>
                <a:ext uri="{FF2B5EF4-FFF2-40B4-BE49-F238E27FC236}">
                  <a16:creationId xmlns:a16="http://schemas.microsoft.com/office/drawing/2014/main" id="{D079FF2A-DB95-7621-67E0-D798508C6806}"/>
                </a:ext>
              </a:extLst>
            </p:cNvPr>
            <p:cNvSpPr/>
            <p:nvPr/>
          </p:nvSpPr>
          <p:spPr>
            <a:xfrm>
              <a:off x="4800600" y="1562101"/>
              <a:ext cx="352425" cy="1003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C4A14109-850E-5E88-0DF3-0EF9AC94C494}"/>
                </a:ext>
              </a:extLst>
            </p:cNvPr>
            <p:cNvSpPr/>
            <p:nvPr/>
          </p:nvSpPr>
          <p:spPr>
            <a:xfrm>
              <a:off x="10648950" y="1562100"/>
              <a:ext cx="352425" cy="1003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2" name="TimeEvolution">
            <a:extLst>
              <a:ext uri="{FF2B5EF4-FFF2-40B4-BE49-F238E27FC236}">
                <a16:creationId xmlns:a16="http://schemas.microsoft.com/office/drawing/2014/main" id="{907D6E27-8BE5-91E8-B206-5B6FF9C8AB0E}"/>
              </a:ext>
            </a:extLst>
          </p:cNvPr>
          <p:cNvGrpSpPr/>
          <p:nvPr/>
        </p:nvGrpSpPr>
        <p:grpSpPr>
          <a:xfrm>
            <a:off x="4168140" y="1569720"/>
            <a:ext cx="7880984" cy="5190293"/>
            <a:chOff x="4168140" y="1569720"/>
            <a:chExt cx="8023860" cy="5288280"/>
          </a:xfrm>
        </p:grpSpPr>
        <p:sp>
          <p:nvSpPr>
            <p:cNvPr id="31" name="Rectangle 30">
              <a:extLst>
                <a:ext uri="{FF2B5EF4-FFF2-40B4-BE49-F238E27FC236}">
                  <a16:creationId xmlns:a16="http://schemas.microsoft.com/office/drawing/2014/main" id="{991E5F26-27FB-E10F-EB8C-334E704081DC}"/>
                </a:ext>
              </a:extLst>
            </p:cNvPr>
            <p:cNvSpPr/>
            <p:nvPr/>
          </p:nvSpPr>
          <p:spPr>
            <a:xfrm>
              <a:off x="4168140" y="1569720"/>
              <a:ext cx="8023860" cy="5288280"/>
            </a:xfrm>
            <a:prstGeom prst="rect">
              <a:avLst/>
            </a:prstGeom>
            <a:solidFill>
              <a:srgbClr val="DAE6F4">
                <a:alpha val="50196"/>
              </a:srgb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a:p>
          </p:txBody>
        </p:sp>
        <p:pic>
          <p:nvPicPr>
            <p:cNvPr id="29" name="Picture 28">
              <a:extLst>
                <a:ext uri="{FF2B5EF4-FFF2-40B4-BE49-F238E27FC236}">
                  <a16:creationId xmlns:a16="http://schemas.microsoft.com/office/drawing/2014/main" id="{8764EEDF-066C-DC50-FE24-9DA4FAFB82B9}"/>
                </a:ext>
              </a:extLst>
            </p:cNvPr>
            <p:cNvPicPr>
              <a:picLocks noChangeAspect="1"/>
            </p:cNvPicPr>
            <p:nvPr/>
          </p:nvPicPr>
          <p:blipFill>
            <a:blip r:embed="rId7"/>
            <a:stretch>
              <a:fillRect/>
            </a:stretch>
          </p:blipFill>
          <p:spPr>
            <a:xfrm>
              <a:off x="6784428" y="3210818"/>
              <a:ext cx="3286584" cy="1857634"/>
            </a:xfrm>
            <a:prstGeom prst="rect">
              <a:avLst/>
            </a:prstGeom>
          </p:spPr>
        </p:pic>
        <p:sp>
          <p:nvSpPr>
            <p:cNvPr id="30" name="Rectangle 29">
              <a:extLst>
                <a:ext uri="{FF2B5EF4-FFF2-40B4-BE49-F238E27FC236}">
                  <a16:creationId xmlns:a16="http://schemas.microsoft.com/office/drawing/2014/main" id="{7DBDB312-020C-C1E8-1A9C-91AEA2494999}"/>
                </a:ext>
              </a:extLst>
            </p:cNvPr>
            <p:cNvSpPr/>
            <p:nvPr/>
          </p:nvSpPr>
          <p:spPr>
            <a:xfrm>
              <a:off x="7368540" y="3210818"/>
              <a:ext cx="352425" cy="1003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5" name="TextBox 4">
            <a:extLst>
              <a:ext uri="{FF2B5EF4-FFF2-40B4-BE49-F238E27FC236}">
                <a16:creationId xmlns:a16="http://schemas.microsoft.com/office/drawing/2014/main" id="{D29CF5E1-4E8A-36DD-B0F8-D5EB2E31F306}"/>
              </a:ext>
            </a:extLst>
          </p:cNvPr>
          <p:cNvSpPr txBox="1"/>
          <p:nvPr/>
        </p:nvSpPr>
        <p:spPr>
          <a:xfrm>
            <a:off x="194215" y="5844301"/>
            <a:ext cx="4011257" cy="923330"/>
          </a:xfrm>
          <a:prstGeom prst="rect">
            <a:avLst/>
          </a:prstGeom>
          <a:noFill/>
        </p:spPr>
        <p:txBody>
          <a:bodyPr wrap="square">
            <a:spAutoFit/>
          </a:bodyPr>
          <a:lstStyle/>
          <a:p>
            <a:r>
              <a:rPr lang="en-US" b="0" i="1" dirty="0">
                <a:solidFill>
                  <a:schemeClr val="tx1">
                    <a:lumMod val="60000"/>
                    <a:lumOff val="40000"/>
                  </a:schemeClr>
                </a:solidFill>
                <a:effectLst/>
                <a:latin typeface="Arial" panose="020B0604020202020204" pitchFamily="34" charset="0"/>
              </a:rPr>
              <a:t>Thermal Weibel instability induced magnetic fields co-exist with linear wakes in laser-ionized plasmas</a:t>
            </a:r>
            <a:r>
              <a:rPr lang="en-US" dirty="0">
                <a:solidFill>
                  <a:schemeClr val="tx1">
                    <a:lumMod val="60000"/>
                    <a:lumOff val="40000"/>
                  </a:schemeClr>
                </a:solidFill>
                <a:latin typeface="Arial" panose="020B0604020202020204" pitchFamily="34" charset="0"/>
              </a:rPr>
              <a:t>, In-prep for Physics of Plasmas, Y. Wu et. al, available on </a:t>
            </a:r>
            <a:r>
              <a:rPr lang="en-US" dirty="0">
                <a:solidFill>
                  <a:schemeClr val="tx1">
                    <a:lumMod val="60000"/>
                    <a:lumOff val="40000"/>
                  </a:schemeClr>
                </a:solidFill>
                <a:latin typeface="Arial" panose="020B0604020202020204" pitchFamily="34" charset="0"/>
                <a:hlinkClick r:id="rId8">
                  <a:extLst>
                    <a:ext uri="{A12FA001-AC4F-418D-AE19-62706E023703}">
                      <ahyp:hlinkClr xmlns:ahyp="http://schemas.microsoft.com/office/drawing/2018/hyperlinkcolor" val="tx"/>
                    </a:ext>
                  </a:extLst>
                </a:hlinkClick>
              </a:rPr>
              <a:t>arXiv</a:t>
            </a:r>
            <a:endParaRPr lang="en-US" dirty="0">
              <a:solidFill>
                <a:schemeClr val="tx1">
                  <a:lumMod val="60000"/>
                  <a:lumOff val="40000"/>
                </a:schemeClr>
              </a:solidFill>
              <a:latin typeface="Arial" panose="020B0604020202020204" pitchFamily="34" charset="0"/>
            </a:endParaRPr>
          </a:p>
        </p:txBody>
      </p:sp>
    </p:spTree>
    <p:extLst>
      <p:ext uri="{BB962C8B-B14F-4D97-AF65-F5344CB8AC3E}">
        <p14:creationId xmlns:p14="http://schemas.microsoft.com/office/powerpoint/2010/main" val="86851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20EDA5-1A1F-F78E-7DC3-79DC4791E075}"/>
              </a:ext>
            </a:extLst>
          </p:cNvPr>
          <p:cNvSpPr>
            <a:spLocks noGrp="1"/>
          </p:cNvSpPr>
          <p:nvPr>
            <p:ph type="title"/>
          </p:nvPr>
        </p:nvSpPr>
        <p:spPr/>
        <p:txBody>
          <a:bodyPr/>
          <a:lstStyle/>
          <a:p>
            <a:r>
              <a:rPr lang="en-US" dirty="0"/>
              <a:t>Synthetic Probe (50.5 MeV) Images</a:t>
            </a:r>
            <a:endParaRPr lang="en-CA" dirty="0"/>
          </a:p>
        </p:txBody>
      </p:sp>
      <p:pic>
        <p:nvPicPr>
          <p:cNvPr id="12" name="Picture 11">
            <a:extLst>
              <a:ext uri="{FF2B5EF4-FFF2-40B4-BE49-F238E27FC236}">
                <a16:creationId xmlns:a16="http://schemas.microsoft.com/office/drawing/2014/main" id="{7D023C41-7032-8174-8A6F-27D5C8098E89}"/>
              </a:ext>
            </a:extLst>
          </p:cNvPr>
          <p:cNvPicPr>
            <a:picLocks noChangeAspect="1"/>
          </p:cNvPicPr>
          <p:nvPr/>
        </p:nvPicPr>
        <p:blipFill rotWithShape="1">
          <a:blip r:embed="rId3"/>
          <a:srcRect t="57923" r="9636"/>
          <a:stretch/>
        </p:blipFill>
        <p:spPr>
          <a:xfrm>
            <a:off x="6000117" y="1693735"/>
            <a:ext cx="5551802" cy="3086100"/>
          </a:xfrm>
          <a:prstGeom prst="rect">
            <a:avLst/>
          </a:prstGeom>
        </p:spPr>
      </p:pic>
      <p:pic>
        <p:nvPicPr>
          <p:cNvPr id="13" name="Picture 12">
            <a:extLst>
              <a:ext uri="{FF2B5EF4-FFF2-40B4-BE49-F238E27FC236}">
                <a16:creationId xmlns:a16="http://schemas.microsoft.com/office/drawing/2014/main" id="{06E0FB8D-FD8C-CFD9-1A21-CCD4A1BC119C}"/>
              </a:ext>
            </a:extLst>
          </p:cNvPr>
          <p:cNvPicPr>
            <a:picLocks noChangeAspect="1"/>
          </p:cNvPicPr>
          <p:nvPr/>
        </p:nvPicPr>
        <p:blipFill rotWithShape="1">
          <a:blip r:embed="rId3"/>
          <a:srcRect l="6073" t="4218" r="12353" b="42419"/>
          <a:stretch/>
        </p:blipFill>
        <p:spPr>
          <a:xfrm>
            <a:off x="0" y="1793367"/>
            <a:ext cx="5085279" cy="3971353"/>
          </a:xfrm>
          <a:prstGeom prst="rect">
            <a:avLst/>
          </a:prstGeom>
        </p:spPr>
      </p:pic>
      <p:pic>
        <p:nvPicPr>
          <p:cNvPr id="14" name="Picture 13">
            <a:extLst>
              <a:ext uri="{FF2B5EF4-FFF2-40B4-BE49-F238E27FC236}">
                <a16:creationId xmlns:a16="http://schemas.microsoft.com/office/drawing/2014/main" id="{7E58E0C6-4CE5-E7E7-8AF0-EEDB29FE5693}"/>
              </a:ext>
            </a:extLst>
          </p:cNvPr>
          <p:cNvPicPr>
            <a:picLocks noChangeAspect="1"/>
          </p:cNvPicPr>
          <p:nvPr/>
        </p:nvPicPr>
        <p:blipFill rotWithShape="1">
          <a:blip r:embed="rId3"/>
          <a:srcRect l="90241" t="34076" b="36065"/>
          <a:stretch/>
        </p:blipFill>
        <p:spPr>
          <a:xfrm>
            <a:off x="5211447" y="3172491"/>
            <a:ext cx="453389" cy="1656017"/>
          </a:xfrm>
          <a:prstGeom prst="rect">
            <a:avLst/>
          </a:prstGeom>
        </p:spPr>
      </p:pic>
      <p:pic>
        <p:nvPicPr>
          <p:cNvPr id="15" name="Picture 14">
            <a:extLst>
              <a:ext uri="{FF2B5EF4-FFF2-40B4-BE49-F238E27FC236}">
                <a16:creationId xmlns:a16="http://schemas.microsoft.com/office/drawing/2014/main" id="{B4F91F49-E67F-476C-0E0A-59D023A1948D}"/>
              </a:ext>
            </a:extLst>
          </p:cNvPr>
          <p:cNvPicPr>
            <a:picLocks noChangeAspect="1"/>
          </p:cNvPicPr>
          <p:nvPr/>
        </p:nvPicPr>
        <p:blipFill rotWithShape="1">
          <a:blip r:embed="rId3"/>
          <a:srcRect l="90241" t="34076" b="36065"/>
          <a:stretch/>
        </p:blipFill>
        <p:spPr>
          <a:xfrm>
            <a:off x="11551919" y="2123027"/>
            <a:ext cx="453389" cy="1656017"/>
          </a:xfrm>
          <a:prstGeom prst="rect">
            <a:avLst/>
          </a:prstGeom>
        </p:spPr>
      </p:pic>
      <p:pic>
        <p:nvPicPr>
          <p:cNvPr id="17" name="Picture 16">
            <a:extLst>
              <a:ext uri="{FF2B5EF4-FFF2-40B4-BE49-F238E27FC236}">
                <a16:creationId xmlns:a16="http://schemas.microsoft.com/office/drawing/2014/main" id="{5D5F4828-3B6D-5473-5B98-68EA64134794}"/>
              </a:ext>
            </a:extLst>
          </p:cNvPr>
          <p:cNvPicPr>
            <a:picLocks noChangeAspect="1"/>
          </p:cNvPicPr>
          <p:nvPr/>
        </p:nvPicPr>
        <p:blipFill>
          <a:blip r:embed="rId4"/>
          <a:stretch>
            <a:fillRect/>
          </a:stretch>
        </p:blipFill>
        <p:spPr>
          <a:xfrm>
            <a:off x="9227768" y="4610147"/>
            <a:ext cx="2724795" cy="1828702"/>
          </a:xfrm>
          <a:prstGeom prst="rect">
            <a:avLst/>
          </a:prstGeom>
        </p:spPr>
      </p:pic>
      <p:pic>
        <p:nvPicPr>
          <p:cNvPr id="20" name="Picture 19">
            <a:extLst>
              <a:ext uri="{FF2B5EF4-FFF2-40B4-BE49-F238E27FC236}">
                <a16:creationId xmlns:a16="http://schemas.microsoft.com/office/drawing/2014/main" id="{078F6127-14EF-E128-66E9-EB317A209FAA}"/>
              </a:ext>
            </a:extLst>
          </p:cNvPr>
          <p:cNvPicPr>
            <a:picLocks noChangeAspect="1"/>
          </p:cNvPicPr>
          <p:nvPr/>
        </p:nvPicPr>
        <p:blipFill>
          <a:blip r:embed="rId5"/>
          <a:stretch>
            <a:fillRect/>
          </a:stretch>
        </p:blipFill>
        <p:spPr>
          <a:xfrm>
            <a:off x="6339145" y="4630912"/>
            <a:ext cx="2997154" cy="1941338"/>
          </a:xfrm>
          <a:prstGeom prst="rect">
            <a:avLst/>
          </a:prstGeom>
        </p:spPr>
      </p:pic>
    </p:spTree>
    <p:extLst>
      <p:ext uri="{BB962C8B-B14F-4D97-AF65-F5344CB8AC3E}">
        <p14:creationId xmlns:p14="http://schemas.microsoft.com/office/powerpoint/2010/main" val="80282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1C77C40-D656-1FE1-657C-90C363E6B15C}"/>
              </a:ext>
            </a:extLst>
          </p:cNvPr>
          <p:cNvSpPr>
            <a:spLocks noGrp="1"/>
          </p:cNvSpPr>
          <p:nvPr>
            <p:ph type="body" sz="quarter" idx="20"/>
          </p:nvPr>
        </p:nvSpPr>
        <p:spPr>
          <a:xfrm>
            <a:off x="853439" y="2784565"/>
            <a:ext cx="4709807" cy="2393732"/>
          </a:xfrm>
        </p:spPr>
        <p:txBody>
          <a:bodyPr/>
          <a:lstStyle/>
          <a:p>
            <a:r>
              <a:rPr lang="en-US" dirty="0"/>
              <a:t>Probed and characterized the Weibel fields present in SM-LWFA Wakes</a:t>
            </a:r>
          </a:p>
          <a:p>
            <a:pPr marL="342900" indent="-342900">
              <a:buFont typeface="Arial" panose="020B0604020202020204" pitchFamily="34" charset="0"/>
              <a:buChar char="•"/>
            </a:pPr>
            <a:r>
              <a:rPr lang="en-US" dirty="0"/>
              <a:t>Shown co-existence of Weibel fields in self-modulated wakes</a:t>
            </a:r>
          </a:p>
          <a:p>
            <a:pPr marL="342900" indent="-342900">
              <a:buFont typeface="Arial" panose="020B0604020202020204" pitchFamily="34" charset="0"/>
              <a:buChar char="•"/>
            </a:pPr>
            <a:r>
              <a:rPr lang="en-US" dirty="0"/>
              <a:t>Reconstructed the magnetic fields associated with the bounded wakes.</a:t>
            </a:r>
          </a:p>
          <a:p>
            <a:endParaRPr lang="en-CA" dirty="0"/>
          </a:p>
        </p:txBody>
      </p:sp>
      <p:sp>
        <p:nvSpPr>
          <p:cNvPr id="14" name="Text Placeholder 13">
            <a:extLst>
              <a:ext uri="{FF2B5EF4-FFF2-40B4-BE49-F238E27FC236}">
                <a16:creationId xmlns:a16="http://schemas.microsoft.com/office/drawing/2014/main" id="{270618C6-B17D-0788-9EC6-A9D81747C43A}"/>
              </a:ext>
            </a:extLst>
          </p:cNvPr>
          <p:cNvSpPr>
            <a:spLocks noGrp="1"/>
          </p:cNvSpPr>
          <p:nvPr>
            <p:ph type="body" sz="quarter" idx="21"/>
          </p:nvPr>
        </p:nvSpPr>
        <p:spPr>
          <a:xfrm>
            <a:off x="434341" y="1950720"/>
            <a:ext cx="5128908" cy="574003"/>
          </a:xfrm>
        </p:spPr>
        <p:txBody>
          <a:bodyPr/>
          <a:lstStyle/>
          <a:p>
            <a:r>
              <a:rPr lang="en-US" dirty="0"/>
              <a:t>Electron Beam probing Results</a:t>
            </a:r>
            <a:endParaRPr lang="en-CA" dirty="0"/>
          </a:p>
        </p:txBody>
      </p:sp>
      <p:sp>
        <p:nvSpPr>
          <p:cNvPr id="12" name="Title 11">
            <a:extLst>
              <a:ext uri="{FF2B5EF4-FFF2-40B4-BE49-F238E27FC236}">
                <a16:creationId xmlns:a16="http://schemas.microsoft.com/office/drawing/2014/main" id="{59502EF7-D15C-8324-2973-D2CCC9B47045}"/>
              </a:ext>
            </a:extLst>
          </p:cNvPr>
          <p:cNvSpPr>
            <a:spLocks noGrp="1"/>
          </p:cNvSpPr>
          <p:nvPr>
            <p:ph type="title"/>
          </p:nvPr>
        </p:nvSpPr>
        <p:spPr>
          <a:xfrm>
            <a:off x="853438" y="338950"/>
            <a:ext cx="11273247" cy="1038746"/>
          </a:xfrm>
        </p:spPr>
        <p:txBody>
          <a:bodyPr/>
          <a:lstStyle/>
          <a:p>
            <a:r>
              <a:rPr lang="en-US" dirty="0"/>
              <a:t>Experimental Evidence</a:t>
            </a:r>
            <a:r>
              <a:rPr lang="en-US" sz="3750" dirty="0"/>
              <a:t>: Wake co-exists /w Weibel</a:t>
            </a:r>
            <a:endParaRPr lang="en-CA" sz="3750" dirty="0"/>
          </a:p>
        </p:txBody>
      </p:sp>
      <p:pic>
        <p:nvPicPr>
          <p:cNvPr id="16" name="Picture Placeholder 15">
            <a:extLst>
              <a:ext uri="{FF2B5EF4-FFF2-40B4-BE49-F238E27FC236}">
                <a16:creationId xmlns:a16="http://schemas.microsoft.com/office/drawing/2014/main" id="{0CEB5297-CAB7-E288-0D88-5C7CF03FF47A}"/>
              </a:ext>
            </a:extLst>
          </p:cNvPr>
          <p:cNvPicPr>
            <a:picLocks noGrp="1" noChangeAspect="1"/>
          </p:cNvPicPr>
          <p:nvPr>
            <p:ph type="pic" sz="quarter" idx="22"/>
          </p:nvPr>
        </p:nvPicPr>
        <p:blipFill rotWithShape="1">
          <a:blip r:embed="rId3"/>
          <a:srcRect l="19578" t="9258" r="3160"/>
          <a:stretch/>
        </p:blipFill>
        <p:spPr>
          <a:xfrm>
            <a:off x="5563248" y="1690878"/>
            <a:ext cx="6628752" cy="5033772"/>
          </a:xfrm>
          <a:prstGeom prst="rect">
            <a:avLst/>
          </a:prstGeom>
        </p:spPr>
      </p:pic>
      <p:sp>
        <p:nvSpPr>
          <p:cNvPr id="2" name="TextBox 1">
            <a:extLst>
              <a:ext uri="{FF2B5EF4-FFF2-40B4-BE49-F238E27FC236}">
                <a16:creationId xmlns:a16="http://schemas.microsoft.com/office/drawing/2014/main" id="{CFD1F66C-849D-305A-1153-E7672FE22AAC}"/>
              </a:ext>
            </a:extLst>
          </p:cNvPr>
          <p:cNvSpPr txBox="1"/>
          <p:nvPr/>
        </p:nvSpPr>
        <p:spPr>
          <a:xfrm>
            <a:off x="620486" y="6590947"/>
            <a:ext cx="13041086" cy="261610"/>
          </a:xfrm>
          <a:prstGeom prst="rect">
            <a:avLst/>
          </a:prstGeom>
          <a:noFill/>
        </p:spPr>
        <p:txBody>
          <a:bodyPr wrap="square">
            <a:spAutoFit/>
          </a:bodyPr>
          <a:lstStyle/>
          <a:p>
            <a:r>
              <a:rPr lang="en-US" sz="1100" b="0" i="1" dirty="0">
                <a:solidFill>
                  <a:schemeClr val="tx1">
                    <a:lumMod val="60000"/>
                    <a:lumOff val="40000"/>
                  </a:schemeClr>
                </a:solidFill>
                <a:effectLst/>
                <a:latin typeface="Arial" panose="020B0604020202020204" pitchFamily="34" charset="0"/>
              </a:rPr>
              <a:t>Thermal Weibel instability induced magnetic fields co-exist with linear wakes in laser-ionized plasmas</a:t>
            </a:r>
            <a:r>
              <a:rPr lang="en-US" sz="1100" dirty="0">
                <a:solidFill>
                  <a:schemeClr val="tx1">
                    <a:lumMod val="60000"/>
                    <a:lumOff val="40000"/>
                  </a:schemeClr>
                </a:solidFill>
                <a:latin typeface="Arial" panose="020B0604020202020204" pitchFamily="34" charset="0"/>
              </a:rPr>
              <a:t>, In-prep for Physics of Plasmas, Y. Wu et. al, available on </a:t>
            </a:r>
            <a:r>
              <a:rPr lang="en-US" sz="1100" dirty="0">
                <a:solidFill>
                  <a:schemeClr val="tx1">
                    <a:lumMod val="60000"/>
                    <a:lumOff val="40000"/>
                  </a:schemeClr>
                </a:solidFill>
                <a:latin typeface="Arial" panose="020B0604020202020204" pitchFamily="34" charset="0"/>
                <a:hlinkClick r:id="rId4">
                  <a:extLst>
                    <a:ext uri="{A12FA001-AC4F-418D-AE19-62706E023703}">
                      <ahyp:hlinkClr xmlns:ahyp="http://schemas.microsoft.com/office/drawing/2018/hyperlinkcolor" val="tx"/>
                    </a:ext>
                  </a:extLst>
                </a:hlinkClick>
              </a:rPr>
              <a:t>arXiv</a:t>
            </a:r>
            <a:endParaRPr lang="en-US" sz="1100" dirty="0">
              <a:solidFill>
                <a:schemeClr val="tx1">
                  <a:lumMod val="60000"/>
                  <a:lumOff val="40000"/>
                </a:schemeClr>
              </a:solidFill>
              <a:latin typeface="Arial" panose="020B0604020202020204" pitchFamily="34" charset="0"/>
            </a:endParaRPr>
          </a:p>
        </p:txBody>
      </p:sp>
    </p:spTree>
    <p:extLst>
      <p:ext uri="{BB962C8B-B14F-4D97-AF65-F5344CB8AC3E}">
        <p14:creationId xmlns:p14="http://schemas.microsoft.com/office/powerpoint/2010/main" val="75468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8904D4F-0FE6-C090-DE09-E2363783C541}"/>
              </a:ext>
            </a:extLst>
          </p:cNvPr>
          <p:cNvSpPr>
            <a:spLocks noGrp="1"/>
          </p:cNvSpPr>
          <p:nvPr>
            <p:ph type="body" sz="quarter" idx="32"/>
          </p:nvPr>
        </p:nvSpPr>
        <p:spPr>
          <a:xfrm>
            <a:off x="853440" y="2501329"/>
            <a:ext cx="10363200" cy="1477328"/>
          </a:xfrm>
        </p:spPr>
        <p:txBody>
          <a:bodyPr/>
          <a:lstStyle/>
          <a:p>
            <a:pPr algn="ctr">
              <a:lnSpc>
                <a:spcPct val="100000"/>
              </a:lnSpc>
              <a:spcBef>
                <a:spcPts val="0"/>
              </a:spcBef>
            </a:pPr>
            <a:r>
              <a:rPr lang="en-US" dirty="0"/>
              <a:t>AE-99</a:t>
            </a:r>
          </a:p>
          <a:p>
            <a:pPr algn="ctr">
              <a:lnSpc>
                <a:spcPct val="100000"/>
              </a:lnSpc>
              <a:spcBef>
                <a:spcPts val="0"/>
              </a:spcBef>
            </a:pPr>
            <a:r>
              <a:rPr lang="en-US" sz="2400" dirty="0"/>
              <a:t>Directional x-ray radiation produced by a plasma magneto-static undulator</a:t>
            </a:r>
            <a:endParaRPr lang="en-CA" sz="2400" dirty="0"/>
          </a:p>
        </p:txBody>
      </p:sp>
      <p:sp>
        <p:nvSpPr>
          <p:cNvPr id="4" name="TextBox 3">
            <a:extLst>
              <a:ext uri="{FF2B5EF4-FFF2-40B4-BE49-F238E27FC236}">
                <a16:creationId xmlns:a16="http://schemas.microsoft.com/office/drawing/2014/main" id="{ADDC74C9-4ACE-020F-0A39-107D4149B48D}"/>
              </a:ext>
            </a:extLst>
          </p:cNvPr>
          <p:cNvSpPr txBox="1"/>
          <p:nvPr/>
        </p:nvSpPr>
        <p:spPr>
          <a:xfrm>
            <a:off x="565577" y="4447084"/>
            <a:ext cx="11626423" cy="216469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a:ea typeface="+mn-ea"/>
                <a:cs typeface="+mn-cs"/>
              </a:rPr>
              <a:t>Collaborators: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Helvetica"/>
                <a:ea typeface="+mn-ea"/>
                <a:cs typeface="+mn-cs"/>
              </a:rPr>
              <a:t>Yipeng</a:t>
            </a:r>
            <a:r>
              <a:rPr kumimoji="0" lang="en-US" sz="1600" b="0" i="0" u="none" strike="noStrike" kern="1200" cap="none" spc="0" normalizeH="0" baseline="0" noProof="0" dirty="0">
                <a:ln>
                  <a:noFill/>
                </a:ln>
                <a:solidFill>
                  <a:srgbClr val="FFFFFF"/>
                </a:solidFill>
                <a:effectLst/>
                <a:uLnTx/>
                <a:uFillTx/>
                <a:latin typeface="Helvetica"/>
                <a:ea typeface="+mn-ea"/>
                <a:cs typeface="+mn-cs"/>
              </a:rPr>
              <a:t> Wu, Mitchell Sinclair, Audrey Farrell, </a:t>
            </a:r>
            <a:r>
              <a:rPr kumimoji="0" lang="en-US" sz="1600" b="0" i="0" u="none" strike="noStrike" kern="1200" cap="none" spc="0" normalizeH="0" baseline="0" noProof="0" dirty="0" err="1">
                <a:ln>
                  <a:noFill/>
                </a:ln>
                <a:solidFill>
                  <a:srgbClr val="FFFFFF"/>
                </a:solidFill>
                <a:effectLst/>
                <a:uLnTx/>
                <a:uFillTx/>
                <a:latin typeface="Helvetica"/>
                <a:ea typeface="+mn-ea"/>
                <a:cs typeface="+mn-cs"/>
              </a:rPr>
              <a:t>Chaojie</a:t>
            </a:r>
            <a:r>
              <a:rPr kumimoji="0" lang="en-US" sz="1600" b="0" i="0" u="none" strike="noStrike" kern="1200" cap="none" spc="0" normalizeH="0" baseline="0" noProof="0" dirty="0">
                <a:ln>
                  <a:noFill/>
                </a:ln>
                <a:solidFill>
                  <a:srgbClr val="FFFFFF"/>
                </a:solidFill>
                <a:effectLst/>
                <a:uLnTx/>
                <a:uFillTx/>
                <a:latin typeface="Helvetica"/>
                <a:ea typeface="+mn-ea"/>
                <a:cs typeface="+mn-cs"/>
              </a:rPr>
              <a:t> Zhang, Ken Marsh, Frank Tsung, Warren B. Mori (UCLA)</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Helvetic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
                <a:ea typeface="+mn-ea"/>
                <a:cs typeface="+mn-cs"/>
              </a:rPr>
              <a:t>Irina </a:t>
            </a:r>
            <a:r>
              <a:rPr kumimoji="0" lang="en-US" sz="1600" b="0" i="0" u="none" strike="noStrike" kern="1200" cap="none" spc="0" normalizeH="0" baseline="0" noProof="0" dirty="0" err="1">
                <a:ln>
                  <a:noFill/>
                </a:ln>
                <a:solidFill>
                  <a:srgbClr val="FFFFFF"/>
                </a:solidFill>
                <a:effectLst/>
                <a:uLnTx/>
                <a:uFillTx/>
                <a:latin typeface="Helvetica"/>
                <a:ea typeface="+mn-ea"/>
                <a:cs typeface="+mn-cs"/>
              </a:rPr>
              <a:t>Petrushina</a:t>
            </a:r>
            <a:r>
              <a:rPr kumimoji="0" lang="en-US" sz="1600" b="0" i="0" u="none" strike="noStrike" kern="1200" cap="none" spc="0" normalizeH="0" baseline="0" noProof="0" dirty="0">
                <a:ln>
                  <a:noFill/>
                </a:ln>
                <a:solidFill>
                  <a:srgbClr val="FFFFFF"/>
                </a:solidFill>
                <a:effectLst/>
                <a:uLnTx/>
                <a:uFillTx/>
                <a:latin typeface="Helvetica"/>
                <a:ea typeface="+mn-ea"/>
                <a:cs typeface="+mn-cs"/>
              </a:rPr>
              <a:t>, Apurva Gaikwad, Navid </a:t>
            </a:r>
            <a:r>
              <a:rPr kumimoji="0" lang="en-US" sz="1600" b="0" i="0" u="none" strike="noStrike" kern="1200" cap="none" spc="0" normalizeH="0" baseline="0" noProof="0" dirty="0" err="1">
                <a:ln>
                  <a:noFill/>
                </a:ln>
                <a:solidFill>
                  <a:srgbClr val="FFFFFF"/>
                </a:solidFill>
                <a:effectLst/>
                <a:uLnTx/>
                <a:uFillTx/>
                <a:latin typeface="Helvetica"/>
                <a:ea typeface="+mn-ea"/>
                <a:cs typeface="+mn-cs"/>
              </a:rPr>
              <a:t>Vafaei-Najafabadi</a:t>
            </a:r>
            <a:r>
              <a:rPr kumimoji="0" lang="en-US" sz="1600" b="0" i="0" u="none" strike="noStrike" kern="1200" cap="none" spc="0" normalizeH="0" baseline="0" noProof="0" dirty="0">
                <a:ln>
                  <a:noFill/>
                </a:ln>
                <a:solidFill>
                  <a:srgbClr val="FFFFFF"/>
                </a:solidFill>
                <a:effectLst/>
                <a:uLnTx/>
                <a:uFillTx/>
                <a:latin typeface="Helvetica"/>
                <a:ea typeface="+mn-ea"/>
                <a:cs typeface="+mn-cs"/>
              </a:rPr>
              <a:t> (SBU/ATF) </a:t>
            </a:r>
          </a:p>
          <a:p>
            <a:endParaRPr lang="en-US" sz="1600" b="0" dirty="0">
              <a:solidFill>
                <a:schemeClr val="bg1"/>
              </a:solidFill>
            </a:endParaRPr>
          </a:p>
          <a:p>
            <a:pPr>
              <a:spcBef>
                <a:spcPts val="800"/>
              </a:spcBef>
            </a:pPr>
            <a:r>
              <a:rPr lang="en-US" sz="1600" dirty="0">
                <a:solidFill>
                  <a:schemeClr val="bg1"/>
                </a:solidFill>
              </a:rPr>
              <a:t>I. </a:t>
            </a:r>
            <a:r>
              <a:rPr lang="en-US" sz="1600" dirty="0" err="1">
                <a:solidFill>
                  <a:schemeClr val="bg1"/>
                </a:solidFill>
              </a:rPr>
              <a:t>Pogorelsky</a:t>
            </a:r>
            <a:r>
              <a:rPr lang="en-US" sz="1600" dirty="0">
                <a:solidFill>
                  <a:schemeClr val="bg1"/>
                </a:solidFill>
              </a:rPr>
              <a:t>, M. </a:t>
            </a:r>
            <a:r>
              <a:rPr lang="en-US" sz="1600" dirty="0" err="1">
                <a:solidFill>
                  <a:schemeClr val="bg1"/>
                </a:solidFill>
              </a:rPr>
              <a:t>Fedurin</a:t>
            </a:r>
            <a:r>
              <a:rPr lang="en-US" sz="1600" dirty="0">
                <a:solidFill>
                  <a:schemeClr val="bg1"/>
                </a:solidFill>
              </a:rPr>
              <a:t>, M. </a:t>
            </a:r>
            <a:r>
              <a:rPr lang="en-US" sz="1600" dirty="0" err="1">
                <a:solidFill>
                  <a:schemeClr val="bg1"/>
                </a:solidFill>
              </a:rPr>
              <a:t>Babzien</a:t>
            </a:r>
            <a:r>
              <a:rPr lang="en-US" sz="1600" dirty="0">
                <a:solidFill>
                  <a:schemeClr val="bg1"/>
                </a:solidFill>
              </a:rPr>
              <a:t>, M. </a:t>
            </a:r>
            <a:r>
              <a:rPr lang="en-US" sz="1600" dirty="0" err="1">
                <a:solidFill>
                  <a:schemeClr val="bg1"/>
                </a:solidFill>
              </a:rPr>
              <a:t>Polyanskiy</a:t>
            </a:r>
            <a:r>
              <a:rPr lang="en-US" sz="1600" dirty="0">
                <a:solidFill>
                  <a:schemeClr val="bg1"/>
                </a:solidFill>
              </a:rPr>
              <a:t>, W. Li, R. Kupfer, K. </a:t>
            </a:r>
            <a:r>
              <a:rPr lang="en-US" sz="1600" dirty="0" err="1">
                <a:solidFill>
                  <a:schemeClr val="bg1"/>
                </a:solidFill>
              </a:rPr>
              <a:t>Kusche</a:t>
            </a:r>
            <a:r>
              <a:rPr lang="en-US" sz="1600" dirty="0">
                <a:solidFill>
                  <a:schemeClr val="bg1"/>
                </a:solidFill>
              </a:rPr>
              <a:t>, A. Simmonds,  T. </a:t>
            </a:r>
            <a:r>
              <a:rPr lang="en-US" sz="1600" dirty="0" err="1">
                <a:solidFill>
                  <a:schemeClr val="bg1"/>
                </a:solidFill>
              </a:rPr>
              <a:t>Ilardi</a:t>
            </a:r>
            <a:r>
              <a:rPr lang="en-US" sz="1600" dirty="0">
                <a:solidFill>
                  <a:schemeClr val="bg1"/>
                </a:solidFill>
              </a:rPr>
              <a:t>, M. </a:t>
            </a:r>
            <a:r>
              <a:rPr lang="en-US" sz="1600" dirty="0" err="1">
                <a:solidFill>
                  <a:schemeClr val="bg1"/>
                </a:solidFill>
              </a:rPr>
              <a:t>Peniera</a:t>
            </a:r>
            <a:r>
              <a:rPr lang="en-US" sz="1600" dirty="0">
                <a:solidFill>
                  <a:schemeClr val="bg1"/>
                </a:solidFill>
              </a:rPr>
              <a:t>, R. Malone, G. </a:t>
            </a:r>
            <a:r>
              <a:rPr lang="en-US" sz="1600" dirty="0" err="1">
                <a:solidFill>
                  <a:schemeClr val="bg1"/>
                </a:solidFill>
              </a:rPr>
              <a:t>Stenby</a:t>
            </a:r>
            <a:r>
              <a:rPr lang="en-US" sz="1600" dirty="0">
                <a:solidFill>
                  <a:schemeClr val="bg1"/>
                </a:solidFill>
              </a:rPr>
              <a:t>, P. Jacob, T. Morris, K. Roy, B. </a:t>
            </a:r>
            <a:r>
              <a:rPr lang="en-US" sz="1600" dirty="0" err="1">
                <a:solidFill>
                  <a:schemeClr val="bg1"/>
                </a:solidFill>
              </a:rPr>
              <a:t>Romasky</a:t>
            </a:r>
            <a:r>
              <a:rPr lang="en-US" sz="1600" dirty="0">
                <a:solidFill>
                  <a:schemeClr val="bg1"/>
                </a:solidFill>
              </a:rPr>
              <a:t>, M. Long, L. Armstrong, D. </a:t>
            </a:r>
            <a:r>
              <a:rPr lang="en-US" sz="1600" dirty="0" err="1">
                <a:solidFill>
                  <a:schemeClr val="bg1"/>
                </a:solidFill>
              </a:rPr>
              <a:t>Choge</a:t>
            </a:r>
            <a:r>
              <a:rPr lang="en-US" sz="1600" dirty="0">
                <a:solidFill>
                  <a:schemeClr val="bg1"/>
                </a:solidFill>
              </a:rPr>
              <a:t>, M.J. </a:t>
            </a:r>
            <a:r>
              <a:rPr lang="en-US" sz="1600" dirty="0" err="1">
                <a:solidFill>
                  <a:schemeClr val="bg1"/>
                </a:solidFill>
              </a:rPr>
              <a:t>Ilardi</a:t>
            </a:r>
            <a:r>
              <a:rPr lang="en-US" sz="1600" dirty="0">
                <a:solidFill>
                  <a:schemeClr val="bg1"/>
                </a:solidFill>
              </a:rPr>
              <a:t>, M. Palmer (Director) </a:t>
            </a:r>
          </a:p>
          <a:p>
            <a:r>
              <a:rPr lang="en-US" sz="1600" b="1" dirty="0">
                <a:solidFill>
                  <a:schemeClr val="bg1"/>
                </a:solidFill>
              </a:rPr>
              <a:t>Thank you so much!</a:t>
            </a:r>
          </a:p>
        </p:txBody>
      </p:sp>
      <p:sp>
        <p:nvSpPr>
          <p:cNvPr id="6" name="Text Placeholder 1">
            <a:extLst>
              <a:ext uri="{FF2B5EF4-FFF2-40B4-BE49-F238E27FC236}">
                <a16:creationId xmlns:a16="http://schemas.microsoft.com/office/drawing/2014/main" id="{59B42656-DF60-1C94-7AB7-4BCEB2EA1BDB}"/>
              </a:ext>
            </a:extLst>
          </p:cNvPr>
          <p:cNvSpPr txBox="1">
            <a:spLocks/>
          </p:cNvSpPr>
          <p:nvPr/>
        </p:nvSpPr>
        <p:spPr>
          <a:xfrm>
            <a:off x="853440" y="2194560"/>
            <a:ext cx="2378087" cy="921278"/>
          </a:xfrm>
          <a:prstGeom prst="rect">
            <a:avLst/>
          </a:prstGeom>
        </p:spPr>
        <p:txBody>
          <a:bodyPr vert="horz" wrap="none" lIns="18288"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065" b="0" kern="1200" cap="all" baseline="0">
                <a:solidFill>
                  <a:schemeClr val="bg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065" b="0" kern="1200">
                <a:solidFill>
                  <a:schemeClr val="bg1"/>
                </a:solidFill>
                <a:latin typeface="+mn-lt"/>
                <a:ea typeface="+mn-ea"/>
                <a:cs typeface="+mn-cs"/>
              </a:defRPr>
            </a:lvl2pPr>
            <a:lvl3pPr marL="484505" indent="0" algn="l" defTabSz="914400" rtl="0" eaLnBrk="1" latinLnBrk="0" hangingPunct="1">
              <a:lnSpc>
                <a:spcPct val="90000"/>
              </a:lnSpc>
              <a:spcBef>
                <a:spcPts val="500"/>
              </a:spcBef>
              <a:buFont typeface="Arial" panose="020B0604020202020204" pitchFamily="34" charset="0"/>
              <a:buNone/>
              <a:defRPr sz="1065" b="0" kern="1200">
                <a:solidFill>
                  <a:schemeClr val="bg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065" b="0" i="0" kern="1200">
                <a:solidFill>
                  <a:schemeClr val="bg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065" b="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t>PI: </a:t>
            </a:r>
            <a:r>
              <a:rPr lang="en-US" sz="1600"/>
              <a:t>Chan Joshi (UCLA)</a:t>
            </a:r>
          </a:p>
          <a:p>
            <a:endParaRPr lang="en-US" sz="1600"/>
          </a:p>
          <a:p>
            <a:endParaRPr lang="en-CA" sz="1600" dirty="0"/>
          </a:p>
        </p:txBody>
      </p:sp>
    </p:spTree>
    <p:extLst>
      <p:ext uri="{BB962C8B-B14F-4D97-AF65-F5344CB8AC3E}">
        <p14:creationId xmlns:p14="http://schemas.microsoft.com/office/powerpoint/2010/main" val="2588747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853438" y="1655294"/>
            <a:ext cx="11123696" cy="5202706"/>
          </a:xfrm>
        </p:spPr>
        <p:txBody>
          <a:bodyPr wrap="square"/>
          <a:lstStyle/>
          <a:p>
            <a:r>
              <a:rPr lang="en-US" b="1" dirty="0">
                <a:solidFill>
                  <a:srgbClr val="000000"/>
                </a:solidFill>
                <a:effectLst/>
                <a:latin typeface="Arial" panose="020B0604020202020204" pitchFamily="34" charset="0"/>
              </a:rPr>
              <a:t>Completed Publications:</a:t>
            </a:r>
          </a:p>
          <a:p>
            <a:pPr marL="457200" indent="-457200">
              <a:buFont typeface="+mj-lt"/>
              <a:buAutoNum type="arabicPeriod"/>
            </a:pPr>
            <a:r>
              <a:rPr lang="en-US" b="0" i="1" dirty="0">
                <a:solidFill>
                  <a:srgbClr val="000000"/>
                </a:solidFill>
                <a:effectLst/>
                <a:latin typeface="Arial" panose="020B0604020202020204" pitchFamily="34" charset="0"/>
              </a:rPr>
              <a:t>Mapping the self-generated magnetic fields due to thermal Weibel instability</a:t>
            </a:r>
            <a:r>
              <a:rPr lang="en-US" b="0" i="0" dirty="0">
                <a:solidFill>
                  <a:srgbClr val="000000"/>
                </a:solidFill>
                <a:effectLst/>
                <a:latin typeface="Arial" panose="020B0604020202020204" pitchFamily="34" charset="0"/>
              </a:rPr>
              <a:t>, PNAS 119 (50), e221171</a:t>
            </a:r>
            <a:r>
              <a:rPr lang="en-US" dirty="0">
                <a:solidFill>
                  <a:srgbClr val="000000"/>
                </a:solidFill>
                <a:latin typeface="Arial" panose="020B0604020202020204" pitchFamily="34" charset="0"/>
              </a:rPr>
              <a:t> </a:t>
            </a:r>
            <a:r>
              <a:rPr lang="en-US" b="0" i="0" dirty="0">
                <a:solidFill>
                  <a:srgbClr val="000000"/>
                </a:solidFill>
                <a:effectLst/>
                <a:latin typeface="Arial" panose="020B0604020202020204" pitchFamily="34" charset="0"/>
              </a:rPr>
              <a:t>3119 (2022), C. Zhang et. al, Highlighted on the DOE’s </a:t>
            </a:r>
            <a:r>
              <a:rPr lang="en-US" b="0" i="0" dirty="0">
                <a:solidFill>
                  <a:srgbClr val="000000"/>
                </a:solidFill>
                <a:effectLst/>
                <a:latin typeface="Arial" panose="020B0604020202020204" pitchFamily="34" charset="0"/>
                <a:hlinkClick r:id="rId3"/>
              </a:rPr>
              <a:t>website</a:t>
            </a:r>
            <a:r>
              <a:rPr lang="en-US" b="0" i="0" dirty="0">
                <a:solidFill>
                  <a:srgbClr val="000000"/>
                </a:solidFill>
                <a:effectLst/>
                <a:latin typeface="Arial" panose="020B0604020202020204" pitchFamily="34" charset="0"/>
              </a:rPr>
              <a:t> Jan 17, 2023</a:t>
            </a:r>
            <a:endParaRPr lang="en-US" b="0" i="1" dirty="0">
              <a:solidFill>
                <a:srgbClr val="000000"/>
              </a:solidFill>
              <a:effectLst/>
              <a:latin typeface="Arial" panose="020B0604020202020204" pitchFamily="34" charset="0"/>
            </a:endParaRPr>
          </a:p>
          <a:p>
            <a:pPr marL="457200" indent="-457200">
              <a:buFont typeface="+mj-lt"/>
              <a:buAutoNum type="arabicPeriod"/>
            </a:pPr>
            <a:r>
              <a:rPr lang="en-US" b="0" i="1" dirty="0">
                <a:solidFill>
                  <a:srgbClr val="000000"/>
                </a:solidFill>
                <a:effectLst/>
                <a:latin typeface="Arial" panose="020B0604020202020204" pitchFamily="34" charset="0"/>
              </a:rPr>
              <a:t>Self-organization of photoionized plasmas via kinetic instabilities</a:t>
            </a:r>
            <a:r>
              <a:rPr lang="en-US" b="0" dirty="0">
                <a:solidFill>
                  <a:srgbClr val="000000"/>
                </a:solidFill>
                <a:effectLst/>
                <a:latin typeface="Arial" panose="020B0604020202020204" pitchFamily="34" charset="0"/>
              </a:rPr>
              <a:t>, R</a:t>
            </a:r>
            <a:r>
              <a:rPr lang="da-DK" b="0" dirty="0">
                <a:solidFill>
                  <a:srgbClr val="000000"/>
                </a:solidFill>
                <a:effectLst/>
                <a:latin typeface="Arial" panose="020B0604020202020204" pitchFamily="34" charset="0"/>
              </a:rPr>
              <a:t>ev. Mod. Plasma Phys. 7, 34 (2023), </a:t>
            </a:r>
            <a:r>
              <a:rPr lang="en-US" b="0" dirty="0">
                <a:solidFill>
                  <a:srgbClr val="000000"/>
                </a:solidFill>
                <a:effectLst/>
                <a:latin typeface="Arial" panose="020B0604020202020204" pitchFamily="34" charset="0"/>
              </a:rPr>
              <a:t>C. Zhang et. al</a:t>
            </a:r>
            <a:endParaRPr lang="en-US" i="1" dirty="0">
              <a:solidFill>
                <a:srgbClr val="000000"/>
              </a:solidFill>
              <a:latin typeface="Arial" panose="020B0604020202020204" pitchFamily="34" charset="0"/>
            </a:endParaRPr>
          </a:p>
          <a:p>
            <a:pPr marL="457200" indent="-457200">
              <a:buFont typeface="+mj-lt"/>
              <a:buAutoNum type="arabicPeriod"/>
            </a:pPr>
            <a:r>
              <a:rPr lang="en-US" b="0" i="1" dirty="0">
                <a:solidFill>
                  <a:srgbClr val="000000"/>
                </a:solidFill>
                <a:effectLst/>
                <a:latin typeface="Arial" panose="020B0604020202020204" pitchFamily="34" charset="0"/>
              </a:rPr>
              <a:t>Electron Weibel instability induced magnetic fields in optical-field ionized plasmas</a:t>
            </a:r>
            <a:r>
              <a:rPr lang="en-US" b="0" i="0" dirty="0">
                <a:solidFill>
                  <a:srgbClr val="000000"/>
                </a:solidFill>
                <a:effectLst/>
                <a:latin typeface="Arial" panose="020B0604020202020204" pitchFamily="34" charset="0"/>
              </a:rPr>
              <a:t>, </a:t>
            </a:r>
            <a:r>
              <a:rPr lang="en-US" b="0" u="sng" dirty="0">
                <a:solidFill>
                  <a:srgbClr val="000000"/>
                </a:solidFill>
                <a:effectLst/>
                <a:latin typeface="Arial" panose="020B0604020202020204" pitchFamily="34" charset="0"/>
              </a:rPr>
              <a:t>invited paper</a:t>
            </a:r>
            <a:r>
              <a:rPr lang="en-US" dirty="0">
                <a:solidFill>
                  <a:srgbClr val="000000"/>
                </a:solidFill>
                <a:latin typeface="Arial" panose="020B0604020202020204" pitchFamily="34" charset="0"/>
              </a:rPr>
              <a:t>, Phys. Plasmas</a:t>
            </a:r>
            <a:r>
              <a:rPr lang="en-US" b="0" i="0" dirty="0">
                <a:solidFill>
                  <a:srgbClr val="000000"/>
                </a:solidFill>
                <a:effectLst/>
                <a:latin typeface="Arial" panose="020B0604020202020204" pitchFamily="34" charset="0"/>
              </a:rPr>
              <a:t> 29, 062102 (2022) C. Zhang et. al, </a:t>
            </a:r>
            <a:r>
              <a:rPr lang="en-US" b="0" u="sng" dirty="0">
                <a:solidFill>
                  <a:srgbClr val="000000"/>
                </a:solidFill>
                <a:effectLst/>
                <a:latin typeface="Arial" panose="020B0604020202020204" pitchFamily="34" charset="0"/>
              </a:rPr>
              <a:t>Editor’s Pick</a:t>
            </a:r>
          </a:p>
          <a:p>
            <a:pPr marL="457200" indent="-457200">
              <a:buFont typeface="+mj-lt"/>
              <a:buAutoNum type="arabicPeriod"/>
            </a:pPr>
            <a:r>
              <a:rPr lang="en-US" i="1" dirty="0">
                <a:solidFill>
                  <a:srgbClr val="000000"/>
                </a:solidFill>
                <a:latin typeface="Arial" panose="020B0604020202020204" pitchFamily="34" charset="0"/>
              </a:rPr>
              <a:t>Ultra-short pulse generation from mid-IR to THz range using plasma wakes and relativistic ionization fronts</a:t>
            </a:r>
            <a:r>
              <a:rPr lang="en-US" dirty="0">
                <a:solidFill>
                  <a:srgbClr val="000000"/>
                </a:solidFill>
                <a:latin typeface="Arial" panose="020B0604020202020204" pitchFamily="34" charset="0"/>
              </a:rPr>
              <a:t>, Z. </a:t>
            </a:r>
            <a:r>
              <a:rPr lang="en-US" dirty="0" err="1">
                <a:solidFill>
                  <a:srgbClr val="000000"/>
                </a:solidFill>
                <a:latin typeface="Arial" panose="020B0604020202020204" pitchFamily="34" charset="0"/>
              </a:rPr>
              <a:t>Nie</a:t>
            </a:r>
            <a:r>
              <a:rPr lang="en-US" dirty="0">
                <a:solidFill>
                  <a:srgbClr val="000000"/>
                </a:solidFill>
                <a:latin typeface="Arial" panose="020B0604020202020204" pitchFamily="34" charset="0"/>
              </a:rPr>
              <a:t>, Phys. Plasmas 28, 023106 (2021)</a:t>
            </a:r>
            <a:endParaRPr lang="en-US" b="0" i="0" dirty="0">
              <a:solidFill>
                <a:srgbClr val="000000"/>
              </a:solidFill>
              <a:effectLst/>
              <a:latin typeface="Arial" panose="020B0604020202020204" pitchFamily="34" charset="0"/>
            </a:endParaRPr>
          </a:p>
          <a:p>
            <a:r>
              <a:rPr lang="en-US" b="1" dirty="0">
                <a:solidFill>
                  <a:srgbClr val="000000"/>
                </a:solidFill>
                <a:latin typeface="Arial" panose="020B0604020202020204" pitchFamily="34" charset="0"/>
              </a:rPr>
              <a:t>Work In-prep:</a:t>
            </a:r>
            <a:endParaRPr lang="en-US" b="1" i="0" dirty="0">
              <a:solidFill>
                <a:srgbClr val="000000"/>
              </a:solidFill>
              <a:effectLst/>
              <a:latin typeface="Arial" panose="020B0604020202020204" pitchFamily="34" charset="0"/>
            </a:endParaRPr>
          </a:p>
          <a:p>
            <a:pPr marL="457200" indent="-457200">
              <a:buFont typeface="+mj-lt"/>
              <a:buAutoNum type="arabicPeriod"/>
            </a:pPr>
            <a:r>
              <a:rPr lang="en-US" b="0" i="1" dirty="0">
                <a:solidFill>
                  <a:srgbClr val="000000"/>
                </a:solidFill>
                <a:effectLst/>
                <a:latin typeface="Arial" panose="020B0604020202020204" pitchFamily="34" charset="0"/>
              </a:rPr>
              <a:t>Thermal Weibel instability induced magnetic fields co-exist with linear wakes in laser-ionized plasmas</a:t>
            </a:r>
            <a:r>
              <a:rPr lang="en-US" dirty="0">
                <a:solidFill>
                  <a:srgbClr val="000000"/>
                </a:solidFill>
                <a:latin typeface="Arial" panose="020B0604020202020204" pitchFamily="34" charset="0"/>
              </a:rPr>
              <a:t>, In-prep for Physics of Plasmas, Y. Wu et. al, available on </a:t>
            </a:r>
            <a:r>
              <a:rPr lang="en-US" dirty="0">
                <a:solidFill>
                  <a:srgbClr val="000000"/>
                </a:solidFill>
                <a:latin typeface="Arial" panose="020B0604020202020204" pitchFamily="34" charset="0"/>
                <a:hlinkClick r:id="rId4"/>
              </a:rPr>
              <a:t>arXiv</a:t>
            </a:r>
            <a:endParaRPr lang="en-US" dirty="0">
              <a:solidFill>
                <a:srgbClr val="000000"/>
              </a:solidFill>
              <a:latin typeface="Arial" panose="020B0604020202020204" pitchFamily="34" charset="0"/>
            </a:endParaRPr>
          </a:p>
          <a:p>
            <a:pPr marL="457200" indent="-457200">
              <a:buFont typeface="+mj-lt"/>
              <a:buAutoNum type="arabicPeriod"/>
            </a:pPr>
            <a:r>
              <a:rPr lang="en-US" b="0" i="1" dirty="0">
                <a:solidFill>
                  <a:srgbClr val="000000"/>
                </a:solidFill>
                <a:effectLst/>
                <a:latin typeface="Arial" panose="020B0604020202020204" pitchFamily="34" charset="0"/>
              </a:rPr>
              <a:t>Characterization of the Wentzel-</a:t>
            </a:r>
            <a:r>
              <a:rPr lang="en-US" b="0" i="1" dirty="0" err="1">
                <a:solidFill>
                  <a:srgbClr val="000000"/>
                </a:solidFill>
                <a:effectLst/>
                <a:latin typeface="Arial" panose="020B0604020202020204" pitchFamily="34" charset="0"/>
              </a:rPr>
              <a:t>Kramers</a:t>
            </a:r>
            <a:r>
              <a:rPr lang="en-US" b="0" i="1" dirty="0">
                <a:solidFill>
                  <a:srgbClr val="000000"/>
                </a:solidFill>
                <a:effectLst/>
                <a:latin typeface="Arial" panose="020B0604020202020204" pitchFamily="34" charset="0"/>
              </a:rPr>
              <a:t>-Brillouin amplification limit to parametric instabilities by utilizing Backwards Stimulated Raman Scattering in a plasma density gradient</a:t>
            </a:r>
            <a:r>
              <a:rPr lang="en-US" b="0" i="0" dirty="0">
                <a:solidFill>
                  <a:srgbClr val="000000"/>
                </a:solidFill>
                <a:effectLst/>
                <a:latin typeface="Arial" panose="020B0604020202020204" pitchFamily="34" charset="0"/>
              </a:rPr>
              <a:t>, (In-prep TBD), M. Sinclair et. al.</a:t>
            </a:r>
          </a:p>
        </p:txBody>
      </p:sp>
      <p:sp>
        <p:nvSpPr>
          <p:cNvPr id="4" name="Slide Number Placeholder 3"/>
          <p:cNvSpPr>
            <a:spLocks noGrp="1"/>
          </p:cNvSpPr>
          <p:nvPr>
            <p:ph type="sldNum" sz="quarter" idx="19"/>
          </p:nvPr>
        </p:nvSpPr>
        <p:spPr/>
        <p:txBody>
          <a:bodyPr/>
          <a:lstStyle/>
          <a:p>
            <a:pPr defTabSz="914400"/>
            <a:fld id="{B6238B5B-F19C-E947-A0BC-87BD7983F871}" type="slidenum">
              <a:rPr lang="en-US"/>
              <a:t>2</a:t>
            </a:fld>
            <a:endParaRPr lang="en-US" dirty="0"/>
          </a:p>
        </p:txBody>
      </p:sp>
      <p:sp>
        <p:nvSpPr>
          <p:cNvPr id="7" name="Title 6"/>
          <p:cNvSpPr>
            <a:spLocks noGrp="1"/>
          </p:cNvSpPr>
          <p:nvPr>
            <p:ph type="title"/>
          </p:nvPr>
        </p:nvSpPr>
        <p:spPr>
          <a:xfrm>
            <a:off x="853438" y="906798"/>
            <a:ext cx="10375393" cy="470898"/>
          </a:xfrm>
        </p:spPr>
        <p:txBody>
          <a:bodyPr/>
          <a:lstStyle/>
          <a:p>
            <a:r>
              <a:rPr lang="en-US" sz="3400" dirty="0">
                <a:solidFill>
                  <a:schemeClr val="tx1">
                    <a:lumMod val="75000"/>
                  </a:schemeClr>
                </a:solidFill>
              </a:rPr>
              <a:t>Activities &amp; Impacts Associated AE-98 &amp; 99</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ltLang="zh-CN" sz="2400" dirty="0">
                <a:solidFill>
                  <a:schemeClr val="accent1"/>
                </a:solidFill>
              </a:rPr>
              <a:t>Fundamental Modes in an Unmagnetized Plasma</a:t>
            </a:r>
            <a:endParaRPr lang="en-US" sz="2400" dirty="0">
              <a:solidFill>
                <a:schemeClr val="accent1"/>
              </a:solidFill>
            </a:endParaRPr>
          </a:p>
        </p:txBody>
      </p:sp>
      <p:graphicFrame>
        <p:nvGraphicFramePr>
          <p:cNvPr id="4" name="Table 3">
            <a:extLst>
              <a:ext uri="{FF2B5EF4-FFF2-40B4-BE49-F238E27FC236}">
                <a16:creationId xmlns:a16="http://schemas.microsoft.com/office/drawing/2014/main" id="{7C46BC99-1459-0246-6E4F-FFDC0A0355CE}"/>
              </a:ext>
            </a:extLst>
          </p:cNvPr>
          <p:cNvGraphicFramePr>
            <a:graphicFrameLocks noGrp="1"/>
          </p:cNvGraphicFramePr>
          <p:nvPr>
            <p:extLst>
              <p:ext uri="{D42A27DB-BD31-4B8C-83A1-F6EECF244321}">
                <p14:modId xmlns:p14="http://schemas.microsoft.com/office/powerpoint/2010/main" val="1334047908"/>
              </p:ext>
            </p:extLst>
          </p:nvPr>
        </p:nvGraphicFramePr>
        <p:xfrm>
          <a:off x="335281" y="2106506"/>
          <a:ext cx="11051388" cy="1010920"/>
        </p:xfrm>
        <a:graphic>
          <a:graphicData uri="http://schemas.openxmlformats.org/drawingml/2006/table">
            <a:tbl>
              <a:tblPr firstRow="1" bandRow="1">
                <a:tableStyleId>{68D230F3-CF80-4859-8CE7-A43EE81993B5}</a:tableStyleId>
              </a:tblPr>
              <a:tblGrid>
                <a:gridCol w="2987039">
                  <a:extLst>
                    <a:ext uri="{9D8B030D-6E8A-4147-A177-3AD203B41FA5}">
                      <a16:colId xmlns:a16="http://schemas.microsoft.com/office/drawing/2014/main" val="4004873321"/>
                    </a:ext>
                  </a:extLst>
                </a:gridCol>
                <a:gridCol w="4328160">
                  <a:extLst>
                    <a:ext uri="{9D8B030D-6E8A-4147-A177-3AD203B41FA5}">
                      <a16:colId xmlns:a16="http://schemas.microsoft.com/office/drawing/2014/main" val="4210573818"/>
                    </a:ext>
                  </a:extLst>
                </a:gridCol>
                <a:gridCol w="3736189">
                  <a:extLst>
                    <a:ext uri="{9D8B030D-6E8A-4147-A177-3AD203B41FA5}">
                      <a16:colId xmlns:a16="http://schemas.microsoft.com/office/drawing/2014/main" val="2088184660"/>
                    </a:ext>
                  </a:extLst>
                </a:gridCol>
              </a:tblGrid>
              <a:tr h="370840">
                <a:tc>
                  <a:txBody>
                    <a:bodyPr/>
                    <a:lstStyle/>
                    <a:p>
                      <a:pPr algn="ctr"/>
                      <a:r>
                        <a:rPr lang="en-US" dirty="0"/>
                        <a:t>Electromagnetic Mode</a:t>
                      </a:r>
                      <a:endParaRPr lang="en-CA" dirty="0"/>
                    </a:p>
                  </a:txBody>
                  <a:tcPr/>
                </a:tc>
                <a:tc>
                  <a:txBody>
                    <a:bodyPr/>
                    <a:lstStyle/>
                    <a:p>
                      <a:pPr algn="ctr"/>
                      <a:r>
                        <a:rPr lang="en-US" dirty="0" err="1"/>
                        <a:t>ElectroStatic</a:t>
                      </a:r>
                      <a:r>
                        <a:rPr lang="en-US" dirty="0"/>
                        <a:t> Modes</a:t>
                      </a:r>
                      <a:endParaRPr lang="en-CA" dirty="0"/>
                    </a:p>
                  </a:txBody>
                  <a:tcPr/>
                </a:tc>
                <a:tc>
                  <a:txBody>
                    <a:bodyPr/>
                    <a:lstStyle/>
                    <a:p>
                      <a:pPr algn="ctr"/>
                      <a:r>
                        <a:rPr lang="en-US" dirty="0"/>
                        <a:t>Magnetostatic Mode</a:t>
                      </a:r>
                      <a:endParaRPr lang="en-CA" dirty="0"/>
                    </a:p>
                  </a:txBody>
                  <a:tcPr/>
                </a:tc>
                <a:extLst>
                  <a:ext uri="{0D108BD9-81ED-4DB2-BD59-A6C34878D82A}">
                    <a16:rowId xmlns:a16="http://schemas.microsoft.com/office/drawing/2014/main" val="2534171214"/>
                  </a:ext>
                </a:extLst>
              </a:tr>
              <a:tr h="370840">
                <a:tc>
                  <a:txBody>
                    <a:bodyPr/>
                    <a:lstStyle/>
                    <a:p>
                      <a:pPr algn="ctr"/>
                      <a:r>
                        <a:rPr lang="en-US" dirty="0"/>
                        <a:t>Light Waves</a:t>
                      </a:r>
                      <a:endParaRPr lang="en-CA"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Langmuir Wave</a:t>
                      </a:r>
                      <a:endParaRPr lang="en-CA"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CA" dirty="0"/>
                        <a:t>Ion Acoustic wave</a:t>
                      </a:r>
                    </a:p>
                  </a:txBody>
                  <a:tcPr/>
                </a:tc>
                <a:tc>
                  <a:txBody>
                    <a:bodyPr/>
                    <a:lstStyle/>
                    <a:p>
                      <a:pPr algn="ctr"/>
                      <a:r>
                        <a:rPr lang="en-US" dirty="0"/>
                        <a:t>Stationary </a:t>
                      </a:r>
                      <a:r>
                        <a:rPr lang="el-GR" dirty="0"/>
                        <a:t>ω</a:t>
                      </a:r>
                      <a:r>
                        <a:rPr lang="en-US" dirty="0"/>
                        <a:t>=0 </a:t>
                      </a:r>
                    </a:p>
                    <a:p>
                      <a:pPr algn="ctr"/>
                      <a:r>
                        <a:rPr lang="en-US" dirty="0"/>
                        <a:t>magnetic mode</a:t>
                      </a:r>
                      <a:endParaRPr lang="en-CA" dirty="0"/>
                    </a:p>
                  </a:txBody>
                  <a:tcPr/>
                </a:tc>
                <a:extLst>
                  <a:ext uri="{0D108BD9-81ED-4DB2-BD59-A6C34878D82A}">
                    <a16:rowId xmlns:a16="http://schemas.microsoft.com/office/drawing/2014/main" val="1457621484"/>
                  </a:ext>
                </a:extLst>
              </a:tr>
            </a:tbl>
          </a:graphicData>
        </a:graphic>
      </p:graphicFrame>
      <p:pic>
        <p:nvPicPr>
          <p:cNvPr id="5" name="Picture 3">
            <a:extLst>
              <a:ext uri="{FF2B5EF4-FFF2-40B4-BE49-F238E27FC236}">
                <a16:creationId xmlns:a16="http://schemas.microsoft.com/office/drawing/2014/main" id="{1975BFBF-65CD-2544-85FC-2C95A9814A11}"/>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8333318" y="3497596"/>
            <a:ext cx="2578100" cy="1714851"/>
          </a:xfrm>
          <a:prstGeom prst="rect">
            <a:avLst/>
          </a:prstGeom>
        </p:spPr>
      </p:pic>
      <p:sp>
        <p:nvSpPr>
          <p:cNvPr id="6" name="Google Shape;156;p17">
            <a:extLst>
              <a:ext uri="{FF2B5EF4-FFF2-40B4-BE49-F238E27FC236}">
                <a16:creationId xmlns:a16="http://schemas.microsoft.com/office/drawing/2014/main" id="{75EAB64E-4478-42BE-6D25-B6235B013F44}"/>
              </a:ext>
            </a:extLst>
          </p:cNvPr>
          <p:cNvSpPr/>
          <p:nvPr/>
        </p:nvSpPr>
        <p:spPr>
          <a:xfrm>
            <a:off x="7781868" y="5592617"/>
            <a:ext cx="3681000" cy="598800"/>
          </a:xfrm>
          <a:prstGeom prst="rect">
            <a:avLst/>
          </a:prstGeom>
          <a:noFill/>
          <a:ln>
            <a:noFill/>
          </a:ln>
        </p:spPr>
        <p:txBody>
          <a:bodyPr spcFirstLastPara="1" wrap="square" lIns="91425" tIns="45700" rIns="91425" bIns="45700" anchor="t" anchorCtr="0">
            <a:noAutofit/>
          </a:bodyPr>
          <a:lstStyle/>
          <a:p>
            <a:pPr algn="ctr"/>
            <a:r>
              <a:rPr lang="en-US" sz="800" dirty="0" err="1">
                <a:solidFill>
                  <a:schemeClr val="tx1">
                    <a:lumMod val="50000"/>
                  </a:schemeClr>
                </a:solidFill>
              </a:rPr>
              <a:t>Fiuza</a:t>
            </a:r>
            <a:r>
              <a:rPr lang="en-US" sz="800" dirty="0">
                <a:solidFill>
                  <a:schemeClr val="tx1">
                    <a:lumMod val="50000"/>
                  </a:schemeClr>
                </a:solidFill>
              </a:rPr>
              <a:t>, F., Silva, L. O., &amp; Joshi, C. (2010). High-brilliance synchrotron radiation induced by the plasma magnetostatic mode. </a:t>
            </a:r>
            <a:r>
              <a:rPr lang="en-US" sz="800" i="1" dirty="0">
                <a:solidFill>
                  <a:schemeClr val="tx1">
                    <a:lumMod val="50000"/>
                  </a:schemeClr>
                </a:solidFill>
              </a:rPr>
              <a:t>Physical Review Special Topics - Accelerators and Beams</a:t>
            </a:r>
            <a:r>
              <a:rPr lang="en-US" sz="800" dirty="0">
                <a:solidFill>
                  <a:schemeClr val="tx1">
                    <a:lumMod val="50000"/>
                  </a:schemeClr>
                </a:solidFill>
              </a:rPr>
              <a:t>, </a:t>
            </a:r>
            <a:r>
              <a:rPr lang="en-US" sz="800" i="1" dirty="0">
                <a:solidFill>
                  <a:schemeClr val="tx1">
                    <a:lumMod val="50000"/>
                  </a:schemeClr>
                </a:solidFill>
              </a:rPr>
              <a:t>13</a:t>
            </a:r>
            <a:r>
              <a:rPr lang="en-US" sz="800" dirty="0">
                <a:solidFill>
                  <a:schemeClr val="tx1">
                    <a:lumMod val="50000"/>
                  </a:schemeClr>
                </a:solidFill>
              </a:rPr>
              <a:t>(8), 1–5. http://doi.org/10.1103/PhysRevSTAB.13.080701</a:t>
            </a:r>
            <a:endParaRPr lang="en-CA" sz="800" dirty="0">
              <a:solidFill>
                <a:schemeClr val="tx1">
                  <a:lumMod val="50000"/>
                </a:schemeClr>
              </a:solidFill>
            </a:endParaRPr>
          </a:p>
        </p:txBody>
      </p:sp>
      <p:pic>
        <p:nvPicPr>
          <p:cNvPr id="10" name="Picture 9">
            <a:extLst>
              <a:ext uri="{FF2B5EF4-FFF2-40B4-BE49-F238E27FC236}">
                <a16:creationId xmlns:a16="http://schemas.microsoft.com/office/drawing/2014/main" id="{A6C91476-1534-042A-8B78-A71D0B4538CC}"/>
              </a:ext>
            </a:extLst>
          </p:cNvPr>
          <p:cNvPicPr>
            <a:picLocks noChangeAspect="1"/>
          </p:cNvPicPr>
          <p:nvPr/>
        </p:nvPicPr>
        <p:blipFill rotWithShape="1">
          <a:blip r:embed="rId4"/>
          <a:srcRect t="13787" r="54517"/>
          <a:stretch/>
        </p:blipFill>
        <p:spPr>
          <a:xfrm>
            <a:off x="3392477" y="3506616"/>
            <a:ext cx="2095191" cy="1714851"/>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11" name="Picture 10">
            <a:extLst>
              <a:ext uri="{FF2B5EF4-FFF2-40B4-BE49-F238E27FC236}">
                <a16:creationId xmlns:a16="http://schemas.microsoft.com/office/drawing/2014/main" id="{571B7E54-106C-99C6-6CF5-544A3F2EAFB3}"/>
              </a:ext>
            </a:extLst>
          </p:cNvPr>
          <p:cNvPicPr>
            <a:picLocks noChangeAspect="1"/>
          </p:cNvPicPr>
          <p:nvPr/>
        </p:nvPicPr>
        <p:blipFill rotWithShape="1">
          <a:blip r:embed="rId4"/>
          <a:srcRect l="49482" t="13843" r="5900" b="1717"/>
          <a:stretch/>
        </p:blipFill>
        <p:spPr>
          <a:xfrm>
            <a:off x="5487668" y="3506616"/>
            <a:ext cx="2087470" cy="1705831"/>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14" name="Picture 13">
            <a:extLst>
              <a:ext uri="{FF2B5EF4-FFF2-40B4-BE49-F238E27FC236}">
                <a16:creationId xmlns:a16="http://schemas.microsoft.com/office/drawing/2014/main" id="{93D1D01E-6DCA-340E-56EA-2984CD5CDC00}"/>
              </a:ext>
            </a:extLst>
          </p:cNvPr>
          <p:cNvPicPr>
            <a:picLocks noChangeAspect="1"/>
          </p:cNvPicPr>
          <p:nvPr/>
        </p:nvPicPr>
        <p:blipFill>
          <a:blip r:embed="rId5"/>
          <a:stretch>
            <a:fillRect/>
          </a:stretch>
        </p:blipFill>
        <p:spPr>
          <a:xfrm>
            <a:off x="843996" y="3503455"/>
            <a:ext cx="1906985" cy="1708992"/>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39" name="TextBox 38">
            <a:extLst>
              <a:ext uri="{FF2B5EF4-FFF2-40B4-BE49-F238E27FC236}">
                <a16:creationId xmlns:a16="http://schemas.microsoft.com/office/drawing/2014/main" id="{192BC75F-618E-B39F-9623-E8EAFE3F6403}"/>
              </a:ext>
            </a:extLst>
          </p:cNvPr>
          <p:cNvSpPr txBox="1"/>
          <p:nvPr/>
        </p:nvSpPr>
        <p:spPr>
          <a:xfrm>
            <a:off x="1952433" y="5772662"/>
            <a:ext cx="4143567" cy="338554"/>
          </a:xfrm>
          <a:prstGeom prst="rect">
            <a:avLst/>
          </a:prstGeom>
          <a:noFill/>
        </p:spPr>
        <p:txBody>
          <a:bodyPr wrap="square" rtlCol="0">
            <a:spAutoFit/>
          </a:bodyPr>
          <a:lstStyle/>
          <a:p>
            <a:pPr>
              <a:spcBef>
                <a:spcPts val="0"/>
              </a:spcBef>
              <a:spcAft>
                <a:spcPts val="0"/>
              </a:spcAft>
            </a:pPr>
            <a:r>
              <a:rPr lang="en-US" sz="800" dirty="0">
                <a:effectLst/>
              </a:rPr>
              <a:t>F. F. Chen, </a:t>
            </a:r>
            <a:r>
              <a:rPr lang="en-US" sz="800" i="1" dirty="0">
                <a:effectLst/>
              </a:rPr>
              <a:t>Introduction to Plasma Physics and Controlled Fusion</a:t>
            </a:r>
            <a:r>
              <a:rPr lang="en-US" sz="800" dirty="0">
                <a:effectLst/>
              </a:rPr>
              <a:t>. Cham: Springer International Publishing, 2016. </a:t>
            </a:r>
            <a:r>
              <a:rPr lang="en-US" sz="800" dirty="0" err="1">
                <a:effectLst/>
              </a:rPr>
              <a:t>doi</a:t>
            </a:r>
            <a:r>
              <a:rPr lang="en-US" sz="800" dirty="0">
                <a:effectLst/>
              </a:rPr>
              <a:t>: </a:t>
            </a:r>
            <a:r>
              <a:rPr lang="en-US" sz="800" dirty="0">
                <a:effectLst/>
                <a:hlinkClick r:id="rId6"/>
              </a:rPr>
              <a:t>10.1007/978-3-319-22309-4</a:t>
            </a:r>
            <a:endParaRPr lang="en-US" sz="800" dirty="0">
              <a:effectLst/>
            </a:endParaRPr>
          </a:p>
        </p:txBody>
      </p:sp>
    </p:spTree>
    <p:extLst>
      <p:ext uri="{BB962C8B-B14F-4D97-AF65-F5344CB8AC3E}">
        <p14:creationId xmlns:p14="http://schemas.microsoft.com/office/powerpoint/2010/main" val="4032587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pezoid 2">
            <a:extLst>
              <a:ext uri="{FF2B5EF4-FFF2-40B4-BE49-F238E27FC236}">
                <a16:creationId xmlns:a16="http://schemas.microsoft.com/office/drawing/2014/main" id="{F236B0BA-A256-5A7B-B07D-DAA70C385080}"/>
              </a:ext>
            </a:extLst>
          </p:cNvPr>
          <p:cNvSpPr>
            <a:spLocks/>
          </p:cNvSpPr>
          <p:nvPr/>
        </p:nvSpPr>
        <p:spPr>
          <a:xfrm rot="10800000">
            <a:off x="521393" y="1900323"/>
            <a:ext cx="6111636" cy="1422694"/>
          </a:xfrm>
          <a:prstGeom prst="trapezoid">
            <a:avLst/>
          </a:prstGeom>
          <a:solidFill>
            <a:schemeClr val="bg1">
              <a:lumMod val="85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p:nvPr>
        </p:nvSpPr>
        <p:spPr>
          <a:xfrm>
            <a:off x="186744" y="853440"/>
            <a:ext cx="12601977" cy="524256"/>
          </a:xfrm>
        </p:spPr>
        <p:txBody>
          <a:bodyPr>
            <a:noAutofit/>
          </a:bodyPr>
          <a:lstStyle/>
          <a:p>
            <a:r>
              <a:rPr lang="en-US" altLang="zh-CN" sz="3200" dirty="0">
                <a:solidFill>
                  <a:schemeClr val="accent1"/>
                </a:solidFill>
              </a:rPr>
              <a:t>Experimental Method to Excite the Magneto-Static mode</a:t>
            </a:r>
            <a:endParaRPr lang="en-US" sz="3200" dirty="0">
              <a:solidFill>
                <a:schemeClr val="accent1"/>
              </a:solidFill>
            </a:endParaRPr>
          </a:p>
        </p:txBody>
      </p:sp>
      <p:sp>
        <p:nvSpPr>
          <p:cNvPr id="15" name="Google Shape;186;p16">
            <a:extLst>
              <a:ext uri="{FF2B5EF4-FFF2-40B4-BE49-F238E27FC236}">
                <a16:creationId xmlns:a16="http://schemas.microsoft.com/office/drawing/2014/main" id="{1F2700D7-C4F0-B931-1DCD-971DB4419E96}"/>
              </a:ext>
            </a:extLst>
          </p:cNvPr>
          <p:cNvSpPr txBox="1"/>
          <p:nvPr/>
        </p:nvSpPr>
        <p:spPr>
          <a:xfrm>
            <a:off x="2593948" y="2537879"/>
            <a:ext cx="975002" cy="6669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dirty="0" err="1">
                <a:solidFill>
                  <a:srgbClr val="65B93D"/>
                </a:solidFill>
                <a:latin typeface="Calibri"/>
                <a:ea typeface="Calibri"/>
                <a:cs typeface="Calibri"/>
                <a:sym typeface="Calibri"/>
              </a:rPr>
              <a:t>cτ</a:t>
            </a:r>
            <a:r>
              <a:rPr lang="en-US" sz="1100" baseline="-25000" dirty="0" err="1">
                <a:solidFill>
                  <a:srgbClr val="65B93D"/>
                </a:solidFill>
                <a:latin typeface="Calibri"/>
                <a:ea typeface="Calibri"/>
                <a:cs typeface="Calibri"/>
                <a:sym typeface="Calibri"/>
              </a:rPr>
              <a:t>Laser</a:t>
            </a:r>
            <a:r>
              <a:rPr lang="en-US" sz="1100" dirty="0">
                <a:solidFill>
                  <a:srgbClr val="65B93D"/>
                </a:solidFill>
                <a:latin typeface="Calibri"/>
                <a:ea typeface="Calibri"/>
                <a:cs typeface="Calibri"/>
                <a:sym typeface="Calibri"/>
              </a:rPr>
              <a:t>: </a:t>
            </a:r>
          </a:p>
          <a:p>
            <a:pPr marL="0" marR="0" lvl="0" indent="0" algn="ctr" rtl="0">
              <a:spcBef>
                <a:spcPts val="0"/>
              </a:spcBef>
              <a:spcAft>
                <a:spcPts val="0"/>
              </a:spcAft>
              <a:buNone/>
            </a:pPr>
            <a:r>
              <a:rPr lang="en-US" sz="800" dirty="0">
                <a:solidFill>
                  <a:srgbClr val="65B93D"/>
                </a:solidFill>
                <a:latin typeface="Calibri"/>
                <a:ea typeface="Calibri"/>
                <a:cs typeface="Calibri"/>
                <a:sym typeface="Calibri"/>
              </a:rPr>
              <a:t>750 µm (2.5 </a:t>
            </a:r>
            <a:r>
              <a:rPr lang="en-US" sz="800" dirty="0" err="1">
                <a:solidFill>
                  <a:srgbClr val="65B93D"/>
                </a:solidFill>
                <a:latin typeface="Calibri"/>
                <a:ea typeface="Calibri"/>
                <a:cs typeface="Calibri"/>
                <a:sym typeface="Calibri"/>
              </a:rPr>
              <a:t>ps</a:t>
            </a:r>
            <a:r>
              <a:rPr lang="en-US" sz="800" dirty="0">
                <a:solidFill>
                  <a:srgbClr val="65B93D"/>
                </a:solidFill>
                <a:latin typeface="Calibri"/>
                <a:ea typeface="Calibri"/>
                <a:cs typeface="Calibri"/>
                <a:sym typeface="Calibri"/>
              </a:rPr>
              <a:t>)</a:t>
            </a:r>
            <a:endParaRPr sz="800" dirty="0">
              <a:solidFill>
                <a:srgbClr val="65B93D"/>
              </a:solidFill>
            </a:endParaRPr>
          </a:p>
        </p:txBody>
      </p:sp>
      <p:sp>
        <p:nvSpPr>
          <p:cNvPr id="17" name="Rectangle: Rounded Corners 16">
            <a:extLst>
              <a:ext uri="{FF2B5EF4-FFF2-40B4-BE49-F238E27FC236}">
                <a16:creationId xmlns:a16="http://schemas.microsoft.com/office/drawing/2014/main" id="{9F9FE4EE-5A2D-6AC4-31CC-82CA84E9B53D}"/>
              </a:ext>
            </a:extLst>
          </p:cNvPr>
          <p:cNvSpPr/>
          <p:nvPr/>
        </p:nvSpPr>
        <p:spPr>
          <a:xfrm>
            <a:off x="788653" y="3236772"/>
            <a:ext cx="5844376" cy="31897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CA" dirty="0"/>
              <a:t>H</a:t>
            </a:r>
            <a:r>
              <a:rPr lang="en-CA" baseline="-25000" dirty="0"/>
              <a:t>2</a:t>
            </a:r>
            <a:r>
              <a:rPr lang="en-CA" dirty="0"/>
              <a:t> Gas Jet </a:t>
            </a:r>
            <a:r>
              <a:rPr lang="en-US" sz="1200" dirty="0">
                <a:solidFill>
                  <a:schemeClr val="dk1"/>
                </a:solidFill>
                <a:latin typeface="Calibri"/>
                <a:ea typeface="Calibri"/>
                <a:cs typeface="Calibri"/>
                <a:sym typeface="Calibri"/>
              </a:rPr>
              <a:t>n</a:t>
            </a:r>
            <a:r>
              <a:rPr lang="en-US" sz="1200" baseline="-25000" dirty="0">
                <a:solidFill>
                  <a:schemeClr val="dk1"/>
                </a:solidFill>
                <a:latin typeface="Calibri"/>
                <a:ea typeface="Calibri"/>
                <a:cs typeface="Calibri"/>
                <a:sym typeface="Calibri"/>
              </a:rPr>
              <a:t>e</a:t>
            </a:r>
            <a:r>
              <a:rPr lang="en-US" sz="1200" dirty="0">
                <a:solidFill>
                  <a:schemeClr val="dk1"/>
                </a:solidFill>
                <a:latin typeface="Calibri"/>
                <a:ea typeface="Calibri"/>
                <a:cs typeface="Calibri"/>
                <a:sym typeface="Calibri"/>
              </a:rPr>
              <a:t> = 1-10x10</a:t>
            </a:r>
            <a:r>
              <a:rPr lang="en-US" sz="1200" baseline="30000" dirty="0">
                <a:solidFill>
                  <a:schemeClr val="dk1"/>
                </a:solidFill>
                <a:latin typeface="Calibri"/>
                <a:ea typeface="Calibri"/>
                <a:cs typeface="Calibri"/>
                <a:sym typeface="Calibri"/>
              </a:rPr>
              <a:t>19</a:t>
            </a:r>
            <a:r>
              <a:rPr lang="en-US" sz="1200" dirty="0">
                <a:solidFill>
                  <a:schemeClr val="dk1"/>
                </a:solidFill>
                <a:latin typeface="Calibri"/>
                <a:ea typeface="Calibri"/>
                <a:cs typeface="Calibri"/>
                <a:sym typeface="Calibri"/>
              </a:rPr>
              <a:t> cm</a:t>
            </a:r>
            <a:r>
              <a:rPr lang="en-US" sz="1200" baseline="30000" dirty="0">
                <a:solidFill>
                  <a:schemeClr val="dk1"/>
                </a:solidFill>
                <a:latin typeface="Calibri"/>
                <a:ea typeface="Calibri"/>
                <a:cs typeface="Calibri"/>
                <a:sym typeface="Calibri"/>
              </a:rPr>
              <a:t>-3</a:t>
            </a:r>
          </a:p>
        </p:txBody>
      </p:sp>
      <p:sp>
        <p:nvSpPr>
          <p:cNvPr id="20" name="Rectangle: Rounded Corners 19">
            <a:extLst>
              <a:ext uri="{FF2B5EF4-FFF2-40B4-BE49-F238E27FC236}">
                <a16:creationId xmlns:a16="http://schemas.microsoft.com/office/drawing/2014/main" id="{6C0FC642-1042-0692-85F4-F92E3BE2C49B}"/>
              </a:ext>
            </a:extLst>
          </p:cNvPr>
          <p:cNvSpPr/>
          <p:nvPr/>
        </p:nvSpPr>
        <p:spPr>
          <a:xfrm>
            <a:off x="5435747" y="1924884"/>
            <a:ext cx="1097091" cy="268295"/>
          </a:xfrm>
          <a:prstGeom prst="roundRect">
            <a:avLst/>
          </a:prstGeom>
          <a:solidFill>
            <a:schemeClr val="bg1">
              <a:lumMod val="95000"/>
            </a:schemeClr>
          </a:solidFill>
          <a:ln>
            <a:solidFill>
              <a:srgbClr val="65B93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dirty="0">
                <a:solidFill>
                  <a:srgbClr val="65B93D"/>
                </a:solidFill>
              </a:rPr>
              <a:t>CO</a:t>
            </a:r>
            <a:r>
              <a:rPr lang="en-CA" baseline="-25000" dirty="0">
                <a:solidFill>
                  <a:srgbClr val="65B93D"/>
                </a:solidFill>
              </a:rPr>
              <a:t>2</a:t>
            </a:r>
            <a:r>
              <a:rPr lang="en-CA" dirty="0">
                <a:solidFill>
                  <a:srgbClr val="65B93D"/>
                </a:solidFill>
              </a:rPr>
              <a:t> Laser</a:t>
            </a:r>
          </a:p>
        </p:txBody>
      </p:sp>
      <p:cxnSp>
        <p:nvCxnSpPr>
          <p:cNvPr id="21" name="Straight Arrow Connector 20">
            <a:extLst>
              <a:ext uri="{FF2B5EF4-FFF2-40B4-BE49-F238E27FC236}">
                <a16:creationId xmlns:a16="http://schemas.microsoft.com/office/drawing/2014/main" id="{D99A90D7-AA02-95E2-D26A-61B672D09A45}"/>
              </a:ext>
            </a:extLst>
          </p:cNvPr>
          <p:cNvCxnSpPr>
            <a:cxnSpLocks/>
          </p:cNvCxnSpPr>
          <p:nvPr/>
        </p:nvCxnSpPr>
        <p:spPr>
          <a:xfrm flipH="1">
            <a:off x="2597435" y="2097520"/>
            <a:ext cx="735157" cy="2016"/>
          </a:xfrm>
          <a:prstGeom prst="straightConnector1">
            <a:avLst/>
          </a:prstGeom>
          <a:ln w="28575">
            <a:solidFill>
              <a:srgbClr val="65B93D"/>
            </a:solidFill>
            <a:tailEnd type="triangle"/>
          </a:ln>
        </p:spPr>
        <p:style>
          <a:lnRef idx="1">
            <a:schemeClr val="accent4"/>
          </a:lnRef>
          <a:fillRef idx="0">
            <a:schemeClr val="accent4"/>
          </a:fillRef>
          <a:effectRef idx="0">
            <a:schemeClr val="accent4"/>
          </a:effectRef>
          <a:fontRef idx="minor">
            <a:schemeClr val="tx1"/>
          </a:fontRef>
        </p:style>
      </p:cxnSp>
      <p:sp>
        <p:nvSpPr>
          <p:cNvPr id="22" name="TextBox 21">
            <a:extLst>
              <a:ext uri="{FF2B5EF4-FFF2-40B4-BE49-F238E27FC236}">
                <a16:creationId xmlns:a16="http://schemas.microsoft.com/office/drawing/2014/main" id="{2B35EC80-294A-7D85-E86B-BCFC411B73C2}"/>
              </a:ext>
            </a:extLst>
          </p:cNvPr>
          <p:cNvSpPr txBox="1"/>
          <p:nvPr/>
        </p:nvSpPr>
        <p:spPr>
          <a:xfrm>
            <a:off x="5411695" y="2178600"/>
            <a:ext cx="1882809" cy="600164"/>
          </a:xfrm>
          <a:prstGeom prst="rect">
            <a:avLst/>
          </a:prstGeom>
          <a:noFill/>
        </p:spPr>
        <p:txBody>
          <a:bodyPr wrap="square" rtlCol="0">
            <a:spAutoFit/>
          </a:bodyPr>
          <a:lstStyle/>
          <a:p>
            <a:r>
              <a:rPr lang="en-CA" sz="1100" dirty="0">
                <a:solidFill>
                  <a:srgbClr val="65B93D"/>
                </a:solidFill>
              </a:rPr>
              <a:t>I</a:t>
            </a:r>
            <a:r>
              <a:rPr lang="en-CA" sz="1100" baseline="-25000" dirty="0">
                <a:solidFill>
                  <a:srgbClr val="65B93D"/>
                </a:solidFill>
              </a:rPr>
              <a:t>o</a:t>
            </a:r>
            <a:r>
              <a:rPr lang="en-CA" sz="1100" dirty="0">
                <a:solidFill>
                  <a:srgbClr val="65B93D"/>
                </a:solidFill>
              </a:rPr>
              <a:t> &lt; 10</a:t>
            </a:r>
            <a:r>
              <a:rPr lang="en-CA" sz="1100" baseline="30000" dirty="0">
                <a:solidFill>
                  <a:srgbClr val="65B93D"/>
                </a:solidFill>
              </a:rPr>
              <a:t>14</a:t>
            </a:r>
            <a:r>
              <a:rPr lang="en-CA" sz="1100" dirty="0">
                <a:solidFill>
                  <a:srgbClr val="65B93D"/>
                </a:solidFill>
              </a:rPr>
              <a:t> W/cm</a:t>
            </a:r>
            <a:r>
              <a:rPr lang="en-CA" sz="1100" baseline="30000" dirty="0">
                <a:solidFill>
                  <a:srgbClr val="65B93D"/>
                </a:solidFill>
              </a:rPr>
              <a:t>2</a:t>
            </a:r>
            <a:r>
              <a:rPr lang="en-CA" sz="1100" dirty="0">
                <a:solidFill>
                  <a:srgbClr val="65B93D"/>
                </a:solidFill>
              </a:rPr>
              <a:t> </a:t>
            </a:r>
          </a:p>
          <a:p>
            <a:r>
              <a:rPr lang="el-GR" sz="1100" dirty="0">
                <a:solidFill>
                  <a:srgbClr val="65B93D"/>
                </a:solidFill>
                <a:latin typeface="Noto Sans Symbols" panose="020B0502040504020204"/>
                <a:ea typeface="Noto Sans Symbols" panose="020B0502040504020204"/>
                <a:cs typeface="Noto Sans Symbols" panose="020B0502040504020204"/>
                <a:sym typeface="Noto Sans Symbols" panose="020B0502040504020204"/>
              </a:rPr>
              <a:t>λ</a:t>
            </a:r>
            <a:r>
              <a:rPr lang="en-US" sz="1100" baseline="-25000" dirty="0">
                <a:solidFill>
                  <a:srgbClr val="65B93D"/>
                </a:solidFill>
                <a:latin typeface="Calibri"/>
                <a:ea typeface="Calibri"/>
                <a:cs typeface="Calibri"/>
                <a:sym typeface="Calibri"/>
              </a:rPr>
              <a:t>laser </a:t>
            </a:r>
            <a:r>
              <a:rPr lang="en-US" sz="1100" b="1" baseline="30000" dirty="0">
                <a:solidFill>
                  <a:srgbClr val="65B93D"/>
                </a:solidFill>
                <a:latin typeface="Calibri"/>
                <a:ea typeface="Calibri"/>
                <a:cs typeface="Calibri"/>
                <a:sym typeface="Calibri"/>
              </a:rPr>
              <a:t> </a:t>
            </a:r>
            <a:r>
              <a:rPr lang="en-US" sz="1100" dirty="0">
                <a:solidFill>
                  <a:srgbClr val="65B93D"/>
                </a:solidFill>
                <a:latin typeface="Calibri"/>
                <a:ea typeface="Calibri"/>
                <a:cs typeface="Calibri"/>
                <a:sym typeface="Calibri"/>
              </a:rPr>
              <a:t>= 9.2 µm</a:t>
            </a:r>
            <a:r>
              <a:rPr lang="en-US" sz="1100" b="1" baseline="30000" dirty="0">
                <a:solidFill>
                  <a:srgbClr val="65B93D"/>
                </a:solidFill>
                <a:latin typeface="Calibri"/>
                <a:ea typeface="Calibri"/>
                <a:cs typeface="Calibri"/>
                <a:sym typeface="Calibri"/>
              </a:rPr>
              <a:t> </a:t>
            </a:r>
            <a:endParaRPr lang="en-US" sz="1100" dirty="0">
              <a:solidFill>
                <a:srgbClr val="65B93D"/>
              </a:solidFill>
              <a:latin typeface="Calibri"/>
              <a:ea typeface="Calibri"/>
              <a:cs typeface="Calibri"/>
              <a:sym typeface="Calibri"/>
            </a:endParaRPr>
          </a:p>
          <a:p>
            <a:endParaRPr lang="en-CA" sz="1100" dirty="0">
              <a:solidFill>
                <a:srgbClr val="942825"/>
              </a:solidFill>
            </a:endParaRPr>
          </a:p>
        </p:txBody>
      </p:sp>
      <p:cxnSp>
        <p:nvCxnSpPr>
          <p:cNvPr id="31" name="Google Shape;187;p16">
            <a:extLst>
              <a:ext uri="{FF2B5EF4-FFF2-40B4-BE49-F238E27FC236}">
                <a16:creationId xmlns:a16="http://schemas.microsoft.com/office/drawing/2014/main" id="{941E43DD-5867-E3AC-E009-0B7D07CAC1BA}"/>
              </a:ext>
            </a:extLst>
          </p:cNvPr>
          <p:cNvCxnSpPr>
            <a:cxnSpLocks/>
          </p:cNvCxnSpPr>
          <p:nvPr/>
        </p:nvCxnSpPr>
        <p:spPr>
          <a:xfrm>
            <a:off x="2823316" y="2619816"/>
            <a:ext cx="1032530" cy="0"/>
          </a:xfrm>
          <a:prstGeom prst="straightConnector1">
            <a:avLst/>
          </a:prstGeom>
          <a:noFill/>
          <a:ln w="12700" cap="flat" cmpd="sng">
            <a:solidFill>
              <a:srgbClr val="65B93D"/>
            </a:solidFill>
            <a:prstDash val="solid"/>
            <a:round/>
            <a:headEnd type="triangle" w="med" len="med"/>
            <a:tailEnd type="triangle" w="med" len="med"/>
          </a:ln>
        </p:spPr>
      </p:cxnSp>
      <p:sp>
        <p:nvSpPr>
          <p:cNvPr id="39" name="Freeform: Shape 38">
            <a:extLst>
              <a:ext uri="{FF2B5EF4-FFF2-40B4-BE49-F238E27FC236}">
                <a16:creationId xmlns:a16="http://schemas.microsoft.com/office/drawing/2014/main" id="{B5F75DED-7207-0D61-FF7C-5D79DF062267}"/>
              </a:ext>
            </a:extLst>
          </p:cNvPr>
          <p:cNvSpPr/>
          <p:nvPr/>
        </p:nvSpPr>
        <p:spPr>
          <a:xfrm>
            <a:off x="2023272" y="2100374"/>
            <a:ext cx="2609327" cy="1072566"/>
          </a:xfrm>
          <a:custGeom>
            <a:avLst/>
            <a:gdLst>
              <a:gd name="connsiteX0" fmla="*/ 0 w 7547429"/>
              <a:gd name="connsiteY0" fmla="*/ 1436995 h 1458766"/>
              <a:gd name="connsiteX1" fmla="*/ 1712686 w 7547429"/>
              <a:gd name="connsiteY1" fmla="*/ 1052366 h 1458766"/>
              <a:gd name="connsiteX2" fmla="*/ 2910114 w 7547429"/>
              <a:gd name="connsiteY2" fmla="*/ 290366 h 1458766"/>
              <a:gd name="connsiteX3" fmla="*/ 3744686 w 7547429"/>
              <a:gd name="connsiteY3" fmla="*/ 81 h 1458766"/>
              <a:gd name="connsiteX4" fmla="*/ 4702629 w 7547429"/>
              <a:gd name="connsiteY4" fmla="*/ 312138 h 1458766"/>
              <a:gd name="connsiteX5" fmla="*/ 6037943 w 7547429"/>
              <a:gd name="connsiteY5" fmla="*/ 1132195 h 1458766"/>
              <a:gd name="connsiteX6" fmla="*/ 7547429 w 7547429"/>
              <a:gd name="connsiteY6" fmla="*/ 1458766 h 1458766"/>
              <a:gd name="connsiteX0" fmla="*/ 0 w 7547429"/>
              <a:gd name="connsiteY0" fmla="*/ 1436992 h 1458763"/>
              <a:gd name="connsiteX1" fmla="*/ 1757136 w 7547429"/>
              <a:gd name="connsiteY1" fmla="*/ 1020613 h 1458763"/>
              <a:gd name="connsiteX2" fmla="*/ 2910114 w 7547429"/>
              <a:gd name="connsiteY2" fmla="*/ 290363 h 1458763"/>
              <a:gd name="connsiteX3" fmla="*/ 3744686 w 7547429"/>
              <a:gd name="connsiteY3" fmla="*/ 78 h 1458763"/>
              <a:gd name="connsiteX4" fmla="*/ 4702629 w 7547429"/>
              <a:gd name="connsiteY4" fmla="*/ 312135 h 1458763"/>
              <a:gd name="connsiteX5" fmla="*/ 6037943 w 7547429"/>
              <a:gd name="connsiteY5" fmla="*/ 1132192 h 1458763"/>
              <a:gd name="connsiteX6" fmla="*/ 7547429 w 7547429"/>
              <a:gd name="connsiteY6" fmla="*/ 1458763 h 1458763"/>
              <a:gd name="connsiteX0" fmla="*/ 0 w 7547429"/>
              <a:gd name="connsiteY0" fmla="*/ 1436992 h 1458763"/>
              <a:gd name="connsiteX1" fmla="*/ 1757136 w 7547429"/>
              <a:gd name="connsiteY1" fmla="*/ 1020613 h 1458763"/>
              <a:gd name="connsiteX2" fmla="*/ 2910114 w 7547429"/>
              <a:gd name="connsiteY2" fmla="*/ 290363 h 1458763"/>
              <a:gd name="connsiteX3" fmla="*/ 3744686 w 7547429"/>
              <a:gd name="connsiteY3" fmla="*/ 78 h 1458763"/>
              <a:gd name="connsiteX4" fmla="*/ 4702629 w 7547429"/>
              <a:gd name="connsiteY4" fmla="*/ 312135 h 1458763"/>
              <a:gd name="connsiteX5" fmla="*/ 6037943 w 7547429"/>
              <a:gd name="connsiteY5" fmla="*/ 1132192 h 1458763"/>
              <a:gd name="connsiteX6" fmla="*/ 7547429 w 7547429"/>
              <a:gd name="connsiteY6" fmla="*/ 1458763 h 1458763"/>
              <a:gd name="connsiteX0" fmla="*/ 0 w 7547429"/>
              <a:gd name="connsiteY0" fmla="*/ 1436992 h 1458763"/>
              <a:gd name="connsiteX1" fmla="*/ 1757136 w 7547429"/>
              <a:gd name="connsiteY1" fmla="*/ 1020613 h 1458763"/>
              <a:gd name="connsiteX2" fmla="*/ 2910114 w 7547429"/>
              <a:gd name="connsiteY2" fmla="*/ 290363 h 1458763"/>
              <a:gd name="connsiteX3" fmla="*/ 3744686 w 7547429"/>
              <a:gd name="connsiteY3" fmla="*/ 78 h 1458763"/>
              <a:gd name="connsiteX4" fmla="*/ 4702629 w 7547429"/>
              <a:gd name="connsiteY4" fmla="*/ 312135 h 1458763"/>
              <a:gd name="connsiteX5" fmla="*/ 6037943 w 7547429"/>
              <a:gd name="connsiteY5" fmla="*/ 1132192 h 1458763"/>
              <a:gd name="connsiteX6" fmla="*/ 7547429 w 7547429"/>
              <a:gd name="connsiteY6" fmla="*/ 1458763 h 1458763"/>
              <a:gd name="connsiteX0" fmla="*/ 0 w 7547429"/>
              <a:gd name="connsiteY0" fmla="*/ 1436992 h 1458763"/>
              <a:gd name="connsiteX1" fmla="*/ 1757136 w 7547429"/>
              <a:gd name="connsiteY1" fmla="*/ 1020613 h 1458763"/>
              <a:gd name="connsiteX2" fmla="*/ 2910114 w 7547429"/>
              <a:gd name="connsiteY2" fmla="*/ 290363 h 1458763"/>
              <a:gd name="connsiteX3" fmla="*/ 3744686 w 7547429"/>
              <a:gd name="connsiteY3" fmla="*/ 78 h 1458763"/>
              <a:gd name="connsiteX4" fmla="*/ 4702629 w 7547429"/>
              <a:gd name="connsiteY4" fmla="*/ 312135 h 1458763"/>
              <a:gd name="connsiteX5" fmla="*/ 6037943 w 7547429"/>
              <a:gd name="connsiteY5" fmla="*/ 1132192 h 1458763"/>
              <a:gd name="connsiteX6" fmla="*/ 7547429 w 7547429"/>
              <a:gd name="connsiteY6" fmla="*/ 1458763 h 1458763"/>
              <a:gd name="connsiteX0" fmla="*/ 0 w 7547429"/>
              <a:gd name="connsiteY0" fmla="*/ 1436992 h 1458763"/>
              <a:gd name="connsiteX1" fmla="*/ 1757136 w 7547429"/>
              <a:gd name="connsiteY1" fmla="*/ 1020613 h 1458763"/>
              <a:gd name="connsiteX2" fmla="*/ 2910114 w 7547429"/>
              <a:gd name="connsiteY2" fmla="*/ 290363 h 1458763"/>
              <a:gd name="connsiteX3" fmla="*/ 3744686 w 7547429"/>
              <a:gd name="connsiteY3" fmla="*/ 78 h 1458763"/>
              <a:gd name="connsiteX4" fmla="*/ 4702629 w 7547429"/>
              <a:gd name="connsiteY4" fmla="*/ 312135 h 1458763"/>
              <a:gd name="connsiteX5" fmla="*/ 6037943 w 7547429"/>
              <a:gd name="connsiteY5" fmla="*/ 1132192 h 1458763"/>
              <a:gd name="connsiteX6" fmla="*/ 7547429 w 7547429"/>
              <a:gd name="connsiteY6" fmla="*/ 1458763 h 1458763"/>
              <a:gd name="connsiteX0" fmla="*/ 0 w 7547429"/>
              <a:gd name="connsiteY0" fmla="*/ 1436992 h 1458763"/>
              <a:gd name="connsiteX1" fmla="*/ 1757136 w 7547429"/>
              <a:gd name="connsiteY1" fmla="*/ 1020613 h 1458763"/>
              <a:gd name="connsiteX2" fmla="*/ 2910114 w 7547429"/>
              <a:gd name="connsiteY2" fmla="*/ 290363 h 1458763"/>
              <a:gd name="connsiteX3" fmla="*/ 3744686 w 7547429"/>
              <a:gd name="connsiteY3" fmla="*/ 78 h 1458763"/>
              <a:gd name="connsiteX4" fmla="*/ 4702629 w 7547429"/>
              <a:gd name="connsiteY4" fmla="*/ 312135 h 1458763"/>
              <a:gd name="connsiteX5" fmla="*/ 6037943 w 7547429"/>
              <a:gd name="connsiteY5" fmla="*/ 1132192 h 1458763"/>
              <a:gd name="connsiteX6" fmla="*/ 7547429 w 7547429"/>
              <a:gd name="connsiteY6" fmla="*/ 1458763 h 1458763"/>
              <a:gd name="connsiteX0" fmla="*/ 0 w 7547429"/>
              <a:gd name="connsiteY0" fmla="*/ 1436992 h 1458763"/>
              <a:gd name="connsiteX1" fmla="*/ 1757136 w 7547429"/>
              <a:gd name="connsiteY1" fmla="*/ 1020613 h 1458763"/>
              <a:gd name="connsiteX2" fmla="*/ 2910114 w 7547429"/>
              <a:gd name="connsiteY2" fmla="*/ 290363 h 1458763"/>
              <a:gd name="connsiteX3" fmla="*/ 3744686 w 7547429"/>
              <a:gd name="connsiteY3" fmla="*/ 78 h 1458763"/>
              <a:gd name="connsiteX4" fmla="*/ 4702629 w 7547429"/>
              <a:gd name="connsiteY4" fmla="*/ 312135 h 1458763"/>
              <a:gd name="connsiteX5" fmla="*/ 6037943 w 7547429"/>
              <a:gd name="connsiteY5" fmla="*/ 1132192 h 1458763"/>
              <a:gd name="connsiteX6" fmla="*/ 7547429 w 7547429"/>
              <a:gd name="connsiteY6" fmla="*/ 1458763 h 14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47429" h="1458763">
                <a:moveTo>
                  <a:pt x="0" y="1436992"/>
                </a:moveTo>
                <a:cubicBezTo>
                  <a:pt x="702733" y="1384680"/>
                  <a:pt x="1208617" y="1294268"/>
                  <a:pt x="1757136" y="1020613"/>
                </a:cubicBezTo>
                <a:cubicBezTo>
                  <a:pt x="2305655" y="746958"/>
                  <a:pt x="2578856" y="460452"/>
                  <a:pt x="2910114" y="290363"/>
                </a:cubicBezTo>
                <a:cubicBezTo>
                  <a:pt x="3241372" y="120274"/>
                  <a:pt x="3445934" y="-3551"/>
                  <a:pt x="3744686" y="78"/>
                </a:cubicBezTo>
                <a:cubicBezTo>
                  <a:pt x="4043438" y="3707"/>
                  <a:pt x="4333120" y="78999"/>
                  <a:pt x="4702629" y="312135"/>
                </a:cubicBezTo>
                <a:cubicBezTo>
                  <a:pt x="5072138" y="545271"/>
                  <a:pt x="5563810" y="941087"/>
                  <a:pt x="6037943" y="1132192"/>
                </a:cubicBezTo>
                <a:cubicBezTo>
                  <a:pt x="6486676" y="1355047"/>
                  <a:pt x="7029752" y="1391030"/>
                  <a:pt x="7547429" y="1458763"/>
                </a:cubicBezTo>
              </a:path>
            </a:pathLst>
          </a:custGeom>
          <a:noFill/>
          <a:ln>
            <a:solidFill>
              <a:srgbClr val="65B9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Freeform: Shape 45">
            <a:extLst>
              <a:ext uri="{FF2B5EF4-FFF2-40B4-BE49-F238E27FC236}">
                <a16:creationId xmlns:a16="http://schemas.microsoft.com/office/drawing/2014/main" id="{090AD88D-EA4F-4013-5EFA-1343DF74E728}"/>
              </a:ext>
            </a:extLst>
          </p:cNvPr>
          <p:cNvSpPr/>
          <p:nvPr/>
        </p:nvSpPr>
        <p:spPr>
          <a:xfrm>
            <a:off x="3339581" y="1680093"/>
            <a:ext cx="421720" cy="1537958"/>
          </a:xfrm>
          <a:custGeom>
            <a:avLst/>
            <a:gdLst>
              <a:gd name="connsiteX0" fmla="*/ 0 w 11524342"/>
              <a:gd name="connsiteY0" fmla="*/ 4100286 h 4100286"/>
              <a:gd name="connsiteX1" fmla="*/ 3599542 w 11524342"/>
              <a:gd name="connsiteY1" fmla="*/ 3389086 h 4100286"/>
              <a:gd name="connsiteX2" fmla="*/ 5762171 w 11524342"/>
              <a:gd name="connsiteY2" fmla="*/ 0 h 4100286"/>
              <a:gd name="connsiteX3" fmla="*/ 7924800 w 11524342"/>
              <a:gd name="connsiteY3" fmla="*/ 3381829 h 4100286"/>
              <a:gd name="connsiteX4" fmla="*/ 11524342 w 11524342"/>
              <a:gd name="connsiteY4" fmla="*/ 4100286 h 410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4342" h="4100286">
                <a:moveTo>
                  <a:pt x="0" y="4100286"/>
                </a:moveTo>
                <a:cubicBezTo>
                  <a:pt x="1319590" y="4086376"/>
                  <a:pt x="2639180" y="4072467"/>
                  <a:pt x="3599542" y="3389086"/>
                </a:cubicBezTo>
                <a:cubicBezTo>
                  <a:pt x="4559904" y="2705705"/>
                  <a:pt x="5041295" y="1209"/>
                  <a:pt x="5762171" y="0"/>
                </a:cubicBezTo>
                <a:cubicBezTo>
                  <a:pt x="6483047" y="-1210"/>
                  <a:pt x="6964438" y="2698448"/>
                  <a:pt x="7924800" y="3381829"/>
                </a:cubicBezTo>
                <a:cubicBezTo>
                  <a:pt x="8885162" y="4065210"/>
                  <a:pt x="10204752" y="4082748"/>
                  <a:pt x="11524342" y="4100286"/>
                </a:cubicBezTo>
              </a:path>
            </a:pathLst>
          </a:cu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FF0000"/>
              </a:solidFill>
            </a:endParaRPr>
          </a:p>
        </p:txBody>
      </p:sp>
      <p:sp>
        <p:nvSpPr>
          <p:cNvPr id="48" name="TextBox 47">
            <a:extLst>
              <a:ext uri="{FF2B5EF4-FFF2-40B4-BE49-F238E27FC236}">
                <a16:creationId xmlns:a16="http://schemas.microsoft.com/office/drawing/2014/main" id="{BFA0BE62-414C-DF2B-2874-0EE3622291E2}"/>
              </a:ext>
            </a:extLst>
          </p:cNvPr>
          <p:cNvSpPr txBox="1"/>
          <p:nvPr/>
        </p:nvSpPr>
        <p:spPr>
          <a:xfrm>
            <a:off x="1356359" y="6283443"/>
            <a:ext cx="4555957" cy="307777"/>
          </a:xfrm>
          <a:prstGeom prst="rect">
            <a:avLst/>
          </a:prstGeom>
          <a:noFill/>
        </p:spPr>
        <p:txBody>
          <a:bodyPr wrap="square" rtlCol="0">
            <a:spAutoFit/>
          </a:bodyPr>
          <a:lstStyle/>
          <a:p>
            <a:r>
              <a:rPr lang="en-CA" sz="700" dirty="0" err="1"/>
              <a:t>Fiúza</a:t>
            </a:r>
            <a:r>
              <a:rPr lang="en-CA" sz="700" dirty="0"/>
              <a:t> F., ‘</a:t>
            </a:r>
            <a:r>
              <a:rPr lang="en-CA" sz="700" i="1" dirty="0"/>
              <a:t>Multi-scale PIC modeling of high energy density scenarios: from laboratory to astrophysics</a:t>
            </a:r>
            <a:r>
              <a:rPr lang="en-CA" sz="700" dirty="0"/>
              <a:t>’, Doctorate Thesis, </a:t>
            </a:r>
            <a:r>
              <a:rPr lang="en-CA" sz="700" dirty="0" err="1"/>
              <a:t>Universidade</a:t>
            </a:r>
            <a:r>
              <a:rPr lang="en-CA" sz="700" dirty="0"/>
              <a:t> Técnica de </a:t>
            </a:r>
            <a:r>
              <a:rPr lang="en-CA" sz="700" dirty="0" err="1"/>
              <a:t>Lisboa</a:t>
            </a:r>
            <a:r>
              <a:rPr lang="en-CA" sz="700" dirty="0"/>
              <a:t> Instituto </a:t>
            </a:r>
            <a:r>
              <a:rPr lang="en-CA" sz="700" dirty="0" err="1"/>
              <a:t>Superio</a:t>
            </a:r>
            <a:r>
              <a:rPr lang="en-CA" sz="700" dirty="0"/>
              <a:t> Técnico, Lisbon</a:t>
            </a:r>
          </a:p>
        </p:txBody>
      </p:sp>
      <p:cxnSp>
        <p:nvCxnSpPr>
          <p:cNvPr id="49" name="Straight Arrow Connector 48">
            <a:extLst>
              <a:ext uri="{FF2B5EF4-FFF2-40B4-BE49-F238E27FC236}">
                <a16:creationId xmlns:a16="http://schemas.microsoft.com/office/drawing/2014/main" id="{E88EE6C0-FEE7-A5FF-966E-74BA889A88C1}"/>
              </a:ext>
            </a:extLst>
          </p:cNvPr>
          <p:cNvCxnSpPr>
            <a:cxnSpLocks/>
          </p:cNvCxnSpPr>
          <p:nvPr/>
        </p:nvCxnSpPr>
        <p:spPr>
          <a:xfrm>
            <a:off x="3538597" y="1673484"/>
            <a:ext cx="317249" cy="2821"/>
          </a:xfrm>
          <a:prstGeom prst="straightConnector1">
            <a:avLst/>
          </a:prstGeom>
          <a:ln w="28575">
            <a:solidFill>
              <a:srgbClr val="C00000"/>
            </a:solidFill>
            <a:tailEnd type="triangle"/>
          </a:ln>
        </p:spPr>
        <p:style>
          <a:lnRef idx="1">
            <a:schemeClr val="accent4"/>
          </a:lnRef>
          <a:fillRef idx="0">
            <a:schemeClr val="accent4"/>
          </a:fillRef>
          <a:effectRef idx="0">
            <a:schemeClr val="accent4"/>
          </a:effectRef>
          <a:fontRef idx="minor">
            <a:schemeClr val="tx1"/>
          </a:fontRef>
        </p:style>
      </p:cxnSp>
      <p:sp>
        <p:nvSpPr>
          <p:cNvPr id="52" name="Rectangle: Rounded Corners 51">
            <a:extLst>
              <a:ext uri="{FF2B5EF4-FFF2-40B4-BE49-F238E27FC236}">
                <a16:creationId xmlns:a16="http://schemas.microsoft.com/office/drawing/2014/main" id="{264C3B7E-10E5-0C19-8D36-C1800F1F1616}"/>
              </a:ext>
            </a:extLst>
          </p:cNvPr>
          <p:cNvSpPr/>
          <p:nvPr/>
        </p:nvSpPr>
        <p:spPr>
          <a:xfrm>
            <a:off x="678067" y="1903974"/>
            <a:ext cx="1097091" cy="268295"/>
          </a:xfrm>
          <a:prstGeom prst="roundRect">
            <a:avLst/>
          </a:prstGeom>
          <a:solidFill>
            <a:schemeClr val="bg1">
              <a:lumMod val="95000"/>
            </a:schemeClr>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dirty="0" err="1">
                <a:solidFill>
                  <a:srgbClr val="C00000"/>
                </a:solidFill>
              </a:rPr>
              <a:t>TiSa</a:t>
            </a:r>
            <a:r>
              <a:rPr lang="en-CA" dirty="0">
                <a:solidFill>
                  <a:srgbClr val="C00000"/>
                </a:solidFill>
              </a:rPr>
              <a:t> Laser</a:t>
            </a:r>
          </a:p>
        </p:txBody>
      </p:sp>
      <p:sp>
        <p:nvSpPr>
          <p:cNvPr id="53" name="TextBox 52">
            <a:extLst>
              <a:ext uri="{FF2B5EF4-FFF2-40B4-BE49-F238E27FC236}">
                <a16:creationId xmlns:a16="http://schemas.microsoft.com/office/drawing/2014/main" id="{6AFF85F5-454A-DE02-C912-EE686A336C28}"/>
              </a:ext>
            </a:extLst>
          </p:cNvPr>
          <p:cNvSpPr txBox="1"/>
          <p:nvPr/>
        </p:nvSpPr>
        <p:spPr>
          <a:xfrm>
            <a:off x="734750" y="2147479"/>
            <a:ext cx="1882809" cy="938719"/>
          </a:xfrm>
          <a:prstGeom prst="rect">
            <a:avLst/>
          </a:prstGeom>
          <a:noFill/>
        </p:spPr>
        <p:txBody>
          <a:bodyPr wrap="square" rtlCol="0">
            <a:spAutoFit/>
          </a:bodyPr>
          <a:lstStyle/>
          <a:p>
            <a:r>
              <a:rPr lang="en-CA" sz="1100" dirty="0">
                <a:solidFill>
                  <a:srgbClr val="C00000"/>
                </a:solidFill>
              </a:rPr>
              <a:t>I</a:t>
            </a:r>
            <a:r>
              <a:rPr lang="en-CA" sz="1100" baseline="-25000" dirty="0">
                <a:solidFill>
                  <a:srgbClr val="C00000"/>
                </a:solidFill>
              </a:rPr>
              <a:t>o</a:t>
            </a:r>
            <a:r>
              <a:rPr lang="en-CA" sz="1100" dirty="0">
                <a:solidFill>
                  <a:srgbClr val="C00000"/>
                </a:solidFill>
              </a:rPr>
              <a:t> &gt;&gt; 10</a:t>
            </a:r>
            <a:r>
              <a:rPr lang="en-CA" sz="1100" baseline="30000" dirty="0">
                <a:solidFill>
                  <a:srgbClr val="C00000"/>
                </a:solidFill>
              </a:rPr>
              <a:t>14</a:t>
            </a:r>
            <a:r>
              <a:rPr lang="en-CA" sz="1100" dirty="0">
                <a:solidFill>
                  <a:srgbClr val="C00000"/>
                </a:solidFill>
              </a:rPr>
              <a:t> W/cm</a:t>
            </a:r>
            <a:r>
              <a:rPr lang="en-CA" sz="1100" baseline="30000" dirty="0">
                <a:solidFill>
                  <a:srgbClr val="C00000"/>
                </a:solidFill>
              </a:rPr>
              <a:t>2</a:t>
            </a:r>
            <a:r>
              <a:rPr lang="en-CA" sz="1100" dirty="0">
                <a:solidFill>
                  <a:srgbClr val="C00000"/>
                </a:solidFill>
              </a:rPr>
              <a:t> </a:t>
            </a:r>
          </a:p>
          <a:p>
            <a:r>
              <a:rPr lang="el-GR" sz="1100" dirty="0">
                <a:solidFill>
                  <a:srgbClr val="C00000"/>
                </a:solidFill>
                <a:latin typeface="Noto Sans Symbols" panose="020B0502040504020204"/>
                <a:ea typeface="Noto Sans Symbols" panose="020B0502040504020204"/>
                <a:cs typeface="Noto Sans Symbols" panose="020B0502040504020204"/>
                <a:sym typeface="Noto Sans Symbols" panose="020B0502040504020204"/>
              </a:rPr>
              <a:t>λ</a:t>
            </a:r>
            <a:r>
              <a:rPr lang="en-US" sz="1100" baseline="-25000" dirty="0">
                <a:solidFill>
                  <a:srgbClr val="C00000"/>
                </a:solidFill>
                <a:latin typeface="Calibri"/>
                <a:ea typeface="Calibri"/>
                <a:cs typeface="Calibri"/>
                <a:sym typeface="Calibri"/>
              </a:rPr>
              <a:t>laser </a:t>
            </a:r>
            <a:r>
              <a:rPr lang="en-US" sz="1100" b="1" baseline="30000" dirty="0">
                <a:solidFill>
                  <a:srgbClr val="C00000"/>
                </a:solidFill>
                <a:latin typeface="Calibri"/>
                <a:ea typeface="Calibri"/>
                <a:cs typeface="Calibri"/>
                <a:sym typeface="Calibri"/>
              </a:rPr>
              <a:t> </a:t>
            </a:r>
            <a:r>
              <a:rPr lang="en-US" sz="1100" dirty="0">
                <a:solidFill>
                  <a:srgbClr val="C00000"/>
                </a:solidFill>
                <a:latin typeface="Calibri"/>
                <a:ea typeface="Calibri"/>
                <a:cs typeface="Calibri"/>
                <a:sym typeface="Calibri"/>
              </a:rPr>
              <a:t>= 800 nm</a:t>
            </a:r>
          </a:p>
          <a:p>
            <a:r>
              <a:rPr lang="en-US" sz="1100" dirty="0" err="1">
                <a:solidFill>
                  <a:srgbClr val="C00000"/>
                </a:solidFill>
                <a:latin typeface="Calibri"/>
                <a:ea typeface="Calibri"/>
                <a:cs typeface="Calibri"/>
                <a:sym typeface="Calibri"/>
              </a:rPr>
              <a:t>τ</a:t>
            </a:r>
            <a:r>
              <a:rPr lang="en-US" sz="1100" baseline="-25000" dirty="0" err="1">
                <a:solidFill>
                  <a:srgbClr val="C00000"/>
                </a:solidFill>
                <a:latin typeface="Calibri"/>
                <a:ea typeface="Calibri"/>
                <a:cs typeface="Calibri"/>
                <a:sym typeface="Calibri"/>
              </a:rPr>
              <a:t>laser</a:t>
            </a:r>
            <a:r>
              <a:rPr lang="en-US" sz="1100" baseline="-25000" dirty="0">
                <a:solidFill>
                  <a:srgbClr val="C00000"/>
                </a:solidFill>
                <a:latin typeface="Calibri"/>
                <a:ea typeface="Calibri"/>
                <a:cs typeface="Calibri"/>
                <a:sym typeface="Calibri"/>
              </a:rPr>
              <a:t> </a:t>
            </a:r>
            <a:r>
              <a:rPr lang="en-US" sz="1100" dirty="0">
                <a:solidFill>
                  <a:srgbClr val="C00000"/>
                </a:solidFill>
                <a:latin typeface="Calibri"/>
                <a:ea typeface="Calibri"/>
                <a:cs typeface="Calibri"/>
                <a:sym typeface="Calibri"/>
              </a:rPr>
              <a:t>&lt; 70 fs (21 µm)</a:t>
            </a:r>
            <a:endParaRPr lang="en-US" sz="1100" baseline="-25000" dirty="0">
              <a:solidFill>
                <a:srgbClr val="C00000"/>
              </a:solidFill>
              <a:latin typeface="Calibri"/>
              <a:ea typeface="Calibri"/>
              <a:cs typeface="Calibri"/>
              <a:sym typeface="Calibri"/>
            </a:endParaRPr>
          </a:p>
          <a:p>
            <a:r>
              <a:rPr lang="en-US" sz="1100" b="1" baseline="30000" dirty="0">
                <a:solidFill>
                  <a:srgbClr val="C00000"/>
                </a:solidFill>
                <a:latin typeface="Calibri"/>
                <a:ea typeface="Calibri"/>
                <a:cs typeface="Calibri"/>
                <a:sym typeface="Calibri"/>
              </a:rPr>
              <a:t> </a:t>
            </a:r>
            <a:endParaRPr lang="en-US" sz="1100" dirty="0">
              <a:solidFill>
                <a:srgbClr val="C00000"/>
              </a:solidFill>
              <a:latin typeface="Calibri"/>
              <a:ea typeface="Calibri"/>
              <a:cs typeface="Calibri"/>
              <a:sym typeface="Calibri"/>
            </a:endParaRPr>
          </a:p>
          <a:p>
            <a:endParaRPr lang="en-CA" sz="1100" dirty="0">
              <a:solidFill>
                <a:srgbClr val="942825"/>
              </a:solidFill>
            </a:endParaRPr>
          </a:p>
        </p:txBody>
      </p:sp>
      <p:cxnSp>
        <p:nvCxnSpPr>
          <p:cNvPr id="55" name="Straight Connector 54">
            <a:extLst>
              <a:ext uri="{FF2B5EF4-FFF2-40B4-BE49-F238E27FC236}">
                <a16:creationId xmlns:a16="http://schemas.microsoft.com/office/drawing/2014/main" id="{AE28ABB8-5BF6-2EF9-2C3B-E68346FA2A41}"/>
              </a:ext>
            </a:extLst>
          </p:cNvPr>
          <p:cNvCxnSpPr>
            <a:cxnSpLocks/>
          </p:cNvCxnSpPr>
          <p:nvPr/>
        </p:nvCxnSpPr>
        <p:spPr>
          <a:xfrm flipH="1" flipV="1">
            <a:off x="3624679" y="1867191"/>
            <a:ext cx="9657" cy="1368000"/>
          </a:xfrm>
          <a:prstGeom prst="line">
            <a:avLst/>
          </a:prstGeom>
          <a:ln w="19050">
            <a:solidFill>
              <a:schemeClr val="tx1">
                <a:lumMod val="50000"/>
              </a:schemeClr>
            </a:solidFill>
            <a:prstDash val="lgDashDot"/>
          </a:ln>
        </p:spPr>
        <p:style>
          <a:lnRef idx="1">
            <a:schemeClr val="dk1"/>
          </a:lnRef>
          <a:fillRef idx="0">
            <a:schemeClr val="dk1"/>
          </a:fillRef>
          <a:effectRef idx="0">
            <a:schemeClr val="dk1"/>
          </a:effectRef>
          <a:fontRef idx="minor">
            <a:schemeClr val="tx1"/>
          </a:fontRef>
        </p:style>
      </p:cxnSp>
      <p:grpSp>
        <p:nvGrpSpPr>
          <p:cNvPr id="60" name="Group 59">
            <a:extLst>
              <a:ext uri="{FF2B5EF4-FFF2-40B4-BE49-F238E27FC236}">
                <a16:creationId xmlns:a16="http://schemas.microsoft.com/office/drawing/2014/main" id="{FA79CF46-47B2-AB50-41C6-BCA83ECDB2EE}"/>
              </a:ext>
            </a:extLst>
          </p:cNvPr>
          <p:cNvGrpSpPr/>
          <p:nvPr/>
        </p:nvGrpSpPr>
        <p:grpSpPr>
          <a:xfrm>
            <a:off x="7446116" y="1908338"/>
            <a:ext cx="4557586" cy="4652272"/>
            <a:chOff x="7446116" y="1908338"/>
            <a:chExt cx="4557586" cy="4652272"/>
          </a:xfrm>
        </p:grpSpPr>
        <p:graphicFrame>
          <p:nvGraphicFramePr>
            <p:cNvPr id="61" name="Diagram 60">
              <a:extLst>
                <a:ext uri="{FF2B5EF4-FFF2-40B4-BE49-F238E27FC236}">
                  <a16:creationId xmlns:a16="http://schemas.microsoft.com/office/drawing/2014/main" id="{F9AD18A9-FB79-32FE-A2EC-77067E30E904}"/>
                </a:ext>
              </a:extLst>
            </p:cNvPr>
            <p:cNvGraphicFramePr/>
            <p:nvPr>
              <p:extLst>
                <p:ext uri="{D42A27DB-BD31-4B8C-83A1-F6EECF244321}">
                  <p14:modId xmlns:p14="http://schemas.microsoft.com/office/powerpoint/2010/main" val="722277403"/>
                </p:ext>
              </p:extLst>
            </p:nvPr>
          </p:nvGraphicFramePr>
          <p:xfrm>
            <a:off x="7871254" y="1908338"/>
            <a:ext cx="3598562" cy="38317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2" name="Picture 61">
              <a:extLst>
                <a:ext uri="{FF2B5EF4-FFF2-40B4-BE49-F238E27FC236}">
                  <a16:creationId xmlns:a16="http://schemas.microsoft.com/office/drawing/2014/main" id="{87E399CB-2C98-CCBE-9514-A29B0331F6B2}"/>
                </a:ext>
              </a:extLst>
            </p:cNvPr>
            <p:cNvPicPr>
              <a:picLocks noChangeAspect="1"/>
            </p:cNvPicPr>
            <p:nvPr/>
          </p:nvPicPr>
          <p:blipFill>
            <a:blip r:embed="rId8"/>
            <a:stretch>
              <a:fillRect/>
            </a:stretch>
          </p:blipFill>
          <p:spPr>
            <a:xfrm>
              <a:off x="7446116" y="1955743"/>
              <a:ext cx="1998848" cy="1108995"/>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pic>
          <p:nvPicPr>
            <p:cNvPr id="63" name="Picture 62">
              <a:extLst>
                <a:ext uri="{FF2B5EF4-FFF2-40B4-BE49-F238E27FC236}">
                  <a16:creationId xmlns:a16="http://schemas.microsoft.com/office/drawing/2014/main" id="{BB6FC374-F190-6A1E-E5D0-C8E5B28B375C}"/>
                </a:ext>
              </a:extLst>
            </p:cNvPr>
            <p:cNvPicPr>
              <a:picLocks noChangeAspect="1"/>
            </p:cNvPicPr>
            <p:nvPr/>
          </p:nvPicPr>
          <p:blipFill>
            <a:blip r:embed="rId9"/>
            <a:stretch>
              <a:fillRect/>
            </a:stretch>
          </p:blipFill>
          <p:spPr>
            <a:xfrm>
              <a:off x="9870102" y="2045273"/>
              <a:ext cx="2133600" cy="807598"/>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pic>
          <p:nvPicPr>
            <p:cNvPr id="64" name="Picture 63">
              <a:extLst>
                <a:ext uri="{FF2B5EF4-FFF2-40B4-BE49-F238E27FC236}">
                  <a16:creationId xmlns:a16="http://schemas.microsoft.com/office/drawing/2014/main" id="{5A71E00D-15A3-29FE-207F-7EB0BC8EA5E5}"/>
                </a:ext>
              </a:extLst>
            </p:cNvPr>
            <p:cNvPicPr>
              <a:picLocks noChangeAspect="1"/>
            </p:cNvPicPr>
            <p:nvPr/>
          </p:nvPicPr>
          <p:blipFill>
            <a:blip r:embed="rId10"/>
            <a:stretch>
              <a:fillRect/>
            </a:stretch>
          </p:blipFill>
          <p:spPr>
            <a:xfrm>
              <a:off x="8273997" y="5155569"/>
              <a:ext cx="2423032" cy="1405041"/>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grpSp>
      <p:sp>
        <p:nvSpPr>
          <p:cNvPr id="73" name="TextBox 72">
            <a:extLst>
              <a:ext uri="{FF2B5EF4-FFF2-40B4-BE49-F238E27FC236}">
                <a16:creationId xmlns:a16="http://schemas.microsoft.com/office/drawing/2014/main" id="{4AE84652-D4BD-9FB0-1DDC-09C18910ABE9}"/>
              </a:ext>
            </a:extLst>
          </p:cNvPr>
          <p:cNvSpPr txBox="1"/>
          <p:nvPr/>
        </p:nvSpPr>
        <p:spPr>
          <a:xfrm>
            <a:off x="3589823" y="1877248"/>
            <a:ext cx="1555234" cy="307777"/>
          </a:xfrm>
          <a:prstGeom prst="rect">
            <a:avLst/>
          </a:prstGeom>
          <a:noFill/>
        </p:spPr>
        <p:txBody>
          <a:bodyPr wrap="none" rtlCol="0">
            <a:spAutoFit/>
          </a:bodyPr>
          <a:lstStyle/>
          <a:p>
            <a:r>
              <a:rPr lang="en-US" sz="700" dirty="0" err="1">
                <a:solidFill>
                  <a:schemeClr val="tx1">
                    <a:lumMod val="50000"/>
                  </a:schemeClr>
                </a:solidFill>
              </a:rPr>
              <a:t>TiSa</a:t>
            </a:r>
            <a:r>
              <a:rPr lang="en-US" sz="700" dirty="0">
                <a:solidFill>
                  <a:schemeClr val="tx1">
                    <a:lumMod val="50000"/>
                  </a:schemeClr>
                </a:solidFill>
              </a:rPr>
              <a:t> Driven </a:t>
            </a:r>
          </a:p>
          <a:p>
            <a:r>
              <a:rPr lang="en-US" sz="700" dirty="0">
                <a:solidFill>
                  <a:schemeClr val="tx1">
                    <a:lumMod val="50000"/>
                  </a:schemeClr>
                </a:solidFill>
              </a:rPr>
              <a:t>Ionization Front /w Width &lt; 4.6 </a:t>
            </a:r>
            <a:r>
              <a:rPr lang="el-GR" sz="700" dirty="0">
                <a:solidFill>
                  <a:schemeClr val="tx1">
                    <a:lumMod val="50000"/>
                  </a:schemeClr>
                </a:solidFill>
              </a:rPr>
              <a:t>μ</a:t>
            </a:r>
            <a:r>
              <a:rPr lang="en-US" sz="700" dirty="0">
                <a:solidFill>
                  <a:schemeClr val="tx1">
                    <a:lumMod val="50000"/>
                  </a:schemeClr>
                </a:solidFill>
              </a:rPr>
              <a:t>m</a:t>
            </a:r>
            <a:endParaRPr lang="en-CA" sz="700" dirty="0">
              <a:solidFill>
                <a:schemeClr val="tx1">
                  <a:lumMod val="50000"/>
                </a:schemeClr>
              </a:solidFill>
            </a:endParaRPr>
          </a:p>
        </p:txBody>
      </p:sp>
      <p:cxnSp>
        <p:nvCxnSpPr>
          <p:cNvPr id="74" name="Straight Arrow Connector 73">
            <a:extLst>
              <a:ext uri="{FF2B5EF4-FFF2-40B4-BE49-F238E27FC236}">
                <a16:creationId xmlns:a16="http://schemas.microsoft.com/office/drawing/2014/main" id="{76DC9A30-AD08-1DF3-603A-1E32FA41AC5E}"/>
              </a:ext>
            </a:extLst>
          </p:cNvPr>
          <p:cNvCxnSpPr>
            <a:cxnSpLocks/>
          </p:cNvCxnSpPr>
          <p:nvPr/>
        </p:nvCxnSpPr>
        <p:spPr>
          <a:xfrm>
            <a:off x="3615859" y="2160283"/>
            <a:ext cx="1410620" cy="11986"/>
          </a:xfrm>
          <a:prstGeom prst="straightConnector1">
            <a:avLst/>
          </a:prstGeom>
          <a:ln w="28575">
            <a:solidFill>
              <a:schemeClr val="tx1">
                <a:lumMod val="50000"/>
              </a:schemeClr>
            </a:solidFill>
            <a:tailEnd type="triangle"/>
          </a:ln>
        </p:spPr>
        <p:style>
          <a:lnRef idx="1">
            <a:schemeClr val="accent4"/>
          </a:lnRef>
          <a:fillRef idx="0">
            <a:schemeClr val="accent4"/>
          </a:fillRef>
          <a:effectRef idx="0">
            <a:schemeClr val="accent4"/>
          </a:effectRef>
          <a:fontRef idx="minor">
            <a:schemeClr val="tx1"/>
          </a:fontRef>
        </p:style>
      </p:cxnSp>
      <p:grpSp>
        <p:nvGrpSpPr>
          <p:cNvPr id="8" name="Group 7">
            <a:extLst>
              <a:ext uri="{FF2B5EF4-FFF2-40B4-BE49-F238E27FC236}">
                <a16:creationId xmlns:a16="http://schemas.microsoft.com/office/drawing/2014/main" id="{4EFEEA18-2D12-7FE9-A8F6-59011476B8C1}"/>
              </a:ext>
            </a:extLst>
          </p:cNvPr>
          <p:cNvGrpSpPr/>
          <p:nvPr/>
        </p:nvGrpSpPr>
        <p:grpSpPr>
          <a:xfrm>
            <a:off x="65314" y="3751524"/>
            <a:ext cx="7033153" cy="2611176"/>
            <a:chOff x="65314" y="3751524"/>
            <a:chExt cx="7033153" cy="2611176"/>
          </a:xfrm>
        </p:grpSpPr>
        <p:pic>
          <p:nvPicPr>
            <p:cNvPr id="5" name="Google Shape;164;p18">
              <a:extLst>
                <a:ext uri="{FF2B5EF4-FFF2-40B4-BE49-F238E27FC236}">
                  <a16:creationId xmlns:a16="http://schemas.microsoft.com/office/drawing/2014/main" id="{DF4401A5-F621-01DE-B99A-465FCADE0D78}"/>
                </a:ext>
              </a:extLst>
            </p:cNvPr>
            <p:cNvPicPr preferRelativeResize="0"/>
            <p:nvPr/>
          </p:nvPicPr>
          <p:blipFill>
            <a:blip r:embed="rId11">
              <a:alphaModFix/>
            </a:blip>
            <a:stretch>
              <a:fillRect/>
            </a:stretch>
          </p:blipFill>
          <p:spPr>
            <a:xfrm>
              <a:off x="65314" y="3751524"/>
              <a:ext cx="7033153" cy="2611176"/>
            </a:xfrm>
            <a:prstGeom prst="rect">
              <a:avLst/>
            </a:prstGeom>
            <a:noFill/>
            <a:ln>
              <a:no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344D42F-EB80-E92B-FE62-C356F7E25784}"/>
                    </a:ext>
                  </a:extLst>
                </p:cNvPr>
                <p:cNvSpPr txBox="1"/>
                <p:nvPr/>
              </p:nvSpPr>
              <p:spPr>
                <a:xfrm>
                  <a:off x="5800560" y="4725098"/>
                  <a:ext cx="1297907" cy="4873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CA" i="1" smtClean="0">
                                <a:solidFill>
                                  <a:srgbClr val="65B93D"/>
                                </a:solidFill>
                                <a:latin typeface="Cambria Math" panose="02040503050406030204" pitchFamily="18" charset="0"/>
                              </a:rPr>
                            </m:ctrlPr>
                          </m:fPr>
                          <m:num>
                            <m:r>
                              <a:rPr lang="en-CA" i="1" smtClean="0">
                                <a:solidFill>
                                  <a:srgbClr val="65B93D"/>
                                </a:solidFill>
                                <a:latin typeface="Cambria Math" panose="02040503050406030204" pitchFamily="18" charset="0"/>
                                <a:ea typeface="Cambria Math" panose="02040503050406030204" pitchFamily="18" charset="0"/>
                              </a:rPr>
                              <m:t>𝜕</m:t>
                            </m:r>
                            <m:r>
                              <a:rPr lang="en-US" b="0" i="1" smtClean="0">
                                <a:solidFill>
                                  <a:srgbClr val="65B93D"/>
                                </a:solidFill>
                                <a:latin typeface="Cambria Math" panose="02040503050406030204" pitchFamily="18" charset="0"/>
                                <a:ea typeface="Cambria Math" panose="02040503050406030204" pitchFamily="18" charset="0"/>
                              </a:rPr>
                              <m:t>𝐴</m:t>
                            </m:r>
                          </m:num>
                          <m:den>
                            <m:r>
                              <a:rPr lang="en-CA" i="1" smtClean="0">
                                <a:solidFill>
                                  <a:srgbClr val="65B93D"/>
                                </a:solidFill>
                                <a:latin typeface="Cambria Math" panose="02040503050406030204" pitchFamily="18" charset="0"/>
                                <a:ea typeface="Cambria Math" panose="02040503050406030204" pitchFamily="18" charset="0"/>
                              </a:rPr>
                              <m:t>𝜕</m:t>
                            </m:r>
                            <m:r>
                              <a:rPr lang="en-US" b="0" i="1" smtClean="0">
                                <a:solidFill>
                                  <a:srgbClr val="65B93D"/>
                                </a:solidFill>
                                <a:latin typeface="Cambria Math" panose="02040503050406030204" pitchFamily="18" charset="0"/>
                                <a:ea typeface="Cambria Math" panose="02040503050406030204" pitchFamily="18" charset="0"/>
                              </a:rPr>
                              <m:t>𝑡</m:t>
                            </m:r>
                          </m:den>
                        </m:f>
                        <m:r>
                          <a:rPr lang="en-US" b="0" i="1" smtClean="0">
                            <a:solidFill>
                              <a:srgbClr val="65B93D"/>
                            </a:solidFill>
                            <a:latin typeface="Cambria Math" panose="02040503050406030204" pitchFamily="18" charset="0"/>
                          </a:rPr>
                          <m:t>=−</m:t>
                        </m:r>
                        <m:sSub>
                          <m:sSubPr>
                            <m:ctrlPr>
                              <a:rPr lang="en-US" b="0" i="1" smtClean="0">
                                <a:solidFill>
                                  <a:srgbClr val="65B93D"/>
                                </a:solidFill>
                                <a:latin typeface="Cambria Math" panose="02040503050406030204" pitchFamily="18" charset="0"/>
                              </a:rPr>
                            </m:ctrlPr>
                          </m:sSubPr>
                          <m:e>
                            <m:r>
                              <a:rPr lang="en-US" b="0" i="1" smtClean="0">
                                <a:solidFill>
                                  <a:srgbClr val="65B93D"/>
                                </a:solidFill>
                                <a:latin typeface="Cambria Math" panose="02040503050406030204" pitchFamily="18" charset="0"/>
                              </a:rPr>
                              <m:t>𝐸</m:t>
                            </m:r>
                          </m:e>
                          <m:sub>
                            <m:r>
                              <a:rPr lang="en-US" b="0" i="1" smtClean="0">
                                <a:solidFill>
                                  <a:srgbClr val="65B93D"/>
                                </a:solidFill>
                                <a:latin typeface="Cambria Math" panose="02040503050406030204" pitchFamily="18" charset="0"/>
                              </a:rPr>
                              <m:t>𝐶𝑂</m:t>
                            </m:r>
                            <m:r>
                              <a:rPr lang="en-US" b="0" i="1" smtClean="0">
                                <a:solidFill>
                                  <a:srgbClr val="65B93D"/>
                                </a:solidFill>
                                <a:latin typeface="Cambria Math" panose="02040503050406030204" pitchFamily="18" charset="0"/>
                              </a:rPr>
                              <m:t>2</m:t>
                            </m:r>
                          </m:sub>
                        </m:sSub>
                      </m:oMath>
                    </m:oMathPara>
                  </a14:m>
                  <a:endParaRPr lang="en-CA" dirty="0">
                    <a:solidFill>
                      <a:srgbClr val="65B93D"/>
                    </a:solidFill>
                  </a:endParaRPr>
                </a:p>
              </p:txBody>
            </p:sp>
          </mc:Choice>
          <mc:Fallback xmlns="">
            <p:sp>
              <p:nvSpPr>
                <p:cNvPr id="6" name="TextBox 5">
                  <a:extLst>
                    <a:ext uri="{FF2B5EF4-FFF2-40B4-BE49-F238E27FC236}">
                      <a16:creationId xmlns:a16="http://schemas.microsoft.com/office/drawing/2014/main" id="{5344D42F-EB80-E92B-FE62-C356F7E25784}"/>
                    </a:ext>
                  </a:extLst>
                </p:cNvPr>
                <p:cNvSpPr txBox="1">
                  <a:spLocks noRot="1" noChangeAspect="1" noMove="1" noResize="1" noEditPoints="1" noAdjustHandles="1" noChangeArrowheads="1" noChangeShapeType="1" noTextEdit="1"/>
                </p:cNvSpPr>
                <p:nvPr/>
              </p:nvSpPr>
              <p:spPr>
                <a:xfrm>
                  <a:off x="5800560" y="4725098"/>
                  <a:ext cx="1297907" cy="487378"/>
                </a:xfrm>
                <a:prstGeom prst="rect">
                  <a:avLst/>
                </a:prstGeom>
                <a:blipFill>
                  <a:blip r:embed="rId12"/>
                  <a:stretch>
                    <a:fillRect b="-2500"/>
                  </a:stretch>
                </a:blipFill>
              </p:spPr>
              <p:txBody>
                <a:bodyPr/>
                <a:lstStyle/>
                <a:p>
                  <a:r>
                    <a:rPr lang="en-CA">
                      <a:noFill/>
                    </a:rPr>
                    <a:t> </a:t>
                  </a:r>
                </a:p>
              </p:txBody>
            </p:sp>
          </mc:Fallback>
        </mc:AlternateContent>
      </p:grpSp>
      <p:sp>
        <p:nvSpPr>
          <p:cNvPr id="7" name="Rectangle 6">
            <a:extLst>
              <a:ext uri="{FF2B5EF4-FFF2-40B4-BE49-F238E27FC236}">
                <a16:creationId xmlns:a16="http://schemas.microsoft.com/office/drawing/2014/main" id="{FD012A1A-79E9-0D72-6AE9-1E191EC3C6BD}"/>
              </a:ext>
            </a:extLst>
          </p:cNvPr>
          <p:cNvSpPr/>
          <p:nvPr/>
        </p:nvSpPr>
        <p:spPr>
          <a:xfrm>
            <a:off x="6633029" y="5740077"/>
            <a:ext cx="570332" cy="5433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5544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442E5A3-8074-EC0E-D0C6-7F76722329DB}"/>
              </a:ext>
            </a:extLst>
          </p:cNvPr>
          <p:cNvSpPr>
            <a:spLocks noGrp="1"/>
          </p:cNvSpPr>
          <p:nvPr>
            <p:ph type="body" sz="quarter" idx="13"/>
          </p:nvPr>
        </p:nvSpPr>
        <p:spPr/>
        <p:txBody>
          <a:bodyPr/>
          <a:lstStyle/>
          <a:p>
            <a:endParaRPr lang="en-CA" dirty="0"/>
          </a:p>
        </p:txBody>
      </p:sp>
      <p:sp>
        <p:nvSpPr>
          <p:cNvPr id="9" name="Text Placeholder 8">
            <a:extLst>
              <a:ext uri="{FF2B5EF4-FFF2-40B4-BE49-F238E27FC236}">
                <a16:creationId xmlns:a16="http://schemas.microsoft.com/office/drawing/2014/main" id="{847F1C16-9D79-B555-7512-C2EE15525A5C}"/>
              </a:ext>
            </a:extLst>
          </p:cNvPr>
          <p:cNvSpPr>
            <a:spLocks noGrp="1"/>
          </p:cNvSpPr>
          <p:nvPr>
            <p:ph type="body" sz="quarter" idx="15"/>
          </p:nvPr>
        </p:nvSpPr>
        <p:spPr/>
        <p:txBody>
          <a:bodyPr/>
          <a:lstStyle/>
          <a:p>
            <a:endParaRPr lang="en-CA"/>
          </a:p>
        </p:txBody>
      </p:sp>
      <p:sp>
        <p:nvSpPr>
          <p:cNvPr id="2" name="Title 1"/>
          <p:cNvSpPr>
            <a:spLocks noGrp="1"/>
          </p:cNvSpPr>
          <p:nvPr>
            <p:ph type="title"/>
          </p:nvPr>
        </p:nvSpPr>
        <p:spPr/>
        <p:txBody>
          <a:bodyPr>
            <a:normAutofit fontScale="90000"/>
          </a:bodyPr>
          <a:lstStyle/>
          <a:p>
            <a:r>
              <a:rPr lang="en-US" sz="2400" dirty="0">
                <a:solidFill>
                  <a:schemeClr val="accent1"/>
                </a:solidFill>
              </a:rPr>
              <a:t>What happens when </a:t>
            </a:r>
            <a:r>
              <a:rPr lang="en-US" sz="2400" dirty="0" err="1">
                <a:solidFill>
                  <a:schemeClr val="accent1"/>
                </a:solidFill>
              </a:rPr>
              <a:t>e.m</a:t>
            </a:r>
            <a:r>
              <a:rPr lang="en-US" sz="2400" dirty="0">
                <a:solidFill>
                  <a:schemeClr val="accent1"/>
                </a:solidFill>
              </a:rPr>
              <a:t>. wave is incident on a relativistic </a:t>
            </a:r>
            <a:r>
              <a:rPr lang="en-US" sz="2400" dirty="0" err="1">
                <a:solidFill>
                  <a:schemeClr val="accent1"/>
                </a:solidFill>
              </a:rPr>
              <a:t>underdense</a:t>
            </a:r>
            <a:r>
              <a:rPr lang="en-US" sz="2400" dirty="0">
                <a:solidFill>
                  <a:schemeClr val="accent1"/>
                </a:solidFill>
              </a:rPr>
              <a:t> plasma ionization front?</a:t>
            </a:r>
          </a:p>
        </p:txBody>
      </p:sp>
      <p:pic>
        <p:nvPicPr>
          <p:cNvPr id="8" name="图片 7" descr="图形用户界面, 应用程序&#10;&#10;描述已自动生成">
            <a:extLst>
              <a:ext uri="{FF2B5EF4-FFF2-40B4-BE49-F238E27FC236}">
                <a16:creationId xmlns:a16="http://schemas.microsoft.com/office/drawing/2014/main" id="{618C7289-FFBF-844A-A0A1-66987A28B6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674" y="1377696"/>
            <a:ext cx="11116730" cy="5089152"/>
          </a:xfrm>
          <a:prstGeom prst="rect">
            <a:avLst/>
          </a:prstGeom>
        </p:spPr>
      </p:pic>
      <p:sp>
        <p:nvSpPr>
          <p:cNvPr id="3" name="文本框 2">
            <a:extLst>
              <a:ext uri="{FF2B5EF4-FFF2-40B4-BE49-F238E27FC236}">
                <a16:creationId xmlns:a16="http://schemas.microsoft.com/office/drawing/2014/main" id="{587661DE-752F-E943-BCDA-9B06664758C3}"/>
              </a:ext>
            </a:extLst>
          </p:cNvPr>
          <p:cNvSpPr txBox="1"/>
          <p:nvPr/>
        </p:nvSpPr>
        <p:spPr>
          <a:xfrm>
            <a:off x="1293017" y="3429000"/>
            <a:ext cx="1246495" cy="5078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defTabSz="914400" hangingPunct="0"/>
            <a:r>
              <a:rPr lang="en-US" altLang="zh-CN" sz="2700" dirty="0">
                <a:solidFill>
                  <a:srgbClr val="3A5BEF"/>
                </a:solidFill>
                <a:sym typeface="Helvetica"/>
              </a:rPr>
              <a:t>Plasma</a:t>
            </a:r>
            <a:endParaRPr lang="zh-CN" altLang="en-US" sz="2700" dirty="0">
              <a:solidFill>
                <a:srgbClr val="3A5BEF"/>
              </a:solidFill>
              <a:sym typeface="Helvetica"/>
            </a:endParaRPr>
          </a:p>
        </p:txBody>
      </p:sp>
    </p:spTree>
    <p:extLst>
      <p:ext uri="{BB962C8B-B14F-4D97-AF65-F5344CB8AC3E}">
        <p14:creationId xmlns:p14="http://schemas.microsoft.com/office/powerpoint/2010/main" val="764666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75" name="Google Shape;270;p21">
            <a:extLst>
              <a:ext uri="{FF2B5EF4-FFF2-40B4-BE49-F238E27FC236}">
                <a16:creationId xmlns:a16="http://schemas.microsoft.com/office/drawing/2014/main" id="{BBBFBD95-899C-4873-9590-44B01D0AC7A0}"/>
              </a:ext>
            </a:extLst>
          </p:cNvPr>
          <p:cNvSpPr txBox="1">
            <a:spLocks noGrp="1"/>
          </p:cNvSpPr>
          <p:nvPr>
            <p:ph type="body" idx="1"/>
          </p:nvPr>
        </p:nvSpPr>
        <p:spPr>
          <a:xfrm>
            <a:off x="68263" y="1183657"/>
            <a:ext cx="4231923" cy="777051"/>
          </a:xfrm>
          <a:prstGeom prst="rect">
            <a:avLst/>
          </a:prstGeom>
          <a:noFill/>
          <a:ln>
            <a:noFill/>
          </a:ln>
        </p:spPr>
        <p:txBody>
          <a:bodyPr spcFirstLastPara="1" wrap="square" lIns="0" tIns="0" rIns="0" bIns="0" anchor="t" anchorCtr="0">
            <a:noAutofit/>
          </a:bodyPr>
          <a:lstStyle/>
          <a:p>
            <a:pPr marL="0" indent="0"/>
            <a:r>
              <a:rPr lang="en-US" sz="1733" b="1" dirty="0">
                <a:latin typeface="Helvetica Neue" panose="020B0604020202020204" charset="0"/>
              </a:rPr>
              <a:t>Experimental Setup</a:t>
            </a:r>
            <a:endParaRPr sz="1733" b="1" dirty="0">
              <a:latin typeface="Helvetica Neue" panose="020B0604020202020204" charset="0"/>
            </a:endParaRPr>
          </a:p>
          <a:p>
            <a:pPr marL="364058">
              <a:buSzPts val="1300"/>
              <a:buFont typeface="+mj-lt"/>
              <a:buAutoNum type="arabicPeriod"/>
            </a:pPr>
            <a:r>
              <a:rPr lang="en-US" sz="1467" dirty="0">
                <a:latin typeface="Helvetica Neue" panose="020B0604020202020204" charset="0"/>
              </a:rPr>
              <a:t>Counter propagating CO2 &amp; </a:t>
            </a:r>
            <a:r>
              <a:rPr lang="en-US" sz="1467" dirty="0" err="1">
                <a:latin typeface="Helvetica Neue" panose="020B0604020202020204" charset="0"/>
              </a:rPr>
              <a:t>Ti:Sapph</a:t>
            </a:r>
            <a:r>
              <a:rPr lang="en-US" sz="1467" dirty="0">
                <a:latin typeface="Helvetica Neue" panose="020B0604020202020204" charset="0"/>
              </a:rPr>
              <a:t> lasers</a:t>
            </a:r>
          </a:p>
          <a:p>
            <a:pPr marL="364058">
              <a:buSzPts val="1300"/>
              <a:buFont typeface="+mj-lt"/>
              <a:buAutoNum type="arabicPeriod"/>
            </a:pPr>
            <a:r>
              <a:rPr lang="en-US" sz="1467" dirty="0" err="1">
                <a:latin typeface="Helvetica Neue" panose="020B0604020202020204" charset="0"/>
              </a:rPr>
              <a:t>Ti:Sapph</a:t>
            </a:r>
            <a:r>
              <a:rPr lang="en-US" sz="1467" dirty="0">
                <a:latin typeface="Helvetica Neue" panose="020B0604020202020204" charset="0"/>
              </a:rPr>
              <a:t> laser creates an ionizing front as it passes through the gas jet</a:t>
            </a:r>
          </a:p>
          <a:p>
            <a:pPr marL="364058">
              <a:buSzPts val="1300"/>
              <a:buFont typeface="+mj-lt"/>
              <a:buAutoNum type="arabicPeriod"/>
            </a:pPr>
            <a:r>
              <a:rPr lang="en-US" sz="1467" dirty="0">
                <a:latin typeface="Helvetica Neue" panose="020B0604020202020204" charset="0"/>
              </a:rPr>
              <a:t>CO2 laser strikes the ionization front and sets up the magnetostatic mode</a:t>
            </a:r>
          </a:p>
          <a:p>
            <a:pPr marL="0" indent="0"/>
            <a:endParaRPr lang="en-US" sz="1733" b="1" dirty="0">
              <a:latin typeface="Helvetica Neue" panose="020B0604020202020204" charset="0"/>
            </a:endParaRPr>
          </a:p>
          <a:p>
            <a:pPr marL="0" indent="0"/>
            <a:r>
              <a:rPr lang="en-US" sz="1733" b="1" dirty="0">
                <a:latin typeface="Helvetica Neue" panose="020B0604020202020204" charset="0"/>
              </a:rPr>
              <a:t>Plasma Diagnostics</a:t>
            </a:r>
            <a:endParaRPr sz="1733" b="1" dirty="0">
              <a:latin typeface="Helvetica Neue" panose="020B0604020202020204" charset="0"/>
            </a:endParaRPr>
          </a:p>
          <a:p>
            <a:pPr marL="499521" indent="-457189">
              <a:buSzPts val="1300"/>
              <a:buFont typeface="+mj-lt"/>
              <a:buAutoNum type="alphaLcParenR"/>
            </a:pPr>
            <a:r>
              <a:rPr lang="en-US" sz="1467" dirty="0">
                <a:latin typeface="Helvetica Neue" panose="020B0604020202020204" charset="0"/>
              </a:rPr>
              <a:t>Electron beam performs first imaging of the imaging </a:t>
            </a:r>
            <a:r>
              <a:rPr lang="en-US" sz="1467" dirty="0" err="1">
                <a:latin typeface="Helvetica Neue" panose="020B0604020202020204" charset="0"/>
              </a:rPr>
              <a:t>ms</a:t>
            </a:r>
            <a:r>
              <a:rPr lang="en-US" sz="1467" dirty="0">
                <a:latin typeface="Helvetica Neue" panose="020B0604020202020204" charset="0"/>
              </a:rPr>
              <a:t>-mode B-field</a:t>
            </a:r>
          </a:p>
          <a:p>
            <a:pPr marL="499521" indent="-457189">
              <a:buSzPts val="1300"/>
              <a:buFont typeface="+mj-lt"/>
              <a:buAutoNum type="alphaLcParenR"/>
            </a:pPr>
            <a:r>
              <a:rPr lang="en-US" sz="1467" dirty="0">
                <a:latin typeface="Helvetica Neue" panose="020B0604020202020204" charset="0"/>
              </a:rPr>
              <a:t>Reflected or Transmitted light are analyzed by their respective spectrometers</a:t>
            </a:r>
          </a:p>
          <a:p>
            <a:pPr marL="499521" indent="-457189">
              <a:buSzPts val="1300"/>
              <a:buFont typeface="+mj-lt"/>
              <a:buAutoNum type="alphaLcParenR"/>
            </a:pPr>
            <a:r>
              <a:rPr lang="en-US" sz="1467" dirty="0">
                <a:latin typeface="Helvetica Neue" panose="020B0604020202020204" charset="0"/>
              </a:rPr>
              <a:t>Thomson Scattering diagnoses ion density perturbations of the </a:t>
            </a:r>
            <a:r>
              <a:rPr lang="en-US" sz="1467" dirty="0" err="1">
                <a:latin typeface="Helvetica Neue" panose="020B0604020202020204" charset="0"/>
              </a:rPr>
              <a:t>ms</a:t>
            </a:r>
            <a:r>
              <a:rPr lang="en-US" sz="1467" dirty="0">
                <a:latin typeface="Helvetica Neue" panose="020B0604020202020204" charset="0"/>
              </a:rPr>
              <a:t>-mode</a:t>
            </a:r>
            <a:endParaRPr sz="1467" dirty="0">
              <a:latin typeface="Helvetica Neue" panose="020B0604020202020204" charset="0"/>
            </a:endParaRPr>
          </a:p>
        </p:txBody>
      </p:sp>
      <p:sp>
        <p:nvSpPr>
          <p:cNvPr id="206" name="Google Shape;206;p21"/>
          <p:cNvSpPr txBox="1">
            <a:spLocks noGrp="1"/>
          </p:cNvSpPr>
          <p:nvPr>
            <p:ph type="sldNum" idx="12"/>
          </p:nvPr>
        </p:nvSpPr>
        <p:spPr>
          <a:prstGeom prst="rect">
            <a:avLst/>
          </a:prstGeom>
          <a:noFill/>
          <a:ln>
            <a:noFill/>
          </a:ln>
        </p:spPr>
        <p:txBody>
          <a:bodyPr spcFirstLastPara="1" vert="horz" wrap="square" lIns="45700" tIns="45700" rIns="45700" bIns="45700" rtlCol="0" anchor="ctr" anchorCtr="0">
            <a:noAutofit/>
          </a:bodyPr>
          <a:lstStyle/>
          <a:p>
            <a:pPr defTabSz="1219170">
              <a:buClr>
                <a:srgbClr val="0573AE"/>
              </a:buClr>
              <a:buSzPts val="2700"/>
            </a:pPr>
            <a:fld id="{00000000-1234-1234-1234-123412341234}" type="slidenum">
              <a:rPr lang="en-US" kern="0">
                <a:latin typeface="Helvetica Neue" panose="020B0604020202020204" charset="0"/>
              </a:rPr>
              <a:pPr defTabSz="1219170">
                <a:buClr>
                  <a:srgbClr val="0573AE"/>
                </a:buClr>
                <a:buSzPts val="2700"/>
              </a:pPr>
              <a:t>23</a:t>
            </a:fld>
            <a:endParaRPr kern="0">
              <a:latin typeface="Helvetica Neue" panose="020B0604020202020204" charset="0"/>
            </a:endParaRPr>
          </a:p>
        </p:txBody>
      </p:sp>
      <p:sp>
        <p:nvSpPr>
          <p:cNvPr id="268" name="Google Shape;268;p21"/>
          <p:cNvSpPr txBox="1">
            <a:spLocks noGrp="1"/>
          </p:cNvSpPr>
          <p:nvPr>
            <p:ph type="title"/>
          </p:nvPr>
        </p:nvSpPr>
        <p:spPr>
          <a:xfrm>
            <a:off x="867723" y="413717"/>
            <a:ext cx="10363200" cy="519972"/>
          </a:xfrm>
          <a:prstGeom prst="rect">
            <a:avLst/>
          </a:prstGeom>
          <a:noFill/>
          <a:ln>
            <a:noFill/>
          </a:ln>
        </p:spPr>
        <p:txBody>
          <a:bodyPr spcFirstLastPara="1" vert="horz" wrap="square" lIns="91433" tIns="91433" rIns="91433" bIns="91433" rtlCol="0" anchor="ctr" anchorCtr="0">
            <a:noAutofit/>
          </a:bodyPr>
          <a:lstStyle/>
          <a:p>
            <a:pPr>
              <a:buClr>
                <a:srgbClr val="3284BF"/>
              </a:buClr>
              <a:buSzPts val="1400"/>
            </a:pPr>
            <a:r>
              <a:rPr lang="en-US" dirty="0">
                <a:latin typeface="Helvetica Neue" panose="020B0604020202020204" charset="0"/>
              </a:rPr>
              <a:t>AE-99 Layout</a:t>
            </a:r>
            <a:endParaRPr dirty="0">
              <a:latin typeface="Helvetica Neue" panose="020B0604020202020204" charset="0"/>
            </a:endParaRPr>
          </a:p>
        </p:txBody>
      </p:sp>
      <p:sp>
        <p:nvSpPr>
          <p:cNvPr id="207" name="Google Shape;207;p21"/>
          <p:cNvSpPr/>
          <p:nvPr/>
        </p:nvSpPr>
        <p:spPr>
          <a:xfrm>
            <a:off x="4559867" y="1484157"/>
            <a:ext cx="4511600" cy="3735600"/>
          </a:xfrm>
          <a:prstGeom prst="rect">
            <a:avLst/>
          </a:prstGeom>
          <a:solidFill>
            <a:srgbClr val="FFFFFF"/>
          </a:solidFill>
          <a:ln w="50800" cap="flat" cmpd="sng">
            <a:solidFill>
              <a:srgbClr val="000000"/>
            </a:solidFill>
            <a:prstDash val="solid"/>
            <a:bevel/>
            <a:headEnd type="none" w="sm" len="sm"/>
            <a:tailEnd type="none" w="sm" len="sm"/>
          </a:ln>
        </p:spPr>
        <p:txBody>
          <a:bodyPr spcFirstLastPara="1" wrap="square" lIns="45700" tIns="45700" rIns="45700" bIns="45700" anchor="ctr" anchorCtr="0">
            <a:noAutofit/>
          </a:bodyPr>
          <a:lstStyle/>
          <a:p>
            <a:pPr defTabSz="1219170">
              <a:buClr>
                <a:srgbClr val="000000"/>
              </a:buClr>
            </a:pPr>
            <a:endParaRPr sz="1867" kern="0">
              <a:solidFill>
                <a:srgbClr val="000000"/>
              </a:solidFill>
              <a:latin typeface="Helvetica Neue" panose="020B0604020202020204" charset="0"/>
              <a:ea typeface="Helvetica Neue"/>
              <a:cs typeface="Helvetica Neue"/>
              <a:sym typeface="Helvetica Neue"/>
            </a:endParaRPr>
          </a:p>
        </p:txBody>
      </p:sp>
      <p:sp>
        <p:nvSpPr>
          <p:cNvPr id="208" name="Google Shape;208;p21"/>
          <p:cNvSpPr/>
          <p:nvPr/>
        </p:nvSpPr>
        <p:spPr>
          <a:xfrm>
            <a:off x="7770719" y="3144837"/>
            <a:ext cx="374400" cy="374400"/>
          </a:xfrm>
          <a:prstGeom prst="ellipse">
            <a:avLst/>
          </a:prstGeom>
          <a:solidFill>
            <a:srgbClr val="A7A7A7"/>
          </a:solidFill>
          <a:ln>
            <a:noFill/>
          </a:ln>
        </p:spPr>
        <p:txBody>
          <a:bodyPr spcFirstLastPara="1" wrap="square" lIns="45700" tIns="45700" rIns="45700" bIns="45700" anchor="ctr" anchorCtr="0">
            <a:noAutofit/>
          </a:bodyPr>
          <a:lstStyle/>
          <a:p>
            <a:pPr defTabSz="1219170">
              <a:buClr>
                <a:srgbClr val="000000"/>
              </a:buClr>
            </a:pPr>
            <a:endParaRPr sz="1867" kern="0">
              <a:solidFill>
                <a:srgbClr val="000000"/>
              </a:solidFill>
              <a:latin typeface="Helvetica Neue" panose="020B0604020202020204" charset="0"/>
              <a:ea typeface="Helvetica Neue"/>
              <a:cs typeface="Helvetica Neue"/>
              <a:sym typeface="Helvetica Neue"/>
            </a:endParaRPr>
          </a:p>
        </p:txBody>
      </p:sp>
      <p:sp>
        <p:nvSpPr>
          <p:cNvPr id="209" name="Google Shape;209;p21"/>
          <p:cNvSpPr/>
          <p:nvPr/>
        </p:nvSpPr>
        <p:spPr>
          <a:xfrm>
            <a:off x="8443125" y="141099"/>
            <a:ext cx="3879175" cy="1089200"/>
          </a:xfrm>
          <a:prstGeom prst="rect">
            <a:avLst/>
          </a:prstGeom>
          <a:solidFill>
            <a:srgbClr val="FFFFFF"/>
          </a:solidFill>
          <a:ln w="50800" cap="flat" cmpd="sng">
            <a:solidFill>
              <a:srgbClr val="000000"/>
            </a:solidFill>
            <a:prstDash val="solid"/>
            <a:bevel/>
            <a:headEnd type="none" w="sm" len="sm"/>
            <a:tailEnd type="none" w="sm" len="sm"/>
          </a:ln>
        </p:spPr>
        <p:txBody>
          <a:bodyPr spcFirstLastPara="1" wrap="square" lIns="45700" tIns="45700" rIns="45700" bIns="45700" anchor="ctr" anchorCtr="0">
            <a:noAutofit/>
          </a:bodyPr>
          <a:lstStyle/>
          <a:p>
            <a:pPr defTabSz="1219170">
              <a:buClr>
                <a:srgbClr val="000000"/>
              </a:buClr>
            </a:pPr>
            <a:endParaRPr sz="1867" kern="0">
              <a:solidFill>
                <a:srgbClr val="000000"/>
              </a:solidFill>
              <a:latin typeface="Helvetica Neue" panose="020B0604020202020204" charset="0"/>
              <a:ea typeface="Helvetica Neue"/>
              <a:cs typeface="Helvetica Neue"/>
              <a:sym typeface="Helvetica Neue"/>
            </a:endParaRPr>
          </a:p>
        </p:txBody>
      </p:sp>
      <p:pic>
        <p:nvPicPr>
          <p:cNvPr id="210" name="Google Shape;210;p21" descr="Image"/>
          <p:cNvPicPr preferRelativeResize="0"/>
          <p:nvPr/>
        </p:nvPicPr>
        <p:blipFill rotWithShape="1">
          <a:blip r:embed="rId3">
            <a:alphaModFix/>
          </a:blip>
          <a:srcRect b="84773"/>
          <a:stretch/>
        </p:blipFill>
        <p:spPr>
          <a:xfrm rot="5400000" flipH="1">
            <a:off x="8984689" y="2961338"/>
            <a:ext cx="752961" cy="747577"/>
          </a:xfrm>
          <a:prstGeom prst="rect">
            <a:avLst/>
          </a:prstGeom>
          <a:noFill/>
          <a:ln>
            <a:noFill/>
          </a:ln>
        </p:spPr>
      </p:pic>
      <p:sp>
        <p:nvSpPr>
          <p:cNvPr id="211" name="Google Shape;211;p21"/>
          <p:cNvSpPr txBox="1"/>
          <p:nvPr/>
        </p:nvSpPr>
        <p:spPr>
          <a:xfrm rot="2837947">
            <a:off x="10699223" y="2392843"/>
            <a:ext cx="761460" cy="396296"/>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2000" b="1" kern="0">
                <a:solidFill>
                  <a:srgbClr val="000000"/>
                </a:solidFill>
                <a:latin typeface="Helvetica Neue" panose="020B0604020202020204" charset="0"/>
                <a:ea typeface="Helvetica Neue"/>
                <a:cs typeface="Helvetica Neue"/>
                <a:sym typeface="Helvetica Neue"/>
              </a:rPr>
              <a:t>Linac</a:t>
            </a:r>
            <a:endParaRPr sz="667" kern="0">
              <a:solidFill>
                <a:srgbClr val="000000"/>
              </a:solidFill>
              <a:latin typeface="Helvetica Neue" panose="020B0604020202020204" charset="0"/>
              <a:cs typeface="Arial"/>
              <a:sym typeface="Arial"/>
            </a:endParaRPr>
          </a:p>
        </p:txBody>
      </p:sp>
      <p:sp>
        <p:nvSpPr>
          <p:cNvPr id="212" name="Google Shape;212;p21"/>
          <p:cNvSpPr txBox="1"/>
          <p:nvPr/>
        </p:nvSpPr>
        <p:spPr>
          <a:xfrm rot="2614621">
            <a:off x="9416040" y="2361489"/>
            <a:ext cx="888400" cy="396387"/>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2000" b="1" kern="0">
                <a:solidFill>
                  <a:srgbClr val="000000"/>
                </a:solidFill>
                <a:latin typeface="Helvetica Neue" panose="020B0604020202020204" charset="0"/>
                <a:ea typeface="Helvetica Neue"/>
                <a:cs typeface="Helvetica Neue"/>
                <a:sym typeface="Helvetica Neue"/>
              </a:rPr>
              <a:t>Quads</a:t>
            </a:r>
            <a:endParaRPr sz="667" kern="0">
              <a:solidFill>
                <a:srgbClr val="000000"/>
              </a:solidFill>
              <a:latin typeface="Helvetica Neue" panose="020B0604020202020204" charset="0"/>
              <a:cs typeface="Arial"/>
              <a:sym typeface="Arial"/>
            </a:endParaRPr>
          </a:p>
        </p:txBody>
      </p:sp>
      <p:sp>
        <p:nvSpPr>
          <p:cNvPr id="213" name="Google Shape;213;p21"/>
          <p:cNvSpPr txBox="1"/>
          <p:nvPr/>
        </p:nvSpPr>
        <p:spPr>
          <a:xfrm rot="2736390">
            <a:off x="9000790" y="2539685"/>
            <a:ext cx="801621" cy="483688"/>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2000" b="1" kern="0">
                <a:solidFill>
                  <a:srgbClr val="000000"/>
                </a:solidFill>
                <a:latin typeface="Helvetica Neue" panose="020B0604020202020204" charset="0"/>
                <a:ea typeface="Helvetica Neue"/>
                <a:cs typeface="Helvetica Neue"/>
                <a:sym typeface="Helvetica Neue"/>
              </a:rPr>
              <a:t>BPM</a:t>
            </a:r>
            <a:endParaRPr sz="667" kern="0">
              <a:solidFill>
                <a:srgbClr val="000000"/>
              </a:solidFill>
              <a:latin typeface="Helvetica Neue" panose="020B0604020202020204" charset="0"/>
              <a:cs typeface="Arial"/>
              <a:sym typeface="Arial"/>
            </a:endParaRPr>
          </a:p>
        </p:txBody>
      </p:sp>
      <p:sp>
        <p:nvSpPr>
          <p:cNvPr id="215" name="Google Shape;215;p21"/>
          <p:cNvSpPr txBox="1"/>
          <p:nvPr/>
        </p:nvSpPr>
        <p:spPr>
          <a:xfrm rot="2508135">
            <a:off x="7187826" y="2884432"/>
            <a:ext cx="902543" cy="396328"/>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1467" b="1" kern="0">
                <a:solidFill>
                  <a:srgbClr val="000000"/>
                </a:solidFill>
                <a:latin typeface="Helvetica Neue" panose="020B0604020202020204" charset="0"/>
                <a:ea typeface="Helvetica Neue"/>
                <a:cs typeface="Helvetica Neue"/>
                <a:sym typeface="Helvetica Neue"/>
              </a:rPr>
              <a:t>gas jet</a:t>
            </a:r>
            <a:endParaRPr sz="1467" kern="0">
              <a:solidFill>
                <a:srgbClr val="000000"/>
              </a:solidFill>
              <a:latin typeface="Helvetica Neue" panose="020B0604020202020204" charset="0"/>
              <a:cs typeface="Arial"/>
              <a:sym typeface="Arial"/>
            </a:endParaRPr>
          </a:p>
        </p:txBody>
      </p:sp>
      <p:cxnSp>
        <p:nvCxnSpPr>
          <p:cNvPr id="216" name="Google Shape;216;p21"/>
          <p:cNvCxnSpPr>
            <a:endCxn id="217" idx="3"/>
          </p:cNvCxnSpPr>
          <p:nvPr/>
        </p:nvCxnSpPr>
        <p:spPr>
          <a:xfrm flipH="1">
            <a:off x="5623544" y="4924227"/>
            <a:ext cx="2342800" cy="24400"/>
          </a:xfrm>
          <a:prstGeom prst="straightConnector1">
            <a:avLst/>
          </a:prstGeom>
          <a:noFill/>
          <a:ln w="101600" cap="flat" cmpd="sng">
            <a:solidFill>
              <a:srgbClr val="65B93D"/>
            </a:solidFill>
            <a:prstDash val="solid"/>
            <a:bevel/>
            <a:headEnd type="none" w="sm" len="sm"/>
            <a:tailEnd type="none" w="sm" len="sm"/>
          </a:ln>
        </p:spPr>
      </p:cxnSp>
      <p:cxnSp>
        <p:nvCxnSpPr>
          <p:cNvPr id="218" name="Google Shape;218;p21"/>
          <p:cNvCxnSpPr/>
          <p:nvPr/>
        </p:nvCxnSpPr>
        <p:spPr>
          <a:xfrm>
            <a:off x="7966200" y="3309505"/>
            <a:ext cx="0" cy="1658400"/>
          </a:xfrm>
          <a:prstGeom prst="straightConnector1">
            <a:avLst/>
          </a:prstGeom>
          <a:noFill/>
          <a:ln w="101600" cap="flat" cmpd="sng">
            <a:solidFill>
              <a:srgbClr val="65B93D"/>
            </a:solidFill>
            <a:prstDash val="solid"/>
            <a:bevel/>
            <a:headEnd type="none" w="sm" len="sm"/>
            <a:tailEnd type="none" w="sm" len="sm"/>
          </a:ln>
        </p:spPr>
      </p:cxnSp>
      <p:sp>
        <p:nvSpPr>
          <p:cNvPr id="220" name="Google Shape;220;p21"/>
          <p:cNvSpPr txBox="1"/>
          <p:nvPr/>
        </p:nvSpPr>
        <p:spPr>
          <a:xfrm>
            <a:off x="4795581" y="667215"/>
            <a:ext cx="1283600" cy="396400"/>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2000" b="1" kern="0" dirty="0">
                <a:solidFill>
                  <a:srgbClr val="65B93D"/>
                </a:solidFill>
                <a:latin typeface="Helvetica Neue" panose="020B0604020202020204" charset="0"/>
                <a:ea typeface="Helvetica Neue"/>
                <a:cs typeface="Helvetica Neue"/>
                <a:sym typeface="Helvetica Neue"/>
              </a:rPr>
              <a:t>CO2 laser</a:t>
            </a:r>
            <a:endParaRPr sz="667" kern="0" dirty="0">
              <a:solidFill>
                <a:srgbClr val="65B93D"/>
              </a:solidFill>
              <a:latin typeface="Helvetica Neue" panose="020B0604020202020204" charset="0"/>
              <a:cs typeface="Arial"/>
              <a:sym typeface="Arial"/>
            </a:endParaRPr>
          </a:p>
        </p:txBody>
      </p:sp>
      <p:sp>
        <p:nvSpPr>
          <p:cNvPr id="221" name="Google Shape;221;p21"/>
          <p:cNvSpPr/>
          <p:nvPr/>
        </p:nvSpPr>
        <p:spPr>
          <a:xfrm>
            <a:off x="10967524" y="3001763"/>
            <a:ext cx="355600" cy="635200"/>
          </a:xfrm>
          <a:prstGeom prst="rect">
            <a:avLst/>
          </a:prstGeom>
          <a:solidFill>
            <a:srgbClr val="9FCBDA"/>
          </a:solidFill>
          <a:ln w="50800" cap="flat" cmpd="sng">
            <a:solidFill>
              <a:schemeClr val="accent1"/>
            </a:solidFill>
            <a:prstDash val="solid"/>
            <a:bevel/>
            <a:headEnd type="none" w="sm" len="sm"/>
            <a:tailEnd type="none" w="sm" len="sm"/>
          </a:ln>
        </p:spPr>
        <p:txBody>
          <a:bodyPr spcFirstLastPara="1" wrap="square" lIns="45700" tIns="45700" rIns="45700" bIns="45700" anchor="ctr" anchorCtr="0">
            <a:noAutofit/>
          </a:bodyPr>
          <a:lstStyle/>
          <a:p>
            <a:pPr defTabSz="1219170">
              <a:buClr>
                <a:srgbClr val="000000"/>
              </a:buClr>
            </a:pPr>
            <a:endParaRPr sz="1867" kern="0">
              <a:solidFill>
                <a:srgbClr val="000000"/>
              </a:solidFill>
              <a:latin typeface="Helvetica Neue" panose="020B0604020202020204" charset="0"/>
              <a:ea typeface="Helvetica Neue"/>
              <a:cs typeface="Helvetica Neue"/>
              <a:sym typeface="Helvetica Neue"/>
            </a:endParaRPr>
          </a:p>
        </p:txBody>
      </p:sp>
      <p:grpSp>
        <p:nvGrpSpPr>
          <p:cNvPr id="222" name="Google Shape;222;p21"/>
          <p:cNvGrpSpPr/>
          <p:nvPr/>
        </p:nvGrpSpPr>
        <p:grpSpPr>
          <a:xfrm>
            <a:off x="4638545" y="3084424"/>
            <a:ext cx="850649" cy="568313"/>
            <a:chOff x="3895278" y="4415586"/>
            <a:chExt cx="850649" cy="568313"/>
          </a:xfrm>
        </p:grpSpPr>
        <p:sp>
          <p:nvSpPr>
            <p:cNvPr id="223" name="Google Shape;223;p21"/>
            <p:cNvSpPr/>
            <p:nvPr/>
          </p:nvSpPr>
          <p:spPr>
            <a:xfrm>
              <a:off x="3967399" y="4429714"/>
              <a:ext cx="761100" cy="498900"/>
            </a:xfrm>
            <a:prstGeom prst="rect">
              <a:avLst/>
            </a:prstGeom>
            <a:solidFill>
              <a:srgbClr val="A7A7A7"/>
            </a:solidFill>
            <a:ln>
              <a:noFill/>
            </a:ln>
          </p:spPr>
          <p:txBody>
            <a:bodyPr spcFirstLastPara="1" wrap="square" lIns="45700" tIns="45700" rIns="45700" bIns="45700" anchor="ctr" anchorCtr="0">
              <a:noAutofit/>
            </a:bodyPr>
            <a:lstStyle/>
            <a:p>
              <a:pPr defTabSz="1219170">
                <a:buClr>
                  <a:srgbClr val="000000"/>
                </a:buClr>
              </a:pPr>
              <a:endParaRPr sz="1867" kern="0">
                <a:solidFill>
                  <a:srgbClr val="00375B"/>
                </a:solidFill>
                <a:latin typeface="Helvetica Neue" panose="020B0604020202020204" charset="0"/>
                <a:ea typeface="Helvetica Neue"/>
                <a:cs typeface="Helvetica Neue"/>
                <a:sym typeface="Helvetica Neue"/>
              </a:endParaRPr>
            </a:p>
          </p:txBody>
        </p:sp>
        <p:sp>
          <p:nvSpPr>
            <p:cNvPr id="224" name="Google Shape;224;p21"/>
            <p:cNvSpPr/>
            <p:nvPr/>
          </p:nvSpPr>
          <p:spPr>
            <a:xfrm>
              <a:off x="3950027" y="4937999"/>
              <a:ext cx="795900" cy="45900"/>
            </a:xfrm>
            <a:prstGeom prst="rect">
              <a:avLst/>
            </a:prstGeom>
            <a:solidFill>
              <a:schemeClr val="accent3"/>
            </a:solidFill>
            <a:ln>
              <a:noFill/>
            </a:ln>
          </p:spPr>
          <p:txBody>
            <a:bodyPr spcFirstLastPara="1" wrap="square" lIns="45700" tIns="45700" rIns="45700" bIns="45700" anchor="ctr" anchorCtr="0">
              <a:noAutofit/>
            </a:bodyPr>
            <a:lstStyle/>
            <a:p>
              <a:pPr defTabSz="1219170">
                <a:buClr>
                  <a:srgbClr val="000000"/>
                </a:buClr>
              </a:pPr>
              <a:endParaRPr sz="1867" kern="0">
                <a:solidFill>
                  <a:srgbClr val="000000"/>
                </a:solidFill>
                <a:latin typeface="Helvetica Neue" panose="020B0604020202020204" charset="0"/>
                <a:ea typeface="Helvetica Neue"/>
                <a:cs typeface="Helvetica Neue"/>
                <a:sym typeface="Helvetica Neue"/>
              </a:endParaRPr>
            </a:p>
          </p:txBody>
        </p:sp>
        <p:sp>
          <p:nvSpPr>
            <p:cNvPr id="225" name="Google Shape;225;p21"/>
            <p:cNvSpPr/>
            <p:nvPr/>
          </p:nvSpPr>
          <p:spPr>
            <a:xfrm>
              <a:off x="3895278" y="4415586"/>
              <a:ext cx="50700" cy="568200"/>
            </a:xfrm>
            <a:prstGeom prst="rect">
              <a:avLst/>
            </a:prstGeom>
            <a:solidFill>
              <a:schemeClr val="accent3"/>
            </a:solidFill>
            <a:ln>
              <a:noFill/>
            </a:ln>
          </p:spPr>
          <p:txBody>
            <a:bodyPr spcFirstLastPara="1" wrap="square" lIns="45700" tIns="45700" rIns="45700" bIns="45700" anchor="ctr" anchorCtr="0">
              <a:noAutofit/>
            </a:bodyPr>
            <a:lstStyle/>
            <a:p>
              <a:pPr defTabSz="1219170">
                <a:buClr>
                  <a:srgbClr val="000000"/>
                </a:buClr>
              </a:pPr>
              <a:endParaRPr sz="1867" kern="0">
                <a:solidFill>
                  <a:srgbClr val="000000"/>
                </a:solidFill>
                <a:latin typeface="Helvetica Neue" panose="020B0604020202020204" charset="0"/>
                <a:ea typeface="Helvetica Neue"/>
                <a:cs typeface="Helvetica Neue"/>
                <a:sym typeface="Helvetica Neue"/>
              </a:endParaRPr>
            </a:p>
          </p:txBody>
        </p:sp>
      </p:grpSp>
      <p:sp>
        <p:nvSpPr>
          <p:cNvPr id="226" name="Google Shape;226;p21"/>
          <p:cNvSpPr/>
          <p:nvPr/>
        </p:nvSpPr>
        <p:spPr>
          <a:xfrm>
            <a:off x="3468281" y="3082475"/>
            <a:ext cx="761200" cy="498800"/>
          </a:xfrm>
          <a:prstGeom prst="rect">
            <a:avLst/>
          </a:prstGeom>
          <a:solidFill>
            <a:srgbClr val="A7A7A7"/>
          </a:solidFill>
          <a:ln>
            <a:noFill/>
          </a:ln>
        </p:spPr>
        <p:txBody>
          <a:bodyPr spcFirstLastPara="1" wrap="square" lIns="45700" tIns="45700" rIns="45700" bIns="45700" anchor="ctr" anchorCtr="0">
            <a:noAutofit/>
          </a:bodyPr>
          <a:lstStyle/>
          <a:p>
            <a:pPr defTabSz="1219170">
              <a:buClr>
                <a:srgbClr val="000000"/>
              </a:buClr>
            </a:pPr>
            <a:endParaRPr sz="1867" kern="0">
              <a:solidFill>
                <a:srgbClr val="00375B"/>
              </a:solidFill>
              <a:latin typeface="Helvetica Neue" panose="020B0604020202020204" charset="0"/>
              <a:ea typeface="Helvetica Neue"/>
              <a:cs typeface="Helvetica Neue"/>
              <a:sym typeface="Helvetica Neue"/>
            </a:endParaRPr>
          </a:p>
        </p:txBody>
      </p:sp>
      <p:sp>
        <p:nvSpPr>
          <p:cNvPr id="227" name="Google Shape;227;p21"/>
          <p:cNvSpPr txBox="1"/>
          <p:nvPr/>
        </p:nvSpPr>
        <p:spPr>
          <a:xfrm>
            <a:off x="3493927" y="3052252"/>
            <a:ext cx="846000" cy="534000"/>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1600" b="1" kern="0" dirty="0">
                <a:solidFill>
                  <a:srgbClr val="000000"/>
                </a:solidFill>
                <a:latin typeface="Helvetica Neue" panose="020B0604020202020204" charset="0"/>
                <a:ea typeface="Helvetica Neue"/>
                <a:cs typeface="Helvetica Neue"/>
                <a:sym typeface="Helvetica Neue"/>
              </a:rPr>
              <a:t>Beam dump</a:t>
            </a:r>
            <a:endParaRPr sz="1600" kern="0" dirty="0">
              <a:solidFill>
                <a:srgbClr val="000000"/>
              </a:solidFill>
              <a:latin typeface="Helvetica Neue" panose="020B0604020202020204" charset="0"/>
              <a:cs typeface="Arial"/>
              <a:sym typeface="Arial"/>
            </a:endParaRPr>
          </a:p>
        </p:txBody>
      </p:sp>
      <p:sp>
        <p:nvSpPr>
          <p:cNvPr id="228" name="Google Shape;228;p21"/>
          <p:cNvSpPr/>
          <p:nvPr/>
        </p:nvSpPr>
        <p:spPr>
          <a:xfrm rot="-5400000">
            <a:off x="4710224" y="4942377"/>
            <a:ext cx="86800" cy="615600"/>
          </a:xfrm>
          <a:prstGeom prst="rect">
            <a:avLst/>
          </a:prstGeom>
          <a:solidFill>
            <a:srgbClr val="A7A7A7"/>
          </a:solidFill>
          <a:ln>
            <a:noFill/>
          </a:ln>
        </p:spPr>
        <p:txBody>
          <a:bodyPr spcFirstLastPara="1" wrap="square" lIns="45700" tIns="45700" rIns="45700" bIns="45700" anchor="ctr" anchorCtr="0">
            <a:noAutofit/>
          </a:bodyPr>
          <a:lstStyle/>
          <a:p>
            <a:pPr defTabSz="1219170">
              <a:buClr>
                <a:srgbClr val="000000"/>
              </a:buClr>
            </a:pPr>
            <a:endParaRPr sz="1867" kern="0">
              <a:solidFill>
                <a:srgbClr val="000000"/>
              </a:solidFill>
              <a:latin typeface="Helvetica Neue" panose="020B0604020202020204" charset="0"/>
              <a:ea typeface="Helvetica Neue"/>
              <a:cs typeface="Helvetica Neue"/>
              <a:sym typeface="Helvetica Neue"/>
            </a:endParaRPr>
          </a:p>
        </p:txBody>
      </p:sp>
      <p:pic>
        <p:nvPicPr>
          <p:cNvPr id="229" name="Google Shape;229;p21" descr="Image"/>
          <p:cNvPicPr preferRelativeResize="0"/>
          <p:nvPr/>
        </p:nvPicPr>
        <p:blipFill rotWithShape="1">
          <a:blip r:embed="rId3">
            <a:alphaModFix/>
          </a:blip>
          <a:srcRect t="46940" b="17065"/>
          <a:stretch/>
        </p:blipFill>
        <p:spPr>
          <a:xfrm rot="-5400000" flipH="1">
            <a:off x="9887363" y="2633626"/>
            <a:ext cx="721235" cy="1371276"/>
          </a:xfrm>
          <a:prstGeom prst="rect">
            <a:avLst/>
          </a:prstGeom>
          <a:noFill/>
          <a:ln>
            <a:noFill/>
          </a:ln>
        </p:spPr>
      </p:pic>
      <p:sp>
        <p:nvSpPr>
          <p:cNvPr id="230" name="Google Shape;230;p21"/>
          <p:cNvSpPr txBox="1"/>
          <p:nvPr/>
        </p:nvSpPr>
        <p:spPr>
          <a:xfrm rot="-5400000">
            <a:off x="11378788" y="503516"/>
            <a:ext cx="936000" cy="364400"/>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1200" b="1" kern="0">
                <a:solidFill>
                  <a:srgbClr val="000000"/>
                </a:solidFill>
                <a:latin typeface="Helvetica Neue" panose="020B0604020202020204" charset="0"/>
                <a:ea typeface="Helvetica Neue"/>
                <a:cs typeface="Helvetica Neue"/>
                <a:sym typeface="Helvetica Neue"/>
              </a:rPr>
              <a:t>Pyrocam IV</a:t>
            </a:r>
            <a:endParaRPr sz="1200" kern="0">
              <a:solidFill>
                <a:srgbClr val="000000"/>
              </a:solidFill>
              <a:latin typeface="Helvetica Neue" panose="020B0604020202020204" charset="0"/>
              <a:cs typeface="Arial"/>
              <a:sym typeface="Arial"/>
            </a:endParaRPr>
          </a:p>
        </p:txBody>
      </p:sp>
      <p:cxnSp>
        <p:nvCxnSpPr>
          <p:cNvPr id="231" name="Google Shape;231;p21"/>
          <p:cNvCxnSpPr/>
          <p:nvPr/>
        </p:nvCxnSpPr>
        <p:spPr>
          <a:xfrm>
            <a:off x="4225504" y="3340085"/>
            <a:ext cx="5093200" cy="0"/>
          </a:xfrm>
          <a:prstGeom prst="straightConnector1">
            <a:avLst/>
          </a:prstGeom>
          <a:noFill/>
          <a:ln w="50800" cap="flat" cmpd="sng">
            <a:solidFill>
              <a:schemeClr val="accent1"/>
            </a:solidFill>
            <a:prstDash val="solid"/>
            <a:bevel/>
            <a:headEnd type="none" w="sm" len="sm"/>
            <a:tailEnd type="none" w="sm" len="sm"/>
          </a:ln>
        </p:spPr>
      </p:cxnSp>
      <p:sp>
        <p:nvSpPr>
          <p:cNvPr id="232" name="Google Shape;232;p21"/>
          <p:cNvSpPr txBox="1"/>
          <p:nvPr/>
        </p:nvSpPr>
        <p:spPr>
          <a:xfrm>
            <a:off x="8059551" y="2906111"/>
            <a:ext cx="337600" cy="396400"/>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2000" b="1" kern="0">
                <a:solidFill>
                  <a:srgbClr val="000000"/>
                </a:solidFill>
                <a:latin typeface="Helvetica Neue" panose="020B0604020202020204" charset="0"/>
                <a:ea typeface="Helvetica Neue"/>
                <a:cs typeface="Helvetica Neue"/>
                <a:sym typeface="Helvetica Neue"/>
              </a:rPr>
              <a:t>IP</a:t>
            </a:r>
            <a:endParaRPr sz="667" kern="0">
              <a:solidFill>
                <a:srgbClr val="000000"/>
              </a:solidFill>
              <a:latin typeface="Helvetica Neue" panose="020B0604020202020204" charset="0"/>
              <a:cs typeface="Arial"/>
              <a:sym typeface="Arial"/>
            </a:endParaRPr>
          </a:p>
        </p:txBody>
      </p:sp>
      <p:cxnSp>
        <p:nvCxnSpPr>
          <p:cNvPr id="233" name="Google Shape;233;p21"/>
          <p:cNvCxnSpPr/>
          <p:nvPr/>
        </p:nvCxnSpPr>
        <p:spPr>
          <a:xfrm>
            <a:off x="5605635" y="1024989"/>
            <a:ext cx="7200" cy="3926800"/>
          </a:xfrm>
          <a:prstGeom prst="straightConnector1">
            <a:avLst/>
          </a:prstGeom>
          <a:noFill/>
          <a:ln w="101600" cap="flat" cmpd="sng">
            <a:solidFill>
              <a:srgbClr val="65B93D"/>
            </a:solidFill>
            <a:prstDash val="solid"/>
            <a:bevel/>
            <a:headEnd type="none" w="sm" len="sm"/>
            <a:tailEnd type="none" w="sm" len="sm"/>
          </a:ln>
        </p:spPr>
      </p:cxnSp>
      <p:sp>
        <p:nvSpPr>
          <p:cNvPr id="234" name="Google Shape;234;p21"/>
          <p:cNvSpPr/>
          <p:nvPr/>
        </p:nvSpPr>
        <p:spPr>
          <a:xfrm rot="2700000">
            <a:off x="7962219" y="4737873"/>
            <a:ext cx="50912" cy="472347"/>
          </a:xfrm>
          <a:prstGeom prst="rect">
            <a:avLst/>
          </a:prstGeom>
          <a:solidFill>
            <a:srgbClr val="A7A7A7"/>
          </a:solidFill>
          <a:ln>
            <a:noFill/>
          </a:ln>
        </p:spPr>
        <p:txBody>
          <a:bodyPr spcFirstLastPara="1" wrap="square" lIns="45700" tIns="45700" rIns="45700" bIns="45700" anchor="ctr" anchorCtr="0">
            <a:noAutofit/>
          </a:bodyPr>
          <a:lstStyle/>
          <a:p>
            <a:pPr defTabSz="1219170">
              <a:buClr>
                <a:srgbClr val="000000"/>
              </a:buClr>
            </a:pPr>
            <a:endParaRPr sz="1867" kern="0">
              <a:solidFill>
                <a:srgbClr val="000000"/>
              </a:solidFill>
              <a:latin typeface="Helvetica Neue" panose="020B0604020202020204" charset="0"/>
              <a:ea typeface="Helvetica Neue"/>
              <a:cs typeface="Helvetica Neue"/>
              <a:sym typeface="Helvetica Neue"/>
            </a:endParaRPr>
          </a:p>
        </p:txBody>
      </p:sp>
      <p:sp>
        <p:nvSpPr>
          <p:cNvPr id="217" name="Google Shape;217;p21"/>
          <p:cNvSpPr/>
          <p:nvPr/>
        </p:nvSpPr>
        <p:spPr>
          <a:xfrm rot="-2700000">
            <a:off x="5580088" y="4730453"/>
            <a:ext cx="50912" cy="472347"/>
          </a:xfrm>
          <a:prstGeom prst="rect">
            <a:avLst/>
          </a:prstGeom>
          <a:solidFill>
            <a:srgbClr val="A7A7A7"/>
          </a:solidFill>
          <a:ln>
            <a:noFill/>
          </a:ln>
        </p:spPr>
        <p:txBody>
          <a:bodyPr spcFirstLastPara="1" wrap="square" lIns="45700" tIns="45700" rIns="45700" bIns="45700" anchor="ctr" anchorCtr="0">
            <a:noAutofit/>
          </a:bodyPr>
          <a:lstStyle/>
          <a:p>
            <a:pPr defTabSz="1219170">
              <a:buClr>
                <a:srgbClr val="000000"/>
              </a:buClr>
            </a:pPr>
            <a:endParaRPr sz="1867" kern="0">
              <a:solidFill>
                <a:srgbClr val="000000"/>
              </a:solidFill>
              <a:latin typeface="Helvetica Neue" panose="020B0604020202020204" charset="0"/>
              <a:ea typeface="Helvetica Neue"/>
              <a:cs typeface="Helvetica Neue"/>
              <a:sym typeface="Helvetica Neue"/>
            </a:endParaRPr>
          </a:p>
        </p:txBody>
      </p:sp>
      <p:sp>
        <p:nvSpPr>
          <p:cNvPr id="235" name="Google Shape;235;p21"/>
          <p:cNvSpPr/>
          <p:nvPr/>
        </p:nvSpPr>
        <p:spPr>
          <a:xfrm rot="-5400000">
            <a:off x="7014443" y="4928211"/>
            <a:ext cx="86800" cy="615600"/>
          </a:xfrm>
          <a:prstGeom prst="rect">
            <a:avLst/>
          </a:prstGeom>
          <a:solidFill>
            <a:srgbClr val="A7A7A7"/>
          </a:solidFill>
          <a:ln>
            <a:noFill/>
          </a:ln>
        </p:spPr>
        <p:txBody>
          <a:bodyPr spcFirstLastPara="1" wrap="square" lIns="45700" tIns="45700" rIns="45700" bIns="45700" anchor="ctr" anchorCtr="0">
            <a:noAutofit/>
          </a:bodyPr>
          <a:lstStyle/>
          <a:p>
            <a:pPr defTabSz="1219170">
              <a:buClr>
                <a:srgbClr val="000000"/>
              </a:buClr>
            </a:pPr>
            <a:endParaRPr sz="1867" kern="0">
              <a:solidFill>
                <a:srgbClr val="000000"/>
              </a:solidFill>
              <a:latin typeface="Helvetica Neue" panose="020B0604020202020204" charset="0"/>
              <a:ea typeface="Helvetica Neue"/>
              <a:cs typeface="Helvetica Neue"/>
              <a:sym typeface="Helvetica Neue"/>
            </a:endParaRPr>
          </a:p>
        </p:txBody>
      </p:sp>
      <p:cxnSp>
        <p:nvCxnSpPr>
          <p:cNvPr id="237" name="Google Shape;237;p21"/>
          <p:cNvCxnSpPr>
            <a:cxnSpLocks/>
          </p:cNvCxnSpPr>
          <p:nvPr/>
        </p:nvCxnSpPr>
        <p:spPr>
          <a:xfrm>
            <a:off x="7915741" y="320220"/>
            <a:ext cx="42572" cy="3076241"/>
          </a:xfrm>
          <a:prstGeom prst="straightConnector1">
            <a:avLst/>
          </a:prstGeom>
          <a:noFill/>
          <a:ln w="101600" cap="flat" cmpd="sng">
            <a:solidFill>
              <a:srgbClr val="FC4F30"/>
            </a:solidFill>
            <a:prstDash val="solid"/>
            <a:bevel/>
            <a:headEnd type="none" w="sm" len="sm"/>
            <a:tailEnd type="none" w="sm" len="sm"/>
          </a:ln>
        </p:spPr>
      </p:cxnSp>
      <p:sp>
        <p:nvSpPr>
          <p:cNvPr id="239" name="Google Shape;239;p21"/>
          <p:cNvSpPr/>
          <p:nvPr/>
        </p:nvSpPr>
        <p:spPr>
          <a:xfrm rot="2700000">
            <a:off x="7902221" y="1693761"/>
            <a:ext cx="50912" cy="472347"/>
          </a:xfrm>
          <a:prstGeom prst="rect">
            <a:avLst/>
          </a:prstGeom>
          <a:solidFill>
            <a:srgbClr val="A7A7A7"/>
          </a:solidFill>
          <a:ln>
            <a:noFill/>
          </a:ln>
        </p:spPr>
        <p:txBody>
          <a:bodyPr spcFirstLastPara="1" wrap="square" lIns="45700" tIns="45700" rIns="45700" bIns="45700" anchor="ctr" anchorCtr="0">
            <a:noAutofit/>
          </a:bodyPr>
          <a:lstStyle/>
          <a:p>
            <a:pPr defTabSz="1219170">
              <a:buClr>
                <a:srgbClr val="000000"/>
              </a:buClr>
            </a:pPr>
            <a:endParaRPr sz="1867" kern="0">
              <a:solidFill>
                <a:srgbClr val="000000"/>
              </a:solidFill>
              <a:latin typeface="Helvetica Neue" panose="020B0604020202020204" charset="0"/>
              <a:ea typeface="Helvetica Neue"/>
              <a:cs typeface="Helvetica Neue"/>
              <a:sym typeface="Helvetica Neue"/>
            </a:endParaRPr>
          </a:p>
        </p:txBody>
      </p:sp>
      <p:sp>
        <p:nvSpPr>
          <p:cNvPr id="241" name="Google Shape;241;p21"/>
          <p:cNvSpPr/>
          <p:nvPr/>
        </p:nvSpPr>
        <p:spPr>
          <a:xfrm rot="2700000">
            <a:off x="8605360" y="508971"/>
            <a:ext cx="50912" cy="472347"/>
          </a:xfrm>
          <a:prstGeom prst="rect">
            <a:avLst/>
          </a:prstGeom>
          <a:solidFill>
            <a:srgbClr val="A7A7A7"/>
          </a:solidFill>
          <a:ln>
            <a:noFill/>
          </a:ln>
        </p:spPr>
        <p:txBody>
          <a:bodyPr spcFirstLastPara="1" wrap="square" lIns="45700" tIns="45700" rIns="45700" bIns="45700" anchor="ctr" anchorCtr="0">
            <a:noAutofit/>
          </a:bodyPr>
          <a:lstStyle/>
          <a:p>
            <a:pPr defTabSz="1219170">
              <a:buClr>
                <a:srgbClr val="000000"/>
              </a:buClr>
            </a:pPr>
            <a:endParaRPr sz="1867" kern="0">
              <a:solidFill>
                <a:srgbClr val="000000"/>
              </a:solidFill>
              <a:latin typeface="Helvetica Neue" panose="020B0604020202020204" charset="0"/>
              <a:ea typeface="Helvetica Neue"/>
              <a:cs typeface="Helvetica Neue"/>
              <a:sym typeface="Helvetica Neue"/>
            </a:endParaRPr>
          </a:p>
        </p:txBody>
      </p:sp>
      <p:cxnSp>
        <p:nvCxnSpPr>
          <p:cNvPr id="242" name="Google Shape;242;p21"/>
          <p:cNvCxnSpPr>
            <a:cxnSpLocks/>
          </p:cNvCxnSpPr>
          <p:nvPr/>
        </p:nvCxnSpPr>
        <p:spPr>
          <a:xfrm>
            <a:off x="10762636" y="511384"/>
            <a:ext cx="0" cy="494000"/>
          </a:xfrm>
          <a:prstGeom prst="straightConnector1">
            <a:avLst/>
          </a:prstGeom>
          <a:noFill/>
          <a:ln w="9525" cap="flat" cmpd="sng">
            <a:solidFill>
              <a:schemeClr val="dk1"/>
            </a:solidFill>
            <a:prstDash val="solid"/>
            <a:miter lim="800000"/>
            <a:headEnd type="triangle" w="med" len="med"/>
            <a:tailEnd type="triangle" w="med" len="med"/>
          </a:ln>
        </p:spPr>
      </p:cxnSp>
      <p:sp>
        <p:nvSpPr>
          <p:cNvPr id="244" name="Google Shape;244;p21"/>
          <p:cNvSpPr txBox="1"/>
          <p:nvPr/>
        </p:nvSpPr>
        <p:spPr>
          <a:xfrm>
            <a:off x="9911132" y="156383"/>
            <a:ext cx="1101200" cy="364400"/>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667" b="1" kern="0">
                <a:solidFill>
                  <a:srgbClr val="000000"/>
                </a:solidFill>
                <a:latin typeface="Helvetica Neue" panose="020B0604020202020204" charset="0"/>
                <a:ea typeface="Helvetica Neue"/>
                <a:cs typeface="Helvetica Neue"/>
                <a:sym typeface="Helvetica Neue"/>
              </a:rPr>
              <a:t>Wavelength </a:t>
            </a:r>
            <a:endParaRPr sz="1467" kern="0">
              <a:solidFill>
                <a:srgbClr val="000000"/>
              </a:solidFill>
              <a:latin typeface="Helvetica Neue" panose="020B0604020202020204" charset="0"/>
              <a:cs typeface="Arial"/>
              <a:sym typeface="Arial"/>
            </a:endParaRPr>
          </a:p>
          <a:p>
            <a:pPr defTabSz="1219170">
              <a:buClr>
                <a:srgbClr val="000000"/>
              </a:buClr>
            </a:pPr>
            <a:r>
              <a:rPr lang="en-US" sz="667" b="1" kern="0">
                <a:solidFill>
                  <a:srgbClr val="000000"/>
                </a:solidFill>
                <a:latin typeface="Helvetica Neue" panose="020B0604020202020204" charset="0"/>
                <a:ea typeface="Helvetica Neue"/>
                <a:cs typeface="Helvetica Neue"/>
                <a:sym typeface="Helvetica Neue"/>
              </a:rPr>
              <a:t>dispersive</a:t>
            </a:r>
            <a:endParaRPr sz="1467" kern="0">
              <a:solidFill>
                <a:srgbClr val="000000"/>
              </a:solidFill>
              <a:latin typeface="Helvetica Neue" panose="020B0604020202020204" charset="0"/>
              <a:cs typeface="Arial"/>
              <a:sym typeface="Arial"/>
            </a:endParaRPr>
          </a:p>
          <a:p>
            <a:pPr defTabSz="1219170">
              <a:buClr>
                <a:srgbClr val="000000"/>
              </a:buClr>
            </a:pPr>
            <a:r>
              <a:rPr lang="en-US" sz="667" b="1" kern="0">
                <a:solidFill>
                  <a:srgbClr val="000000"/>
                </a:solidFill>
                <a:latin typeface="Helvetica Neue" panose="020B0604020202020204" charset="0"/>
                <a:ea typeface="Helvetica Neue"/>
                <a:cs typeface="Helvetica Neue"/>
                <a:sym typeface="Helvetica Neue"/>
              </a:rPr>
              <a:t>element</a:t>
            </a:r>
            <a:endParaRPr sz="667" kern="0">
              <a:solidFill>
                <a:srgbClr val="000000"/>
              </a:solidFill>
              <a:latin typeface="Helvetica Neue" panose="020B0604020202020204" charset="0"/>
              <a:cs typeface="Arial"/>
              <a:sym typeface="Arial"/>
            </a:endParaRPr>
          </a:p>
        </p:txBody>
      </p:sp>
      <p:sp>
        <p:nvSpPr>
          <p:cNvPr id="245" name="Google Shape;245;p21"/>
          <p:cNvSpPr txBox="1"/>
          <p:nvPr/>
        </p:nvSpPr>
        <p:spPr>
          <a:xfrm>
            <a:off x="10563323" y="171668"/>
            <a:ext cx="1101200" cy="364400"/>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667" b="1" kern="0" dirty="0">
                <a:solidFill>
                  <a:srgbClr val="000000"/>
                </a:solidFill>
                <a:latin typeface="Helvetica Neue" panose="020B0604020202020204" charset="0"/>
                <a:ea typeface="Helvetica Neue"/>
                <a:cs typeface="Helvetica Neue"/>
                <a:sym typeface="Helvetica Neue"/>
              </a:rPr>
              <a:t>Focusing</a:t>
            </a:r>
            <a:endParaRPr sz="1467" kern="0" dirty="0">
              <a:solidFill>
                <a:srgbClr val="000000"/>
              </a:solidFill>
              <a:latin typeface="Helvetica Neue" panose="020B0604020202020204" charset="0"/>
              <a:cs typeface="Arial"/>
              <a:sym typeface="Arial"/>
            </a:endParaRPr>
          </a:p>
          <a:p>
            <a:pPr defTabSz="1219170">
              <a:buClr>
                <a:srgbClr val="000000"/>
              </a:buClr>
            </a:pPr>
            <a:r>
              <a:rPr lang="en-US" sz="667" b="1" kern="0" dirty="0">
                <a:solidFill>
                  <a:srgbClr val="000000"/>
                </a:solidFill>
                <a:latin typeface="Helvetica Neue" panose="020B0604020202020204" charset="0"/>
                <a:ea typeface="Helvetica Neue"/>
                <a:cs typeface="Helvetica Neue"/>
                <a:sym typeface="Helvetica Neue"/>
              </a:rPr>
              <a:t>lens</a:t>
            </a:r>
            <a:endParaRPr sz="667" kern="0" dirty="0">
              <a:solidFill>
                <a:srgbClr val="000000"/>
              </a:solidFill>
              <a:latin typeface="Helvetica Neue" panose="020B0604020202020204" charset="0"/>
              <a:cs typeface="Arial"/>
              <a:sym typeface="Arial"/>
            </a:endParaRPr>
          </a:p>
        </p:txBody>
      </p:sp>
      <p:sp>
        <p:nvSpPr>
          <p:cNvPr id="246" name="Google Shape;246;p21"/>
          <p:cNvSpPr txBox="1"/>
          <p:nvPr/>
        </p:nvSpPr>
        <p:spPr>
          <a:xfrm>
            <a:off x="6695067" y="716237"/>
            <a:ext cx="1283600" cy="396400"/>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2000" b="1" kern="0" dirty="0" err="1">
                <a:solidFill>
                  <a:srgbClr val="FF1919"/>
                </a:solidFill>
                <a:latin typeface="Helvetica Neue" panose="020B0604020202020204" charset="0"/>
                <a:ea typeface="Helvetica Neue"/>
                <a:cs typeface="Helvetica Neue"/>
                <a:sym typeface="Helvetica Neue"/>
              </a:rPr>
              <a:t>Ti:Sapph</a:t>
            </a:r>
            <a:endParaRPr sz="667" kern="0" dirty="0">
              <a:solidFill>
                <a:srgbClr val="FF1919"/>
              </a:solidFill>
              <a:latin typeface="Helvetica Neue" panose="020B0604020202020204" charset="0"/>
              <a:cs typeface="Arial"/>
              <a:sym typeface="Arial"/>
            </a:endParaRPr>
          </a:p>
        </p:txBody>
      </p:sp>
      <p:sp>
        <p:nvSpPr>
          <p:cNvPr id="247" name="Google Shape;247;p21"/>
          <p:cNvSpPr txBox="1"/>
          <p:nvPr/>
        </p:nvSpPr>
        <p:spPr>
          <a:xfrm>
            <a:off x="8946408" y="164281"/>
            <a:ext cx="1255600" cy="396400"/>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1200" b="1" kern="0" dirty="0">
                <a:solidFill>
                  <a:srgbClr val="000000"/>
                </a:solidFill>
                <a:latin typeface="Helvetica Neue" panose="020B0604020202020204" charset="0"/>
                <a:ea typeface="Helvetica Neue"/>
                <a:cs typeface="Helvetica Neue"/>
                <a:sym typeface="Helvetica Neue"/>
              </a:rPr>
              <a:t>Tx Spec.</a:t>
            </a:r>
          </a:p>
          <a:p>
            <a:pPr defTabSz="1219170">
              <a:buClr>
                <a:srgbClr val="000000"/>
              </a:buClr>
            </a:pPr>
            <a:r>
              <a:rPr lang="en-US" sz="1467" b="1" kern="0" dirty="0">
                <a:solidFill>
                  <a:srgbClr val="000000"/>
                </a:solidFill>
                <a:latin typeface="Helvetica Neue" panose="020B0604020202020204" charset="0"/>
                <a:ea typeface="Helvetica Neue"/>
                <a:cs typeface="Helvetica Neue"/>
                <a:sym typeface="Helvetica Neue"/>
              </a:rPr>
              <a:t>5 - 9.2um</a:t>
            </a:r>
            <a:endParaRPr sz="1467" kern="0" dirty="0">
              <a:solidFill>
                <a:srgbClr val="000000"/>
              </a:solidFill>
              <a:latin typeface="Helvetica Neue" panose="020B0604020202020204" charset="0"/>
              <a:cs typeface="Arial"/>
              <a:sym typeface="Arial"/>
            </a:endParaRPr>
          </a:p>
        </p:txBody>
      </p:sp>
      <p:cxnSp>
        <p:nvCxnSpPr>
          <p:cNvPr id="249" name="Google Shape;249;p21"/>
          <p:cNvCxnSpPr>
            <a:cxnSpLocks/>
            <a:stCxn id="241" idx="3"/>
          </p:cNvCxnSpPr>
          <p:nvPr/>
        </p:nvCxnSpPr>
        <p:spPr>
          <a:xfrm flipV="1">
            <a:off x="8648816" y="758312"/>
            <a:ext cx="2582107" cy="4832"/>
          </a:xfrm>
          <a:prstGeom prst="straightConnector1">
            <a:avLst/>
          </a:prstGeom>
          <a:noFill/>
          <a:ln w="38100" cap="flat" cmpd="sng">
            <a:solidFill>
              <a:schemeClr val="accent2"/>
            </a:solidFill>
            <a:prstDash val="solid"/>
            <a:miter lim="800000"/>
            <a:headEnd type="none" w="sm" len="sm"/>
            <a:tailEnd type="none" w="sm" len="sm"/>
          </a:ln>
        </p:spPr>
      </p:cxnSp>
      <p:sp>
        <p:nvSpPr>
          <p:cNvPr id="250" name="Google Shape;250;p21"/>
          <p:cNvSpPr/>
          <p:nvPr/>
        </p:nvSpPr>
        <p:spPr>
          <a:xfrm rot="5400000">
            <a:off x="11228656" y="541539"/>
            <a:ext cx="615600" cy="374400"/>
          </a:xfrm>
          <a:prstGeom prst="rect">
            <a:avLst/>
          </a:prstGeom>
          <a:solidFill>
            <a:schemeClr val="accent6"/>
          </a:solidFill>
          <a:ln>
            <a:noFill/>
          </a:ln>
        </p:spPr>
        <p:txBody>
          <a:bodyPr spcFirstLastPara="1" wrap="square" lIns="45700" tIns="45700" rIns="45700" bIns="45700" anchor="ctr" anchorCtr="0">
            <a:noAutofit/>
          </a:bodyPr>
          <a:lstStyle/>
          <a:p>
            <a:pPr defTabSz="1219170">
              <a:buClr>
                <a:srgbClr val="000000"/>
              </a:buClr>
            </a:pPr>
            <a:endParaRPr sz="1867" kern="0">
              <a:solidFill>
                <a:srgbClr val="00375B"/>
              </a:solidFill>
              <a:latin typeface="Helvetica Neue" panose="020B0604020202020204" charset="0"/>
              <a:ea typeface="Helvetica Neue"/>
              <a:cs typeface="Helvetica Neue"/>
              <a:sym typeface="Helvetica Neue"/>
            </a:endParaRPr>
          </a:p>
        </p:txBody>
      </p:sp>
      <p:sp>
        <p:nvSpPr>
          <p:cNvPr id="251" name="Google Shape;251;p21"/>
          <p:cNvSpPr/>
          <p:nvPr/>
        </p:nvSpPr>
        <p:spPr>
          <a:xfrm rot="5400000">
            <a:off x="11169640" y="607143"/>
            <a:ext cx="381200" cy="275600"/>
          </a:xfrm>
          <a:prstGeom prst="rect">
            <a:avLst/>
          </a:prstGeom>
          <a:solidFill>
            <a:srgbClr val="A7A7A7"/>
          </a:solidFill>
          <a:ln>
            <a:noFill/>
          </a:ln>
        </p:spPr>
        <p:txBody>
          <a:bodyPr spcFirstLastPara="1" wrap="square" lIns="45700" tIns="45700" rIns="45700" bIns="45700" anchor="ctr" anchorCtr="0">
            <a:noAutofit/>
          </a:bodyPr>
          <a:lstStyle/>
          <a:p>
            <a:pPr defTabSz="1219170">
              <a:buClr>
                <a:srgbClr val="000000"/>
              </a:buClr>
            </a:pPr>
            <a:endParaRPr sz="1867" kern="0">
              <a:solidFill>
                <a:srgbClr val="00375B"/>
              </a:solidFill>
              <a:latin typeface="Helvetica Neue" panose="020B0604020202020204" charset="0"/>
              <a:ea typeface="Helvetica Neue"/>
              <a:cs typeface="Helvetica Neue"/>
              <a:sym typeface="Helvetica Neue"/>
            </a:endParaRPr>
          </a:p>
        </p:txBody>
      </p:sp>
      <p:sp>
        <p:nvSpPr>
          <p:cNvPr id="252" name="Google Shape;252;p21"/>
          <p:cNvSpPr/>
          <p:nvPr/>
        </p:nvSpPr>
        <p:spPr>
          <a:xfrm rot="5400000">
            <a:off x="11125755" y="612811"/>
            <a:ext cx="233600" cy="286400"/>
          </a:xfrm>
          <a:prstGeom prst="triangle">
            <a:avLst>
              <a:gd name="adj" fmla="val 50000"/>
            </a:avLst>
          </a:prstGeom>
          <a:solidFill>
            <a:schemeClr val="accent3"/>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Helvetica Neue" panose="020B0604020202020204" charset="0"/>
              <a:ea typeface="Calibri"/>
              <a:cs typeface="Calibri"/>
              <a:sym typeface="Calibri"/>
            </a:endParaRPr>
          </a:p>
        </p:txBody>
      </p:sp>
      <p:sp>
        <p:nvSpPr>
          <p:cNvPr id="253" name="Google Shape;253;p21"/>
          <p:cNvSpPr/>
          <p:nvPr/>
        </p:nvSpPr>
        <p:spPr>
          <a:xfrm>
            <a:off x="3666900" y="5528156"/>
            <a:ext cx="3746400" cy="956000"/>
          </a:xfrm>
          <a:prstGeom prst="rect">
            <a:avLst/>
          </a:prstGeom>
          <a:solidFill>
            <a:srgbClr val="FFFFFF"/>
          </a:solidFill>
          <a:ln w="50800" cap="flat" cmpd="sng">
            <a:solidFill>
              <a:srgbClr val="000000"/>
            </a:solidFill>
            <a:prstDash val="solid"/>
            <a:bevel/>
            <a:headEnd type="none" w="sm" len="sm"/>
            <a:tailEnd type="none" w="sm" len="sm"/>
          </a:ln>
        </p:spPr>
        <p:txBody>
          <a:bodyPr spcFirstLastPara="1" wrap="square" lIns="45700" tIns="45700" rIns="45700" bIns="45700" anchor="ctr" anchorCtr="0">
            <a:noAutofit/>
          </a:bodyPr>
          <a:lstStyle/>
          <a:p>
            <a:pPr defTabSz="1219170">
              <a:buClr>
                <a:srgbClr val="000000"/>
              </a:buClr>
            </a:pPr>
            <a:endParaRPr sz="1867" kern="0">
              <a:solidFill>
                <a:srgbClr val="000000"/>
              </a:solidFill>
              <a:latin typeface="Helvetica Neue" panose="020B0604020202020204" charset="0"/>
              <a:ea typeface="Helvetica Neue"/>
              <a:cs typeface="Helvetica Neue"/>
              <a:sym typeface="Helvetica Neue"/>
            </a:endParaRPr>
          </a:p>
        </p:txBody>
      </p:sp>
      <p:sp>
        <p:nvSpPr>
          <p:cNvPr id="254" name="Google Shape;254;p21"/>
          <p:cNvSpPr txBox="1"/>
          <p:nvPr/>
        </p:nvSpPr>
        <p:spPr>
          <a:xfrm>
            <a:off x="4680668" y="5552527"/>
            <a:ext cx="1101200" cy="364400"/>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667" b="1" kern="0" dirty="0">
                <a:solidFill>
                  <a:srgbClr val="000000"/>
                </a:solidFill>
                <a:latin typeface="Helvetica Neue" panose="020B0604020202020204" charset="0"/>
                <a:ea typeface="Helvetica Neue"/>
                <a:cs typeface="Helvetica Neue"/>
                <a:sym typeface="Helvetica Neue"/>
              </a:rPr>
              <a:t>Focusing</a:t>
            </a:r>
            <a:endParaRPr sz="1467" kern="0" dirty="0">
              <a:solidFill>
                <a:srgbClr val="000000"/>
              </a:solidFill>
              <a:latin typeface="Helvetica Neue" panose="020B0604020202020204" charset="0"/>
              <a:cs typeface="Arial"/>
              <a:sym typeface="Arial"/>
            </a:endParaRPr>
          </a:p>
          <a:p>
            <a:pPr defTabSz="1219170">
              <a:buClr>
                <a:srgbClr val="000000"/>
              </a:buClr>
            </a:pPr>
            <a:r>
              <a:rPr lang="en-US" sz="667" b="1" kern="0" dirty="0">
                <a:solidFill>
                  <a:srgbClr val="000000"/>
                </a:solidFill>
                <a:latin typeface="Helvetica Neue" panose="020B0604020202020204" charset="0"/>
                <a:ea typeface="Helvetica Neue"/>
                <a:cs typeface="Helvetica Neue"/>
                <a:sym typeface="Helvetica Neue"/>
              </a:rPr>
              <a:t>lens</a:t>
            </a:r>
            <a:endParaRPr sz="667" kern="0" dirty="0">
              <a:solidFill>
                <a:srgbClr val="000000"/>
              </a:solidFill>
              <a:latin typeface="Helvetica Neue" panose="020B0604020202020204" charset="0"/>
              <a:cs typeface="Arial"/>
              <a:sym typeface="Arial"/>
            </a:endParaRPr>
          </a:p>
        </p:txBody>
      </p:sp>
      <p:sp>
        <p:nvSpPr>
          <p:cNvPr id="255" name="Google Shape;255;p21"/>
          <p:cNvSpPr txBox="1"/>
          <p:nvPr/>
        </p:nvSpPr>
        <p:spPr>
          <a:xfrm rot="-5400000">
            <a:off x="3618848" y="5818992"/>
            <a:ext cx="936000" cy="364400"/>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1200" b="1" kern="0">
                <a:solidFill>
                  <a:srgbClr val="000000"/>
                </a:solidFill>
                <a:latin typeface="Helvetica Neue" panose="020B0604020202020204" charset="0"/>
                <a:ea typeface="Helvetica Neue"/>
                <a:cs typeface="Helvetica Neue"/>
                <a:sym typeface="Helvetica Neue"/>
              </a:rPr>
              <a:t>Pyrocam IV</a:t>
            </a:r>
            <a:endParaRPr sz="1200" kern="0">
              <a:solidFill>
                <a:srgbClr val="000000"/>
              </a:solidFill>
              <a:latin typeface="Helvetica Neue" panose="020B0604020202020204" charset="0"/>
              <a:cs typeface="Arial"/>
              <a:sym typeface="Arial"/>
            </a:endParaRPr>
          </a:p>
        </p:txBody>
      </p:sp>
      <p:cxnSp>
        <p:nvCxnSpPr>
          <p:cNvPr id="257" name="Google Shape;257;p21"/>
          <p:cNvCxnSpPr/>
          <p:nvPr/>
        </p:nvCxnSpPr>
        <p:spPr>
          <a:xfrm>
            <a:off x="5496885" y="5922488"/>
            <a:ext cx="0" cy="472800"/>
          </a:xfrm>
          <a:prstGeom prst="straightConnector1">
            <a:avLst/>
          </a:prstGeom>
          <a:noFill/>
          <a:ln w="38100" cap="flat" cmpd="sng">
            <a:solidFill>
              <a:schemeClr val="dk1"/>
            </a:solidFill>
            <a:prstDash val="dot"/>
            <a:miter lim="800000"/>
            <a:headEnd type="none" w="sm" len="sm"/>
            <a:tailEnd type="none" w="sm" len="sm"/>
          </a:ln>
        </p:spPr>
      </p:cxnSp>
      <p:sp>
        <p:nvSpPr>
          <p:cNvPr id="258" name="Google Shape;258;p21"/>
          <p:cNvSpPr txBox="1"/>
          <p:nvPr/>
        </p:nvSpPr>
        <p:spPr>
          <a:xfrm>
            <a:off x="5276644" y="5531535"/>
            <a:ext cx="1101200" cy="364400"/>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667" b="1" kern="0">
                <a:solidFill>
                  <a:srgbClr val="000000"/>
                </a:solidFill>
                <a:latin typeface="Helvetica Neue" panose="020B0604020202020204" charset="0"/>
                <a:ea typeface="Helvetica Neue"/>
                <a:cs typeface="Helvetica Neue"/>
                <a:sym typeface="Helvetica Neue"/>
              </a:rPr>
              <a:t>Wavelength </a:t>
            </a:r>
            <a:endParaRPr sz="1467" kern="0">
              <a:solidFill>
                <a:srgbClr val="000000"/>
              </a:solidFill>
              <a:latin typeface="Helvetica Neue" panose="020B0604020202020204" charset="0"/>
              <a:cs typeface="Arial"/>
              <a:sym typeface="Arial"/>
            </a:endParaRPr>
          </a:p>
          <a:p>
            <a:pPr defTabSz="1219170">
              <a:buClr>
                <a:srgbClr val="000000"/>
              </a:buClr>
            </a:pPr>
            <a:r>
              <a:rPr lang="en-US" sz="667" b="1" kern="0">
                <a:solidFill>
                  <a:srgbClr val="000000"/>
                </a:solidFill>
                <a:latin typeface="Helvetica Neue" panose="020B0604020202020204" charset="0"/>
                <a:ea typeface="Helvetica Neue"/>
                <a:cs typeface="Helvetica Neue"/>
                <a:sym typeface="Helvetica Neue"/>
              </a:rPr>
              <a:t>dispersive</a:t>
            </a:r>
            <a:endParaRPr sz="1467" kern="0">
              <a:solidFill>
                <a:srgbClr val="000000"/>
              </a:solidFill>
              <a:latin typeface="Helvetica Neue" panose="020B0604020202020204" charset="0"/>
              <a:cs typeface="Arial"/>
              <a:sym typeface="Arial"/>
            </a:endParaRPr>
          </a:p>
          <a:p>
            <a:pPr defTabSz="1219170">
              <a:buClr>
                <a:srgbClr val="000000"/>
              </a:buClr>
            </a:pPr>
            <a:r>
              <a:rPr lang="en-US" sz="667" b="1" kern="0">
                <a:solidFill>
                  <a:srgbClr val="000000"/>
                </a:solidFill>
                <a:latin typeface="Helvetica Neue" panose="020B0604020202020204" charset="0"/>
                <a:ea typeface="Helvetica Neue"/>
                <a:cs typeface="Helvetica Neue"/>
                <a:sym typeface="Helvetica Neue"/>
              </a:rPr>
              <a:t>element</a:t>
            </a:r>
            <a:endParaRPr sz="667" kern="0">
              <a:solidFill>
                <a:srgbClr val="000000"/>
              </a:solidFill>
              <a:latin typeface="Helvetica Neue" panose="020B0604020202020204" charset="0"/>
              <a:cs typeface="Arial"/>
              <a:sym typeface="Arial"/>
            </a:endParaRPr>
          </a:p>
        </p:txBody>
      </p:sp>
      <p:sp>
        <p:nvSpPr>
          <p:cNvPr id="260" name="Google Shape;260;p21"/>
          <p:cNvSpPr txBox="1"/>
          <p:nvPr/>
        </p:nvSpPr>
        <p:spPr>
          <a:xfrm>
            <a:off x="6042305" y="6225112"/>
            <a:ext cx="1255600" cy="396400"/>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1200" b="1" kern="0" dirty="0">
                <a:solidFill>
                  <a:srgbClr val="000000"/>
                </a:solidFill>
                <a:latin typeface="Helvetica Neue" panose="020B0604020202020204" charset="0"/>
                <a:ea typeface="Helvetica Neue"/>
                <a:cs typeface="Helvetica Neue"/>
                <a:sym typeface="Helvetica Neue"/>
              </a:rPr>
              <a:t>Rx Spec. 2-5um</a:t>
            </a:r>
            <a:endParaRPr sz="1467" kern="0" dirty="0">
              <a:solidFill>
                <a:srgbClr val="000000"/>
              </a:solidFill>
              <a:latin typeface="Helvetica Neue" panose="020B0604020202020204" charset="0"/>
              <a:cs typeface="Arial"/>
              <a:sym typeface="Arial"/>
            </a:endParaRPr>
          </a:p>
        </p:txBody>
      </p:sp>
      <p:cxnSp>
        <p:nvCxnSpPr>
          <p:cNvPr id="261" name="Google Shape;261;p21"/>
          <p:cNvCxnSpPr/>
          <p:nvPr/>
        </p:nvCxnSpPr>
        <p:spPr>
          <a:xfrm>
            <a:off x="4877197" y="5838513"/>
            <a:ext cx="0" cy="4940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262" name="Google Shape;262;p21"/>
          <p:cNvCxnSpPr/>
          <p:nvPr/>
        </p:nvCxnSpPr>
        <p:spPr>
          <a:xfrm rot="10800000" flipH="1">
            <a:off x="4310997" y="6073080"/>
            <a:ext cx="2796800" cy="18400"/>
          </a:xfrm>
          <a:prstGeom prst="straightConnector1">
            <a:avLst/>
          </a:prstGeom>
          <a:noFill/>
          <a:ln w="19050" cap="flat" cmpd="sng">
            <a:solidFill>
              <a:schemeClr val="accent4"/>
            </a:solidFill>
            <a:prstDash val="solid"/>
            <a:miter lim="800000"/>
            <a:headEnd type="none" w="sm" len="sm"/>
            <a:tailEnd type="none" w="sm" len="sm"/>
          </a:ln>
        </p:spPr>
      </p:cxnSp>
      <p:sp>
        <p:nvSpPr>
          <p:cNvPr id="263" name="Google Shape;263;p21"/>
          <p:cNvSpPr/>
          <p:nvPr/>
        </p:nvSpPr>
        <p:spPr>
          <a:xfrm rot="5400000">
            <a:off x="4033296" y="5882221"/>
            <a:ext cx="615600" cy="374400"/>
          </a:xfrm>
          <a:prstGeom prst="rect">
            <a:avLst/>
          </a:prstGeom>
          <a:solidFill>
            <a:schemeClr val="accent6"/>
          </a:solidFill>
          <a:ln>
            <a:noFill/>
          </a:ln>
        </p:spPr>
        <p:txBody>
          <a:bodyPr spcFirstLastPara="1" wrap="square" lIns="45700" tIns="45700" rIns="45700" bIns="45700" anchor="ctr" anchorCtr="0">
            <a:noAutofit/>
          </a:bodyPr>
          <a:lstStyle/>
          <a:p>
            <a:pPr defTabSz="1219170">
              <a:buClr>
                <a:srgbClr val="000000"/>
              </a:buClr>
            </a:pPr>
            <a:endParaRPr sz="1867" kern="0">
              <a:solidFill>
                <a:srgbClr val="00375B"/>
              </a:solidFill>
              <a:latin typeface="Helvetica Neue" panose="020B0604020202020204" charset="0"/>
              <a:ea typeface="Helvetica Neue"/>
              <a:cs typeface="Helvetica Neue"/>
              <a:sym typeface="Helvetica Neue"/>
            </a:endParaRPr>
          </a:p>
        </p:txBody>
      </p:sp>
      <p:sp>
        <p:nvSpPr>
          <p:cNvPr id="264" name="Google Shape;264;p21"/>
          <p:cNvSpPr/>
          <p:nvPr/>
        </p:nvSpPr>
        <p:spPr>
          <a:xfrm rot="5400000">
            <a:off x="4322992" y="5926276"/>
            <a:ext cx="381200" cy="275600"/>
          </a:xfrm>
          <a:prstGeom prst="rect">
            <a:avLst/>
          </a:prstGeom>
          <a:solidFill>
            <a:srgbClr val="A7A7A7"/>
          </a:solidFill>
          <a:ln>
            <a:noFill/>
          </a:ln>
        </p:spPr>
        <p:txBody>
          <a:bodyPr spcFirstLastPara="1" wrap="square" lIns="45700" tIns="45700" rIns="45700" bIns="45700" anchor="ctr" anchorCtr="0">
            <a:noAutofit/>
          </a:bodyPr>
          <a:lstStyle/>
          <a:p>
            <a:pPr defTabSz="1219170">
              <a:buClr>
                <a:srgbClr val="000000"/>
              </a:buClr>
            </a:pPr>
            <a:endParaRPr sz="1867" kern="0">
              <a:solidFill>
                <a:srgbClr val="00375B"/>
              </a:solidFill>
              <a:latin typeface="Helvetica Neue" panose="020B0604020202020204" charset="0"/>
              <a:ea typeface="Helvetica Neue"/>
              <a:cs typeface="Helvetica Neue"/>
              <a:sym typeface="Helvetica Neue"/>
            </a:endParaRPr>
          </a:p>
        </p:txBody>
      </p:sp>
      <p:sp>
        <p:nvSpPr>
          <p:cNvPr id="265" name="Google Shape;265;p21"/>
          <p:cNvSpPr/>
          <p:nvPr/>
        </p:nvSpPr>
        <p:spPr>
          <a:xfrm rot="-5400000">
            <a:off x="4519276" y="5925993"/>
            <a:ext cx="233600" cy="286400"/>
          </a:xfrm>
          <a:prstGeom prst="triangle">
            <a:avLst>
              <a:gd name="adj" fmla="val 50000"/>
            </a:avLst>
          </a:prstGeom>
          <a:solidFill>
            <a:schemeClr val="accent3"/>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Helvetica Neue" panose="020B0604020202020204" charset="0"/>
              <a:ea typeface="Calibri"/>
              <a:cs typeface="Calibri"/>
              <a:sym typeface="Calibri"/>
            </a:endParaRPr>
          </a:p>
        </p:txBody>
      </p:sp>
      <p:cxnSp>
        <p:nvCxnSpPr>
          <p:cNvPr id="266" name="Google Shape;266;p21"/>
          <p:cNvCxnSpPr>
            <a:cxnSpLocks/>
          </p:cNvCxnSpPr>
          <p:nvPr/>
        </p:nvCxnSpPr>
        <p:spPr>
          <a:xfrm flipH="1">
            <a:off x="7087318" y="4900223"/>
            <a:ext cx="14799" cy="1172421"/>
          </a:xfrm>
          <a:prstGeom prst="straightConnector1">
            <a:avLst/>
          </a:prstGeom>
          <a:noFill/>
          <a:ln w="19050" cap="flat" cmpd="sng">
            <a:solidFill>
              <a:schemeClr val="accent4"/>
            </a:solidFill>
            <a:prstDash val="solid"/>
            <a:miter lim="800000"/>
            <a:headEnd type="none" w="sm" len="sm"/>
            <a:tailEnd type="none" w="sm" len="sm"/>
          </a:ln>
        </p:spPr>
      </p:cxnSp>
      <p:sp>
        <p:nvSpPr>
          <p:cNvPr id="267" name="Google Shape;267;p21"/>
          <p:cNvSpPr/>
          <p:nvPr/>
        </p:nvSpPr>
        <p:spPr>
          <a:xfrm rot="2700000">
            <a:off x="7090437" y="5861945"/>
            <a:ext cx="50912" cy="472347"/>
          </a:xfrm>
          <a:prstGeom prst="rect">
            <a:avLst/>
          </a:prstGeom>
          <a:solidFill>
            <a:srgbClr val="A7A7A7"/>
          </a:solidFill>
          <a:ln>
            <a:noFill/>
          </a:ln>
        </p:spPr>
        <p:txBody>
          <a:bodyPr spcFirstLastPara="1" wrap="square" lIns="45700" tIns="45700" rIns="45700" bIns="45700" anchor="ctr" anchorCtr="0">
            <a:noAutofit/>
          </a:bodyPr>
          <a:lstStyle/>
          <a:p>
            <a:pPr defTabSz="1219170">
              <a:buClr>
                <a:srgbClr val="000000"/>
              </a:buClr>
            </a:pPr>
            <a:endParaRPr sz="1867" kern="0">
              <a:solidFill>
                <a:srgbClr val="000000"/>
              </a:solidFill>
              <a:latin typeface="Helvetica Neue" panose="020B0604020202020204" charset="0"/>
              <a:ea typeface="Helvetica Neue"/>
              <a:cs typeface="Helvetica Neue"/>
              <a:sym typeface="Helvetica Neue"/>
            </a:endParaRPr>
          </a:p>
        </p:txBody>
      </p:sp>
      <p:sp>
        <p:nvSpPr>
          <p:cNvPr id="269" name="Google Shape;269;p21"/>
          <p:cNvSpPr/>
          <p:nvPr/>
        </p:nvSpPr>
        <p:spPr>
          <a:xfrm>
            <a:off x="6492747" y="3055847"/>
            <a:ext cx="838000" cy="610400"/>
          </a:xfrm>
          <a:prstGeom prst="rect">
            <a:avLst/>
          </a:prstGeom>
          <a:solidFill>
            <a:srgbClr val="D6D6D6"/>
          </a:solidFill>
          <a:ln>
            <a:noFill/>
          </a:ln>
        </p:spPr>
        <p:txBody>
          <a:bodyPr spcFirstLastPara="1" wrap="square" lIns="45700" tIns="45700" rIns="45700" bIns="45700" anchor="ctr" anchorCtr="0">
            <a:noAutofit/>
          </a:bodyPr>
          <a:lstStyle/>
          <a:p>
            <a:pPr defTabSz="1219170">
              <a:buClr>
                <a:srgbClr val="000000"/>
              </a:buClr>
            </a:pPr>
            <a:r>
              <a:rPr lang="en-US" sz="1733" b="1" kern="0" dirty="0">
                <a:solidFill>
                  <a:srgbClr val="000000"/>
                </a:solidFill>
                <a:latin typeface="Helvetica Neue" panose="020B0604020202020204" charset="0"/>
                <a:ea typeface="Helvetica Neue"/>
                <a:cs typeface="Helvetica Neue"/>
                <a:sym typeface="Helvetica Neue"/>
              </a:rPr>
              <a:t>PMQ’s</a:t>
            </a:r>
            <a:endParaRPr sz="1733" b="1" kern="0" dirty="0">
              <a:solidFill>
                <a:srgbClr val="000000"/>
              </a:solidFill>
              <a:latin typeface="Helvetica Neue" panose="020B0604020202020204" charset="0"/>
              <a:ea typeface="Helvetica Neue"/>
              <a:cs typeface="Helvetica Neue"/>
              <a:sym typeface="Helvetica Neue"/>
            </a:endParaRPr>
          </a:p>
        </p:txBody>
      </p:sp>
      <p:cxnSp>
        <p:nvCxnSpPr>
          <p:cNvPr id="271" name="Google Shape;271;p21"/>
          <p:cNvCxnSpPr>
            <a:endCxn id="215" idx="3"/>
          </p:cNvCxnSpPr>
          <p:nvPr/>
        </p:nvCxnSpPr>
        <p:spPr>
          <a:xfrm rot="10800000">
            <a:off x="7975495" y="3383395"/>
            <a:ext cx="816400" cy="248800"/>
          </a:xfrm>
          <a:prstGeom prst="straightConnector1">
            <a:avLst/>
          </a:prstGeom>
          <a:noFill/>
          <a:ln w="19050" cap="flat" cmpd="sng">
            <a:solidFill>
              <a:srgbClr val="9900FF"/>
            </a:solidFill>
            <a:prstDash val="solid"/>
            <a:round/>
            <a:headEnd type="none" w="med" len="med"/>
            <a:tailEnd type="triangle" w="med" len="med"/>
          </a:ln>
        </p:spPr>
      </p:cxnSp>
      <p:cxnSp>
        <p:nvCxnSpPr>
          <p:cNvPr id="272" name="Google Shape;272;p21"/>
          <p:cNvCxnSpPr/>
          <p:nvPr/>
        </p:nvCxnSpPr>
        <p:spPr>
          <a:xfrm flipH="1">
            <a:off x="5064287" y="3375931"/>
            <a:ext cx="2874000" cy="839600"/>
          </a:xfrm>
          <a:prstGeom prst="straightConnector1">
            <a:avLst/>
          </a:prstGeom>
          <a:noFill/>
          <a:ln w="19050" cap="flat" cmpd="sng">
            <a:solidFill>
              <a:srgbClr val="9900FF"/>
            </a:solidFill>
            <a:prstDash val="solid"/>
            <a:round/>
            <a:headEnd type="none" w="med" len="med"/>
            <a:tailEnd type="triangle" w="med" len="med"/>
          </a:ln>
        </p:spPr>
      </p:cxnSp>
      <p:sp>
        <p:nvSpPr>
          <p:cNvPr id="273" name="Google Shape;273;p21"/>
          <p:cNvSpPr txBox="1"/>
          <p:nvPr/>
        </p:nvSpPr>
        <p:spPr>
          <a:xfrm>
            <a:off x="4677989" y="3309597"/>
            <a:ext cx="850800" cy="396400"/>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1467" b="1" kern="0" dirty="0">
                <a:solidFill>
                  <a:srgbClr val="000000"/>
                </a:solidFill>
                <a:latin typeface="Helvetica Neue" panose="020B0604020202020204" charset="0"/>
                <a:ea typeface="Helvetica Neue"/>
                <a:cs typeface="Helvetica Neue"/>
                <a:sym typeface="Helvetica Neue"/>
              </a:rPr>
              <a:t>e - </a:t>
            </a:r>
            <a:r>
              <a:rPr lang="en-US" sz="1467" b="1" kern="0" dirty="0" err="1">
                <a:solidFill>
                  <a:srgbClr val="000000"/>
                </a:solidFill>
                <a:latin typeface="Helvetica Neue" panose="020B0604020202020204" charset="0"/>
                <a:ea typeface="Helvetica Neue"/>
                <a:cs typeface="Helvetica Neue"/>
                <a:sym typeface="Helvetica Neue"/>
              </a:rPr>
              <a:t>diag</a:t>
            </a:r>
            <a:endParaRPr sz="133" kern="0" dirty="0">
              <a:solidFill>
                <a:srgbClr val="000000"/>
              </a:solidFill>
              <a:latin typeface="Helvetica Neue" panose="020B0604020202020204" charset="0"/>
              <a:cs typeface="Arial"/>
              <a:sym typeface="Arial"/>
            </a:endParaRPr>
          </a:p>
        </p:txBody>
      </p:sp>
      <p:sp>
        <p:nvSpPr>
          <p:cNvPr id="274" name="Google Shape;274;p21"/>
          <p:cNvSpPr txBox="1"/>
          <p:nvPr/>
        </p:nvSpPr>
        <p:spPr>
          <a:xfrm rot="-959750">
            <a:off x="5886397" y="3687074"/>
            <a:ext cx="1810083" cy="396532"/>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1467" b="1" kern="0" dirty="0">
                <a:solidFill>
                  <a:srgbClr val="000000"/>
                </a:solidFill>
                <a:latin typeface="Helvetica Neue" panose="020B0604020202020204" charset="0"/>
                <a:ea typeface="Helvetica Neue"/>
                <a:cs typeface="Helvetica Neue"/>
                <a:sym typeface="Helvetica Neue"/>
              </a:rPr>
              <a:t>Bragg Diffraction Spectrometry</a:t>
            </a:r>
            <a:endParaRPr sz="133" kern="0" dirty="0">
              <a:solidFill>
                <a:srgbClr val="000000"/>
              </a:solidFill>
              <a:latin typeface="Helvetica Neue" panose="020B0604020202020204" charset="0"/>
              <a:cs typeface="Arial"/>
              <a:sym typeface="Arial"/>
            </a:endParaRPr>
          </a:p>
        </p:txBody>
      </p:sp>
      <p:cxnSp>
        <p:nvCxnSpPr>
          <p:cNvPr id="72" name="Google Shape;249;p21">
            <a:extLst>
              <a:ext uri="{FF2B5EF4-FFF2-40B4-BE49-F238E27FC236}">
                <a16:creationId xmlns:a16="http://schemas.microsoft.com/office/drawing/2014/main" id="{8D58643F-B44A-584C-BA96-7CD3F7D4D0B4}"/>
              </a:ext>
            </a:extLst>
          </p:cNvPr>
          <p:cNvCxnSpPr>
            <a:cxnSpLocks/>
            <a:endCxn id="80" idx="1"/>
          </p:cNvCxnSpPr>
          <p:nvPr/>
        </p:nvCxnSpPr>
        <p:spPr>
          <a:xfrm flipV="1">
            <a:off x="7928969" y="1933820"/>
            <a:ext cx="770012" cy="1379"/>
          </a:xfrm>
          <a:prstGeom prst="straightConnector1">
            <a:avLst/>
          </a:prstGeom>
          <a:noFill/>
          <a:ln w="57150" cap="flat" cmpd="sng">
            <a:solidFill>
              <a:schemeClr val="accent2"/>
            </a:solidFill>
            <a:prstDash val="solid"/>
            <a:miter lim="800000"/>
            <a:headEnd type="none" w="sm" len="sm"/>
            <a:tailEnd type="none" w="sm" len="sm"/>
          </a:ln>
        </p:spPr>
      </p:cxnSp>
      <p:sp>
        <p:nvSpPr>
          <p:cNvPr id="80" name="Google Shape;241;p21">
            <a:extLst>
              <a:ext uri="{FF2B5EF4-FFF2-40B4-BE49-F238E27FC236}">
                <a16:creationId xmlns:a16="http://schemas.microsoft.com/office/drawing/2014/main" id="{BE1E71EA-CF2C-8644-8BBB-D50EFD86462F}"/>
              </a:ext>
            </a:extLst>
          </p:cNvPr>
          <p:cNvSpPr/>
          <p:nvPr/>
        </p:nvSpPr>
        <p:spPr>
          <a:xfrm rot="2700000">
            <a:off x="8691524" y="1715647"/>
            <a:ext cx="50912" cy="472347"/>
          </a:xfrm>
          <a:prstGeom prst="rect">
            <a:avLst/>
          </a:prstGeom>
          <a:solidFill>
            <a:srgbClr val="A7A7A7"/>
          </a:solidFill>
          <a:ln>
            <a:noFill/>
          </a:ln>
        </p:spPr>
        <p:txBody>
          <a:bodyPr spcFirstLastPara="1" wrap="square" lIns="45700" tIns="45700" rIns="45700" bIns="45700" anchor="ctr" anchorCtr="0">
            <a:noAutofit/>
          </a:bodyPr>
          <a:lstStyle/>
          <a:p>
            <a:pPr defTabSz="1219170">
              <a:buClr>
                <a:srgbClr val="000000"/>
              </a:buClr>
            </a:pPr>
            <a:endParaRPr sz="1867" kern="0">
              <a:solidFill>
                <a:srgbClr val="000000"/>
              </a:solidFill>
              <a:latin typeface="Helvetica Neue" panose="020B0604020202020204" charset="0"/>
              <a:ea typeface="Helvetica Neue"/>
              <a:cs typeface="Helvetica Neue"/>
              <a:sym typeface="Helvetica Neue"/>
            </a:endParaRPr>
          </a:p>
        </p:txBody>
      </p:sp>
      <p:cxnSp>
        <p:nvCxnSpPr>
          <p:cNvPr id="81" name="Google Shape;249;p21">
            <a:extLst>
              <a:ext uri="{FF2B5EF4-FFF2-40B4-BE49-F238E27FC236}">
                <a16:creationId xmlns:a16="http://schemas.microsoft.com/office/drawing/2014/main" id="{69973E10-8C14-9B4C-99E5-64529553BC8B}"/>
              </a:ext>
            </a:extLst>
          </p:cNvPr>
          <p:cNvCxnSpPr>
            <a:cxnSpLocks/>
          </p:cNvCxnSpPr>
          <p:nvPr/>
        </p:nvCxnSpPr>
        <p:spPr>
          <a:xfrm flipH="1" flipV="1">
            <a:off x="8658131" y="740290"/>
            <a:ext cx="10107" cy="1174047"/>
          </a:xfrm>
          <a:prstGeom prst="straightConnector1">
            <a:avLst/>
          </a:prstGeom>
          <a:noFill/>
          <a:ln w="57150" cap="flat" cmpd="sng">
            <a:solidFill>
              <a:schemeClr val="accent2"/>
            </a:solidFill>
            <a:prstDash val="solid"/>
            <a:miter lim="800000"/>
            <a:headEnd type="none" w="sm" len="sm"/>
            <a:tailEnd type="none" w="sm" len="sm"/>
          </a:ln>
        </p:spPr>
      </p:cxnSp>
      <p:cxnSp>
        <p:nvCxnSpPr>
          <p:cNvPr id="89" name="Google Shape;248;p21">
            <a:extLst>
              <a:ext uri="{FF2B5EF4-FFF2-40B4-BE49-F238E27FC236}">
                <a16:creationId xmlns:a16="http://schemas.microsoft.com/office/drawing/2014/main" id="{5D5215C5-EE55-024E-BBDF-CDCF0DF62C4F}"/>
              </a:ext>
            </a:extLst>
          </p:cNvPr>
          <p:cNvCxnSpPr>
            <a:cxnSpLocks/>
          </p:cNvCxnSpPr>
          <p:nvPr/>
        </p:nvCxnSpPr>
        <p:spPr>
          <a:xfrm>
            <a:off x="7596004" y="362481"/>
            <a:ext cx="653424" cy="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73" name="Google Shape;241;p21">
            <a:extLst>
              <a:ext uri="{FF2B5EF4-FFF2-40B4-BE49-F238E27FC236}">
                <a16:creationId xmlns:a16="http://schemas.microsoft.com/office/drawing/2014/main" id="{DA567706-EBCE-ED4C-81AF-610D195C8D8D}"/>
              </a:ext>
            </a:extLst>
          </p:cNvPr>
          <p:cNvSpPr/>
          <p:nvPr/>
        </p:nvSpPr>
        <p:spPr>
          <a:xfrm rot="2700000">
            <a:off x="7077828" y="4674813"/>
            <a:ext cx="50912" cy="472347"/>
          </a:xfrm>
          <a:prstGeom prst="rect">
            <a:avLst/>
          </a:prstGeom>
          <a:solidFill>
            <a:srgbClr val="A7A7A7"/>
          </a:solidFill>
          <a:ln>
            <a:noFill/>
          </a:ln>
        </p:spPr>
        <p:txBody>
          <a:bodyPr spcFirstLastPara="1" wrap="square" lIns="45700" tIns="45700" rIns="45700" bIns="45700" anchor="ctr" anchorCtr="0">
            <a:noAutofit/>
          </a:bodyPr>
          <a:lstStyle/>
          <a:p>
            <a:pPr defTabSz="1219170">
              <a:buClr>
                <a:srgbClr val="000000"/>
              </a:buClr>
            </a:pPr>
            <a:endParaRPr sz="1867" kern="0">
              <a:solidFill>
                <a:srgbClr val="000000"/>
              </a:solidFill>
              <a:latin typeface="Helvetica Neue" panose="020B0604020202020204" charset="0"/>
              <a:ea typeface="Helvetica Neue"/>
              <a:cs typeface="Helvetica Neue"/>
              <a:sym typeface="Helvetica Neue"/>
            </a:endParaRPr>
          </a:p>
        </p:txBody>
      </p:sp>
      <p:graphicFrame>
        <p:nvGraphicFramePr>
          <p:cNvPr id="4" name="Table 4">
            <a:extLst>
              <a:ext uri="{FF2B5EF4-FFF2-40B4-BE49-F238E27FC236}">
                <a16:creationId xmlns:a16="http://schemas.microsoft.com/office/drawing/2014/main" id="{6ADFB092-F6D3-45F9-82CE-41758F297AA9}"/>
              </a:ext>
            </a:extLst>
          </p:cNvPr>
          <p:cNvGraphicFramePr>
            <a:graphicFrameLocks noGrp="1"/>
          </p:cNvGraphicFramePr>
          <p:nvPr/>
        </p:nvGraphicFramePr>
        <p:xfrm>
          <a:off x="9442955" y="4275536"/>
          <a:ext cx="2431989" cy="2043711"/>
        </p:xfrm>
        <a:graphic>
          <a:graphicData uri="http://schemas.openxmlformats.org/drawingml/2006/table">
            <a:tbl>
              <a:tblPr firstRow="1" bandRow="1">
                <a:tableStyleId>{0E3FDE45-AF77-4B5C-9715-49D594BDF05E}</a:tableStyleId>
              </a:tblPr>
              <a:tblGrid>
                <a:gridCol w="810663">
                  <a:extLst>
                    <a:ext uri="{9D8B030D-6E8A-4147-A177-3AD203B41FA5}">
                      <a16:colId xmlns:a16="http://schemas.microsoft.com/office/drawing/2014/main" val="1445534437"/>
                    </a:ext>
                  </a:extLst>
                </a:gridCol>
                <a:gridCol w="810663">
                  <a:extLst>
                    <a:ext uri="{9D8B030D-6E8A-4147-A177-3AD203B41FA5}">
                      <a16:colId xmlns:a16="http://schemas.microsoft.com/office/drawing/2014/main" val="2979929012"/>
                    </a:ext>
                  </a:extLst>
                </a:gridCol>
                <a:gridCol w="810663">
                  <a:extLst>
                    <a:ext uri="{9D8B030D-6E8A-4147-A177-3AD203B41FA5}">
                      <a16:colId xmlns:a16="http://schemas.microsoft.com/office/drawing/2014/main" val="3479922219"/>
                    </a:ext>
                  </a:extLst>
                </a:gridCol>
              </a:tblGrid>
              <a:tr h="365760">
                <a:tc gridSpan="3">
                  <a:txBody>
                    <a:bodyPr/>
                    <a:lstStyle/>
                    <a:p>
                      <a:pPr algn="ctr"/>
                      <a:r>
                        <a:rPr lang="en-CA" sz="800" dirty="0" err="1"/>
                        <a:t>Ti:Sapph</a:t>
                      </a:r>
                      <a:r>
                        <a:rPr lang="en-CA" sz="800" dirty="0"/>
                        <a:t> Spot Sizes</a:t>
                      </a:r>
                    </a:p>
                    <a:p>
                      <a:pPr algn="ctr"/>
                      <a:r>
                        <a:rPr lang="en-CA" sz="800"/>
                        <a:t>5mJ energy</a:t>
                      </a:r>
                      <a:endParaRPr lang="en-CA" sz="800" dirty="0"/>
                    </a:p>
                  </a:txBody>
                  <a:tcPr marL="121920" marR="121920" marT="60960" marB="60960"/>
                </a:tc>
                <a:tc hMerge="1">
                  <a:txBody>
                    <a:bodyPr/>
                    <a:lstStyle/>
                    <a:p>
                      <a:endParaRPr lang="en-CA" sz="600" dirty="0"/>
                    </a:p>
                  </a:txBody>
                  <a:tcPr/>
                </a:tc>
                <a:tc hMerge="1">
                  <a:txBody>
                    <a:bodyPr/>
                    <a:lstStyle/>
                    <a:p>
                      <a:endParaRPr lang="en-CA" sz="600" dirty="0"/>
                    </a:p>
                  </a:txBody>
                  <a:tcPr/>
                </a:tc>
                <a:extLst>
                  <a:ext uri="{0D108BD9-81ED-4DB2-BD59-A6C34878D82A}">
                    <a16:rowId xmlns:a16="http://schemas.microsoft.com/office/drawing/2014/main" val="4259726946"/>
                  </a:ext>
                </a:extLst>
              </a:tr>
              <a:tr h="365760">
                <a:tc>
                  <a:txBody>
                    <a:bodyPr/>
                    <a:lstStyle/>
                    <a:p>
                      <a:r>
                        <a:rPr lang="en-CA" sz="800" b="1" dirty="0"/>
                        <a:t>Position</a:t>
                      </a:r>
                    </a:p>
                  </a:txBody>
                  <a:tcPr marL="121920" marR="121920" marT="60960" marB="60960"/>
                </a:tc>
                <a:tc>
                  <a:txBody>
                    <a:bodyPr/>
                    <a:lstStyle/>
                    <a:p>
                      <a:r>
                        <a:rPr lang="en-CA" sz="800" b="1" dirty="0"/>
                        <a:t>Distance from IP</a:t>
                      </a:r>
                    </a:p>
                  </a:txBody>
                  <a:tcPr marL="121920" marR="121920" marT="60960" marB="60960"/>
                </a:tc>
                <a:tc>
                  <a:txBody>
                    <a:bodyPr/>
                    <a:lstStyle/>
                    <a:p>
                      <a:r>
                        <a:rPr lang="en-CA" sz="800" b="1" dirty="0"/>
                        <a:t>Spot Size</a:t>
                      </a:r>
                    </a:p>
                  </a:txBody>
                  <a:tcPr marL="121920" marR="121920" marT="60960" marB="60960"/>
                </a:tc>
                <a:extLst>
                  <a:ext uri="{0D108BD9-81ED-4DB2-BD59-A6C34878D82A}">
                    <a16:rowId xmlns:a16="http://schemas.microsoft.com/office/drawing/2014/main" val="1401423341"/>
                  </a:ext>
                </a:extLst>
              </a:tr>
              <a:tr h="315477">
                <a:tc>
                  <a:txBody>
                    <a:bodyPr/>
                    <a:lstStyle/>
                    <a:p>
                      <a:pPr algn="ctr"/>
                      <a:r>
                        <a:rPr lang="en-CA" sz="800" dirty="0"/>
                        <a:t>IP</a:t>
                      </a:r>
                    </a:p>
                  </a:txBody>
                  <a:tcPr marL="121920" marR="121920" marT="60960" marB="60960"/>
                </a:tc>
                <a:tc>
                  <a:txBody>
                    <a:bodyPr/>
                    <a:lstStyle/>
                    <a:p>
                      <a:pPr algn="ctr"/>
                      <a:r>
                        <a:rPr lang="en-CA" sz="800" dirty="0"/>
                        <a:t> -</a:t>
                      </a:r>
                    </a:p>
                  </a:txBody>
                  <a:tcPr marL="121920" marR="121920" marT="60960" marB="60960"/>
                </a:tc>
                <a:tc>
                  <a:txBody>
                    <a:bodyPr/>
                    <a:lstStyle/>
                    <a:p>
                      <a:pPr algn="ctr"/>
                      <a:r>
                        <a:rPr lang="en-CA" sz="800" dirty="0"/>
                        <a:t>80.2 um</a:t>
                      </a:r>
                    </a:p>
                  </a:txBody>
                  <a:tcPr marL="121920" marR="121920" marT="60960" marB="60960"/>
                </a:tc>
                <a:extLst>
                  <a:ext uri="{0D108BD9-81ED-4DB2-BD59-A6C34878D82A}">
                    <a16:rowId xmlns:a16="http://schemas.microsoft.com/office/drawing/2014/main" val="1956846669"/>
                  </a:ext>
                </a:extLst>
              </a:tr>
              <a:tr h="315477">
                <a:tc>
                  <a:txBody>
                    <a:bodyPr/>
                    <a:lstStyle/>
                    <a:p>
                      <a:pPr algn="ctr"/>
                      <a:r>
                        <a:rPr lang="en-CA" sz="800" dirty="0"/>
                        <a:t>Tx OAP</a:t>
                      </a:r>
                    </a:p>
                  </a:txBody>
                  <a:tcPr marL="121920" marR="121920" marT="60960" marB="60960"/>
                </a:tc>
                <a:tc>
                  <a:txBody>
                    <a:bodyPr/>
                    <a:lstStyle/>
                    <a:p>
                      <a:pPr algn="ctr"/>
                      <a:r>
                        <a:rPr lang="en-CA" sz="800" dirty="0"/>
                        <a:t>152 mm</a:t>
                      </a:r>
                    </a:p>
                  </a:txBody>
                  <a:tcPr marL="121920" marR="121920" marT="60960" marB="60960"/>
                </a:tc>
                <a:tc>
                  <a:txBody>
                    <a:bodyPr/>
                    <a:lstStyle/>
                    <a:p>
                      <a:pPr algn="ctr"/>
                      <a:r>
                        <a:rPr lang="en-CA" sz="800" dirty="0"/>
                        <a:t>479 um</a:t>
                      </a:r>
                    </a:p>
                  </a:txBody>
                  <a:tcPr marL="121920" marR="121920" marT="60960" marB="60960"/>
                </a:tc>
                <a:extLst>
                  <a:ext uri="{0D108BD9-81ED-4DB2-BD59-A6C34878D82A}">
                    <a16:rowId xmlns:a16="http://schemas.microsoft.com/office/drawing/2014/main" val="2842940437"/>
                  </a:ext>
                </a:extLst>
              </a:tr>
              <a:tr h="365760">
                <a:tc>
                  <a:txBody>
                    <a:bodyPr/>
                    <a:lstStyle/>
                    <a:p>
                      <a:pPr algn="ctr"/>
                      <a:r>
                        <a:rPr lang="en-CA" sz="800" dirty="0"/>
                        <a:t>Window</a:t>
                      </a:r>
                    </a:p>
                  </a:txBody>
                  <a:tcPr marL="121920" marR="121920" marT="60960" marB="60960"/>
                </a:tc>
                <a:tc>
                  <a:txBody>
                    <a:bodyPr/>
                    <a:lstStyle/>
                    <a:p>
                      <a:pPr algn="ctr"/>
                      <a:r>
                        <a:rPr lang="en-CA" sz="800" dirty="0"/>
                        <a:t>359 mm</a:t>
                      </a:r>
                    </a:p>
                  </a:txBody>
                  <a:tcPr marL="121920" marR="121920" marT="60960" marB="60960"/>
                </a:tc>
                <a:tc>
                  <a:txBody>
                    <a:bodyPr/>
                    <a:lstStyle/>
                    <a:p>
                      <a:pPr algn="ctr"/>
                      <a:r>
                        <a:rPr lang="en-CA" sz="800" dirty="0"/>
                        <a:t>1.13 mm / 0.12 J/cm</a:t>
                      </a:r>
                      <a:r>
                        <a:rPr lang="en-CA" sz="800" baseline="30000" dirty="0"/>
                        <a:t>2</a:t>
                      </a:r>
                    </a:p>
                  </a:txBody>
                  <a:tcPr marL="121920" marR="121920" marT="60960" marB="60960"/>
                </a:tc>
                <a:extLst>
                  <a:ext uri="{0D108BD9-81ED-4DB2-BD59-A6C34878D82A}">
                    <a16:rowId xmlns:a16="http://schemas.microsoft.com/office/drawing/2014/main" val="2478103841"/>
                  </a:ext>
                </a:extLst>
              </a:tr>
              <a:tr h="315477">
                <a:tc>
                  <a:txBody>
                    <a:bodyPr/>
                    <a:lstStyle/>
                    <a:p>
                      <a:pPr algn="ctr"/>
                      <a:r>
                        <a:rPr lang="en-CA" sz="800" dirty="0"/>
                        <a:t>Lens</a:t>
                      </a:r>
                    </a:p>
                  </a:txBody>
                  <a:tcPr marL="121920" marR="121920" marT="60960" marB="60960"/>
                </a:tc>
                <a:tc>
                  <a:txBody>
                    <a:bodyPr/>
                    <a:lstStyle/>
                    <a:p>
                      <a:pPr algn="ctr"/>
                      <a:r>
                        <a:rPr lang="en-CA" sz="800" dirty="0"/>
                        <a:t>2000 mm</a:t>
                      </a:r>
                    </a:p>
                  </a:txBody>
                  <a:tcPr marL="121920" marR="121920" marT="60960" marB="60960"/>
                </a:tc>
                <a:tc>
                  <a:txBody>
                    <a:bodyPr/>
                    <a:lstStyle/>
                    <a:p>
                      <a:pPr algn="ctr"/>
                      <a:r>
                        <a:rPr lang="en-CA" sz="800" dirty="0"/>
                        <a:t>12.7 mm</a:t>
                      </a:r>
                    </a:p>
                  </a:txBody>
                  <a:tcPr marL="121920" marR="121920" marT="60960" marB="60960"/>
                </a:tc>
                <a:extLst>
                  <a:ext uri="{0D108BD9-81ED-4DB2-BD59-A6C34878D82A}">
                    <a16:rowId xmlns:a16="http://schemas.microsoft.com/office/drawing/2014/main" val="137534018"/>
                  </a:ext>
                </a:extLst>
              </a:tr>
            </a:tbl>
          </a:graphicData>
        </a:graphic>
      </p:graphicFrame>
      <p:cxnSp>
        <p:nvCxnSpPr>
          <p:cNvPr id="243" name="Google Shape;243;p21"/>
          <p:cNvCxnSpPr>
            <a:cxnSpLocks/>
          </p:cNvCxnSpPr>
          <p:nvPr/>
        </p:nvCxnSpPr>
        <p:spPr>
          <a:xfrm>
            <a:off x="10131375" y="540248"/>
            <a:ext cx="0" cy="465793"/>
          </a:xfrm>
          <a:prstGeom prst="straightConnector1">
            <a:avLst/>
          </a:prstGeom>
          <a:noFill/>
          <a:ln w="38100" cap="flat" cmpd="sng">
            <a:solidFill>
              <a:schemeClr val="dk1"/>
            </a:solidFill>
            <a:prstDash val="dot"/>
            <a:miter lim="800000"/>
            <a:headEnd type="none" w="sm" len="sm"/>
            <a:tailEnd type="none" w="sm" len="sm"/>
          </a:ln>
        </p:spPr>
      </p:cxnSp>
      <p:sp>
        <p:nvSpPr>
          <p:cNvPr id="78" name="Google Shape;219;p21">
            <a:extLst>
              <a:ext uri="{FF2B5EF4-FFF2-40B4-BE49-F238E27FC236}">
                <a16:creationId xmlns:a16="http://schemas.microsoft.com/office/drawing/2014/main" id="{68025B7A-648A-484F-8931-ECA7CFA34129}"/>
              </a:ext>
            </a:extLst>
          </p:cNvPr>
          <p:cNvSpPr txBox="1"/>
          <p:nvPr/>
        </p:nvSpPr>
        <p:spPr>
          <a:xfrm rot="-2727105">
            <a:off x="7609865" y="4408080"/>
            <a:ext cx="1255577" cy="396275"/>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1467" b="1" kern="0" dirty="0">
                <a:solidFill>
                  <a:srgbClr val="000000"/>
                </a:solidFill>
                <a:latin typeface="Helvetica Neue" panose="020B0604020202020204" charset="0"/>
                <a:ea typeface="Helvetica Neue"/>
                <a:cs typeface="Helvetica Neue"/>
                <a:sym typeface="Helvetica Neue"/>
              </a:rPr>
              <a:t>CO</a:t>
            </a:r>
            <a:r>
              <a:rPr lang="en-US" sz="1467" b="1" kern="0" baseline="-25000" dirty="0">
                <a:solidFill>
                  <a:srgbClr val="000000"/>
                </a:solidFill>
                <a:latin typeface="Helvetica Neue" panose="020B0604020202020204" charset="0"/>
                <a:ea typeface="Helvetica Neue"/>
                <a:cs typeface="Helvetica Neue"/>
                <a:sym typeface="Helvetica Neue"/>
              </a:rPr>
              <a:t>2</a:t>
            </a:r>
            <a:r>
              <a:rPr lang="en-US" sz="1467" b="1" kern="0" dirty="0">
                <a:solidFill>
                  <a:srgbClr val="000000"/>
                </a:solidFill>
                <a:latin typeface="Helvetica Neue" panose="020B0604020202020204" charset="0"/>
                <a:ea typeface="Helvetica Neue"/>
                <a:cs typeface="Helvetica Neue"/>
                <a:sym typeface="Helvetica Neue"/>
              </a:rPr>
              <a:t> </a:t>
            </a:r>
            <a:endParaRPr sz="1467" kern="0" dirty="0">
              <a:solidFill>
                <a:srgbClr val="000000"/>
              </a:solidFill>
              <a:latin typeface="Helvetica Neue" panose="020B0604020202020204" charset="0"/>
              <a:cs typeface="Arial"/>
              <a:sym typeface="Arial"/>
            </a:endParaRPr>
          </a:p>
          <a:p>
            <a:pPr defTabSz="1219170">
              <a:buClr>
                <a:srgbClr val="000000"/>
              </a:buClr>
            </a:pPr>
            <a:r>
              <a:rPr lang="en-US" sz="1467" b="1" kern="0" dirty="0">
                <a:solidFill>
                  <a:srgbClr val="000000"/>
                </a:solidFill>
                <a:latin typeface="Helvetica Neue" panose="020B0604020202020204" charset="0"/>
                <a:ea typeface="Helvetica Neue"/>
                <a:cs typeface="Helvetica Neue"/>
                <a:sym typeface="Helvetica Neue"/>
              </a:rPr>
              <a:t>OAP</a:t>
            </a:r>
            <a:endParaRPr sz="1467" kern="0" dirty="0">
              <a:solidFill>
                <a:srgbClr val="000000"/>
              </a:solidFill>
              <a:latin typeface="Helvetica Neue" panose="020B0604020202020204" charset="0"/>
              <a:cs typeface="Arial"/>
              <a:sym typeface="Arial"/>
            </a:endParaRPr>
          </a:p>
        </p:txBody>
      </p:sp>
      <p:sp>
        <p:nvSpPr>
          <p:cNvPr id="219" name="Google Shape;219;p21"/>
          <p:cNvSpPr txBox="1"/>
          <p:nvPr/>
        </p:nvSpPr>
        <p:spPr>
          <a:xfrm>
            <a:off x="7649682" y="31248"/>
            <a:ext cx="1255577" cy="396275"/>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CA" sz="1467" b="1" kern="0" dirty="0">
                <a:solidFill>
                  <a:srgbClr val="000000"/>
                </a:solidFill>
                <a:latin typeface="Helvetica Neue" panose="020B0604020202020204" charset="0"/>
                <a:cs typeface="Arial"/>
                <a:sym typeface="Arial"/>
              </a:rPr>
              <a:t>Lens</a:t>
            </a:r>
            <a:endParaRPr sz="1467" b="1" kern="0" dirty="0">
              <a:solidFill>
                <a:srgbClr val="000000"/>
              </a:solidFill>
              <a:latin typeface="Helvetica Neue" panose="020B0604020202020204" charset="0"/>
              <a:cs typeface="Arial"/>
              <a:sym typeface="Arial"/>
            </a:endParaRPr>
          </a:p>
        </p:txBody>
      </p:sp>
      <p:cxnSp>
        <p:nvCxnSpPr>
          <p:cNvPr id="79" name="Google Shape;256;p21">
            <a:extLst>
              <a:ext uri="{FF2B5EF4-FFF2-40B4-BE49-F238E27FC236}">
                <a16:creationId xmlns:a16="http://schemas.microsoft.com/office/drawing/2014/main" id="{447DB0B0-6972-4D02-B4A3-9B6BE155816E}"/>
              </a:ext>
            </a:extLst>
          </p:cNvPr>
          <p:cNvCxnSpPr/>
          <p:nvPr/>
        </p:nvCxnSpPr>
        <p:spPr>
          <a:xfrm>
            <a:off x="6062409" y="5841457"/>
            <a:ext cx="0" cy="494000"/>
          </a:xfrm>
          <a:prstGeom prst="straightConnector1">
            <a:avLst/>
          </a:prstGeom>
          <a:noFill/>
          <a:ln w="9525" cap="flat" cmpd="sng">
            <a:solidFill>
              <a:schemeClr val="dk1"/>
            </a:solidFill>
            <a:prstDash val="solid"/>
            <a:miter lim="800000"/>
            <a:headEnd type="triangle" w="med" len="med"/>
            <a:tailEnd type="triangle" w="med" len="med"/>
          </a:ln>
        </p:spPr>
      </p:cxnSp>
      <p:sp>
        <p:nvSpPr>
          <p:cNvPr id="82" name="Google Shape;259;p21">
            <a:extLst>
              <a:ext uri="{FF2B5EF4-FFF2-40B4-BE49-F238E27FC236}">
                <a16:creationId xmlns:a16="http://schemas.microsoft.com/office/drawing/2014/main" id="{A3A3965A-DDC2-44EF-82E3-BD1EFACBEC27}"/>
              </a:ext>
            </a:extLst>
          </p:cNvPr>
          <p:cNvSpPr txBox="1"/>
          <p:nvPr/>
        </p:nvSpPr>
        <p:spPr>
          <a:xfrm>
            <a:off x="5872620" y="5558696"/>
            <a:ext cx="1101200" cy="364400"/>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667" b="1" kern="0">
                <a:solidFill>
                  <a:srgbClr val="000000"/>
                </a:solidFill>
                <a:latin typeface="Helvetica Neue" panose="020B0604020202020204" charset="0"/>
                <a:ea typeface="Helvetica Neue"/>
                <a:cs typeface="Helvetica Neue"/>
                <a:sym typeface="Helvetica Neue"/>
              </a:rPr>
              <a:t>Collimating </a:t>
            </a:r>
            <a:endParaRPr sz="1467" kern="0">
              <a:solidFill>
                <a:srgbClr val="000000"/>
              </a:solidFill>
              <a:latin typeface="Helvetica Neue" panose="020B0604020202020204" charset="0"/>
              <a:cs typeface="Arial"/>
              <a:sym typeface="Arial"/>
            </a:endParaRPr>
          </a:p>
          <a:p>
            <a:pPr defTabSz="1219170">
              <a:buClr>
                <a:srgbClr val="000000"/>
              </a:buClr>
            </a:pPr>
            <a:r>
              <a:rPr lang="en-US" sz="667" b="1" kern="0">
                <a:solidFill>
                  <a:srgbClr val="000000"/>
                </a:solidFill>
                <a:latin typeface="Helvetica Neue" panose="020B0604020202020204" charset="0"/>
                <a:ea typeface="Helvetica Neue"/>
                <a:cs typeface="Helvetica Neue"/>
                <a:sym typeface="Helvetica Neue"/>
              </a:rPr>
              <a:t>lens</a:t>
            </a:r>
            <a:endParaRPr sz="667" kern="0">
              <a:solidFill>
                <a:srgbClr val="000000"/>
              </a:solidFill>
              <a:latin typeface="Helvetica Neue" panose="020B0604020202020204" charset="0"/>
              <a:cs typeface="Arial"/>
              <a:sym typeface="Arial"/>
            </a:endParaRPr>
          </a:p>
        </p:txBody>
      </p:sp>
      <p:sp>
        <p:nvSpPr>
          <p:cNvPr id="236" name="Google Shape;236;p21"/>
          <p:cNvSpPr txBox="1"/>
          <p:nvPr/>
        </p:nvSpPr>
        <p:spPr>
          <a:xfrm rot="-2727105">
            <a:off x="7277133" y="1693924"/>
            <a:ext cx="1255577" cy="396275"/>
          </a:xfrm>
          <a:prstGeom prst="rect">
            <a:avLst/>
          </a:prstGeom>
          <a:noFill/>
          <a:ln>
            <a:noFill/>
          </a:ln>
        </p:spPr>
        <p:txBody>
          <a:bodyPr spcFirstLastPara="1" wrap="square" lIns="45700" tIns="45700" rIns="45700" bIns="45700" anchor="t" anchorCtr="0">
            <a:noAutofit/>
          </a:bodyPr>
          <a:lstStyle/>
          <a:p>
            <a:pPr defTabSz="1219170">
              <a:buClr>
                <a:srgbClr val="000000"/>
              </a:buClr>
            </a:pPr>
            <a:r>
              <a:rPr lang="en-US" sz="1200" b="1" kern="0" dirty="0">
                <a:solidFill>
                  <a:srgbClr val="000000"/>
                </a:solidFill>
                <a:latin typeface="Helvetica Neue" panose="020B0604020202020204" charset="0"/>
                <a:ea typeface="Helvetica Neue"/>
                <a:cs typeface="Helvetica Neue"/>
                <a:sym typeface="Helvetica Neue"/>
              </a:rPr>
              <a:t>Tx collimating</a:t>
            </a:r>
            <a:endParaRPr sz="1467" kern="0" dirty="0">
              <a:solidFill>
                <a:srgbClr val="000000"/>
              </a:solidFill>
              <a:latin typeface="Helvetica Neue" panose="020B0604020202020204" charset="0"/>
              <a:cs typeface="Arial"/>
              <a:sym typeface="Arial"/>
            </a:endParaRPr>
          </a:p>
          <a:p>
            <a:pPr defTabSz="1219170">
              <a:buClr>
                <a:srgbClr val="000000"/>
              </a:buClr>
            </a:pPr>
            <a:r>
              <a:rPr lang="en-US" sz="1200" b="1" kern="0" dirty="0">
                <a:solidFill>
                  <a:srgbClr val="000000"/>
                </a:solidFill>
                <a:latin typeface="Helvetica Neue" panose="020B0604020202020204" charset="0"/>
                <a:ea typeface="Helvetica Neue"/>
                <a:cs typeface="Helvetica Neue"/>
                <a:sym typeface="Helvetica Neue"/>
              </a:rPr>
              <a:t>OAP</a:t>
            </a:r>
            <a:endParaRPr sz="1200" kern="0" dirty="0">
              <a:solidFill>
                <a:srgbClr val="000000"/>
              </a:solidFill>
              <a:latin typeface="Helvetica Neue" panose="020B0604020202020204" charset="0"/>
              <a:cs typeface="Arial"/>
              <a:sym typeface="Arial"/>
            </a:endParaRPr>
          </a:p>
        </p:txBody>
      </p:sp>
    </p:spTree>
    <p:extLst>
      <p:ext uri="{BB962C8B-B14F-4D97-AF65-F5344CB8AC3E}">
        <p14:creationId xmlns:p14="http://schemas.microsoft.com/office/powerpoint/2010/main" val="864713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Experimental goal"/>
          <p:cNvSpPr txBox="1">
            <a:spLocks noGrp="1"/>
          </p:cNvSpPr>
          <p:nvPr>
            <p:ph type="title"/>
          </p:nvPr>
        </p:nvSpPr>
        <p:spPr>
          <a:prstGeom prst="rect">
            <a:avLst/>
          </a:prstGeom>
        </p:spPr>
        <p:txBody>
          <a:bodyPr/>
          <a:lstStyle>
            <a:lvl1pPr indent="101600"/>
          </a:lstStyle>
          <a:p>
            <a:r>
              <a:rPr dirty="0"/>
              <a:t>Experimental </a:t>
            </a:r>
            <a:r>
              <a:rPr lang="en-US" dirty="0"/>
              <a:t>campaign for Year 2022</a:t>
            </a:r>
            <a:endParaRPr dirty="0"/>
          </a:p>
        </p:txBody>
      </p:sp>
      <p:sp>
        <p:nvSpPr>
          <p:cNvPr id="76" name="幻灯片编号"/>
          <p:cNvSpPr txBox="1">
            <a:spLocks noGrp="1"/>
          </p:cNvSpPr>
          <p:nvPr>
            <p:ph type="sldNum" sz="quarter" idx="2"/>
          </p:nvPr>
        </p:nvSpPr>
        <p:spPr>
          <a:xfrm>
            <a:off x="11684000" y="6531293"/>
            <a:ext cx="381000" cy="36449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a:p>
        </p:txBody>
      </p:sp>
      <p:sp>
        <p:nvSpPr>
          <p:cNvPr id="6" name="文本框 5">
            <a:extLst>
              <a:ext uri="{FF2B5EF4-FFF2-40B4-BE49-F238E27FC236}">
                <a16:creationId xmlns:a16="http://schemas.microsoft.com/office/drawing/2014/main" id="{E6872B08-5651-A94D-B377-9BFD156CDAB8}"/>
              </a:ext>
            </a:extLst>
          </p:cNvPr>
          <p:cNvSpPr txBox="1"/>
          <p:nvPr/>
        </p:nvSpPr>
        <p:spPr>
          <a:xfrm>
            <a:off x="127000" y="842559"/>
            <a:ext cx="11888635" cy="2669642"/>
          </a:xfrm>
          <a:prstGeom prst="rect">
            <a:avLst/>
          </a:prstGeom>
          <a:noFill/>
        </p:spPr>
        <p:txBody>
          <a:bodyPr wrap="square" rtlCol="0">
            <a:spAutoFit/>
          </a:bodyPr>
          <a:lstStyle/>
          <a:p>
            <a:pPr marL="371475" indent="-371475" algn="just">
              <a:lnSpc>
                <a:spcPct val="150000"/>
              </a:lnSpc>
              <a:buAutoNum type="arabicPeriod"/>
            </a:pPr>
            <a:r>
              <a:rPr lang="en-US" altLang="zh-CN" sz="1900" dirty="0"/>
              <a:t>Developed/optimized the </a:t>
            </a:r>
            <a:r>
              <a:rPr lang="en-US" altLang="zh-CN" sz="1900" dirty="0">
                <a:solidFill>
                  <a:srgbClr val="4C68C2"/>
                </a:solidFill>
              </a:rPr>
              <a:t>PMQ imaging system</a:t>
            </a:r>
            <a:r>
              <a:rPr lang="en-US" altLang="zh-CN" sz="1900" dirty="0"/>
              <a:t>, </a:t>
            </a:r>
            <a:r>
              <a:rPr lang="en-US" altLang="zh-CN" sz="1900" dirty="0">
                <a:solidFill>
                  <a:srgbClr val="4C68C2"/>
                </a:solidFill>
              </a:rPr>
              <a:t>LWIR spectrometer</a:t>
            </a:r>
            <a:r>
              <a:rPr lang="en-US" altLang="zh-CN" sz="1900" dirty="0"/>
              <a:t>, and </a:t>
            </a:r>
            <a:r>
              <a:rPr lang="en-US" altLang="zh-CN" sz="1900" dirty="0">
                <a:solidFill>
                  <a:srgbClr val="4C68C2"/>
                </a:solidFill>
              </a:rPr>
              <a:t>Thomson scattering diagnostic</a:t>
            </a:r>
          </a:p>
          <a:p>
            <a:pPr marL="371475" indent="-371475" algn="just">
              <a:lnSpc>
                <a:spcPct val="150000"/>
              </a:lnSpc>
              <a:buAutoNum type="arabicPeriod"/>
            </a:pPr>
            <a:r>
              <a:rPr lang="en-US" altLang="zh-CN" sz="1900" dirty="0"/>
              <a:t>We attempted the AE99 experiment at ATF. Although we did not obtain the desired results, we made some progress. The preliminary data we collected allow us to figure out how to improve the AE99 experiment in the future.</a:t>
            </a:r>
          </a:p>
          <a:p>
            <a:pPr marL="371475" indent="-371475" algn="just">
              <a:lnSpc>
                <a:spcPct val="150000"/>
              </a:lnSpc>
              <a:buAutoNum type="arabicPeriod"/>
            </a:pPr>
            <a:r>
              <a:rPr lang="en-US" altLang="zh-CN" sz="1900" dirty="0"/>
              <a:t>With the similar setup, we obtained some interesting results of </a:t>
            </a:r>
            <a:r>
              <a:rPr lang="en-US" altLang="zh-CN" sz="1900" dirty="0">
                <a:solidFill>
                  <a:srgbClr val="0070C0"/>
                </a:solidFill>
              </a:rPr>
              <a:t>Weibel instability </a:t>
            </a:r>
            <a:r>
              <a:rPr lang="en-US" altLang="zh-CN" sz="1900" dirty="0"/>
              <a:t>and </a:t>
            </a:r>
            <a:r>
              <a:rPr lang="en-US" altLang="zh-CN" sz="1900" dirty="0">
                <a:solidFill>
                  <a:srgbClr val="0070C0"/>
                </a:solidFill>
              </a:rPr>
              <a:t>stimulated Raman backscattering instability</a:t>
            </a:r>
            <a:endParaRPr kumimoji="1" lang="zh-CN" altLang="en-US" sz="1900" dirty="0">
              <a:solidFill>
                <a:srgbClr val="0070C0"/>
              </a:solidFill>
              <a:latin typeface="Arial"/>
              <a:cs typeface="Arial"/>
            </a:endParaRPr>
          </a:p>
        </p:txBody>
      </p:sp>
      <p:pic>
        <p:nvPicPr>
          <p:cNvPr id="3" name="图片 2" descr="桌子上放了不同类型的电子产品&#10;&#10;中度可信度描述已自动生成">
            <a:extLst>
              <a:ext uri="{FF2B5EF4-FFF2-40B4-BE49-F238E27FC236}">
                <a16:creationId xmlns:a16="http://schemas.microsoft.com/office/drawing/2014/main" id="{EAA0F023-EDD9-A540-AC48-DC102A11B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8725" y="3741726"/>
            <a:ext cx="3861265" cy="2556164"/>
          </a:xfrm>
          <a:prstGeom prst="rect">
            <a:avLst/>
          </a:prstGeom>
        </p:spPr>
      </p:pic>
      <p:sp>
        <p:nvSpPr>
          <p:cNvPr id="14" name="矩形 13">
            <a:extLst>
              <a:ext uri="{FF2B5EF4-FFF2-40B4-BE49-F238E27FC236}">
                <a16:creationId xmlns:a16="http://schemas.microsoft.com/office/drawing/2014/main" id="{26529F19-24CC-4344-A50A-8CDFDA34D0A3}"/>
              </a:ext>
            </a:extLst>
          </p:cNvPr>
          <p:cNvSpPr/>
          <p:nvPr/>
        </p:nvSpPr>
        <p:spPr>
          <a:xfrm>
            <a:off x="170084" y="3639383"/>
            <a:ext cx="3740181" cy="2739100"/>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675"/>
          </a:p>
        </p:txBody>
      </p:sp>
      <p:sp>
        <p:nvSpPr>
          <p:cNvPr id="15" name="矩形 14">
            <a:extLst>
              <a:ext uri="{FF2B5EF4-FFF2-40B4-BE49-F238E27FC236}">
                <a16:creationId xmlns:a16="http://schemas.microsoft.com/office/drawing/2014/main" id="{0DFA4D88-06A8-A64A-9B83-83E852AF4C70}"/>
              </a:ext>
            </a:extLst>
          </p:cNvPr>
          <p:cNvSpPr/>
          <p:nvPr/>
        </p:nvSpPr>
        <p:spPr>
          <a:xfrm>
            <a:off x="4058613" y="3641848"/>
            <a:ext cx="3904337" cy="2739100"/>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675"/>
          </a:p>
        </p:txBody>
      </p:sp>
      <p:sp>
        <p:nvSpPr>
          <p:cNvPr id="17" name="Experimental goal">
            <a:extLst>
              <a:ext uri="{FF2B5EF4-FFF2-40B4-BE49-F238E27FC236}">
                <a16:creationId xmlns:a16="http://schemas.microsoft.com/office/drawing/2014/main" id="{965C06B1-1DD0-3747-B0E9-B3D3C71EA27D}"/>
              </a:ext>
            </a:extLst>
          </p:cNvPr>
          <p:cNvSpPr txBox="1">
            <a:spLocks/>
          </p:cNvSpPr>
          <p:nvPr/>
        </p:nvSpPr>
        <p:spPr>
          <a:xfrm>
            <a:off x="1568557" y="6400866"/>
            <a:ext cx="1136503" cy="49455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marL="0" marR="0" indent="101600" algn="l" defTabSz="1828800" latinLnBrk="0">
              <a:lnSpc>
                <a:spcPct val="90000"/>
              </a:lnSpc>
              <a:spcBef>
                <a:spcPts val="0"/>
              </a:spcBef>
              <a:spcAft>
                <a:spcPts val="0"/>
              </a:spcAft>
              <a:buClrTx/>
              <a:buSzTx/>
              <a:buFontTx/>
              <a:buNone/>
              <a:tabLst/>
              <a:defRPr sz="4800" b="1" i="0" u="none" strike="noStrike" cap="none" spc="0" baseline="0">
                <a:solidFill>
                  <a:srgbClr val="3284BF"/>
                </a:solidFill>
                <a:uFillTx/>
                <a:latin typeface="+mn-lt"/>
                <a:ea typeface="+mn-ea"/>
                <a:cs typeface="+mn-cs"/>
                <a:sym typeface="Helvetica"/>
              </a:defRPr>
            </a:lvl1pPr>
            <a:lvl2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2pPr>
            <a:lvl3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3pPr>
            <a:lvl4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4pPr>
            <a:lvl5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5pPr>
            <a:lvl6pPr marL="0" marR="0" indent="4572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6pPr>
            <a:lvl7pPr marL="0" marR="0" indent="9144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7pPr>
            <a:lvl8pPr marL="0" marR="0" indent="13716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8pPr>
            <a:lvl9pPr marL="0" marR="0" indent="18288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9pPr>
          </a:lstStyle>
          <a:p>
            <a:pPr hangingPunct="1"/>
            <a:r>
              <a:rPr lang="en-US" sz="2000" dirty="0"/>
              <a:t>PMQ</a:t>
            </a:r>
          </a:p>
        </p:txBody>
      </p:sp>
      <p:sp>
        <p:nvSpPr>
          <p:cNvPr id="18" name="Experimental goal">
            <a:extLst>
              <a:ext uri="{FF2B5EF4-FFF2-40B4-BE49-F238E27FC236}">
                <a16:creationId xmlns:a16="http://schemas.microsoft.com/office/drawing/2014/main" id="{BE39174F-2250-1B4A-ADDD-27AFDAEF0453}"/>
              </a:ext>
            </a:extLst>
          </p:cNvPr>
          <p:cNvSpPr txBox="1">
            <a:spLocks/>
          </p:cNvSpPr>
          <p:nvPr/>
        </p:nvSpPr>
        <p:spPr>
          <a:xfrm>
            <a:off x="4608531" y="6411221"/>
            <a:ext cx="2974938" cy="49455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marL="0" marR="0" indent="101600" algn="l" defTabSz="1828800" latinLnBrk="0">
              <a:lnSpc>
                <a:spcPct val="90000"/>
              </a:lnSpc>
              <a:spcBef>
                <a:spcPts val="0"/>
              </a:spcBef>
              <a:spcAft>
                <a:spcPts val="0"/>
              </a:spcAft>
              <a:buClrTx/>
              <a:buSzTx/>
              <a:buFontTx/>
              <a:buNone/>
              <a:tabLst/>
              <a:defRPr sz="4800" b="1" i="0" u="none" strike="noStrike" cap="none" spc="0" baseline="0">
                <a:solidFill>
                  <a:srgbClr val="3284BF"/>
                </a:solidFill>
                <a:uFillTx/>
                <a:latin typeface="+mn-lt"/>
                <a:ea typeface="+mn-ea"/>
                <a:cs typeface="+mn-cs"/>
                <a:sym typeface="Helvetica"/>
              </a:defRPr>
            </a:lvl1pPr>
            <a:lvl2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2pPr>
            <a:lvl3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3pPr>
            <a:lvl4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4pPr>
            <a:lvl5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5pPr>
            <a:lvl6pPr marL="0" marR="0" indent="4572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6pPr>
            <a:lvl7pPr marL="0" marR="0" indent="9144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7pPr>
            <a:lvl8pPr marL="0" marR="0" indent="13716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8pPr>
            <a:lvl9pPr marL="0" marR="0" indent="18288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9pPr>
          </a:lstStyle>
          <a:p>
            <a:pPr hangingPunct="1"/>
            <a:r>
              <a:rPr lang="en-US" sz="2000" dirty="0"/>
              <a:t>LWIR spectrometer</a:t>
            </a:r>
          </a:p>
        </p:txBody>
      </p:sp>
      <p:pic>
        <p:nvPicPr>
          <p:cNvPr id="4" name="图片 3" descr="图片包含 游戏机&#10;&#10;描述已自动生成">
            <a:extLst>
              <a:ext uri="{FF2B5EF4-FFF2-40B4-BE49-F238E27FC236}">
                <a16:creationId xmlns:a16="http://schemas.microsoft.com/office/drawing/2014/main" id="{B319E3E3-E641-C2EF-E671-BA539A2408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150"/>
          <a:stretch/>
        </p:blipFill>
        <p:spPr>
          <a:xfrm>
            <a:off x="192735" y="3725403"/>
            <a:ext cx="3557420" cy="2685818"/>
          </a:xfrm>
          <a:prstGeom prst="rect">
            <a:avLst/>
          </a:prstGeom>
        </p:spPr>
      </p:pic>
      <p:sp>
        <p:nvSpPr>
          <p:cNvPr id="5" name="矩形 4">
            <a:extLst>
              <a:ext uri="{FF2B5EF4-FFF2-40B4-BE49-F238E27FC236}">
                <a16:creationId xmlns:a16="http://schemas.microsoft.com/office/drawing/2014/main" id="{F81B36E4-F705-2301-BE5C-BC42B4B4CAE9}"/>
              </a:ext>
            </a:extLst>
          </p:cNvPr>
          <p:cNvSpPr/>
          <p:nvPr/>
        </p:nvSpPr>
        <p:spPr>
          <a:xfrm>
            <a:off x="8111297" y="3638226"/>
            <a:ext cx="3904337" cy="2739100"/>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675"/>
          </a:p>
        </p:txBody>
      </p:sp>
      <p:pic>
        <p:nvPicPr>
          <p:cNvPr id="12" name="图片 11" descr="图片包含 游戏机&#10;&#10;描述已自动生成">
            <a:extLst>
              <a:ext uri="{FF2B5EF4-FFF2-40B4-BE49-F238E27FC236}">
                <a16:creationId xmlns:a16="http://schemas.microsoft.com/office/drawing/2014/main" id="{D8DDAD76-8BDA-AAB1-858E-DFAB2231B7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469" y="3864011"/>
            <a:ext cx="3845863" cy="2311071"/>
          </a:xfrm>
          <a:prstGeom prst="rect">
            <a:avLst/>
          </a:prstGeom>
        </p:spPr>
      </p:pic>
      <p:sp>
        <p:nvSpPr>
          <p:cNvPr id="19" name="Experimental goal">
            <a:extLst>
              <a:ext uri="{FF2B5EF4-FFF2-40B4-BE49-F238E27FC236}">
                <a16:creationId xmlns:a16="http://schemas.microsoft.com/office/drawing/2014/main" id="{1992D0B9-EC9B-F89F-6D4F-6E513CF99DD6}"/>
              </a:ext>
            </a:extLst>
          </p:cNvPr>
          <p:cNvSpPr txBox="1">
            <a:spLocks/>
          </p:cNvSpPr>
          <p:nvPr/>
        </p:nvSpPr>
        <p:spPr>
          <a:xfrm>
            <a:off x="8769450" y="6400867"/>
            <a:ext cx="3105050" cy="49455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nchor="ctr"/>
          <a:lstStyle>
            <a:lvl1pPr marL="0" marR="0" indent="101600" algn="l" defTabSz="1828800" latinLnBrk="0">
              <a:lnSpc>
                <a:spcPct val="90000"/>
              </a:lnSpc>
              <a:spcBef>
                <a:spcPts val="0"/>
              </a:spcBef>
              <a:spcAft>
                <a:spcPts val="0"/>
              </a:spcAft>
              <a:buClrTx/>
              <a:buSzTx/>
              <a:buFontTx/>
              <a:buNone/>
              <a:tabLst/>
              <a:defRPr sz="4800" b="1" i="0" u="none" strike="noStrike" cap="none" spc="0" baseline="0">
                <a:solidFill>
                  <a:srgbClr val="3284BF"/>
                </a:solidFill>
                <a:uFillTx/>
                <a:latin typeface="+mn-lt"/>
                <a:ea typeface="+mn-ea"/>
                <a:cs typeface="+mn-cs"/>
                <a:sym typeface="Helvetica"/>
              </a:defRPr>
            </a:lvl1pPr>
            <a:lvl2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2pPr>
            <a:lvl3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3pPr>
            <a:lvl4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4pPr>
            <a:lvl5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5pPr>
            <a:lvl6pPr marL="0" marR="0" indent="4572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6pPr>
            <a:lvl7pPr marL="0" marR="0" indent="9144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7pPr>
            <a:lvl8pPr marL="0" marR="0" indent="13716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8pPr>
            <a:lvl9pPr marL="0" marR="0" indent="18288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9pPr>
          </a:lstStyle>
          <a:p>
            <a:pPr hangingPunct="1"/>
            <a:r>
              <a:rPr lang="en-US" sz="2000" dirty="0"/>
              <a:t>Thomson scattering</a:t>
            </a:r>
          </a:p>
        </p:txBody>
      </p:sp>
    </p:spTree>
    <p:extLst>
      <p:ext uri="{BB962C8B-B14F-4D97-AF65-F5344CB8AC3E}">
        <p14:creationId xmlns:p14="http://schemas.microsoft.com/office/powerpoint/2010/main" val="319409767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977C941-64FF-483E-8857-EB9AEC1EEB43}"/>
              </a:ext>
            </a:extLst>
          </p:cNvPr>
          <p:cNvPicPr>
            <a:picLocks noChangeAspect="1"/>
          </p:cNvPicPr>
          <p:nvPr/>
        </p:nvPicPr>
        <p:blipFill>
          <a:blip r:embed="rId3">
            <a:alphaModFix/>
          </a:blip>
          <a:stretch>
            <a:fillRect/>
          </a:stretch>
        </p:blipFill>
        <p:spPr>
          <a:xfrm>
            <a:off x="1524001" y="1546576"/>
            <a:ext cx="9145276" cy="4712357"/>
          </a:xfrm>
          <a:prstGeom prst="rect">
            <a:avLst/>
          </a:prstGeom>
        </p:spPr>
      </p:pic>
      <p:sp>
        <p:nvSpPr>
          <p:cNvPr id="8" name="Rectangle 1"/>
          <p:cNvSpPr>
            <a:spLocks noGrp="1" noChangeArrowheads="1"/>
          </p:cNvSpPr>
          <p:nvPr>
            <p:ph type="title"/>
          </p:nvPr>
        </p:nvSpPr>
        <p:spPr/>
        <p:txBody>
          <a:bodyPr vert="horz" wrap="square" lIns="0" tIns="0" rIns="-27" bIns="0" rtlCol="0" anchor="b" anchorCtr="0">
            <a:normAutofit/>
          </a:bodyPr>
          <a:lstStyle/>
          <a:p>
            <a:pPr marL="54692" algn="just"/>
            <a:r>
              <a:rPr lang="en-US" altLang="zh-CN" sz="3400" dirty="0">
                <a:latin typeface="+mn-lt"/>
                <a:sym typeface="华文宋体" pitchFamily="-109" charset="-122"/>
              </a:rPr>
              <a:t>2D Slab Visualization of the 3D </a:t>
            </a:r>
            <a:r>
              <a:rPr lang="en-US" altLang="zh-CN" sz="3400" dirty="0" err="1">
                <a:latin typeface="+mn-lt"/>
                <a:sym typeface="华文宋体" pitchFamily="-109" charset="-122"/>
              </a:rPr>
              <a:t>Magnostatic</a:t>
            </a:r>
            <a:r>
              <a:rPr lang="en-US" altLang="zh-CN" sz="3400" dirty="0">
                <a:latin typeface="+mn-lt"/>
                <a:sym typeface="华文宋体" pitchFamily="-109" charset="-122"/>
              </a:rPr>
              <a:t> Mode</a:t>
            </a:r>
            <a:endParaRPr lang="zh-CN" altLang="en-US" sz="3400" dirty="0">
              <a:latin typeface="+mn-lt"/>
              <a:sym typeface="华文宋体" pitchFamily="-109" charset="-122"/>
            </a:endParaRPr>
          </a:p>
        </p:txBody>
      </p:sp>
      <p:sp>
        <p:nvSpPr>
          <p:cNvPr id="14" name="文本框 13"/>
          <p:cNvSpPr txBox="1"/>
          <p:nvPr/>
        </p:nvSpPr>
        <p:spPr>
          <a:xfrm>
            <a:off x="8521915" y="1519483"/>
            <a:ext cx="989373" cy="300210"/>
          </a:xfrm>
          <a:prstGeom prst="rect">
            <a:avLst/>
          </a:prstGeom>
          <a:noFill/>
        </p:spPr>
        <p:txBody>
          <a:bodyPr wrap="none" rtlCol="0">
            <a:spAutoFit/>
          </a:bodyPr>
          <a:lstStyle/>
          <a:p>
            <a:r>
              <a:rPr kumimoji="1" lang="en-US" altLang="zh-CN" sz="1351" dirty="0">
                <a:solidFill>
                  <a:srgbClr val="FF0000"/>
                </a:solidFill>
              </a:rPr>
              <a:t>CO</a:t>
            </a:r>
            <a:r>
              <a:rPr kumimoji="1" lang="en-US" altLang="zh-CN" sz="1351" baseline="-25000" dirty="0">
                <a:solidFill>
                  <a:srgbClr val="FF0000"/>
                </a:solidFill>
              </a:rPr>
              <a:t>2</a:t>
            </a:r>
            <a:r>
              <a:rPr kumimoji="1" lang="en-US" altLang="zh-CN" sz="1351" dirty="0">
                <a:solidFill>
                  <a:srgbClr val="FF0000"/>
                </a:solidFill>
              </a:rPr>
              <a:t> Laser</a:t>
            </a:r>
            <a:endParaRPr kumimoji="1" lang="zh-CN" altLang="en-US" sz="1351" dirty="0">
              <a:solidFill>
                <a:srgbClr val="FF0000"/>
              </a:solidFill>
            </a:endParaRPr>
          </a:p>
        </p:txBody>
      </p:sp>
      <p:sp>
        <p:nvSpPr>
          <p:cNvPr id="13" name="右箭头 12"/>
          <p:cNvSpPr/>
          <p:nvPr/>
        </p:nvSpPr>
        <p:spPr>
          <a:xfrm rot="10800000">
            <a:off x="8634805" y="1884771"/>
            <a:ext cx="917223" cy="225779"/>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1"/>
          </a:p>
        </p:txBody>
      </p:sp>
      <p:sp>
        <p:nvSpPr>
          <p:cNvPr id="5" name="文本框 4"/>
          <p:cNvSpPr txBox="1"/>
          <p:nvPr/>
        </p:nvSpPr>
        <p:spPr>
          <a:xfrm>
            <a:off x="1524000" y="1537636"/>
            <a:ext cx="1351652" cy="300210"/>
          </a:xfrm>
          <a:prstGeom prst="rect">
            <a:avLst/>
          </a:prstGeom>
          <a:noFill/>
        </p:spPr>
        <p:txBody>
          <a:bodyPr wrap="none" rtlCol="0">
            <a:spAutoFit/>
          </a:bodyPr>
          <a:lstStyle/>
          <a:p>
            <a:r>
              <a:rPr kumimoji="1" lang="en-US" altLang="zh-CN" sz="1351" dirty="0" err="1">
                <a:solidFill>
                  <a:srgbClr val="00B050"/>
                </a:solidFill>
              </a:rPr>
              <a:t>Ti:Sapph</a:t>
            </a:r>
            <a:r>
              <a:rPr kumimoji="1" lang="en-US" altLang="zh-CN" sz="1351" dirty="0">
                <a:solidFill>
                  <a:srgbClr val="00B050"/>
                </a:solidFill>
              </a:rPr>
              <a:t> Laser</a:t>
            </a:r>
            <a:endParaRPr kumimoji="1" lang="zh-CN" altLang="en-US" sz="1351" dirty="0">
              <a:solidFill>
                <a:srgbClr val="00B050"/>
              </a:solidFill>
            </a:endParaRPr>
          </a:p>
        </p:txBody>
      </p:sp>
      <p:sp>
        <p:nvSpPr>
          <p:cNvPr id="4" name="右箭头 3"/>
          <p:cNvSpPr/>
          <p:nvPr/>
        </p:nvSpPr>
        <p:spPr>
          <a:xfrm>
            <a:off x="2116667" y="1890413"/>
            <a:ext cx="917223" cy="225779"/>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1"/>
          </a:p>
        </p:txBody>
      </p:sp>
      <p:sp>
        <p:nvSpPr>
          <p:cNvPr id="10" name="文本框 9"/>
          <p:cNvSpPr txBox="1"/>
          <p:nvPr/>
        </p:nvSpPr>
        <p:spPr>
          <a:xfrm>
            <a:off x="4912723" y="6015193"/>
            <a:ext cx="2664512" cy="300210"/>
          </a:xfrm>
          <a:prstGeom prst="rect">
            <a:avLst/>
          </a:prstGeom>
          <a:noFill/>
        </p:spPr>
        <p:txBody>
          <a:bodyPr wrap="none" rtlCol="0">
            <a:spAutoFit/>
          </a:bodyPr>
          <a:lstStyle/>
          <a:p>
            <a:r>
              <a:rPr kumimoji="1" lang="en-US" altLang="zh-CN" sz="1351" dirty="0"/>
              <a:t>Plasma density: n</a:t>
            </a:r>
            <a:r>
              <a:rPr kumimoji="1" lang="en-US" altLang="zh-CN" sz="1351" baseline="-25000" dirty="0"/>
              <a:t>e </a:t>
            </a:r>
            <a:r>
              <a:rPr kumimoji="1" lang="en-US" altLang="zh-CN" sz="1351" dirty="0"/>
              <a:t> =1x10</a:t>
            </a:r>
            <a:r>
              <a:rPr kumimoji="1" lang="en-US" altLang="zh-CN" sz="1351" baseline="30000" dirty="0"/>
              <a:t>20 </a:t>
            </a:r>
            <a:r>
              <a:rPr kumimoji="1" lang="en-US" altLang="zh-CN" sz="1351" dirty="0"/>
              <a:t>cm</a:t>
            </a:r>
            <a:r>
              <a:rPr kumimoji="1" lang="en-US" altLang="zh-CN" sz="1351" baseline="30000" dirty="0"/>
              <a:t>-3</a:t>
            </a:r>
            <a:endParaRPr kumimoji="1" lang="zh-CN" altLang="en-US" sz="1351" baseline="30000" dirty="0"/>
          </a:p>
        </p:txBody>
      </p:sp>
      <p:sp>
        <p:nvSpPr>
          <p:cNvPr id="3" name="TextBox 2">
            <a:extLst>
              <a:ext uri="{FF2B5EF4-FFF2-40B4-BE49-F238E27FC236}">
                <a16:creationId xmlns:a16="http://schemas.microsoft.com/office/drawing/2014/main" id="{00F87915-3A11-4A0E-9F69-5FCB6A9DFDBF}"/>
              </a:ext>
            </a:extLst>
          </p:cNvPr>
          <p:cNvSpPr txBox="1"/>
          <p:nvPr/>
        </p:nvSpPr>
        <p:spPr>
          <a:xfrm>
            <a:off x="9371172" y="6500145"/>
            <a:ext cx="3066363" cy="297454"/>
          </a:xfrm>
          <a:prstGeom prst="rect">
            <a:avLst/>
          </a:prstGeom>
          <a:noFill/>
        </p:spPr>
        <p:txBody>
          <a:bodyPr wrap="square" rtlCol="0">
            <a:spAutoFit/>
          </a:bodyPr>
          <a:lstStyle/>
          <a:p>
            <a:r>
              <a:rPr lang="en-CA" sz="1333" dirty="0"/>
              <a:t>[9] Slide courtesy of Dr. </a:t>
            </a:r>
            <a:r>
              <a:rPr lang="en-CA" sz="1333" dirty="0" err="1"/>
              <a:t>Yipeng</a:t>
            </a:r>
            <a:r>
              <a:rPr lang="en-CA" sz="1333" dirty="0"/>
              <a:t> Wu</a:t>
            </a:r>
          </a:p>
        </p:txBody>
      </p:sp>
      <p:sp>
        <p:nvSpPr>
          <p:cNvPr id="6" name="Rectangle 5">
            <a:extLst>
              <a:ext uri="{FF2B5EF4-FFF2-40B4-BE49-F238E27FC236}">
                <a16:creationId xmlns:a16="http://schemas.microsoft.com/office/drawing/2014/main" id="{3CF7241F-F0A9-40A7-8D94-754AC78CBAD6}"/>
              </a:ext>
            </a:extLst>
          </p:cNvPr>
          <p:cNvSpPr/>
          <p:nvPr/>
        </p:nvSpPr>
        <p:spPr>
          <a:xfrm>
            <a:off x="3784884" y="2263016"/>
            <a:ext cx="2506133" cy="169333"/>
          </a:xfrm>
          <a:prstGeom prst="rect">
            <a:avLst/>
          </a:prstGeom>
          <a:solidFill>
            <a:srgbClr val="89898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Rectangle 11">
            <a:extLst>
              <a:ext uri="{FF2B5EF4-FFF2-40B4-BE49-F238E27FC236}">
                <a16:creationId xmlns:a16="http://schemas.microsoft.com/office/drawing/2014/main" id="{421F626B-7FDC-4AEA-B754-486C036A549E}"/>
              </a:ext>
            </a:extLst>
          </p:cNvPr>
          <p:cNvSpPr/>
          <p:nvPr/>
        </p:nvSpPr>
        <p:spPr>
          <a:xfrm>
            <a:off x="3793067" y="5357503"/>
            <a:ext cx="2506133" cy="169333"/>
          </a:xfrm>
          <a:prstGeom prst="rect">
            <a:avLst/>
          </a:prstGeom>
          <a:solidFill>
            <a:srgbClr val="89898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5" name="Google Shape;675;p40">
            <a:extLst>
              <a:ext uri="{FF2B5EF4-FFF2-40B4-BE49-F238E27FC236}">
                <a16:creationId xmlns:a16="http://schemas.microsoft.com/office/drawing/2014/main" id="{66C412F2-0489-45D0-8852-A6C7647993CC}"/>
              </a:ext>
            </a:extLst>
          </p:cNvPr>
          <p:cNvSpPr/>
          <p:nvPr/>
        </p:nvSpPr>
        <p:spPr>
          <a:xfrm>
            <a:off x="9371171" y="5749779"/>
            <a:ext cx="1508460" cy="287259"/>
          </a:xfrm>
          <a:prstGeom prst="rect">
            <a:avLst/>
          </a:prstGeom>
          <a:noFill/>
          <a:ln>
            <a:noFill/>
          </a:ln>
        </p:spPr>
        <p:txBody>
          <a:bodyPr spcFirstLastPara="1" wrap="square" lIns="121900" tIns="60933" rIns="121900" bIns="60933" anchor="t" anchorCtr="0">
            <a:noAutofit/>
          </a:bodyPr>
          <a:lstStyle/>
          <a:p>
            <a:r>
              <a:rPr lang="en-CA" sz="1067" dirty="0">
                <a:solidFill>
                  <a:schemeClr val="dk1"/>
                </a:solidFill>
                <a:latin typeface="Helvetica Neue"/>
                <a:ea typeface="Helvetica Neue"/>
                <a:cs typeface="Helvetica Neue"/>
                <a:sym typeface="Helvetica Neue"/>
              </a:rPr>
              <a:t>[8] 2D Osiris PIC  </a:t>
            </a:r>
            <a:endParaRPr sz="1067" dirty="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201777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dia Placeholder 1">
            <a:extLst>
              <a:ext uri="{FF2B5EF4-FFF2-40B4-BE49-F238E27FC236}">
                <a16:creationId xmlns:a16="http://schemas.microsoft.com/office/drawing/2014/main" id="{0F3E570D-990B-4E42-A9D2-7A00A6A826AE}"/>
              </a:ext>
            </a:extLst>
          </p:cNvPr>
          <p:cNvSpPr>
            <a:spLocks noGrp="1"/>
          </p:cNvSpPr>
          <p:nvPr>
            <p:ph type="media" sz="quarter" idx="23"/>
          </p:nvPr>
        </p:nvSpPr>
        <p:spPr/>
        <p:txBody>
          <a:bodyPr/>
          <a:lstStyle/>
          <a:p>
            <a:endParaRPr lang="en-CA"/>
          </a:p>
        </p:txBody>
      </p:sp>
      <p:sp>
        <p:nvSpPr>
          <p:cNvPr id="8" name="Rectangle 1"/>
          <p:cNvSpPr>
            <a:spLocks noGrp="1" noChangeArrowheads="1"/>
          </p:cNvSpPr>
          <p:nvPr>
            <p:ph type="title"/>
          </p:nvPr>
        </p:nvSpPr>
        <p:spPr/>
        <p:txBody>
          <a:bodyPr vert="horz" wrap="square" lIns="0" tIns="0" rIns="-27" bIns="0" rtlCol="0" anchor="b" anchorCtr="0">
            <a:normAutofit/>
          </a:bodyPr>
          <a:lstStyle/>
          <a:p>
            <a:pPr marL="54692" algn="just"/>
            <a:r>
              <a:rPr lang="en-US" altLang="zh-CN" sz="3400" dirty="0">
                <a:latin typeface="+mn-lt"/>
                <a:sym typeface="华文宋体" pitchFamily="-109" charset="-122"/>
              </a:rPr>
              <a:t>2D Slab Visualization of the 3D </a:t>
            </a:r>
            <a:r>
              <a:rPr lang="en-US" altLang="zh-CN" sz="3400" dirty="0" err="1">
                <a:latin typeface="+mn-lt"/>
                <a:sym typeface="华文宋体" pitchFamily="-109" charset="-122"/>
              </a:rPr>
              <a:t>Magnostatic</a:t>
            </a:r>
            <a:r>
              <a:rPr lang="en-US" altLang="zh-CN" sz="3400" dirty="0">
                <a:latin typeface="+mn-lt"/>
                <a:sym typeface="华文宋体" pitchFamily="-109" charset="-122"/>
              </a:rPr>
              <a:t> Mode</a:t>
            </a:r>
            <a:endParaRPr lang="zh-CN" altLang="en-US" sz="3400" dirty="0">
              <a:latin typeface="+mn-lt"/>
              <a:sym typeface="华文宋体" pitchFamily="-109" charset="-122"/>
            </a:endParaRPr>
          </a:p>
        </p:txBody>
      </p:sp>
      <p:pic>
        <p:nvPicPr>
          <p:cNvPr id="9" name="图片 8" descr="B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546577"/>
            <a:ext cx="9144000" cy="4718756"/>
          </a:xfrm>
          <a:prstGeom prst="rect">
            <a:avLst/>
          </a:prstGeom>
        </p:spPr>
      </p:pic>
      <p:sp>
        <p:nvSpPr>
          <p:cNvPr id="14" name="文本框 13"/>
          <p:cNvSpPr txBox="1"/>
          <p:nvPr/>
        </p:nvSpPr>
        <p:spPr>
          <a:xfrm>
            <a:off x="8521915" y="1519483"/>
            <a:ext cx="989373" cy="300210"/>
          </a:xfrm>
          <a:prstGeom prst="rect">
            <a:avLst/>
          </a:prstGeom>
          <a:noFill/>
        </p:spPr>
        <p:txBody>
          <a:bodyPr wrap="none" rtlCol="0">
            <a:spAutoFit/>
          </a:bodyPr>
          <a:lstStyle/>
          <a:p>
            <a:r>
              <a:rPr kumimoji="1" lang="en-US" altLang="zh-CN" sz="1351" dirty="0">
                <a:solidFill>
                  <a:srgbClr val="FF0000"/>
                </a:solidFill>
              </a:rPr>
              <a:t>CO</a:t>
            </a:r>
            <a:r>
              <a:rPr kumimoji="1" lang="en-US" altLang="zh-CN" sz="1351" baseline="-25000" dirty="0">
                <a:solidFill>
                  <a:srgbClr val="FF0000"/>
                </a:solidFill>
              </a:rPr>
              <a:t>2</a:t>
            </a:r>
            <a:r>
              <a:rPr kumimoji="1" lang="en-US" altLang="zh-CN" sz="1351" dirty="0">
                <a:solidFill>
                  <a:srgbClr val="FF0000"/>
                </a:solidFill>
              </a:rPr>
              <a:t> Laser</a:t>
            </a:r>
            <a:endParaRPr kumimoji="1" lang="zh-CN" altLang="en-US" sz="1351" dirty="0">
              <a:solidFill>
                <a:srgbClr val="FF0000"/>
              </a:solidFill>
            </a:endParaRPr>
          </a:p>
        </p:txBody>
      </p:sp>
      <p:sp>
        <p:nvSpPr>
          <p:cNvPr id="13" name="右箭头 12"/>
          <p:cNvSpPr/>
          <p:nvPr/>
        </p:nvSpPr>
        <p:spPr>
          <a:xfrm rot="10800000">
            <a:off x="8634805" y="1884771"/>
            <a:ext cx="917223" cy="225779"/>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1"/>
          </a:p>
        </p:txBody>
      </p:sp>
      <p:sp>
        <p:nvSpPr>
          <p:cNvPr id="5" name="文本框 4"/>
          <p:cNvSpPr txBox="1"/>
          <p:nvPr/>
        </p:nvSpPr>
        <p:spPr>
          <a:xfrm>
            <a:off x="1524000" y="1537636"/>
            <a:ext cx="1351652" cy="300210"/>
          </a:xfrm>
          <a:prstGeom prst="rect">
            <a:avLst/>
          </a:prstGeom>
          <a:noFill/>
        </p:spPr>
        <p:txBody>
          <a:bodyPr wrap="none" rtlCol="0">
            <a:spAutoFit/>
          </a:bodyPr>
          <a:lstStyle/>
          <a:p>
            <a:r>
              <a:rPr kumimoji="1" lang="en-US" altLang="zh-CN" sz="1351" dirty="0" err="1">
                <a:solidFill>
                  <a:srgbClr val="00B050"/>
                </a:solidFill>
              </a:rPr>
              <a:t>Ti:Sapph</a:t>
            </a:r>
            <a:r>
              <a:rPr kumimoji="1" lang="en-US" altLang="zh-CN" sz="1351" dirty="0">
                <a:solidFill>
                  <a:srgbClr val="00B050"/>
                </a:solidFill>
              </a:rPr>
              <a:t> Laser</a:t>
            </a:r>
            <a:endParaRPr kumimoji="1" lang="zh-CN" altLang="en-US" sz="1351" dirty="0">
              <a:solidFill>
                <a:srgbClr val="00B050"/>
              </a:solidFill>
            </a:endParaRPr>
          </a:p>
        </p:txBody>
      </p:sp>
      <p:sp>
        <p:nvSpPr>
          <p:cNvPr id="4" name="右箭头 3"/>
          <p:cNvSpPr/>
          <p:nvPr/>
        </p:nvSpPr>
        <p:spPr>
          <a:xfrm>
            <a:off x="2116667" y="1890413"/>
            <a:ext cx="917223" cy="225779"/>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1"/>
          </a:p>
        </p:txBody>
      </p:sp>
      <p:sp>
        <p:nvSpPr>
          <p:cNvPr id="10" name="文本框 9"/>
          <p:cNvSpPr txBox="1"/>
          <p:nvPr/>
        </p:nvSpPr>
        <p:spPr>
          <a:xfrm>
            <a:off x="4912723" y="6015193"/>
            <a:ext cx="2664512" cy="300210"/>
          </a:xfrm>
          <a:prstGeom prst="rect">
            <a:avLst/>
          </a:prstGeom>
          <a:noFill/>
        </p:spPr>
        <p:txBody>
          <a:bodyPr wrap="none" rtlCol="0">
            <a:spAutoFit/>
          </a:bodyPr>
          <a:lstStyle/>
          <a:p>
            <a:r>
              <a:rPr kumimoji="1" lang="en-US" altLang="zh-CN" sz="1351" dirty="0"/>
              <a:t>Plasma density: n</a:t>
            </a:r>
            <a:r>
              <a:rPr kumimoji="1" lang="en-US" altLang="zh-CN" sz="1351" baseline="-25000" dirty="0"/>
              <a:t>e </a:t>
            </a:r>
            <a:r>
              <a:rPr kumimoji="1" lang="en-US" altLang="zh-CN" sz="1351" dirty="0"/>
              <a:t> =1x10</a:t>
            </a:r>
            <a:r>
              <a:rPr kumimoji="1" lang="en-US" altLang="zh-CN" sz="1351" baseline="30000" dirty="0"/>
              <a:t>20 </a:t>
            </a:r>
            <a:r>
              <a:rPr kumimoji="1" lang="en-US" altLang="zh-CN" sz="1351" dirty="0"/>
              <a:t>cm</a:t>
            </a:r>
            <a:r>
              <a:rPr kumimoji="1" lang="en-US" altLang="zh-CN" sz="1351" baseline="30000" dirty="0"/>
              <a:t>-3</a:t>
            </a:r>
            <a:endParaRPr kumimoji="1" lang="zh-CN" altLang="en-US" sz="1351" baseline="30000" dirty="0"/>
          </a:p>
        </p:txBody>
      </p:sp>
      <p:sp>
        <p:nvSpPr>
          <p:cNvPr id="3" name="TextBox 2">
            <a:extLst>
              <a:ext uri="{FF2B5EF4-FFF2-40B4-BE49-F238E27FC236}">
                <a16:creationId xmlns:a16="http://schemas.microsoft.com/office/drawing/2014/main" id="{00F87915-3A11-4A0E-9F69-5FCB6A9DFDBF}"/>
              </a:ext>
            </a:extLst>
          </p:cNvPr>
          <p:cNvSpPr txBox="1"/>
          <p:nvPr/>
        </p:nvSpPr>
        <p:spPr>
          <a:xfrm>
            <a:off x="9371172" y="6500145"/>
            <a:ext cx="3066363" cy="297454"/>
          </a:xfrm>
          <a:prstGeom prst="rect">
            <a:avLst/>
          </a:prstGeom>
          <a:noFill/>
        </p:spPr>
        <p:txBody>
          <a:bodyPr wrap="square" rtlCol="0">
            <a:spAutoFit/>
          </a:bodyPr>
          <a:lstStyle/>
          <a:p>
            <a:r>
              <a:rPr lang="en-CA" sz="1333" dirty="0"/>
              <a:t>[9] Slide courtesy of Dr. </a:t>
            </a:r>
            <a:r>
              <a:rPr lang="en-CA" sz="1333" dirty="0" err="1"/>
              <a:t>Yipeng</a:t>
            </a:r>
            <a:r>
              <a:rPr lang="en-CA" sz="1333" dirty="0"/>
              <a:t> Wu</a:t>
            </a:r>
          </a:p>
        </p:txBody>
      </p:sp>
      <p:sp>
        <p:nvSpPr>
          <p:cNvPr id="6" name="Rectangle 5">
            <a:extLst>
              <a:ext uri="{FF2B5EF4-FFF2-40B4-BE49-F238E27FC236}">
                <a16:creationId xmlns:a16="http://schemas.microsoft.com/office/drawing/2014/main" id="{3CF7241F-F0A9-40A7-8D94-754AC78CBAD6}"/>
              </a:ext>
            </a:extLst>
          </p:cNvPr>
          <p:cNvSpPr/>
          <p:nvPr/>
        </p:nvSpPr>
        <p:spPr>
          <a:xfrm>
            <a:off x="3776702" y="2259748"/>
            <a:ext cx="2506133" cy="169333"/>
          </a:xfrm>
          <a:prstGeom prst="rect">
            <a:avLst/>
          </a:prstGeom>
          <a:solidFill>
            <a:srgbClr val="89898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Rectangle 11">
            <a:extLst>
              <a:ext uri="{FF2B5EF4-FFF2-40B4-BE49-F238E27FC236}">
                <a16:creationId xmlns:a16="http://schemas.microsoft.com/office/drawing/2014/main" id="{421F626B-7FDC-4AEA-B754-486C036A549E}"/>
              </a:ext>
            </a:extLst>
          </p:cNvPr>
          <p:cNvSpPr/>
          <p:nvPr/>
        </p:nvSpPr>
        <p:spPr>
          <a:xfrm>
            <a:off x="3793067" y="5357503"/>
            <a:ext cx="2506133" cy="169333"/>
          </a:xfrm>
          <a:prstGeom prst="rect">
            <a:avLst/>
          </a:prstGeom>
          <a:solidFill>
            <a:srgbClr val="89898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5" name="Google Shape;675;p40">
            <a:extLst>
              <a:ext uri="{FF2B5EF4-FFF2-40B4-BE49-F238E27FC236}">
                <a16:creationId xmlns:a16="http://schemas.microsoft.com/office/drawing/2014/main" id="{66C412F2-0489-45D0-8852-A6C7647993CC}"/>
              </a:ext>
            </a:extLst>
          </p:cNvPr>
          <p:cNvSpPr/>
          <p:nvPr/>
        </p:nvSpPr>
        <p:spPr>
          <a:xfrm>
            <a:off x="9371171" y="5749779"/>
            <a:ext cx="1508460" cy="287259"/>
          </a:xfrm>
          <a:prstGeom prst="rect">
            <a:avLst/>
          </a:prstGeom>
          <a:noFill/>
          <a:ln>
            <a:noFill/>
          </a:ln>
        </p:spPr>
        <p:txBody>
          <a:bodyPr spcFirstLastPara="1" wrap="square" lIns="121900" tIns="60933" rIns="121900" bIns="60933" anchor="t" anchorCtr="0">
            <a:noAutofit/>
          </a:bodyPr>
          <a:lstStyle/>
          <a:p>
            <a:r>
              <a:rPr lang="en-CA" sz="1067" dirty="0">
                <a:solidFill>
                  <a:schemeClr val="dk1"/>
                </a:solidFill>
                <a:latin typeface="Helvetica Neue"/>
                <a:ea typeface="Helvetica Neue"/>
                <a:cs typeface="Helvetica Neue"/>
                <a:sym typeface="Helvetica Neue"/>
              </a:rPr>
              <a:t>[8] 2D Osiris PIC  </a:t>
            </a:r>
            <a:endParaRPr sz="1067" dirty="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766704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dia Placeholder 1">
            <a:extLst>
              <a:ext uri="{FF2B5EF4-FFF2-40B4-BE49-F238E27FC236}">
                <a16:creationId xmlns:a16="http://schemas.microsoft.com/office/drawing/2014/main" id="{0F3E570D-990B-4E42-A9D2-7A00A6A826AE}"/>
              </a:ext>
            </a:extLst>
          </p:cNvPr>
          <p:cNvSpPr>
            <a:spLocks noGrp="1"/>
          </p:cNvSpPr>
          <p:nvPr>
            <p:ph type="media" sz="quarter" idx="23"/>
          </p:nvPr>
        </p:nvSpPr>
        <p:spPr/>
        <p:txBody>
          <a:bodyPr/>
          <a:lstStyle/>
          <a:p>
            <a:endParaRPr lang="en-CA"/>
          </a:p>
        </p:txBody>
      </p:sp>
      <p:sp>
        <p:nvSpPr>
          <p:cNvPr id="8" name="Rectangle 1"/>
          <p:cNvSpPr>
            <a:spLocks noGrp="1" noChangeArrowheads="1"/>
          </p:cNvSpPr>
          <p:nvPr>
            <p:ph type="title"/>
          </p:nvPr>
        </p:nvSpPr>
        <p:spPr/>
        <p:txBody>
          <a:bodyPr vert="horz" wrap="square" lIns="0" tIns="0" rIns="-27" bIns="0" rtlCol="0" anchor="b" anchorCtr="0">
            <a:normAutofit/>
          </a:bodyPr>
          <a:lstStyle/>
          <a:p>
            <a:pPr marL="54692" algn="just"/>
            <a:r>
              <a:rPr lang="en-US" altLang="zh-CN" sz="3600" dirty="0">
                <a:solidFill>
                  <a:schemeClr val="accent1"/>
                </a:solidFill>
              </a:rPr>
              <a:t>Observable 1: Magneto-static (MS) mode</a:t>
            </a:r>
            <a:endParaRPr lang="zh-CN" altLang="en-US" sz="3400" dirty="0">
              <a:latin typeface="+mn-lt"/>
              <a:sym typeface="华文宋体" pitchFamily="-109" charset="-122"/>
            </a:endParaRPr>
          </a:p>
        </p:txBody>
      </p:sp>
      <p:sp>
        <p:nvSpPr>
          <p:cNvPr id="14" name="文本框 13"/>
          <p:cNvSpPr txBox="1"/>
          <p:nvPr/>
        </p:nvSpPr>
        <p:spPr>
          <a:xfrm>
            <a:off x="8521915" y="1519483"/>
            <a:ext cx="989373" cy="300210"/>
          </a:xfrm>
          <a:prstGeom prst="rect">
            <a:avLst/>
          </a:prstGeom>
          <a:noFill/>
        </p:spPr>
        <p:txBody>
          <a:bodyPr wrap="none" rtlCol="0">
            <a:spAutoFit/>
          </a:bodyPr>
          <a:lstStyle/>
          <a:p>
            <a:r>
              <a:rPr kumimoji="1" lang="en-US" altLang="zh-CN" sz="1351" dirty="0">
                <a:solidFill>
                  <a:srgbClr val="FF0000"/>
                </a:solidFill>
              </a:rPr>
              <a:t>CO</a:t>
            </a:r>
            <a:r>
              <a:rPr kumimoji="1" lang="en-US" altLang="zh-CN" sz="1351" baseline="-25000" dirty="0">
                <a:solidFill>
                  <a:srgbClr val="FF0000"/>
                </a:solidFill>
              </a:rPr>
              <a:t>2</a:t>
            </a:r>
            <a:r>
              <a:rPr kumimoji="1" lang="en-US" altLang="zh-CN" sz="1351" dirty="0">
                <a:solidFill>
                  <a:srgbClr val="FF0000"/>
                </a:solidFill>
              </a:rPr>
              <a:t> Laser</a:t>
            </a:r>
            <a:endParaRPr kumimoji="1" lang="zh-CN" altLang="en-US" sz="1351" dirty="0">
              <a:solidFill>
                <a:srgbClr val="FF0000"/>
              </a:solidFill>
            </a:endParaRPr>
          </a:p>
        </p:txBody>
      </p:sp>
      <p:sp>
        <p:nvSpPr>
          <p:cNvPr id="13" name="右箭头 12"/>
          <p:cNvSpPr/>
          <p:nvPr/>
        </p:nvSpPr>
        <p:spPr>
          <a:xfrm rot="10800000">
            <a:off x="8634805" y="1884771"/>
            <a:ext cx="917223" cy="225779"/>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1"/>
          </a:p>
        </p:txBody>
      </p:sp>
      <p:sp>
        <p:nvSpPr>
          <p:cNvPr id="5" name="文本框 4"/>
          <p:cNvSpPr txBox="1"/>
          <p:nvPr/>
        </p:nvSpPr>
        <p:spPr>
          <a:xfrm>
            <a:off x="1524000" y="1537636"/>
            <a:ext cx="1351652" cy="300210"/>
          </a:xfrm>
          <a:prstGeom prst="rect">
            <a:avLst/>
          </a:prstGeom>
          <a:noFill/>
        </p:spPr>
        <p:txBody>
          <a:bodyPr wrap="none" rtlCol="0">
            <a:spAutoFit/>
          </a:bodyPr>
          <a:lstStyle/>
          <a:p>
            <a:r>
              <a:rPr kumimoji="1" lang="en-US" altLang="zh-CN" sz="1351" dirty="0" err="1">
                <a:solidFill>
                  <a:srgbClr val="00B050"/>
                </a:solidFill>
              </a:rPr>
              <a:t>Ti:Sapph</a:t>
            </a:r>
            <a:r>
              <a:rPr kumimoji="1" lang="en-US" altLang="zh-CN" sz="1351" dirty="0">
                <a:solidFill>
                  <a:srgbClr val="00B050"/>
                </a:solidFill>
              </a:rPr>
              <a:t> Laser</a:t>
            </a:r>
            <a:endParaRPr kumimoji="1" lang="zh-CN" altLang="en-US" sz="1351" dirty="0">
              <a:solidFill>
                <a:srgbClr val="00B050"/>
              </a:solidFill>
            </a:endParaRPr>
          </a:p>
        </p:txBody>
      </p:sp>
      <p:sp>
        <p:nvSpPr>
          <p:cNvPr id="4" name="右箭头 3"/>
          <p:cNvSpPr/>
          <p:nvPr/>
        </p:nvSpPr>
        <p:spPr>
          <a:xfrm>
            <a:off x="2116667" y="1890413"/>
            <a:ext cx="917223" cy="225779"/>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1"/>
          </a:p>
        </p:txBody>
      </p:sp>
      <p:sp>
        <p:nvSpPr>
          <p:cNvPr id="10" name="文本框 9"/>
          <p:cNvSpPr txBox="1"/>
          <p:nvPr/>
        </p:nvSpPr>
        <p:spPr>
          <a:xfrm>
            <a:off x="4912723" y="6015193"/>
            <a:ext cx="2664512" cy="300210"/>
          </a:xfrm>
          <a:prstGeom prst="rect">
            <a:avLst/>
          </a:prstGeom>
          <a:noFill/>
        </p:spPr>
        <p:txBody>
          <a:bodyPr wrap="none" rtlCol="0">
            <a:spAutoFit/>
          </a:bodyPr>
          <a:lstStyle/>
          <a:p>
            <a:r>
              <a:rPr kumimoji="1" lang="en-US" altLang="zh-CN" sz="1351" dirty="0"/>
              <a:t>Plasma density: n</a:t>
            </a:r>
            <a:r>
              <a:rPr kumimoji="1" lang="en-US" altLang="zh-CN" sz="1351" baseline="-25000" dirty="0"/>
              <a:t>e </a:t>
            </a:r>
            <a:r>
              <a:rPr kumimoji="1" lang="en-US" altLang="zh-CN" sz="1351" dirty="0"/>
              <a:t> =1x10</a:t>
            </a:r>
            <a:r>
              <a:rPr kumimoji="1" lang="en-US" altLang="zh-CN" sz="1351" baseline="30000" dirty="0"/>
              <a:t>20 </a:t>
            </a:r>
            <a:r>
              <a:rPr kumimoji="1" lang="en-US" altLang="zh-CN" sz="1351" dirty="0"/>
              <a:t>cm</a:t>
            </a:r>
            <a:r>
              <a:rPr kumimoji="1" lang="en-US" altLang="zh-CN" sz="1351" baseline="30000" dirty="0"/>
              <a:t>-3</a:t>
            </a:r>
            <a:endParaRPr kumimoji="1" lang="zh-CN" altLang="en-US" sz="1351" baseline="30000" dirty="0"/>
          </a:p>
        </p:txBody>
      </p:sp>
      <p:sp>
        <p:nvSpPr>
          <p:cNvPr id="3" name="TextBox 2">
            <a:extLst>
              <a:ext uri="{FF2B5EF4-FFF2-40B4-BE49-F238E27FC236}">
                <a16:creationId xmlns:a16="http://schemas.microsoft.com/office/drawing/2014/main" id="{00F87915-3A11-4A0E-9F69-5FCB6A9DFDBF}"/>
              </a:ext>
            </a:extLst>
          </p:cNvPr>
          <p:cNvSpPr txBox="1"/>
          <p:nvPr/>
        </p:nvSpPr>
        <p:spPr>
          <a:xfrm>
            <a:off x="9371172" y="6500145"/>
            <a:ext cx="3066363" cy="297454"/>
          </a:xfrm>
          <a:prstGeom prst="rect">
            <a:avLst/>
          </a:prstGeom>
          <a:noFill/>
        </p:spPr>
        <p:txBody>
          <a:bodyPr wrap="square" rtlCol="0">
            <a:spAutoFit/>
          </a:bodyPr>
          <a:lstStyle/>
          <a:p>
            <a:r>
              <a:rPr lang="en-CA" sz="1333" dirty="0"/>
              <a:t>[9] Slide courtesy of Dr. </a:t>
            </a:r>
            <a:r>
              <a:rPr lang="en-CA" sz="1333" dirty="0" err="1"/>
              <a:t>Yipeng</a:t>
            </a:r>
            <a:r>
              <a:rPr lang="en-CA" sz="1333" dirty="0"/>
              <a:t> Wu</a:t>
            </a:r>
          </a:p>
        </p:txBody>
      </p:sp>
      <p:sp>
        <p:nvSpPr>
          <p:cNvPr id="6" name="Rectangle 5">
            <a:extLst>
              <a:ext uri="{FF2B5EF4-FFF2-40B4-BE49-F238E27FC236}">
                <a16:creationId xmlns:a16="http://schemas.microsoft.com/office/drawing/2014/main" id="{3CF7241F-F0A9-40A7-8D94-754AC78CBAD6}"/>
              </a:ext>
            </a:extLst>
          </p:cNvPr>
          <p:cNvSpPr/>
          <p:nvPr/>
        </p:nvSpPr>
        <p:spPr>
          <a:xfrm>
            <a:off x="3793067" y="2235200"/>
            <a:ext cx="2506133" cy="169333"/>
          </a:xfrm>
          <a:prstGeom prst="rect">
            <a:avLst/>
          </a:prstGeom>
          <a:solidFill>
            <a:srgbClr val="89898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Rectangle 11">
            <a:extLst>
              <a:ext uri="{FF2B5EF4-FFF2-40B4-BE49-F238E27FC236}">
                <a16:creationId xmlns:a16="http://schemas.microsoft.com/office/drawing/2014/main" id="{421F626B-7FDC-4AEA-B754-486C036A549E}"/>
              </a:ext>
            </a:extLst>
          </p:cNvPr>
          <p:cNvSpPr/>
          <p:nvPr/>
        </p:nvSpPr>
        <p:spPr>
          <a:xfrm>
            <a:off x="3793067" y="5357503"/>
            <a:ext cx="2506133" cy="169333"/>
          </a:xfrm>
          <a:prstGeom prst="rect">
            <a:avLst/>
          </a:prstGeom>
          <a:solidFill>
            <a:srgbClr val="89898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5" name="Google Shape;675;p40">
            <a:extLst>
              <a:ext uri="{FF2B5EF4-FFF2-40B4-BE49-F238E27FC236}">
                <a16:creationId xmlns:a16="http://schemas.microsoft.com/office/drawing/2014/main" id="{66C412F2-0489-45D0-8852-A6C7647993CC}"/>
              </a:ext>
            </a:extLst>
          </p:cNvPr>
          <p:cNvSpPr/>
          <p:nvPr/>
        </p:nvSpPr>
        <p:spPr>
          <a:xfrm>
            <a:off x="9371171" y="5749779"/>
            <a:ext cx="1508460" cy="287259"/>
          </a:xfrm>
          <a:prstGeom prst="rect">
            <a:avLst/>
          </a:prstGeom>
          <a:noFill/>
          <a:ln>
            <a:noFill/>
          </a:ln>
        </p:spPr>
        <p:txBody>
          <a:bodyPr spcFirstLastPara="1" wrap="square" lIns="121900" tIns="60933" rIns="121900" bIns="60933" anchor="t" anchorCtr="0">
            <a:noAutofit/>
          </a:bodyPr>
          <a:lstStyle/>
          <a:p>
            <a:r>
              <a:rPr lang="en-CA" sz="1067" dirty="0">
                <a:solidFill>
                  <a:schemeClr val="dk1"/>
                </a:solidFill>
                <a:latin typeface="Helvetica Neue"/>
                <a:ea typeface="Helvetica Neue"/>
                <a:cs typeface="Helvetica Neue"/>
                <a:sym typeface="Helvetica Neue"/>
              </a:rPr>
              <a:t>[8] 2D Osiris PIC  </a:t>
            </a:r>
            <a:endParaRPr sz="1067" dirty="0">
              <a:solidFill>
                <a:schemeClr val="dk1"/>
              </a:solidFill>
              <a:latin typeface="Helvetica Neue"/>
              <a:ea typeface="Helvetica Neue"/>
              <a:cs typeface="Helvetica Neue"/>
              <a:sym typeface="Helvetica Neue"/>
            </a:endParaRPr>
          </a:p>
        </p:txBody>
      </p:sp>
      <p:pic>
        <p:nvPicPr>
          <p:cNvPr id="11" name="Picture 10">
            <a:extLst>
              <a:ext uri="{FF2B5EF4-FFF2-40B4-BE49-F238E27FC236}">
                <a16:creationId xmlns:a16="http://schemas.microsoft.com/office/drawing/2014/main" id="{2385FF82-BBA6-4B54-8F8A-72FAA0012227}"/>
              </a:ext>
            </a:extLst>
          </p:cNvPr>
          <p:cNvPicPr>
            <a:picLocks noChangeAspect="1"/>
          </p:cNvPicPr>
          <p:nvPr/>
        </p:nvPicPr>
        <p:blipFill rotWithShape="1">
          <a:blip r:embed="rId3">
            <a:alphaModFix/>
          </a:blip>
          <a:srcRect l="1620" t="4222" r="2138" b="4753"/>
          <a:stretch/>
        </p:blipFill>
        <p:spPr>
          <a:xfrm>
            <a:off x="1594696" y="1607127"/>
            <a:ext cx="8939379" cy="4488875"/>
          </a:xfrm>
          <a:prstGeom prst="rect">
            <a:avLst/>
          </a:prstGeom>
        </p:spPr>
      </p:pic>
      <p:sp>
        <p:nvSpPr>
          <p:cNvPr id="16" name="Rectangle 15">
            <a:extLst>
              <a:ext uri="{FF2B5EF4-FFF2-40B4-BE49-F238E27FC236}">
                <a16:creationId xmlns:a16="http://schemas.microsoft.com/office/drawing/2014/main" id="{9AFA6807-02F2-4F44-8096-69C92A8566EC}"/>
              </a:ext>
            </a:extLst>
          </p:cNvPr>
          <p:cNvSpPr/>
          <p:nvPr/>
        </p:nvSpPr>
        <p:spPr>
          <a:xfrm>
            <a:off x="1399994" y="5765056"/>
            <a:ext cx="857613" cy="400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7" name="Rectangle 16">
            <a:extLst>
              <a:ext uri="{FF2B5EF4-FFF2-40B4-BE49-F238E27FC236}">
                <a16:creationId xmlns:a16="http://schemas.microsoft.com/office/drawing/2014/main" id="{2F0F60EE-8690-4D3F-A194-DFFEDECB44FB}"/>
              </a:ext>
            </a:extLst>
          </p:cNvPr>
          <p:cNvSpPr/>
          <p:nvPr/>
        </p:nvSpPr>
        <p:spPr>
          <a:xfrm>
            <a:off x="991114" y="3554752"/>
            <a:ext cx="857613" cy="400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Tree>
    <p:extLst>
      <p:ext uri="{BB962C8B-B14F-4D97-AF65-F5344CB8AC3E}">
        <p14:creationId xmlns:p14="http://schemas.microsoft.com/office/powerpoint/2010/main" val="2397283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淋浴, 瓷砖, 游戏机, 桌子&#10;&#10;描述已自动生成">
            <a:extLst>
              <a:ext uri="{FF2B5EF4-FFF2-40B4-BE49-F238E27FC236}">
                <a16:creationId xmlns:a16="http://schemas.microsoft.com/office/drawing/2014/main" id="{88AAFC85-0798-594C-B15C-2CDEC9E7B4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135453" y="2838123"/>
            <a:ext cx="5823250" cy="3417442"/>
          </a:xfrm>
          <a:prstGeom prst="rect">
            <a:avLst/>
          </a:prstGeom>
        </p:spPr>
      </p:pic>
      <p:sp>
        <p:nvSpPr>
          <p:cNvPr id="10" name="Text Placeholder 9">
            <a:extLst>
              <a:ext uri="{FF2B5EF4-FFF2-40B4-BE49-F238E27FC236}">
                <a16:creationId xmlns:a16="http://schemas.microsoft.com/office/drawing/2014/main" id="{127FE297-D755-71C6-EFED-69C7036D158A}"/>
              </a:ext>
            </a:extLst>
          </p:cNvPr>
          <p:cNvSpPr>
            <a:spLocks noGrp="1"/>
          </p:cNvSpPr>
          <p:nvPr>
            <p:ph type="body" sz="quarter" idx="15"/>
          </p:nvPr>
        </p:nvSpPr>
        <p:spPr>
          <a:xfrm>
            <a:off x="948688" y="2048044"/>
            <a:ext cx="10172701" cy="574003"/>
          </a:xfrm>
        </p:spPr>
        <p:txBody>
          <a:bodyPr/>
          <a:lstStyle/>
          <a:p>
            <a:r>
              <a:rPr lang="en-US" dirty="0"/>
              <a:t>2.8 µm resolving power measured using the 2000-mesh TEM grid at GPOP10</a:t>
            </a:r>
            <a:endParaRPr lang="en-CA" dirty="0"/>
          </a:p>
        </p:txBody>
      </p:sp>
      <p:sp>
        <p:nvSpPr>
          <p:cNvPr id="131" name="幻灯片编号"/>
          <p:cNvSpPr txBox="1">
            <a:spLocks noGrp="1"/>
          </p:cNvSpPr>
          <p:nvPr>
            <p:ph type="sldNum" sz="quarter" idx="19"/>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28</a:t>
            </a:fld>
            <a:endParaRPr/>
          </a:p>
        </p:txBody>
      </p:sp>
      <p:sp>
        <p:nvSpPr>
          <p:cNvPr id="130" name="~1.7 µm resolving power measured using the 2000 mesh TEM grid"/>
          <p:cNvSpPr txBox="1">
            <a:spLocks noGrp="1"/>
          </p:cNvSpPr>
          <p:nvPr>
            <p:ph type="title"/>
          </p:nvPr>
        </p:nvSpPr>
        <p:spPr>
          <a:xfrm>
            <a:off x="853439" y="823698"/>
            <a:ext cx="10363200" cy="553998"/>
          </a:xfrm>
          <a:prstGeom prst="rect">
            <a:avLst/>
          </a:prstGeom>
        </p:spPr>
        <p:txBody>
          <a:bodyPr/>
          <a:lstStyle>
            <a:lvl1pPr indent="101600"/>
          </a:lstStyle>
          <a:p>
            <a:r>
              <a:rPr lang="en-US" altLang="zh-CN" sz="4000" dirty="0">
                <a:solidFill>
                  <a:schemeClr val="accent1"/>
                </a:solidFill>
              </a:rPr>
              <a:t>Observable 1: Magneto-static (MS) mode</a:t>
            </a:r>
            <a:endParaRPr dirty="0"/>
          </a:p>
        </p:txBody>
      </p:sp>
      <p:pic>
        <p:nvPicPr>
          <p:cNvPr id="132" name="Image__2021-07-28__12-21-55.png" descr="Image__2021-07-28__12-21-55.png"/>
          <p:cNvPicPr>
            <a:picLocks noChangeAspect="1"/>
          </p:cNvPicPr>
          <p:nvPr/>
        </p:nvPicPr>
        <p:blipFill>
          <a:blip r:embed="rId4"/>
          <a:stretch>
            <a:fillRect/>
          </a:stretch>
        </p:blipFill>
        <p:spPr>
          <a:xfrm>
            <a:off x="567132" y="2831643"/>
            <a:ext cx="5467907" cy="3430402"/>
          </a:xfrm>
          <a:prstGeom prst="rect">
            <a:avLst/>
          </a:prstGeom>
          <a:ln w="12700">
            <a:miter lim="400000"/>
          </a:ln>
        </p:spPr>
      </p:pic>
      <p:pic>
        <p:nvPicPr>
          <p:cNvPr id="134" name="left_fit.pdf" descr="left_fit.pdf"/>
          <p:cNvPicPr>
            <a:picLocks noChangeAspect="1"/>
          </p:cNvPicPr>
          <p:nvPr/>
        </p:nvPicPr>
        <p:blipFill>
          <a:blip r:embed="rId5"/>
          <a:stretch>
            <a:fillRect/>
          </a:stretch>
        </p:blipFill>
        <p:spPr>
          <a:xfrm>
            <a:off x="567132" y="4797260"/>
            <a:ext cx="1663140" cy="1500442"/>
          </a:xfrm>
          <a:prstGeom prst="rect">
            <a:avLst/>
          </a:prstGeom>
          <a:ln w="12700">
            <a:miter lim="400000"/>
          </a:ln>
        </p:spPr>
      </p:pic>
      <p:sp>
        <p:nvSpPr>
          <p:cNvPr id="135" name="σ=14.63/12.37≈1.2 µm…"/>
          <p:cNvSpPr txBox="1"/>
          <p:nvPr/>
        </p:nvSpPr>
        <p:spPr>
          <a:xfrm>
            <a:off x="2521986" y="5075402"/>
            <a:ext cx="3390672" cy="109260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45720" bIns="45720">
            <a:spAutoFit/>
          </a:bodyPr>
          <a:lstStyle/>
          <a:p>
            <a:pPr>
              <a:spcBef>
                <a:spcPts val="300"/>
              </a:spcBef>
              <a:defRPr sz="4000"/>
            </a:pPr>
            <a:r>
              <a:rPr sz="2000" dirty="0">
                <a:solidFill>
                  <a:schemeClr val="bg1"/>
                </a:solidFill>
              </a:rPr>
              <a:t>σ</a:t>
            </a:r>
            <a:r>
              <a:rPr lang="en-US" sz="2000" dirty="0">
                <a:solidFill>
                  <a:schemeClr val="bg1"/>
                </a:solidFill>
              </a:rPr>
              <a:t> </a:t>
            </a:r>
            <a:r>
              <a:rPr sz="2000" dirty="0">
                <a:solidFill>
                  <a:schemeClr val="bg1"/>
                </a:solidFill>
              </a:rPr>
              <a:t>=</a:t>
            </a:r>
            <a:r>
              <a:rPr lang="en-US" sz="2000" dirty="0">
                <a:solidFill>
                  <a:schemeClr val="bg1"/>
                </a:solidFill>
              </a:rPr>
              <a:t> </a:t>
            </a:r>
            <a:r>
              <a:rPr sz="2000" dirty="0">
                <a:solidFill>
                  <a:schemeClr val="bg1"/>
                </a:solidFill>
              </a:rPr>
              <a:t>14.63/12.37</a:t>
            </a:r>
            <a:r>
              <a:rPr lang="en-US" sz="2000" dirty="0">
                <a:solidFill>
                  <a:schemeClr val="bg1"/>
                </a:solidFill>
              </a:rPr>
              <a:t> </a:t>
            </a:r>
            <a:r>
              <a:rPr sz="2000" dirty="0">
                <a:solidFill>
                  <a:schemeClr val="bg1"/>
                </a:solidFill>
              </a:rPr>
              <a:t>≈</a:t>
            </a:r>
            <a:r>
              <a:rPr lang="en-US" sz="2000" dirty="0">
                <a:solidFill>
                  <a:schemeClr val="bg1"/>
                </a:solidFill>
              </a:rPr>
              <a:t> </a:t>
            </a:r>
            <a:r>
              <a:rPr sz="2000" dirty="0">
                <a:solidFill>
                  <a:schemeClr val="bg1"/>
                </a:solidFill>
              </a:rPr>
              <a:t>1.2 µm</a:t>
            </a:r>
          </a:p>
          <a:p>
            <a:pPr>
              <a:spcBef>
                <a:spcPts val="300"/>
              </a:spcBef>
              <a:defRPr sz="4000">
                <a:solidFill>
                  <a:srgbClr val="009051"/>
                </a:solidFill>
              </a:defRPr>
            </a:pPr>
            <a:r>
              <a:rPr sz="2000" b="1" dirty="0">
                <a:solidFill>
                  <a:schemeClr val="bg1"/>
                </a:solidFill>
              </a:rPr>
              <a:t>Resolving power: ~</a:t>
            </a:r>
            <a:r>
              <a:rPr lang="en-US" sz="2000" b="1" dirty="0">
                <a:solidFill>
                  <a:schemeClr val="bg1"/>
                </a:solidFill>
              </a:rPr>
              <a:t>2.8</a:t>
            </a:r>
            <a:r>
              <a:rPr sz="2000" b="1" dirty="0">
                <a:solidFill>
                  <a:schemeClr val="bg1"/>
                </a:solidFill>
              </a:rPr>
              <a:t> µm</a:t>
            </a:r>
            <a:endParaRPr lang="en-US" sz="2000" b="1" dirty="0">
              <a:solidFill>
                <a:schemeClr val="bg1"/>
              </a:solidFill>
            </a:endParaRPr>
          </a:p>
          <a:p>
            <a:pPr>
              <a:spcBef>
                <a:spcPts val="300"/>
              </a:spcBef>
              <a:defRPr sz="4000">
                <a:solidFill>
                  <a:srgbClr val="009051"/>
                </a:solidFill>
              </a:defRPr>
            </a:pPr>
            <a:r>
              <a:rPr lang="en-US" sz="2000" b="1" dirty="0">
                <a:solidFill>
                  <a:schemeClr val="bg1"/>
                </a:solidFill>
              </a:rPr>
              <a:t>B field wavelength:</a:t>
            </a:r>
            <a:r>
              <a:rPr lang="en-US" altLang="zh-CN" sz="2000" b="1" dirty="0">
                <a:solidFill>
                  <a:schemeClr val="bg1"/>
                </a:solidFill>
              </a:rPr>
              <a:t> 4.6 µm</a:t>
            </a:r>
            <a:endParaRPr sz="2000" b="1" dirty="0">
              <a:solidFill>
                <a:schemeClr val="bg1"/>
              </a:solidFill>
            </a:endParaRPr>
          </a:p>
        </p:txBody>
      </p:sp>
      <p:sp>
        <p:nvSpPr>
          <p:cNvPr id="9" name="CCD pixel size: 5.86 µm…">
            <a:extLst>
              <a:ext uri="{FF2B5EF4-FFF2-40B4-BE49-F238E27FC236}">
                <a16:creationId xmlns:a16="http://schemas.microsoft.com/office/drawing/2014/main" id="{806224E6-507A-D145-B172-3BED9053248D}"/>
              </a:ext>
            </a:extLst>
          </p:cNvPr>
          <p:cNvSpPr txBox="1"/>
          <p:nvPr/>
        </p:nvSpPr>
        <p:spPr>
          <a:xfrm>
            <a:off x="6096000" y="5205095"/>
            <a:ext cx="5982728" cy="109260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pPr>
              <a:spcBef>
                <a:spcPts val="300"/>
              </a:spcBef>
              <a:defRPr sz="4000"/>
            </a:pPr>
            <a:r>
              <a:rPr sz="2000" dirty="0">
                <a:solidFill>
                  <a:schemeClr val="bg1"/>
                </a:solidFill>
              </a:rPr>
              <a:t>Overall magnification (e- beam + optical): ~12.4x </a:t>
            </a:r>
          </a:p>
          <a:p>
            <a:pPr>
              <a:spcBef>
                <a:spcPts val="300"/>
              </a:spcBef>
              <a:defRPr sz="4000"/>
            </a:pPr>
            <a:r>
              <a:rPr sz="2000" dirty="0">
                <a:solidFill>
                  <a:schemeClr val="bg1"/>
                </a:solidFill>
              </a:rPr>
              <a:t>Optical magnification: 3.34x</a:t>
            </a:r>
          </a:p>
          <a:p>
            <a:pPr>
              <a:spcBef>
                <a:spcPts val="300"/>
              </a:spcBef>
              <a:defRPr sz="4000" b="1">
                <a:solidFill>
                  <a:srgbClr val="009051"/>
                </a:solidFill>
              </a:defRPr>
            </a:pPr>
            <a:r>
              <a:rPr sz="2000" dirty="0">
                <a:solidFill>
                  <a:schemeClr val="bg1"/>
                </a:solidFill>
              </a:rPr>
              <a:t>PMQ e- beam magnification: 3.7x (design ~</a:t>
            </a:r>
            <a:r>
              <a:rPr lang="en-US" sz="2000" dirty="0">
                <a:solidFill>
                  <a:schemeClr val="bg1"/>
                </a:solidFill>
              </a:rPr>
              <a:t>3.8</a:t>
            </a:r>
            <a:r>
              <a:rPr sz="2000" dirty="0">
                <a:solidFill>
                  <a:schemeClr val="bg1"/>
                </a:solidFill>
              </a:rPr>
              <a:t>x)</a:t>
            </a:r>
          </a:p>
        </p:txBody>
      </p:sp>
      <p:sp>
        <p:nvSpPr>
          <p:cNvPr id="2" name="矩形 1">
            <a:extLst>
              <a:ext uri="{FF2B5EF4-FFF2-40B4-BE49-F238E27FC236}">
                <a16:creationId xmlns:a16="http://schemas.microsoft.com/office/drawing/2014/main" id="{B5A6E182-FA0D-DB4C-AFA1-C7A3B4072E6C}"/>
              </a:ext>
            </a:extLst>
          </p:cNvPr>
          <p:cNvSpPr/>
          <p:nvPr/>
        </p:nvSpPr>
        <p:spPr>
          <a:xfrm>
            <a:off x="9765323" y="2902072"/>
            <a:ext cx="2426677" cy="746358"/>
          </a:xfrm>
          <a:prstGeom prst="rect">
            <a:avLst/>
          </a:prstGeom>
        </p:spPr>
        <p:txBody>
          <a:bodyPr wrap="square">
            <a:spAutoFit/>
          </a:bodyPr>
          <a:lstStyle/>
          <a:p>
            <a:pPr>
              <a:spcBef>
                <a:spcPts val="300"/>
              </a:spcBef>
              <a:defRPr sz="4000"/>
            </a:pPr>
            <a:r>
              <a:rPr lang="en-US" altLang="zh-CN" sz="2000" dirty="0">
                <a:solidFill>
                  <a:schemeClr val="bg1"/>
                </a:solidFill>
              </a:rPr>
              <a:t>Bar width 5 µm</a:t>
            </a:r>
          </a:p>
          <a:p>
            <a:pPr>
              <a:spcBef>
                <a:spcPts val="300"/>
              </a:spcBef>
              <a:defRPr sz="4000"/>
            </a:pPr>
            <a:r>
              <a:rPr lang="en-US" altLang="zh-CN" sz="2000" dirty="0">
                <a:solidFill>
                  <a:schemeClr val="bg1"/>
                </a:solidFill>
              </a:rPr>
              <a:t>Hole width 7.5 µm</a:t>
            </a:r>
          </a:p>
        </p:txBody>
      </p:sp>
      <p:sp>
        <p:nvSpPr>
          <p:cNvPr id="6" name="右箭头 5">
            <a:extLst>
              <a:ext uri="{FF2B5EF4-FFF2-40B4-BE49-F238E27FC236}">
                <a16:creationId xmlns:a16="http://schemas.microsoft.com/office/drawing/2014/main" id="{C61E3869-DA10-8948-A714-523EA00D4096}"/>
              </a:ext>
            </a:extLst>
          </p:cNvPr>
          <p:cNvSpPr/>
          <p:nvPr/>
        </p:nvSpPr>
        <p:spPr>
          <a:xfrm>
            <a:off x="5201044" y="3524953"/>
            <a:ext cx="1628767" cy="733663"/>
          </a:xfrm>
          <a:prstGeom prst="rightArrow">
            <a:avLst/>
          </a:prstGeom>
          <a:noFill/>
          <a:ln w="50800" cap="flat">
            <a:solidFill>
              <a:srgbClr val="FF000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
        <p:nvSpPr>
          <p:cNvPr id="7" name="矩形 6">
            <a:extLst>
              <a:ext uri="{FF2B5EF4-FFF2-40B4-BE49-F238E27FC236}">
                <a16:creationId xmlns:a16="http://schemas.microsoft.com/office/drawing/2014/main" id="{1F57CD9B-8382-9C40-8817-1D0383687946}"/>
              </a:ext>
            </a:extLst>
          </p:cNvPr>
          <p:cNvSpPr/>
          <p:nvPr/>
        </p:nvSpPr>
        <p:spPr>
          <a:xfrm rot="20777529">
            <a:off x="3016793" y="3782210"/>
            <a:ext cx="1173480" cy="369332"/>
          </a:xfrm>
          <a:prstGeom prst="rect">
            <a:avLst/>
          </a:prstGeom>
          <a:noFill/>
          <a:ln w="38100" cap="flat">
            <a:solidFill>
              <a:srgbClr val="FF000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hart, line chart&#10;&#10;Description automatically generated">
            <a:extLst>
              <a:ext uri="{FF2B5EF4-FFF2-40B4-BE49-F238E27FC236}">
                <a16:creationId xmlns:a16="http://schemas.microsoft.com/office/drawing/2014/main" id="{68D9A748-73D3-4325-BBA5-605192534AA6}"/>
              </a:ext>
            </a:extLst>
          </p:cNvPr>
          <p:cNvPicPr>
            <a:picLocks noChangeAspect="1"/>
          </p:cNvPicPr>
          <p:nvPr/>
        </p:nvPicPr>
        <p:blipFill>
          <a:blip r:embed="rId72"/>
          <a:stretch>
            <a:fillRect/>
          </a:stretch>
        </p:blipFill>
        <p:spPr>
          <a:xfrm>
            <a:off x="4695759" y="1429968"/>
            <a:ext cx="7455423" cy="5017019"/>
          </a:xfrm>
          <a:prstGeom prst="rect">
            <a:avLst/>
          </a:prstGeom>
        </p:spPr>
      </p:pic>
      <mc:AlternateContent xmlns:mc="http://schemas.openxmlformats.org/markup-compatibility/2006" xmlns:a14="http://schemas.microsoft.com/office/drawing/2010/main">
        <mc:Choice Requires="a14">
          <p:sp>
            <p:nvSpPr>
              <p:cNvPr id="13" name="Text Placeholder 12">
                <a:extLst>
                  <a:ext uri="{FF2B5EF4-FFF2-40B4-BE49-F238E27FC236}">
                    <a16:creationId xmlns:a16="http://schemas.microsoft.com/office/drawing/2014/main" id="{1EA9F8EB-B8BB-470C-AF9D-7AC892E8A4F0}"/>
                  </a:ext>
                </a:extLst>
              </p:cNvPr>
              <p:cNvSpPr>
                <a:spLocks noGrp="1"/>
              </p:cNvSpPr>
              <p:nvPr>
                <p:ph type="body" sz="quarter" idx="21"/>
              </p:nvPr>
            </p:nvSpPr>
            <p:spPr>
              <a:xfrm>
                <a:off x="370339" y="1807852"/>
                <a:ext cx="5120639" cy="4435830"/>
              </a:xfrm>
            </p:spPr>
            <p:txBody>
              <a:bodyPr/>
              <a:lstStyle/>
              <a:p>
                <a:endParaRPr lang="en-CA" dirty="0">
                  <a:latin typeface="Helvetica Neue" panose="020B0604020202020204" charset="0"/>
                </a:endParaRPr>
              </a:p>
              <a:p>
                <a:r>
                  <a:rPr lang="en-CA" dirty="0">
                    <a:solidFill>
                      <a:schemeClr val="accent3">
                        <a:lumMod val="75000"/>
                      </a:schemeClr>
                    </a:solidFill>
                    <a:latin typeface="Helvetica Neue" panose="020B0604020202020204" charset="0"/>
                  </a:rPr>
                  <a:t>When: </a:t>
                </a:r>
                <a14:m>
                  <m:oMath xmlns:m="http://schemas.openxmlformats.org/officeDocument/2006/math">
                    <m:r>
                      <a:rPr lang="en-US" b="1" i="0" smtClean="0">
                        <a:solidFill>
                          <a:schemeClr val="accent3">
                            <a:lumMod val="75000"/>
                          </a:schemeClr>
                        </a:solidFill>
                        <a:latin typeface="Cambria Math" panose="02040503050406030204" pitchFamily="18" charset="0"/>
                      </a:rPr>
                      <m:t>  </m:t>
                    </m:r>
                    <m:sSubSup>
                      <m:sSubSupPr>
                        <m:ctrlPr>
                          <a:rPr lang="en-CA" i="1" smtClean="0">
                            <a:solidFill>
                              <a:schemeClr val="accent3">
                                <a:lumMod val="75000"/>
                              </a:schemeClr>
                            </a:solidFill>
                            <a:latin typeface="Cambria Math" panose="02040503050406030204" pitchFamily="18" charset="0"/>
                          </a:rPr>
                        </m:ctrlPr>
                      </m:sSubSupPr>
                      <m:e>
                        <m:r>
                          <a:rPr lang="en-CA" i="1" smtClean="0">
                            <a:solidFill>
                              <a:schemeClr val="accent3">
                                <a:lumMod val="75000"/>
                              </a:schemeClr>
                            </a:solidFill>
                            <a:latin typeface="Cambria Math" panose="02040503050406030204" pitchFamily="18" charset="0"/>
                            <a:ea typeface="Cambria Math" panose="02040503050406030204" pitchFamily="18" charset="0"/>
                          </a:rPr>
                          <m:t>𝝎</m:t>
                        </m:r>
                      </m:e>
                      <m:sub>
                        <m:r>
                          <a:rPr lang="en-US" b="1" i="1" smtClean="0">
                            <a:solidFill>
                              <a:schemeClr val="accent3">
                                <a:lumMod val="75000"/>
                              </a:schemeClr>
                            </a:solidFill>
                            <a:latin typeface="Cambria Math" panose="02040503050406030204" pitchFamily="18" charset="0"/>
                          </a:rPr>
                          <m:t>𝒇𝒇</m:t>
                        </m:r>
                        <m:r>
                          <a:rPr lang="en-US" b="1" i="1" smtClean="0">
                            <a:solidFill>
                              <a:schemeClr val="accent3">
                                <a:lumMod val="75000"/>
                              </a:schemeClr>
                            </a:solidFill>
                            <a:latin typeface="Cambria Math" panose="02040503050406030204" pitchFamily="18" charset="0"/>
                          </a:rPr>
                          <m:t>,</m:t>
                        </m:r>
                        <m:r>
                          <a:rPr lang="en-US" b="1" i="1" smtClean="0">
                            <a:solidFill>
                              <a:schemeClr val="accent3">
                                <a:lumMod val="75000"/>
                              </a:schemeClr>
                            </a:solidFill>
                            <a:latin typeface="Cambria Math" panose="02040503050406030204" pitchFamily="18" charset="0"/>
                          </a:rPr>
                          <m:t>𝒕𝒙</m:t>
                        </m:r>
                        <m:r>
                          <a:rPr lang="en-US" b="1" i="1" smtClean="0">
                            <a:solidFill>
                              <a:schemeClr val="accent3">
                                <a:lumMod val="75000"/>
                              </a:schemeClr>
                            </a:solidFill>
                            <a:latin typeface="Cambria Math" panose="02040503050406030204" pitchFamily="18" charset="0"/>
                          </a:rPr>
                          <m:t> </m:t>
                        </m:r>
                      </m:sub>
                      <m:sup>
                        <m:r>
                          <a:rPr lang="en-US" b="1" i="1" smtClean="0">
                            <a:solidFill>
                              <a:schemeClr val="accent3">
                                <a:lumMod val="75000"/>
                              </a:schemeClr>
                            </a:solidFill>
                            <a:latin typeface="Cambria Math" panose="02040503050406030204" pitchFamily="18" charset="0"/>
                          </a:rPr>
                          <m:t>𝟐</m:t>
                        </m:r>
                      </m:sup>
                    </m:sSubSup>
                    <m:r>
                      <a:rPr lang="en-US" b="1" i="1" smtClean="0">
                        <a:solidFill>
                          <a:schemeClr val="accent3">
                            <a:lumMod val="75000"/>
                          </a:schemeClr>
                        </a:solidFill>
                        <a:latin typeface="Cambria Math" panose="02040503050406030204" pitchFamily="18" charset="0"/>
                      </a:rPr>
                      <m:t>≫ </m:t>
                    </m:r>
                    <m:sSubSup>
                      <m:sSubSupPr>
                        <m:ctrlPr>
                          <a:rPr lang="en-CA" b="1" i="1" dirty="0" smtClean="0">
                            <a:solidFill>
                              <a:schemeClr val="accent3">
                                <a:lumMod val="75000"/>
                              </a:schemeClr>
                            </a:solidFill>
                            <a:latin typeface="Cambria Math" panose="02040503050406030204" pitchFamily="18" charset="0"/>
                          </a:rPr>
                        </m:ctrlPr>
                      </m:sSubSupPr>
                      <m:e>
                        <m:r>
                          <a:rPr lang="en-CA" b="1" i="1" dirty="0" smtClean="0">
                            <a:solidFill>
                              <a:schemeClr val="accent3">
                                <a:lumMod val="75000"/>
                              </a:schemeClr>
                            </a:solidFill>
                            <a:latin typeface="Cambria Math" panose="02040503050406030204" pitchFamily="18" charset="0"/>
                            <a:ea typeface="Cambria Math" panose="02040503050406030204" pitchFamily="18" charset="0"/>
                          </a:rPr>
                          <m:t>𝜸</m:t>
                        </m:r>
                      </m:e>
                      <m:sub>
                        <m:r>
                          <a:rPr lang="en-US" b="1" i="1" smtClean="0">
                            <a:solidFill>
                              <a:schemeClr val="accent3">
                                <a:lumMod val="75000"/>
                              </a:schemeClr>
                            </a:solidFill>
                            <a:latin typeface="Cambria Math" panose="02040503050406030204" pitchFamily="18" charset="0"/>
                          </a:rPr>
                          <m:t>𝒐</m:t>
                        </m:r>
                      </m:sub>
                      <m:sup>
                        <m:r>
                          <a:rPr lang="en-US" b="1" i="1" smtClean="0">
                            <a:solidFill>
                              <a:schemeClr val="accent3">
                                <a:lumMod val="75000"/>
                              </a:schemeClr>
                            </a:solidFill>
                            <a:latin typeface="Cambria Math" panose="02040503050406030204" pitchFamily="18" charset="0"/>
                          </a:rPr>
                          <m:t>𝟐</m:t>
                        </m:r>
                      </m:sup>
                    </m:sSubSup>
                    <m:r>
                      <a:rPr lang="en-US" b="1" i="1" smtClean="0">
                        <a:solidFill>
                          <a:schemeClr val="accent3">
                            <a:lumMod val="75000"/>
                          </a:schemeClr>
                        </a:solidFill>
                        <a:latin typeface="Cambria Math" panose="02040503050406030204" pitchFamily="18" charset="0"/>
                      </a:rPr>
                      <m:t> </m:t>
                    </m:r>
                    <m:sSubSup>
                      <m:sSubSupPr>
                        <m:ctrlPr>
                          <a:rPr lang="en-US" b="1" i="1" smtClean="0">
                            <a:solidFill>
                              <a:schemeClr val="accent3">
                                <a:lumMod val="75000"/>
                              </a:schemeClr>
                            </a:solidFill>
                            <a:latin typeface="Cambria Math" panose="02040503050406030204" pitchFamily="18" charset="0"/>
                          </a:rPr>
                        </m:ctrlPr>
                      </m:sSubSupPr>
                      <m:e>
                        <m:r>
                          <a:rPr lang="en-US" b="1" i="1" smtClean="0">
                            <a:solidFill>
                              <a:schemeClr val="accent3">
                                <a:lumMod val="75000"/>
                              </a:schemeClr>
                            </a:solidFill>
                            <a:latin typeface="Cambria Math" panose="02040503050406030204" pitchFamily="18" charset="0"/>
                            <a:ea typeface="Cambria Math" panose="02040503050406030204" pitchFamily="18" charset="0"/>
                          </a:rPr>
                          <m:t>𝝎</m:t>
                        </m:r>
                      </m:e>
                      <m:sub>
                        <m:r>
                          <a:rPr lang="en-US" b="1" i="1" smtClean="0">
                            <a:solidFill>
                              <a:schemeClr val="accent3">
                                <a:lumMod val="75000"/>
                              </a:schemeClr>
                            </a:solidFill>
                            <a:latin typeface="Cambria Math" panose="02040503050406030204" pitchFamily="18" charset="0"/>
                          </a:rPr>
                          <m:t>𝒑</m:t>
                        </m:r>
                      </m:sub>
                      <m:sup>
                        <m:r>
                          <a:rPr lang="en-US" b="1" i="1" smtClean="0">
                            <a:solidFill>
                              <a:schemeClr val="accent3">
                                <a:lumMod val="75000"/>
                              </a:schemeClr>
                            </a:solidFill>
                            <a:latin typeface="Cambria Math" panose="02040503050406030204" pitchFamily="18" charset="0"/>
                          </a:rPr>
                          <m:t>𝟐</m:t>
                        </m:r>
                      </m:sup>
                    </m:sSubSup>
                  </m:oMath>
                </a14:m>
                <a:endParaRPr lang="en-CA" dirty="0">
                  <a:solidFill>
                    <a:schemeClr val="accent3">
                      <a:lumMod val="90000"/>
                    </a:schemeClr>
                  </a:solidFill>
                  <a:latin typeface="Helvetica Neue" panose="020B0604020202020204" charset="0"/>
                </a:endParaRPr>
              </a:p>
              <a:p>
                <a:pPr marL="978384" lvl="1" indent="-380990"/>
                <a:r>
                  <a:rPr lang="el-GR" dirty="0">
                    <a:latin typeface="Calibri" panose="020F0502020204030204" pitchFamily="34" charset="0"/>
                    <a:ea typeface="Calibri" panose="020F0502020204030204" pitchFamily="34" charset="0"/>
                    <a:cs typeface="Calibri" panose="020F0502020204030204" pitchFamily="34" charset="0"/>
                  </a:rPr>
                  <a:t>η</a:t>
                </a:r>
                <a:r>
                  <a:rPr lang="en-CA" dirty="0">
                    <a:latin typeface="Helvetica Neue" panose="020B0604020202020204" charset="0"/>
                  </a:rPr>
                  <a:t> → small &amp; we have</a:t>
                </a:r>
              </a:p>
              <a:p>
                <a:pPr marL="1587968" lvl="2" indent="-380990"/>
                <a14:m>
                  <m:oMath xmlns:m="http://schemas.openxmlformats.org/officeDocument/2006/math">
                    <m:sSubSup>
                      <m:sSubSupPr>
                        <m:ctrlPr>
                          <a:rPr lang="en-CA" sz="1600" i="1" kern="0" cap="all">
                            <a:latin typeface="Cambria Math" panose="02040503050406030204" pitchFamily="18" charset="0"/>
                            <a:sym typeface="Helvetica Neue"/>
                          </a:rPr>
                        </m:ctrlPr>
                      </m:sSubSupPr>
                      <m:e>
                        <m:r>
                          <a:rPr lang="en-CA" sz="1600" i="1" kern="0" cap="all">
                            <a:latin typeface="Cambria Math" panose="02040503050406030204" pitchFamily="18" charset="0"/>
                            <a:ea typeface="Cambria Math" panose="02040503050406030204" pitchFamily="18" charset="0"/>
                            <a:sym typeface="Helvetica Neue"/>
                          </a:rPr>
                          <m:t>𝜔</m:t>
                        </m:r>
                      </m:e>
                      <m:sub>
                        <m:r>
                          <a:rPr lang="en-US" sz="1600" i="1" kern="0" cap="all">
                            <a:latin typeface="Cambria Math" panose="02040503050406030204" pitchFamily="18" charset="0"/>
                            <a:sym typeface="Helvetica Neue"/>
                          </a:rPr>
                          <m:t>𝑓𝑓</m:t>
                        </m:r>
                        <m:r>
                          <a:rPr lang="en-US" sz="1600" i="1" kern="0" cap="all">
                            <a:latin typeface="Cambria Math" panose="02040503050406030204" pitchFamily="18" charset="0"/>
                            <a:sym typeface="Helvetica Neue"/>
                          </a:rPr>
                          <m:t>,</m:t>
                        </m:r>
                        <m:r>
                          <a:rPr lang="en-US" sz="1600" i="1" kern="0" cap="all">
                            <a:latin typeface="Cambria Math" panose="02040503050406030204" pitchFamily="18" charset="0"/>
                            <a:sym typeface="Helvetica Neue"/>
                          </a:rPr>
                          <m:t>𝑡𝑥</m:t>
                        </m:r>
                        <m:r>
                          <a:rPr lang="en-US" sz="1600" i="1" kern="0" cap="all">
                            <a:latin typeface="Cambria Math" panose="02040503050406030204" pitchFamily="18" charset="0"/>
                            <a:sym typeface="Helvetica Neue"/>
                          </a:rPr>
                          <m:t> </m:t>
                        </m:r>
                      </m:sub>
                      <m:sup>
                        <m:r>
                          <a:rPr lang="en-US" sz="1600" i="1" kern="0" cap="all">
                            <a:latin typeface="Cambria Math" panose="02040503050406030204" pitchFamily="18" charset="0"/>
                            <a:sym typeface="Helvetica Neue"/>
                          </a:rPr>
                          <m:t>2</m:t>
                        </m:r>
                      </m:sup>
                    </m:sSubSup>
                    <m:sSubSup>
                      <m:sSubSupPr>
                        <m:ctrlPr>
                          <a:rPr lang="en-US" sz="1600" i="1" kern="0" cap="all">
                            <a:latin typeface="Cambria Math" panose="02040503050406030204" pitchFamily="18" charset="0"/>
                            <a:sym typeface="Helvetica Neue"/>
                          </a:rPr>
                        </m:ctrlPr>
                      </m:sSubSupPr>
                      <m:e>
                        <m:r>
                          <a:rPr lang="en-US" sz="1600" i="1" kern="0" cap="all">
                            <a:latin typeface="Cambria Math" panose="02040503050406030204" pitchFamily="18" charset="0"/>
                            <a:ea typeface="Cambria Math" panose="02040503050406030204" pitchFamily="18" charset="0"/>
                            <a:sym typeface="Helvetica Neue"/>
                          </a:rPr>
                          <m:t>𝛾</m:t>
                        </m:r>
                      </m:e>
                      <m:sub>
                        <m:r>
                          <a:rPr lang="en-US" sz="1600" i="1" kern="0" cap="all">
                            <a:latin typeface="Cambria Math" panose="02040503050406030204" pitchFamily="18" charset="0"/>
                            <a:sym typeface="Helvetica Neue"/>
                          </a:rPr>
                          <m:t>𝑜</m:t>
                        </m:r>
                      </m:sub>
                      <m:sup>
                        <m:r>
                          <a:rPr lang="en-US" sz="1600" i="1" kern="0" cap="all">
                            <a:latin typeface="Cambria Math" panose="02040503050406030204" pitchFamily="18" charset="0"/>
                            <a:sym typeface="Helvetica Neue"/>
                          </a:rPr>
                          <m:t>2</m:t>
                        </m:r>
                      </m:sup>
                    </m:sSubSup>
                    <m:r>
                      <a:rPr lang="en-US" sz="1600" i="1" kern="0" cap="all">
                        <a:latin typeface="Cambria Math" panose="02040503050406030204" pitchFamily="18" charset="0"/>
                        <a:sym typeface="Helvetica Neue"/>
                      </a:rPr>
                      <m:t> /</m:t>
                    </m:r>
                    <m:sSubSup>
                      <m:sSubSupPr>
                        <m:ctrlPr>
                          <a:rPr lang="en-US" sz="1600" i="1" kern="0" cap="all">
                            <a:latin typeface="Cambria Math" panose="02040503050406030204" pitchFamily="18" charset="0"/>
                            <a:sym typeface="Helvetica Neue"/>
                          </a:rPr>
                        </m:ctrlPr>
                      </m:sSubSupPr>
                      <m:e>
                        <m:r>
                          <a:rPr lang="en-US" sz="1600" i="1" kern="0" cap="all">
                            <a:latin typeface="Cambria Math" panose="02040503050406030204" pitchFamily="18" charset="0"/>
                            <a:ea typeface="Cambria Math" panose="02040503050406030204" pitchFamily="18" charset="0"/>
                            <a:sym typeface="Helvetica Neue"/>
                          </a:rPr>
                          <m:t>𝜔</m:t>
                        </m:r>
                      </m:e>
                      <m:sub>
                        <m:r>
                          <a:rPr lang="en-US" sz="1600" i="1" kern="0" cap="all">
                            <a:latin typeface="Cambria Math" panose="02040503050406030204" pitchFamily="18" charset="0"/>
                            <a:sym typeface="Helvetica Neue"/>
                          </a:rPr>
                          <m:t>𝑝</m:t>
                        </m:r>
                      </m:sub>
                      <m:sup>
                        <m:r>
                          <a:rPr lang="en-US" sz="1600" i="1" kern="0" cap="all">
                            <a:latin typeface="Cambria Math" panose="02040503050406030204" pitchFamily="18" charset="0"/>
                            <a:sym typeface="Helvetica Neue"/>
                          </a:rPr>
                          <m:t>2</m:t>
                        </m:r>
                      </m:sup>
                    </m:sSubSup>
                    <m:r>
                      <a:rPr lang="en-US" sz="1600" i="1" kern="0" cap="all">
                        <a:latin typeface="Cambria Math" panose="02040503050406030204" pitchFamily="18" charset="0"/>
                        <a:ea typeface="Cambria Math" panose="02040503050406030204" pitchFamily="18" charset="0"/>
                        <a:sym typeface="Helvetica Neue"/>
                      </a:rPr>
                      <m:t>≈4</m:t>
                    </m:r>
                    <m:sSubSup>
                      <m:sSubSupPr>
                        <m:ctrlPr>
                          <a:rPr lang="en-US" sz="1600" i="1" kern="0" cap="all">
                            <a:latin typeface="Cambria Math" panose="02040503050406030204" pitchFamily="18" charset="0"/>
                            <a:ea typeface="Cambria Math" panose="02040503050406030204" pitchFamily="18" charset="0"/>
                            <a:sym typeface="Helvetica Neue"/>
                          </a:rPr>
                        </m:ctrlPr>
                      </m:sSubSupPr>
                      <m:e>
                        <m:r>
                          <a:rPr lang="en-US" sz="1600" i="1" kern="0" cap="all">
                            <a:latin typeface="Cambria Math" panose="02040503050406030204" pitchFamily="18" charset="0"/>
                            <a:ea typeface="Cambria Math" panose="02040503050406030204" pitchFamily="18" charset="0"/>
                            <a:sym typeface="Helvetica Neue"/>
                          </a:rPr>
                          <m:t>𝜔</m:t>
                        </m:r>
                      </m:e>
                      <m:sub>
                        <m:r>
                          <a:rPr lang="en-US" sz="1600" i="1" kern="0" cap="all">
                            <a:latin typeface="Cambria Math" panose="02040503050406030204" pitchFamily="18" charset="0"/>
                            <a:ea typeface="Cambria Math" panose="02040503050406030204" pitchFamily="18" charset="0"/>
                            <a:sym typeface="Helvetica Neue"/>
                          </a:rPr>
                          <m:t>𝑙𝑓</m:t>
                        </m:r>
                        <m:r>
                          <a:rPr lang="en-US" sz="1600" i="1" kern="0" cap="all">
                            <a:latin typeface="Cambria Math" panose="02040503050406030204" pitchFamily="18" charset="0"/>
                            <a:ea typeface="Cambria Math" panose="02040503050406030204" pitchFamily="18" charset="0"/>
                            <a:sym typeface="Helvetica Neue"/>
                          </a:rPr>
                          <m:t>,</m:t>
                        </m:r>
                        <m:r>
                          <a:rPr lang="en-US" sz="1600" i="1" kern="0" cap="all">
                            <a:latin typeface="Cambria Math" panose="02040503050406030204" pitchFamily="18" charset="0"/>
                            <a:ea typeface="Cambria Math" panose="02040503050406030204" pitchFamily="18" charset="0"/>
                            <a:sym typeface="Helvetica Neue"/>
                          </a:rPr>
                          <m:t>𝑖</m:t>
                        </m:r>
                      </m:sub>
                      <m:sup>
                        <m:r>
                          <a:rPr lang="en-US" sz="1600" i="1" kern="0" cap="all">
                            <a:latin typeface="Cambria Math" panose="02040503050406030204" pitchFamily="18" charset="0"/>
                            <a:ea typeface="Cambria Math" panose="02040503050406030204" pitchFamily="18" charset="0"/>
                            <a:sym typeface="Helvetica Neue"/>
                          </a:rPr>
                          <m:t>2</m:t>
                        </m:r>
                      </m:sup>
                    </m:sSubSup>
                    <m:r>
                      <a:rPr lang="en-US" sz="1600" i="1" kern="0" cap="all">
                        <a:latin typeface="Cambria Math" panose="02040503050406030204" pitchFamily="18" charset="0"/>
                        <a:ea typeface="Cambria Math" panose="02040503050406030204" pitchFamily="18" charset="0"/>
                        <a:sym typeface="Helvetica Neue"/>
                      </a:rPr>
                      <m:t>/</m:t>
                    </m:r>
                    <m:sSubSup>
                      <m:sSubSupPr>
                        <m:ctrlPr>
                          <a:rPr lang="en-US" sz="1600" i="1" kern="0" cap="all">
                            <a:latin typeface="Cambria Math" panose="02040503050406030204" pitchFamily="18" charset="0"/>
                            <a:ea typeface="Cambria Math" panose="02040503050406030204" pitchFamily="18" charset="0"/>
                            <a:sym typeface="Helvetica Neue"/>
                          </a:rPr>
                        </m:ctrlPr>
                      </m:sSubSupPr>
                      <m:e>
                        <m:r>
                          <a:rPr lang="en-US" sz="1600" i="1" kern="0" cap="all">
                            <a:latin typeface="Cambria Math" panose="02040503050406030204" pitchFamily="18" charset="0"/>
                            <a:ea typeface="Cambria Math" panose="02040503050406030204" pitchFamily="18" charset="0"/>
                            <a:sym typeface="Helvetica Neue"/>
                          </a:rPr>
                          <m:t>𝜔</m:t>
                        </m:r>
                      </m:e>
                      <m:sub>
                        <m:r>
                          <a:rPr lang="en-US" sz="1600" i="1" kern="0" cap="all">
                            <a:latin typeface="Cambria Math" panose="02040503050406030204" pitchFamily="18" charset="0"/>
                            <a:ea typeface="Cambria Math" panose="02040503050406030204" pitchFamily="18" charset="0"/>
                            <a:sym typeface="Helvetica Neue"/>
                          </a:rPr>
                          <m:t>𝑝</m:t>
                        </m:r>
                      </m:sub>
                      <m:sup>
                        <m:r>
                          <a:rPr lang="en-US" sz="1600" i="1" kern="0" cap="all">
                            <a:latin typeface="Cambria Math" panose="02040503050406030204" pitchFamily="18" charset="0"/>
                            <a:ea typeface="Cambria Math" panose="02040503050406030204" pitchFamily="18" charset="0"/>
                            <a:sym typeface="Helvetica Neue"/>
                          </a:rPr>
                          <m:t>2</m:t>
                        </m:r>
                      </m:sup>
                    </m:sSubSup>
                    <m:r>
                      <a:rPr lang="en-US" sz="1600" i="1" kern="0" cap="all">
                        <a:latin typeface="Cambria Math" panose="02040503050406030204" pitchFamily="18" charset="0"/>
                        <a:ea typeface="Cambria Math" panose="02040503050406030204" pitchFamily="18" charset="0"/>
                        <a:sym typeface="Helvetica Neue"/>
                      </a:rPr>
                      <m:t>≫1</m:t>
                    </m:r>
                  </m:oMath>
                </a14:m>
                <a:endParaRPr lang="en-CA" sz="1600" dirty="0">
                  <a:latin typeface="Helvetica Neue" panose="020B0604020202020204" charset="0"/>
                </a:endParaRPr>
              </a:p>
              <a:p>
                <a:pPr marL="978384" lvl="1" indent="-380990"/>
                <a:r>
                  <a:rPr lang="en-CA" dirty="0">
                    <a:latin typeface="Helvetica Neue" panose="020B0604020202020204" charset="0"/>
                  </a:rPr>
                  <a:t>small frequency upshift</a:t>
                </a:r>
              </a:p>
              <a:p>
                <a:pPr marL="380990" indent="-380990"/>
                <a:endParaRPr lang="en-CA" dirty="0">
                  <a:latin typeface="Helvetica Neue" panose="020B0604020202020204" charset="0"/>
                </a:endParaRPr>
              </a:p>
              <a:p>
                <a:pPr marL="380990" indent="-380990"/>
                <a:r>
                  <a:rPr lang="en-CA" dirty="0">
                    <a:solidFill>
                      <a:srgbClr val="C49100"/>
                    </a:solidFill>
                    <a:latin typeface="Helvetica Neue" panose="020B0604020202020204" charset="0"/>
                  </a:rPr>
                  <a:t>When:   </a:t>
                </a:r>
                <a14:m>
                  <m:oMath xmlns:m="http://schemas.openxmlformats.org/officeDocument/2006/math">
                    <m:sSubSup>
                      <m:sSubSupPr>
                        <m:ctrlPr>
                          <a:rPr lang="en-CA" i="1" smtClean="0">
                            <a:solidFill>
                              <a:srgbClr val="C49100"/>
                            </a:solidFill>
                            <a:latin typeface="Cambria Math" panose="02040503050406030204" pitchFamily="18" charset="0"/>
                          </a:rPr>
                        </m:ctrlPr>
                      </m:sSubSupPr>
                      <m:e>
                        <m:r>
                          <a:rPr lang="en-CA" i="1" smtClean="0">
                            <a:solidFill>
                              <a:srgbClr val="C49100"/>
                            </a:solidFill>
                            <a:latin typeface="Cambria Math" panose="02040503050406030204" pitchFamily="18" charset="0"/>
                            <a:ea typeface="Cambria Math" panose="02040503050406030204" pitchFamily="18" charset="0"/>
                          </a:rPr>
                          <m:t>𝝎</m:t>
                        </m:r>
                      </m:e>
                      <m:sub>
                        <m:r>
                          <a:rPr lang="en-US" b="1" i="1" smtClean="0">
                            <a:solidFill>
                              <a:srgbClr val="C49100"/>
                            </a:solidFill>
                            <a:latin typeface="Cambria Math" panose="02040503050406030204" pitchFamily="18" charset="0"/>
                          </a:rPr>
                          <m:t>𝒇𝒇</m:t>
                        </m:r>
                        <m:r>
                          <a:rPr lang="en-US" b="1" i="1" smtClean="0">
                            <a:solidFill>
                              <a:srgbClr val="C49100"/>
                            </a:solidFill>
                            <a:latin typeface="Cambria Math" panose="02040503050406030204" pitchFamily="18" charset="0"/>
                          </a:rPr>
                          <m:t>,</m:t>
                        </m:r>
                        <m:r>
                          <a:rPr lang="en-US" b="1" i="1" smtClean="0">
                            <a:solidFill>
                              <a:srgbClr val="C49100"/>
                            </a:solidFill>
                            <a:latin typeface="Cambria Math" panose="02040503050406030204" pitchFamily="18" charset="0"/>
                          </a:rPr>
                          <m:t>𝒕𝒙</m:t>
                        </m:r>
                        <m:r>
                          <a:rPr lang="en-US" b="1" i="1" smtClean="0">
                            <a:solidFill>
                              <a:srgbClr val="C49100"/>
                            </a:solidFill>
                            <a:latin typeface="Cambria Math" panose="02040503050406030204" pitchFamily="18" charset="0"/>
                          </a:rPr>
                          <m:t> </m:t>
                        </m:r>
                      </m:sub>
                      <m:sup>
                        <m:r>
                          <a:rPr lang="en-US" b="1" i="1" smtClean="0">
                            <a:solidFill>
                              <a:srgbClr val="C49100"/>
                            </a:solidFill>
                            <a:latin typeface="Cambria Math" panose="02040503050406030204" pitchFamily="18" charset="0"/>
                          </a:rPr>
                          <m:t>𝟐</m:t>
                        </m:r>
                      </m:sup>
                    </m:sSubSup>
                    <m:r>
                      <a:rPr lang="en-US" b="1" i="1" smtClean="0">
                        <a:solidFill>
                          <a:srgbClr val="C49100"/>
                        </a:solidFill>
                        <a:latin typeface="Cambria Math" panose="02040503050406030204" pitchFamily="18" charset="0"/>
                      </a:rPr>
                      <m:t>≪ </m:t>
                    </m:r>
                    <m:sSubSup>
                      <m:sSubSupPr>
                        <m:ctrlPr>
                          <a:rPr lang="en-CA" b="1" i="1" dirty="0" smtClean="0">
                            <a:solidFill>
                              <a:srgbClr val="C49100"/>
                            </a:solidFill>
                            <a:latin typeface="Cambria Math" panose="02040503050406030204" pitchFamily="18" charset="0"/>
                          </a:rPr>
                        </m:ctrlPr>
                      </m:sSubSupPr>
                      <m:e>
                        <m:r>
                          <a:rPr lang="en-CA" b="1" i="1" dirty="0" smtClean="0">
                            <a:solidFill>
                              <a:srgbClr val="C49100"/>
                            </a:solidFill>
                            <a:latin typeface="Cambria Math" panose="02040503050406030204" pitchFamily="18" charset="0"/>
                            <a:ea typeface="Cambria Math" panose="02040503050406030204" pitchFamily="18" charset="0"/>
                          </a:rPr>
                          <m:t>𝜸</m:t>
                        </m:r>
                      </m:e>
                      <m:sub>
                        <m:r>
                          <a:rPr lang="en-US" b="1" i="1" smtClean="0">
                            <a:solidFill>
                              <a:srgbClr val="C49100"/>
                            </a:solidFill>
                            <a:latin typeface="Cambria Math" panose="02040503050406030204" pitchFamily="18" charset="0"/>
                          </a:rPr>
                          <m:t>𝒐</m:t>
                        </m:r>
                      </m:sub>
                      <m:sup>
                        <m:r>
                          <a:rPr lang="en-US" b="1" i="1" smtClean="0">
                            <a:solidFill>
                              <a:srgbClr val="C49100"/>
                            </a:solidFill>
                            <a:latin typeface="Cambria Math" panose="02040503050406030204" pitchFamily="18" charset="0"/>
                          </a:rPr>
                          <m:t>𝟐</m:t>
                        </m:r>
                      </m:sup>
                    </m:sSubSup>
                    <m:r>
                      <a:rPr lang="en-US" b="1" i="1" smtClean="0">
                        <a:solidFill>
                          <a:srgbClr val="C49100"/>
                        </a:solidFill>
                        <a:latin typeface="Cambria Math" panose="02040503050406030204" pitchFamily="18" charset="0"/>
                      </a:rPr>
                      <m:t> </m:t>
                    </m:r>
                    <m:sSubSup>
                      <m:sSubSupPr>
                        <m:ctrlPr>
                          <a:rPr lang="en-US" b="1" i="1" smtClean="0">
                            <a:solidFill>
                              <a:srgbClr val="C49100"/>
                            </a:solidFill>
                            <a:latin typeface="Cambria Math" panose="02040503050406030204" pitchFamily="18" charset="0"/>
                          </a:rPr>
                        </m:ctrlPr>
                      </m:sSubSupPr>
                      <m:e>
                        <m:r>
                          <a:rPr lang="en-US" b="1" i="1" smtClean="0">
                            <a:solidFill>
                              <a:srgbClr val="C49100"/>
                            </a:solidFill>
                            <a:latin typeface="Cambria Math" panose="02040503050406030204" pitchFamily="18" charset="0"/>
                            <a:ea typeface="Cambria Math" panose="02040503050406030204" pitchFamily="18" charset="0"/>
                          </a:rPr>
                          <m:t>𝝎</m:t>
                        </m:r>
                      </m:e>
                      <m:sub>
                        <m:r>
                          <a:rPr lang="en-US" b="1" i="1" smtClean="0">
                            <a:solidFill>
                              <a:srgbClr val="C49100"/>
                            </a:solidFill>
                            <a:latin typeface="Cambria Math" panose="02040503050406030204" pitchFamily="18" charset="0"/>
                          </a:rPr>
                          <m:t>𝒑</m:t>
                        </m:r>
                      </m:sub>
                      <m:sup>
                        <m:r>
                          <a:rPr lang="en-US" b="1" i="1" smtClean="0">
                            <a:solidFill>
                              <a:srgbClr val="C49100"/>
                            </a:solidFill>
                            <a:latin typeface="Cambria Math" panose="02040503050406030204" pitchFamily="18" charset="0"/>
                          </a:rPr>
                          <m:t>𝟐</m:t>
                        </m:r>
                      </m:sup>
                    </m:sSubSup>
                  </m:oMath>
                </a14:m>
                <a:r>
                  <a:rPr lang="en-CA" dirty="0">
                    <a:solidFill>
                      <a:srgbClr val="C49100"/>
                    </a:solidFill>
                    <a:latin typeface="Helvetica Neue" panose="020B0604020202020204" charset="0"/>
                  </a:rPr>
                  <a:t> </a:t>
                </a:r>
              </a:p>
              <a:p>
                <a:pPr marL="978384" lvl="1" indent="-380990"/>
                <a:r>
                  <a:rPr lang="el-GR" dirty="0">
                    <a:latin typeface="Calibri" panose="020F0502020204030204" pitchFamily="34" charset="0"/>
                    <a:ea typeface="Calibri" panose="020F0502020204030204" pitchFamily="34" charset="0"/>
                    <a:cs typeface="Calibri" panose="020F0502020204030204" pitchFamily="34" charset="0"/>
                  </a:rPr>
                  <a:t>η</a:t>
                </a:r>
                <a:r>
                  <a:rPr lang="en-CA" dirty="0">
                    <a:latin typeface="Helvetica Neue" panose="020B0604020202020204" charset="0"/>
                  </a:rPr>
                  <a:t> → 2, efficient to excite magnetostatic mode </a:t>
                </a:r>
              </a:p>
              <a:p>
                <a:pPr marL="978384" lvl="1" indent="-380990"/>
                <a:r>
                  <a:rPr lang="en-CA" dirty="0">
                    <a:latin typeface="Helvetica Neue" panose="020B0604020202020204" charset="0"/>
                  </a:rPr>
                  <a:t>Large frequency upshift &amp; pulse compression</a:t>
                </a:r>
              </a:p>
              <a:p>
                <a:pPr marL="978384" lvl="1" indent="-380990"/>
                <a:endParaRPr lang="en-CA" baseline="-25000" dirty="0">
                  <a:latin typeface="Helvetica Neue" panose="020B0604020202020204" charset="0"/>
                </a:endParaRPr>
              </a:p>
              <a:p>
                <a:endParaRPr lang="en-CA" dirty="0">
                  <a:latin typeface="Helvetica Neue" panose="020B0604020202020204" charset="0"/>
                </a:endParaRPr>
              </a:p>
            </p:txBody>
          </p:sp>
        </mc:Choice>
        <mc:Fallback xmlns="">
          <p:sp>
            <p:nvSpPr>
              <p:cNvPr id="13" name="Text Placeholder 12">
                <a:extLst>
                  <a:ext uri="{FF2B5EF4-FFF2-40B4-BE49-F238E27FC236}">
                    <a16:creationId xmlns:a16="http://schemas.microsoft.com/office/drawing/2014/main" id="{1EA9F8EB-B8BB-470C-AF9D-7AC892E8A4F0}"/>
                  </a:ext>
                </a:extLst>
              </p:cNvPr>
              <p:cNvSpPr>
                <a:spLocks noGrp="1" noRot="1" noChangeAspect="1" noMove="1" noResize="1" noEditPoints="1" noAdjustHandles="1" noChangeArrowheads="1" noChangeShapeType="1" noTextEdit="1"/>
              </p:cNvSpPr>
              <p:nvPr>
                <p:ph type="body" sz="quarter" idx="21"/>
              </p:nvPr>
            </p:nvSpPr>
            <p:spPr>
              <a:xfrm>
                <a:off x="370339" y="1807852"/>
                <a:ext cx="5120639" cy="4435830"/>
              </a:xfrm>
              <a:blipFill>
                <a:blip r:embed="rId73"/>
                <a:stretch>
                  <a:fillRect l="-2857"/>
                </a:stretch>
              </a:blipFill>
            </p:spPr>
            <p:txBody>
              <a:bodyPr/>
              <a:lstStyle/>
              <a:p>
                <a:r>
                  <a:rPr lang="en-CA">
                    <a:noFill/>
                  </a:rPr>
                  <a:t> </a:t>
                </a:r>
              </a:p>
            </p:txBody>
          </p:sp>
        </mc:Fallback>
      </mc:AlternateContent>
      <p:sp>
        <p:nvSpPr>
          <p:cNvPr id="5" name="Slide Number Placeholder 4">
            <a:extLst>
              <a:ext uri="{FF2B5EF4-FFF2-40B4-BE49-F238E27FC236}">
                <a16:creationId xmlns:a16="http://schemas.microsoft.com/office/drawing/2014/main" id="{4F29E6CF-A20A-4546-80C3-9001C4231C37}"/>
              </a:ext>
            </a:extLst>
          </p:cNvPr>
          <p:cNvSpPr>
            <a:spLocks noGrp="1"/>
          </p:cNvSpPr>
          <p:nvPr>
            <p:ph type="sldNum" sz="quarter" idx="19"/>
          </p:nvPr>
        </p:nvSpPr>
        <p:spPr>
          <a:xfrm>
            <a:off x="11582400" y="6052955"/>
            <a:ext cx="609600" cy="487680"/>
          </a:xfrm>
        </p:spPr>
        <p:txBody>
          <a:bodyPr/>
          <a:lstStyle/>
          <a:p>
            <a:fld id="{B6238B5B-F19C-E947-A0BC-87BD7983F871}" type="slidenum">
              <a:rPr lang="en-US" smtClean="0">
                <a:latin typeface="Helvetica Neue" panose="020B0604020202020204" charset="0"/>
              </a:rPr>
              <a:pPr/>
              <a:t>29</a:t>
            </a:fld>
            <a:endParaRPr lang="en-US" dirty="0">
              <a:latin typeface="Helvetica Neue" panose="020B0604020202020204" charset="0"/>
            </a:endParaRPr>
          </a:p>
        </p:txBody>
      </p:sp>
      <p:sp>
        <p:nvSpPr>
          <p:cNvPr id="6" name="Title 5">
            <a:extLst>
              <a:ext uri="{FF2B5EF4-FFF2-40B4-BE49-F238E27FC236}">
                <a16:creationId xmlns:a16="http://schemas.microsoft.com/office/drawing/2014/main" id="{94C1C6C1-0AC8-4667-9A3D-74F794A45949}"/>
              </a:ext>
            </a:extLst>
          </p:cNvPr>
          <p:cNvSpPr>
            <a:spLocks noGrp="1"/>
          </p:cNvSpPr>
          <p:nvPr>
            <p:ph type="title"/>
          </p:nvPr>
        </p:nvSpPr>
        <p:spPr>
          <a:xfrm>
            <a:off x="853439" y="989899"/>
            <a:ext cx="10363200" cy="387798"/>
          </a:xfrm>
        </p:spPr>
        <p:txBody>
          <a:bodyPr/>
          <a:lstStyle/>
          <a:p>
            <a:r>
              <a:rPr lang="en-US" altLang="zh-CN" sz="2800" dirty="0">
                <a:solidFill>
                  <a:schemeClr val="accent1"/>
                </a:solidFill>
              </a:rPr>
              <a:t>Observable 2: Frequency upshifted electromagnetic waves</a:t>
            </a:r>
            <a:endParaRPr lang="en-CA" sz="2800" dirty="0">
              <a:latin typeface="Helvetica Neue" panose="020B0604020202020204" charset="0"/>
            </a:endParaRPr>
          </a:p>
        </p:txBody>
      </p:sp>
      <p:grpSp>
        <p:nvGrpSpPr>
          <p:cNvPr id="211" name="greater than limit" hidden="1">
            <a:extLst>
              <a:ext uri="{FF2B5EF4-FFF2-40B4-BE49-F238E27FC236}">
                <a16:creationId xmlns:a16="http://schemas.microsoft.com/office/drawing/2014/main" id="{C82F061C-3F57-4F27-8C84-1799FBA94766}"/>
              </a:ext>
            </a:extLst>
          </p:cNvPr>
          <p:cNvGrpSpPr>
            <a:grpSpLocks noChangeAspect="1"/>
          </p:cNvGrpSpPr>
          <p:nvPr>
            <p:custDataLst>
              <p:tags r:id="rId1"/>
            </p:custDataLst>
          </p:nvPr>
        </p:nvGrpSpPr>
        <p:grpSpPr>
          <a:xfrm>
            <a:off x="3055341" y="1642796"/>
            <a:ext cx="1718735" cy="332317"/>
            <a:chOff x="3663950" y="1482725"/>
            <a:chExt cx="1289051" cy="249238"/>
          </a:xfrm>
        </p:grpSpPr>
        <p:sp>
          <p:nvSpPr>
            <p:cNvPr id="192" name="Freeform 118">
              <a:extLst>
                <a:ext uri="{FF2B5EF4-FFF2-40B4-BE49-F238E27FC236}">
                  <a16:creationId xmlns:a16="http://schemas.microsoft.com/office/drawing/2014/main" id="{301BFF96-A918-45EF-898B-FD099F5D3008}"/>
                </a:ext>
              </a:extLst>
            </p:cNvPr>
            <p:cNvSpPr>
              <a:spLocks/>
            </p:cNvSpPr>
            <p:nvPr>
              <p:custDataLst>
                <p:tags r:id="rId52"/>
              </p:custDataLst>
            </p:nvPr>
          </p:nvSpPr>
          <p:spPr bwMode="auto">
            <a:xfrm>
              <a:off x="3678238" y="1482725"/>
              <a:ext cx="44450" cy="90488"/>
            </a:xfrm>
            <a:custGeom>
              <a:avLst/>
              <a:gdLst>
                <a:gd name="T0" fmla="*/ 78 w 126"/>
                <a:gd name="T1" fmla="*/ 10 h 232"/>
                <a:gd name="T2" fmla="*/ 68 w 126"/>
                <a:gd name="T3" fmla="*/ 0 h 232"/>
                <a:gd name="T4" fmla="*/ 0 w 126"/>
                <a:gd name="T5" fmla="*/ 23 h 232"/>
                <a:gd name="T6" fmla="*/ 0 w 126"/>
                <a:gd name="T7" fmla="*/ 35 h 232"/>
                <a:gd name="T8" fmla="*/ 50 w 126"/>
                <a:gd name="T9" fmla="*/ 25 h 232"/>
                <a:gd name="T10" fmla="*/ 50 w 126"/>
                <a:gd name="T11" fmla="*/ 203 h 232"/>
                <a:gd name="T12" fmla="*/ 15 w 126"/>
                <a:gd name="T13" fmla="*/ 219 h 232"/>
                <a:gd name="T14" fmla="*/ 2 w 126"/>
                <a:gd name="T15" fmla="*/ 219 h 232"/>
                <a:gd name="T16" fmla="*/ 2 w 126"/>
                <a:gd name="T17" fmla="*/ 232 h 232"/>
                <a:gd name="T18" fmla="*/ 64 w 126"/>
                <a:gd name="T19" fmla="*/ 230 h 232"/>
                <a:gd name="T20" fmla="*/ 126 w 126"/>
                <a:gd name="T21" fmla="*/ 232 h 232"/>
                <a:gd name="T22" fmla="*/ 126 w 126"/>
                <a:gd name="T23" fmla="*/ 219 h 232"/>
                <a:gd name="T24" fmla="*/ 113 w 126"/>
                <a:gd name="T25" fmla="*/ 219 h 232"/>
                <a:gd name="T26" fmla="*/ 78 w 126"/>
                <a:gd name="T27" fmla="*/ 203 h 232"/>
                <a:gd name="T28" fmla="*/ 78 w 126"/>
                <a:gd name="T29" fmla="*/ 1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6" h="232">
                  <a:moveTo>
                    <a:pt x="78" y="10"/>
                  </a:moveTo>
                  <a:cubicBezTo>
                    <a:pt x="78" y="1"/>
                    <a:pt x="78" y="0"/>
                    <a:pt x="68" y="0"/>
                  </a:cubicBezTo>
                  <a:cubicBezTo>
                    <a:pt x="46" y="22"/>
                    <a:pt x="14" y="23"/>
                    <a:pt x="0" y="23"/>
                  </a:cubicBezTo>
                  <a:lnTo>
                    <a:pt x="0" y="35"/>
                  </a:lnTo>
                  <a:cubicBezTo>
                    <a:pt x="8" y="35"/>
                    <a:pt x="31" y="35"/>
                    <a:pt x="50" y="25"/>
                  </a:cubicBezTo>
                  <a:lnTo>
                    <a:pt x="50" y="203"/>
                  </a:lnTo>
                  <a:cubicBezTo>
                    <a:pt x="50" y="215"/>
                    <a:pt x="50" y="219"/>
                    <a:pt x="15" y="219"/>
                  </a:cubicBezTo>
                  <a:lnTo>
                    <a:pt x="2" y="219"/>
                  </a:lnTo>
                  <a:lnTo>
                    <a:pt x="2" y="232"/>
                  </a:lnTo>
                  <a:cubicBezTo>
                    <a:pt x="8" y="231"/>
                    <a:pt x="51" y="230"/>
                    <a:pt x="64" y="230"/>
                  </a:cubicBezTo>
                  <a:cubicBezTo>
                    <a:pt x="75" y="230"/>
                    <a:pt x="119" y="231"/>
                    <a:pt x="126" y="232"/>
                  </a:cubicBezTo>
                  <a:lnTo>
                    <a:pt x="126" y="219"/>
                  </a:lnTo>
                  <a:lnTo>
                    <a:pt x="113" y="219"/>
                  </a:lnTo>
                  <a:cubicBezTo>
                    <a:pt x="78" y="219"/>
                    <a:pt x="78" y="215"/>
                    <a:pt x="78" y="203"/>
                  </a:cubicBezTo>
                  <a:lnTo>
                    <a:pt x="78" y="1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93" name="Rectangle 119">
              <a:extLst>
                <a:ext uri="{FF2B5EF4-FFF2-40B4-BE49-F238E27FC236}">
                  <a16:creationId xmlns:a16="http://schemas.microsoft.com/office/drawing/2014/main" id="{D9B46C69-6EBD-4668-960C-34CA69A31151}"/>
                </a:ext>
              </a:extLst>
            </p:cNvPr>
            <p:cNvSpPr>
              <a:spLocks noChangeArrowheads="1"/>
            </p:cNvSpPr>
            <p:nvPr>
              <p:custDataLst>
                <p:tags r:id="rId53"/>
              </p:custDataLst>
            </p:nvPr>
          </p:nvSpPr>
          <p:spPr bwMode="auto">
            <a:xfrm>
              <a:off x="3663950" y="1597025"/>
              <a:ext cx="69850" cy="7938"/>
            </a:xfrm>
            <a:prstGeom prst="rect">
              <a:avLst/>
            </a:pr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94" name="Freeform 120">
              <a:extLst>
                <a:ext uri="{FF2B5EF4-FFF2-40B4-BE49-F238E27FC236}">
                  <a16:creationId xmlns:a16="http://schemas.microsoft.com/office/drawing/2014/main" id="{730DE37E-8E9E-4793-963C-E62C03823A4D}"/>
                </a:ext>
              </a:extLst>
            </p:cNvPr>
            <p:cNvSpPr>
              <a:spLocks noEditPoints="1"/>
            </p:cNvSpPr>
            <p:nvPr>
              <p:custDataLst>
                <p:tags r:id="rId54"/>
              </p:custDataLst>
            </p:nvPr>
          </p:nvSpPr>
          <p:spPr bwMode="auto">
            <a:xfrm>
              <a:off x="3668713" y="1625600"/>
              <a:ext cx="60325" cy="90488"/>
            </a:xfrm>
            <a:custGeom>
              <a:avLst/>
              <a:gdLst>
                <a:gd name="T0" fmla="*/ 171 w 171"/>
                <a:gd name="T1" fmla="*/ 177 h 235"/>
                <a:gd name="T2" fmla="*/ 171 w 171"/>
                <a:gd name="T3" fmla="*/ 165 h 235"/>
                <a:gd name="T4" fmla="*/ 132 w 171"/>
                <a:gd name="T5" fmla="*/ 165 h 235"/>
                <a:gd name="T6" fmla="*/ 132 w 171"/>
                <a:gd name="T7" fmla="*/ 9 h 235"/>
                <a:gd name="T8" fmla="*/ 125 w 171"/>
                <a:gd name="T9" fmla="*/ 0 h 235"/>
                <a:gd name="T10" fmla="*/ 116 w 171"/>
                <a:gd name="T11" fmla="*/ 4 h 235"/>
                <a:gd name="T12" fmla="*/ 0 w 171"/>
                <a:gd name="T13" fmla="*/ 165 h 235"/>
                <a:gd name="T14" fmla="*/ 0 w 171"/>
                <a:gd name="T15" fmla="*/ 177 h 235"/>
                <a:gd name="T16" fmla="*/ 103 w 171"/>
                <a:gd name="T17" fmla="*/ 177 h 235"/>
                <a:gd name="T18" fmla="*/ 103 w 171"/>
                <a:gd name="T19" fmla="*/ 206 h 235"/>
                <a:gd name="T20" fmla="*/ 74 w 171"/>
                <a:gd name="T21" fmla="*/ 222 h 235"/>
                <a:gd name="T22" fmla="*/ 65 w 171"/>
                <a:gd name="T23" fmla="*/ 222 h 235"/>
                <a:gd name="T24" fmla="*/ 65 w 171"/>
                <a:gd name="T25" fmla="*/ 235 h 235"/>
                <a:gd name="T26" fmla="*/ 117 w 171"/>
                <a:gd name="T27" fmla="*/ 233 h 235"/>
                <a:gd name="T28" fmla="*/ 170 w 171"/>
                <a:gd name="T29" fmla="*/ 235 h 235"/>
                <a:gd name="T30" fmla="*/ 170 w 171"/>
                <a:gd name="T31" fmla="*/ 222 h 235"/>
                <a:gd name="T32" fmla="*/ 161 w 171"/>
                <a:gd name="T33" fmla="*/ 222 h 235"/>
                <a:gd name="T34" fmla="*/ 132 w 171"/>
                <a:gd name="T35" fmla="*/ 206 h 235"/>
                <a:gd name="T36" fmla="*/ 132 w 171"/>
                <a:gd name="T37" fmla="*/ 177 h 235"/>
                <a:gd name="T38" fmla="*/ 171 w 171"/>
                <a:gd name="T39" fmla="*/ 177 h 235"/>
                <a:gd name="T40" fmla="*/ 105 w 171"/>
                <a:gd name="T41" fmla="*/ 37 h 235"/>
                <a:gd name="T42" fmla="*/ 105 w 171"/>
                <a:gd name="T43" fmla="*/ 165 h 235"/>
                <a:gd name="T44" fmla="*/ 13 w 171"/>
                <a:gd name="T45" fmla="*/ 165 h 235"/>
                <a:gd name="T46" fmla="*/ 105 w 171"/>
                <a:gd name="T47" fmla="*/ 3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35">
                  <a:moveTo>
                    <a:pt x="171" y="177"/>
                  </a:moveTo>
                  <a:lnTo>
                    <a:pt x="171" y="165"/>
                  </a:lnTo>
                  <a:lnTo>
                    <a:pt x="132" y="165"/>
                  </a:lnTo>
                  <a:lnTo>
                    <a:pt x="132" y="9"/>
                  </a:lnTo>
                  <a:cubicBezTo>
                    <a:pt x="132" y="2"/>
                    <a:pt x="132" y="0"/>
                    <a:pt x="125" y="0"/>
                  </a:cubicBezTo>
                  <a:cubicBezTo>
                    <a:pt x="120" y="0"/>
                    <a:pt x="119" y="0"/>
                    <a:pt x="116" y="4"/>
                  </a:cubicBezTo>
                  <a:lnTo>
                    <a:pt x="0" y="165"/>
                  </a:lnTo>
                  <a:lnTo>
                    <a:pt x="0" y="177"/>
                  </a:lnTo>
                  <a:lnTo>
                    <a:pt x="103" y="177"/>
                  </a:lnTo>
                  <a:lnTo>
                    <a:pt x="103" y="206"/>
                  </a:lnTo>
                  <a:cubicBezTo>
                    <a:pt x="103" y="218"/>
                    <a:pt x="103" y="222"/>
                    <a:pt x="74" y="222"/>
                  </a:cubicBezTo>
                  <a:lnTo>
                    <a:pt x="65" y="222"/>
                  </a:lnTo>
                  <a:lnTo>
                    <a:pt x="65" y="235"/>
                  </a:lnTo>
                  <a:cubicBezTo>
                    <a:pt x="82" y="234"/>
                    <a:pt x="105" y="233"/>
                    <a:pt x="117" y="233"/>
                  </a:cubicBezTo>
                  <a:cubicBezTo>
                    <a:pt x="130" y="233"/>
                    <a:pt x="152" y="234"/>
                    <a:pt x="170" y="235"/>
                  </a:cubicBezTo>
                  <a:lnTo>
                    <a:pt x="170" y="222"/>
                  </a:lnTo>
                  <a:lnTo>
                    <a:pt x="161" y="222"/>
                  </a:lnTo>
                  <a:cubicBezTo>
                    <a:pt x="132" y="222"/>
                    <a:pt x="132" y="218"/>
                    <a:pt x="132" y="206"/>
                  </a:cubicBezTo>
                  <a:lnTo>
                    <a:pt x="132" y="177"/>
                  </a:lnTo>
                  <a:lnTo>
                    <a:pt x="171" y="177"/>
                  </a:lnTo>
                  <a:close/>
                  <a:moveTo>
                    <a:pt x="105" y="37"/>
                  </a:moveTo>
                  <a:lnTo>
                    <a:pt x="105" y="165"/>
                  </a:lnTo>
                  <a:lnTo>
                    <a:pt x="13" y="165"/>
                  </a:lnTo>
                  <a:lnTo>
                    <a:pt x="105" y="37"/>
                  </a:lnTo>
                  <a:close/>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95" name="Freeform 121">
              <a:extLst>
                <a:ext uri="{FF2B5EF4-FFF2-40B4-BE49-F238E27FC236}">
                  <a16:creationId xmlns:a16="http://schemas.microsoft.com/office/drawing/2014/main" id="{2339A41F-FC55-43CF-8D93-8864D4A849A8}"/>
                </a:ext>
              </a:extLst>
            </p:cNvPr>
            <p:cNvSpPr>
              <a:spLocks/>
            </p:cNvSpPr>
            <p:nvPr>
              <p:custDataLst>
                <p:tags r:id="rId55"/>
              </p:custDataLst>
            </p:nvPr>
          </p:nvSpPr>
          <p:spPr bwMode="auto">
            <a:xfrm>
              <a:off x="3773488" y="1503363"/>
              <a:ext cx="41275" cy="195263"/>
            </a:xfrm>
            <a:custGeom>
              <a:avLst/>
              <a:gdLst>
                <a:gd name="T0" fmla="*/ 116 w 116"/>
                <a:gd name="T1" fmla="*/ 493 h 498"/>
                <a:gd name="T2" fmla="*/ 107 w 116"/>
                <a:gd name="T3" fmla="*/ 482 h 498"/>
                <a:gd name="T4" fmla="*/ 29 w 116"/>
                <a:gd name="T5" fmla="*/ 249 h 498"/>
                <a:gd name="T6" fmla="*/ 109 w 116"/>
                <a:gd name="T7" fmla="*/ 13 h 498"/>
                <a:gd name="T8" fmla="*/ 116 w 116"/>
                <a:gd name="T9" fmla="*/ 5 h 498"/>
                <a:gd name="T10" fmla="*/ 111 w 116"/>
                <a:gd name="T11" fmla="*/ 0 h 498"/>
                <a:gd name="T12" fmla="*/ 32 w 116"/>
                <a:gd name="T13" fmla="*/ 97 h 498"/>
                <a:gd name="T14" fmla="*/ 0 w 116"/>
                <a:gd name="T15" fmla="*/ 249 h 498"/>
                <a:gd name="T16" fmla="*/ 33 w 116"/>
                <a:gd name="T17" fmla="*/ 405 h 498"/>
                <a:gd name="T18" fmla="*/ 111 w 116"/>
                <a:gd name="T19" fmla="*/ 498 h 498"/>
                <a:gd name="T20" fmla="*/ 116 w 116"/>
                <a:gd name="T21" fmla="*/ 49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8">
                  <a:moveTo>
                    <a:pt x="116" y="493"/>
                  </a:moveTo>
                  <a:cubicBezTo>
                    <a:pt x="116" y="492"/>
                    <a:pt x="116" y="491"/>
                    <a:pt x="107" y="482"/>
                  </a:cubicBezTo>
                  <a:cubicBezTo>
                    <a:pt x="45" y="420"/>
                    <a:pt x="29" y="325"/>
                    <a:pt x="29" y="249"/>
                  </a:cubicBezTo>
                  <a:cubicBezTo>
                    <a:pt x="29" y="162"/>
                    <a:pt x="48" y="76"/>
                    <a:pt x="109" y="13"/>
                  </a:cubicBezTo>
                  <a:cubicBezTo>
                    <a:pt x="116" y="7"/>
                    <a:pt x="116" y="6"/>
                    <a:pt x="116" y="5"/>
                  </a:cubicBezTo>
                  <a:cubicBezTo>
                    <a:pt x="116" y="1"/>
                    <a:pt x="114" y="0"/>
                    <a:pt x="111" y="0"/>
                  </a:cubicBezTo>
                  <a:cubicBezTo>
                    <a:pt x="106" y="0"/>
                    <a:pt x="61" y="34"/>
                    <a:pt x="32" y="97"/>
                  </a:cubicBezTo>
                  <a:cubicBezTo>
                    <a:pt x="6" y="152"/>
                    <a:pt x="0" y="207"/>
                    <a:pt x="0" y="249"/>
                  </a:cubicBezTo>
                  <a:cubicBezTo>
                    <a:pt x="0" y="288"/>
                    <a:pt x="6" y="348"/>
                    <a:pt x="33" y="405"/>
                  </a:cubicBezTo>
                  <a:cubicBezTo>
                    <a:pt x="63" y="466"/>
                    <a:pt x="106" y="498"/>
                    <a:pt x="111" y="498"/>
                  </a:cubicBezTo>
                  <a:cubicBezTo>
                    <a:pt x="114" y="498"/>
                    <a:pt x="116" y="497"/>
                    <a:pt x="116" y="493"/>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96" name="Freeform 122">
              <a:extLst>
                <a:ext uri="{FF2B5EF4-FFF2-40B4-BE49-F238E27FC236}">
                  <a16:creationId xmlns:a16="http://schemas.microsoft.com/office/drawing/2014/main" id="{6276173F-386F-4B2B-AFAF-06D47DB323F2}"/>
                </a:ext>
              </a:extLst>
            </p:cNvPr>
            <p:cNvSpPr>
              <a:spLocks/>
            </p:cNvSpPr>
            <p:nvPr>
              <p:custDataLst>
                <p:tags r:id="rId56"/>
              </p:custDataLst>
            </p:nvPr>
          </p:nvSpPr>
          <p:spPr bwMode="auto">
            <a:xfrm>
              <a:off x="3825875" y="1563688"/>
              <a:ext cx="104775" cy="87313"/>
            </a:xfrm>
            <a:custGeom>
              <a:avLst/>
              <a:gdLst>
                <a:gd name="T0" fmla="*/ 296 w 296"/>
                <a:gd name="T1" fmla="*/ 35 h 226"/>
                <a:gd name="T2" fmla="*/ 276 w 296"/>
                <a:gd name="T3" fmla="*/ 0 h 226"/>
                <a:gd name="T4" fmla="*/ 250 w 296"/>
                <a:gd name="T5" fmla="*/ 24 h 226"/>
                <a:gd name="T6" fmla="*/ 257 w 296"/>
                <a:gd name="T7" fmla="*/ 39 h 226"/>
                <a:gd name="T8" fmla="*/ 275 w 296"/>
                <a:gd name="T9" fmla="*/ 81 h 226"/>
                <a:gd name="T10" fmla="*/ 250 w 296"/>
                <a:gd name="T11" fmla="*/ 152 h 226"/>
                <a:gd name="T12" fmla="*/ 193 w 296"/>
                <a:gd name="T13" fmla="*/ 190 h 226"/>
                <a:gd name="T14" fmla="*/ 145 w 296"/>
                <a:gd name="T15" fmla="*/ 145 h 226"/>
                <a:gd name="T16" fmla="*/ 162 w 296"/>
                <a:gd name="T17" fmla="*/ 87 h 226"/>
                <a:gd name="T18" fmla="*/ 153 w 296"/>
                <a:gd name="T19" fmla="*/ 76 h 226"/>
                <a:gd name="T20" fmla="*/ 139 w 296"/>
                <a:gd name="T21" fmla="*/ 84 h 226"/>
                <a:gd name="T22" fmla="*/ 128 w 296"/>
                <a:gd name="T23" fmla="*/ 144 h 226"/>
                <a:gd name="T24" fmla="*/ 60 w 296"/>
                <a:gd name="T25" fmla="*/ 190 h 226"/>
                <a:gd name="T26" fmla="*/ 16 w 296"/>
                <a:gd name="T27" fmla="*/ 133 h 226"/>
                <a:gd name="T28" fmla="*/ 67 w 296"/>
                <a:gd name="T29" fmla="*/ 12 h 226"/>
                <a:gd name="T30" fmla="*/ 58 w 296"/>
                <a:gd name="T31" fmla="*/ 2 h 226"/>
                <a:gd name="T32" fmla="*/ 45 w 296"/>
                <a:gd name="T33" fmla="*/ 13 h 226"/>
                <a:gd name="T34" fmla="*/ 0 w 296"/>
                <a:gd name="T35" fmla="*/ 155 h 226"/>
                <a:gd name="T36" fmla="*/ 53 w 296"/>
                <a:gd name="T37" fmla="*/ 226 h 226"/>
                <a:gd name="T38" fmla="*/ 130 w 296"/>
                <a:gd name="T39" fmla="*/ 174 h 226"/>
                <a:gd name="T40" fmla="*/ 184 w 296"/>
                <a:gd name="T41" fmla="*/ 226 h 226"/>
                <a:gd name="T42" fmla="*/ 265 w 296"/>
                <a:gd name="T43" fmla="*/ 158 h 226"/>
                <a:gd name="T44" fmla="*/ 296 w 296"/>
                <a:gd name="T45" fmla="*/ 3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 h="226">
                  <a:moveTo>
                    <a:pt x="296" y="35"/>
                  </a:moveTo>
                  <a:cubicBezTo>
                    <a:pt x="296" y="13"/>
                    <a:pt x="287" y="0"/>
                    <a:pt x="276" y="0"/>
                  </a:cubicBezTo>
                  <a:cubicBezTo>
                    <a:pt x="263" y="0"/>
                    <a:pt x="250" y="12"/>
                    <a:pt x="250" y="24"/>
                  </a:cubicBezTo>
                  <a:cubicBezTo>
                    <a:pt x="250" y="29"/>
                    <a:pt x="252" y="34"/>
                    <a:pt x="257" y="39"/>
                  </a:cubicBezTo>
                  <a:cubicBezTo>
                    <a:pt x="266" y="46"/>
                    <a:pt x="275" y="60"/>
                    <a:pt x="275" y="81"/>
                  </a:cubicBezTo>
                  <a:cubicBezTo>
                    <a:pt x="275" y="101"/>
                    <a:pt x="265" y="129"/>
                    <a:pt x="250" y="152"/>
                  </a:cubicBezTo>
                  <a:cubicBezTo>
                    <a:pt x="235" y="173"/>
                    <a:pt x="216" y="190"/>
                    <a:pt x="193" y="190"/>
                  </a:cubicBezTo>
                  <a:cubicBezTo>
                    <a:pt x="165" y="190"/>
                    <a:pt x="149" y="172"/>
                    <a:pt x="145" y="145"/>
                  </a:cubicBezTo>
                  <a:cubicBezTo>
                    <a:pt x="150" y="133"/>
                    <a:pt x="162" y="101"/>
                    <a:pt x="162" y="87"/>
                  </a:cubicBezTo>
                  <a:cubicBezTo>
                    <a:pt x="162" y="81"/>
                    <a:pt x="159" y="76"/>
                    <a:pt x="153" y="76"/>
                  </a:cubicBezTo>
                  <a:cubicBezTo>
                    <a:pt x="149" y="76"/>
                    <a:pt x="143" y="77"/>
                    <a:pt x="139" y="84"/>
                  </a:cubicBezTo>
                  <a:cubicBezTo>
                    <a:pt x="134" y="94"/>
                    <a:pt x="128" y="127"/>
                    <a:pt x="128" y="144"/>
                  </a:cubicBezTo>
                  <a:cubicBezTo>
                    <a:pt x="111" y="168"/>
                    <a:pt x="91" y="190"/>
                    <a:pt x="60" y="190"/>
                  </a:cubicBezTo>
                  <a:cubicBezTo>
                    <a:pt x="27" y="190"/>
                    <a:pt x="16" y="161"/>
                    <a:pt x="16" y="133"/>
                  </a:cubicBezTo>
                  <a:cubicBezTo>
                    <a:pt x="16" y="71"/>
                    <a:pt x="67" y="18"/>
                    <a:pt x="67" y="12"/>
                  </a:cubicBezTo>
                  <a:cubicBezTo>
                    <a:pt x="67" y="6"/>
                    <a:pt x="63" y="2"/>
                    <a:pt x="58" y="2"/>
                  </a:cubicBezTo>
                  <a:cubicBezTo>
                    <a:pt x="51" y="2"/>
                    <a:pt x="48" y="9"/>
                    <a:pt x="45" y="13"/>
                  </a:cubicBezTo>
                  <a:cubicBezTo>
                    <a:pt x="19" y="50"/>
                    <a:pt x="0" y="110"/>
                    <a:pt x="0" y="155"/>
                  </a:cubicBezTo>
                  <a:cubicBezTo>
                    <a:pt x="0" y="189"/>
                    <a:pt x="12" y="226"/>
                    <a:pt x="53" y="226"/>
                  </a:cubicBezTo>
                  <a:cubicBezTo>
                    <a:pt x="88" y="226"/>
                    <a:pt x="112" y="201"/>
                    <a:pt x="130" y="174"/>
                  </a:cubicBezTo>
                  <a:cubicBezTo>
                    <a:pt x="134" y="203"/>
                    <a:pt x="154" y="226"/>
                    <a:pt x="184" y="226"/>
                  </a:cubicBezTo>
                  <a:cubicBezTo>
                    <a:pt x="223" y="226"/>
                    <a:pt x="247" y="196"/>
                    <a:pt x="265" y="158"/>
                  </a:cubicBezTo>
                  <a:cubicBezTo>
                    <a:pt x="277" y="134"/>
                    <a:pt x="296" y="66"/>
                    <a:pt x="296" y="35"/>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97" name="Freeform 123">
              <a:extLst>
                <a:ext uri="{FF2B5EF4-FFF2-40B4-BE49-F238E27FC236}">
                  <a16:creationId xmlns:a16="http://schemas.microsoft.com/office/drawing/2014/main" id="{79DA3A67-09AC-40C0-89E8-2CCCDABC0FF7}"/>
                </a:ext>
              </a:extLst>
            </p:cNvPr>
            <p:cNvSpPr>
              <a:spLocks/>
            </p:cNvSpPr>
            <p:nvPr>
              <p:custDataLst>
                <p:tags r:id="rId57"/>
              </p:custDataLst>
            </p:nvPr>
          </p:nvSpPr>
          <p:spPr bwMode="auto">
            <a:xfrm>
              <a:off x="3948113" y="1489075"/>
              <a:ext cx="53975" cy="90488"/>
            </a:xfrm>
            <a:custGeom>
              <a:avLst/>
              <a:gdLst>
                <a:gd name="T0" fmla="*/ 154 w 154"/>
                <a:gd name="T1" fmla="*/ 168 h 231"/>
                <a:gd name="T2" fmla="*/ 143 w 154"/>
                <a:gd name="T3" fmla="*/ 168 h 231"/>
                <a:gd name="T4" fmla="*/ 134 w 154"/>
                <a:gd name="T5" fmla="*/ 199 h 231"/>
                <a:gd name="T6" fmla="*/ 99 w 154"/>
                <a:gd name="T7" fmla="*/ 201 h 231"/>
                <a:gd name="T8" fmla="*/ 35 w 154"/>
                <a:gd name="T9" fmla="*/ 201 h 231"/>
                <a:gd name="T10" fmla="*/ 105 w 154"/>
                <a:gd name="T11" fmla="*/ 143 h 231"/>
                <a:gd name="T12" fmla="*/ 154 w 154"/>
                <a:gd name="T13" fmla="*/ 67 h 231"/>
                <a:gd name="T14" fmla="*/ 73 w 154"/>
                <a:gd name="T15" fmla="*/ 0 h 231"/>
                <a:gd name="T16" fmla="*/ 0 w 154"/>
                <a:gd name="T17" fmla="*/ 62 h 231"/>
                <a:gd name="T18" fmla="*/ 19 w 154"/>
                <a:gd name="T19" fmla="*/ 81 h 231"/>
                <a:gd name="T20" fmla="*/ 37 w 154"/>
                <a:gd name="T21" fmla="*/ 63 h 231"/>
                <a:gd name="T22" fmla="*/ 17 w 154"/>
                <a:gd name="T23" fmla="*/ 44 h 231"/>
                <a:gd name="T24" fmla="*/ 68 w 154"/>
                <a:gd name="T25" fmla="*/ 12 h 231"/>
                <a:gd name="T26" fmla="*/ 121 w 154"/>
                <a:gd name="T27" fmla="*/ 67 h 231"/>
                <a:gd name="T28" fmla="*/ 88 w 154"/>
                <a:gd name="T29" fmla="*/ 134 h 231"/>
                <a:gd name="T30" fmla="*/ 4 w 154"/>
                <a:gd name="T31" fmla="*/ 217 h 231"/>
                <a:gd name="T32" fmla="*/ 0 w 154"/>
                <a:gd name="T33" fmla="*/ 231 h 231"/>
                <a:gd name="T34" fmla="*/ 144 w 154"/>
                <a:gd name="T35" fmla="*/ 231 h 231"/>
                <a:gd name="T36" fmla="*/ 154 w 154"/>
                <a:gd name="T37" fmla="*/ 16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231">
                  <a:moveTo>
                    <a:pt x="154" y="168"/>
                  </a:moveTo>
                  <a:lnTo>
                    <a:pt x="143" y="168"/>
                  </a:lnTo>
                  <a:cubicBezTo>
                    <a:pt x="142" y="175"/>
                    <a:pt x="138" y="196"/>
                    <a:pt x="134" y="199"/>
                  </a:cubicBezTo>
                  <a:cubicBezTo>
                    <a:pt x="131" y="201"/>
                    <a:pt x="104" y="201"/>
                    <a:pt x="99" y="201"/>
                  </a:cubicBezTo>
                  <a:lnTo>
                    <a:pt x="35" y="201"/>
                  </a:lnTo>
                  <a:cubicBezTo>
                    <a:pt x="71" y="169"/>
                    <a:pt x="84" y="159"/>
                    <a:pt x="105" y="143"/>
                  </a:cubicBezTo>
                  <a:cubicBezTo>
                    <a:pt x="130" y="122"/>
                    <a:pt x="154" y="101"/>
                    <a:pt x="154" y="67"/>
                  </a:cubicBezTo>
                  <a:cubicBezTo>
                    <a:pt x="154" y="25"/>
                    <a:pt x="118" y="0"/>
                    <a:pt x="73" y="0"/>
                  </a:cubicBezTo>
                  <a:cubicBezTo>
                    <a:pt x="30" y="0"/>
                    <a:pt x="0" y="30"/>
                    <a:pt x="0" y="62"/>
                  </a:cubicBezTo>
                  <a:cubicBezTo>
                    <a:pt x="0" y="80"/>
                    <a:pt x="15" y="81"/>
                    <a:pt x="19" y="81"/>
                  </a:cubicBezTo>
                  <a:cubicBezTo>
                    <a:pt x="27" y="81"/>
                    <a:pt x="37" y="76"/>
                    <a:pt x="37" y="63"/>
                  </a:cubicBezTo>
                  <a:cubicBezTo>
                    <a:pt x="37" y="57"/>
                    <a:pt x="35" y="44"/>
                    <a:pt x="17" y="44"/>
                  </a:cubicBezTo>
                  <a:cubicBezTo>
                    <a:pt x="28" y="20"/>
                    <a:pt x="51" y="12"/>
                    <a:pt x="68" y="12"/>
                  </a:cubicBezTo>
                  <a:cubicBezTo>
                    <a:pt x="103" y="12"/>
                    <a:pt x="121" y="39"/>
                    <a:pt x="121" y="67"/>
                  </a:cubicBezTo>
                  <a:cubicBezTo>
                    <a:pt x="121" y="98"/>
                    <a:pt x="99" y="122"/>
                    <a:pt x="88" y="134"/>
                  </a:cubicBezTo>
                  <a:lnTo>
                    <a:pt x="4" y="217"/>
                  </a:lnTo>
                  <a:cubicBezTo>
                    <a:pt x="0" y="221"/>
                    <a:pt x="0" y="221"/>
                    <a:pt x="0" y="231"/>
                  </a:cubicBezTo>
                  <a:lnTo>
                    <a:pt x="144" y="231"/>
                  </a:lnTo>
                  <a:lnTo>
                    <a:pt x="154" y="16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98" name="Freeform 124">
              <a:extLst>
                <a:ext uri="{FF2B5EF4-FFF2-40B4-BE49-F238E27FC236}">
                  <a16:creationId xmlns:a16="http://schemas.microsoft.com/office/drawing/2014/main" id="{F1F84BE3-DBD5-405B-9408-BF1BB95168D4}"/>
                </a:ext>
              </a:extLst>
            </p:cNvPr>
            <p:cNvSpPr>
              <a:spLocks noEditPoints="1"/>
            </p:cNvSpPr>
            <p:nvPr>
              <p:custDataLst>
                <p:tags r:id="rId58"/>
              </p:custDataLst>
            </p:nvPr>
          </p:nvSpPr>
          <p:spPr bwMode="auto">
            <a:xfrm>
              <a:off x="3933825" y="1636713"/>
              <a:ext cx="68263" cy="87313"/>
            </a:xfrm>
            <a:custGeom>
              <a:avLst/>
              <a:gdLst>
                <a:gd name="T0" fmla="*/ 27 w 195"/>
                <a:gd name="T1" fmla="*/ 196 h 222"/>
                <a:gd name="T2" fmla="*/ 10 w 195"/>
                <a:gd name="T3" fmla="*/ 209 h 222"/>
                <a:gd name="T4" fmla="*/ 0 w 195"/>
                <a:gd name="T5" fmla="*/ 216 h 222"/>
                <a:gd name="T6" fmla="*/ 5 w 195"/>
                <a:gd name="T7" fmla="*/ 222 h 222"/>
                <a:gd name="T8" fmla="*/ 35 w 195"/>
                <a:gd name="T9" fmla="*/ 220 h 222"/>
                <a:gd name="T10" fmla="*/ 72 w 195"/>
                <a:gd name="T11" fmla="*/ 222 h 222"/>
                <a:gd name="T12" fmla="*/ 79 w 195"/>
                <a:gd name="T13" fmla="*/ 214 h 222"/>
                <a:gd name="T14" fmla="*/ 70 w 195"/>
                <a:gd name="T15" fmla="*/ 209 h 222"/>
                <a:gd name="T16" fmla="*/ 53 w 195"/>
                <a:gd name="T17" fmla="*/ 205 h 222"/>
                <a:gd name="T18" fmla="*/ 56 w 195"/>
                <a:gd name="T19" fmla="*/ 189 h 222"/>
                <a:gd name="T20" fmla="*/ 69 w 195"/>
                <a:gd name="T21" fmla="*/ 137 h 222"/>
                <a:gd name="T22" fmla="*/ 105 w 195"/>
                <a:gd name="T23" fmla="*/ 157 h 222"/>
                <a:gd name="T24" fmla="*/ 195 w 195"/>
                <a:gd name="T25" fmla="*/ 58 h 222"/>
                <a:gd name="T26" fmla="*/ 142 w 195"/>
                <a:gd name="T27" fmla="*/ 0 h 222"/>
                <a:gd name="T28" fmla="*/ 93 w 195"/>
                <a:gd name="T29" fmla="*/ 25 h 222"/>
                <a:gd name="T30" fmla="*/ 57 w 195"/>
                <a:gd name="T31" fmla="*/ 0 h 222"/>
                <a:gd name="T32" fmla="*/ 30 w 195"/>
                <a:gd name="T33" fmla="*/ 19 h 222"/>
                <a:gd name="T34" fmla="*/ 17 w 195"/>
                <a:gd name="T35" fmla="*/ 54 h 222"/>
                <a:gd name="T36" fmla="*/ 23 w 195"/>
                <a:gd name="T37" fmla="*/ 58 h 222"/>
                <a:gd name="T38" fmla="*/ 31 w 195"/>
                <a:gd name="T39" fmla="*/ 48 h 222"/>
                <a:gd name="T40" fmla="*/ 56 w 195"/>
                <a:gd name="T41" fmla="*/ 10 h 222"/>
                <a:gd name="T42" fmla="*/ 68 w 195"/>
                <a:gd name="T43" fmla="*/ 27 h 222"/>
                <a:gd name="T44" fmla="*/ 66 w 195"/>
                <a:gd name="T45" fmla="*/ 38 h 222"/>
                <a:gd name="T46" fmla="*/ 27 w 195"/>
                <a:gd name="T47" fmla="*/ 196 h 222"/>
                <a:gd name="T48" fmla="*/ 93 w 195"/>
                <a:gd name="T49" fmla="*/ 42 h 222"/>
                <a:gd name="T50" fmla="*/ 141 w 195"/>
                <a:gd name="T51" fmla="*/ 10 h 222"/>
                <a:gd name="T52" fmla="*/ 167 w 195"/>
                <a:gd name="T53" fmla="*/ 44 h 222"/>
                <a:gd name="T54" fmla="*/ 149 w 195"/>
                <a:gd name="T55" fmla="*/ 114 h 222"/>
                <a:gd name="T56" fmla="*/ 105 w 195"/>
                <a:gd name="T57" fmla="*/ 148 h 222"/>
                <a:gd name="T58" fmla="*/ 74 w 195"/>
                <a:gd name="T59" fmla="*/ 117 h 222"/>
                <a:gd name="T60" fmla="*/ 75 w 195"/>
                <a:gd name="T61" fmla="*/ 112 h 222"/>
                <a:gd name="T62" fmla="*/ 93 w 195"/>
                <a:gd name="T63" fmla="*/ 4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5" h="222">
                  <a:moveTo>
                    <a:pt x="27" y="196"/>
                  </a:moveTo>
                  <a:cubicBezTo>
                    <a:pt x="24" y="206"/>
                    <a:pt x="24" y="209"/>
                    <a:pt x="10" y="209"/>
                  </a:cubicBezTo>
                  <a:cubicBezTo>
                    <a:pt x="5" y="209"/>
                    <a:pt x="0" y="209"/>
                    <a:pt x="0" y="216"/>
                  </a:cubicBezTo>
                  <a:cubicBezTo>
                    <a:pt x="0" y="220"/>
                    <a:pt x="3" y="222"/>
                    <a:pt x="5" y="222"/>
                  </a:cubicBezTo>
                  <a:cubicBezTo>
                    <a:pt x="14" y="222"/>
                    <a:pt x="26" y="220"/>
                    <a:pt x="35" y="220"/>
                  </a:cubicBezTo>
                  <a:cubicBezTo>
                    <a:pt x="47" y="220"/>
                    <a:pt x="60" y="222"/>
                    <a:pt x="72" y="222"/>
                  </a:cubicBezTo>
                  <a:cubicBezTo>
                    <a:pt x="75" y="222"/>
                    <a:pt x="79" y="221"/>
                    <a:pt x="79" y="214"/>
                  </a:cubicBezTo>
                  <a:cubicBezTo>
                    <a:pt x="79" y="209"/>
                    <a:pt x="74" y="209"/>
                    <a:pt x="70" y="209"/>
                  </a:cubicBezTo>
                  <a:cubicBezTo>
                    <a:pt x="62" y="209"/>
                    <a:pt x="53" y="209"/>
                    <a:pt x="53" y="205"/>
                  </a:cubicBezTo>
                  <a:cubicBezTo>
                    <a:pt x="53" y="203"/>
                    <a:pt x="55" y="194"/>
                    <a:pt x="56" y="189"/>
                  </a:cubicBezTo>
                  <a:cubicBezTo>
                    <a:pt x="61" y="170"/>
                    <a:pt x="65" y="152"/>
                    <a:pt x="69" y="137"/>
                  </a:cubicBezTo>
                  <a:cubicBezTo>
                    <a:pt x="73" y="144"/>
                    <a:pt x="84" y="157"/>
                    <a:pt x="105" y="157"/>
                  </a:cubicBezTo>
                  <a:cubicBezTo>
                    <a:pt x="148" y="157"/>
                    <a:pt x="195" y="110"/>
                    <a:pt x="195" y="58"/>
                  </a:cubicBezTo>
                  <a:cubicBezTo>
                    <a:pt x="195" y="18"/>
                    <a:pt x="167" y="0"/>
                    <a:pt x="142" y="0"/>
                  </a:cubicBezTo>
                  <a:cubicBezTo>
                    <a:pt x="121" y="0"/>
                    <a:pt x="102" y="15"/>
                    <a:pt x="93" y="25"/>
                  </a:cubicBezTo>
                  <a:cubicBezTo>
                    <a:pt x="87" y="5"/>
                    <a:pt x="68" y="0"/>
                    <a:pt x="57" y="0"/>
                  </a:cubicBezTo>
                  <a:cubicBezTo>
                    <a:pt x="43" y="0"/>
                    <a:pt x="35" y="9"/>
                    <a:pt x="30" y="19"/>
                  </a:cubicBezTo>
                  <a:cubicBezTo>
                    <a:pt x="23" y="31"/>
                    <a:pt x="17" y="51"/>
                    <a:pt x="17" y="54"/>
                  </a:cubicBezTo>
                  <a:cubicBezTo>
                    <a:pt x="17" y="58"/>
                    <a:pt x="22" y="58"/>
                    <a:pt x="23" y="58"/>
                  </a:cubicBezTo>
                  <a:cubicBezTo>
                    <a:pt x="28" y="58"/>
                    <a:pt x="28" y="57"/>
                    <a:pt x="31" y="48"/>
                  </a:cubicBezTo>
                  <a:cubicBezTo>
                    <a:pt x="36" y="27"/>
                    <a:pt x="42" y="10"/>
                    <a:pt x="56" y="10"/>
                  </a:cubicBezTo>
                  <a:cubicBezTo>
                    <a:pt x="65" y="10"/>
                    <a:pt x="68" y="18"/>
                    <a:pt x="68" y="27"/>
                  </a:cubicBezTo>
                  <a:cubicBezTo>
                    <a:pt x="68" y="31"/>
                    <a:pt x="67" y="35"/>
                    <a:pt x="66" y="38"/>
                  </a:cubicBezTo>
                  <a:lnTo>
                    <a:pt x="27" y="196"/>
                  </a:lnTo>
                  <a:close/>
                  <a:moveTo>
                    <a:pt x="93" y="42"/>
                  </a:moveTo>
                  <a:cubicBezTo>
                    <a:pt x="113" y="15"/>
                    <a:pt x="130" y="10"/>
                    <a:pt x="141" y="10"/>
                  </a:cubicBezTo>
                  <a:cubicBezTo>
                    <a:pt x="155" y="10"/>
                    <a:pt x="167" y="20"/>
                    <a:pt x="167" y="44"/>
                  </a:cubicBezTo>
                  <a:cubicBezTo>
                    <a:pt x="167" y="58"/>
                    <a:pt x="159" y="94"/>
                    <a:pt x="149" y="114"/>
                  </a:cubicBezTo>
                  <a:cubicBezTo>
                    <a:pt x="140" y="131"/>
                    <a:pt x="123" y="148"/>
                    <a:pt x="105" y="148"/>
                  </a:cubicBezTo>
                  <a:cubicBezTo>
                    <a:pt x="80" y="148"/>
                    <a:pt x="74" y="121"/>
                    <a:pt x="74" y="117"/>
                  </a:cubicBezTo>
                  <a:cubicBezTo>
                    <a:pt x="74" y="116"/>
                    <a:pt x="75" y="114"/>
                    <a:pt x="75" y="112"/>
                  </a:cubicBezTo>
                  <a:lnTo>
                    <a:pt x="93" y="42"/>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99" name="Freeform 125">
              <a:extLst>
                <a:ext uri="{FF2B5EF4-FFF2-40B4-BE49-F238E27FC236}">
                  <a16:creationId xmlns:a16="http://schemas.microsoft.com/office/drawing/2014/main" id="{F7D2B8F2-0A3A-4FE0-951D-53EA79AF53C4}"/>
                </a:ext>
              </a:extLst>
            </p:cNvPr>
            <p:cNvSpPr>
              <a:spLocks/>
            </p:cNvSpPr>
            <p:nvPr>
              <p:custDataLst>
                <p:tags r:id="rId59"/>
              </p:custDataLst>
            </p:nvPr>
          </p:nvSpPr>
          <p:spPr bwMode="auto">
            <a:xfrm>
              <a:off x="4029075" y="1503363"/>
              <a:ext cx="68263" cy="195263"/>
            </a:xfrm>
            <a:custGeom>
              <a:avLst/>
              <a:gdLst>
                <a:gd name="T0" fmla="*/ 192 w 194"/>
                <a:gd name="T1" fmla="*/ 19 h 498"/>
                <a:gd name="T2" fmla="*/ 194 w 194"/>
                <a:gd name="T3" fmla="*/ 10 h 498"/>
                <a:gd name="T4" fmla="*/ 184 w 194"/>
                <a:gd name="T5" fmla="*/ 0 h 498"/>
                <a:gd name="T6" fmla="*/ 176 w 194"/>
                <a:gd name="T7" fmla="*/ 4 h 498"/>
                <a:gd name="T8" fmla="*/ 3 w 194"/>
                <a:gd name="T9" fmla="*/ 479 h 498"/>
                <a:gd name="T10" fmla="*/ 0 w 194"/>
                <a:gd name="T11" fmla="*/ 488 h 498"/>
                <a:gd name="T12" fmla="*/ 10 w 194"/>
                <a:gd name="T13" fmla="*/ 498 h 498"/>
                <a:gd name="T14" fmla="*/ 21 w 194"/>
                <a:gd name="T15" fmla="*/ 486 h 498"/>
                <a:gd name="T16" fmla="*/ 192 w 194"/>
                <a:gd name="T17" fmla="*/ 1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498">
                  <a:moveTo>
                    <a:pt x="192" y="19"/>
                  </a:moveTo>
                  <a:cubicBezTo>
                    <a:pt x="194" y="12"/>
                    <a:pt x="194" y="10"/>
                    <a:pt x="194" y="10"/>
                  </a:cubicBezTo>
                  <a:cubicBezTo>
                    <a:pt x="194" y="4"/>
                    <a:pt x="190" y="0"/>
                    <a:pt x="184" y="0"/>
                  </a:cubicBezTo>
                  <a:cubicBezTo>
                    <a:pt x="181" y="0"/>
                    <a:pt x="177" y="1"/>
                    <a:pt x="176" y="4"/>
                  </a:cubicBezTo>
                  <a:lnTo>
                    <a:pt x="3" y="479"/>
                  </a:lnTo>
                  <a:cubicBezTo>
                    <a:pt x="0" y="486"/>
                    <a:pt x="0" y="488"/>
                    <a:pt x="0" y="488"/>
                  </a:cubicBezTo>
                  <a:cubicBezTo>
                    <a:pt x="0" y="494"/>
                    <a:pt x="5" y="498"/>
                    <a:pt x="10" y="498"/>
                  </a:cubicBezTo>
                  <a:cubicBezTo>
                    <a:pt x="17" y="498"/>
                    <a:pt x="18" y="495"/>
                    <a:pt x="21" y="486"/>
                  </a:cubicBezTo>
                  <a:lnTo>
                    <a:pt x="192" y="19"/>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200" name="Freeform 126">
              <a:extLst>
                <a:ext uri="{FF2B5EF4-FFF2-40B4-BE49-F238E27FC236}">
                  <a16:creationId xmlns:a16="http://schemas.microsoft.com/office/drawing/2014/main" id="{4678A617-B149-46C6-B942-13992B31BB9F}"/>
                </a:ext>
              </a:extLst>
            </p:cNvPr>
            <p:cNvSpPr>
              <a:spLocks/>
            </p:cNvSpPr>
            <p:nvPr>
              <p:custDataLst>
                <p:tags r:id="rId60"/>
              </p:custDataLst>
            </p:nvPr>
          </p:nvSpPr>
          <p:spPr bwMode="auto">
            <a:xfrm>
              <a:off x="4110038" y="1563688"/>
              <a:ext cx="104775" cy="87313"/>
            </a:xfrm>
            <a:custGeom>
              <a:avLst/>
              <a:gdLst>
                <a:gd name="T0" fmla="*/ 296 w 296"/>
                <a:gd name="T1" fmla="*/ 35 h 226"/>
                <a:gd name="T2" fmla="*/ 276 w 296"/>
                <a:gd name="T3" fmla="*/ 0 h 226"/>
                <a:gd name="T4" fmla="*/ 249 w 296"/>
                <a:gd name="T5" fmla="*/ 24 h 226"/>
                <a:gd name="T6" fmla="*/ 257 w 296"/>
                <a:gd name="T7" fmla="*/ 39 h 226"/>
                <a:gd name="T8" fmla="*/ 274 w 296"/>
                <a:gd name="T9" fmla="*/ 81 h 226"/>
                <a:gd name="T10" fmla="*/ 249 w 296"/>
                <a:gd name="T11" fmla="*/ 152 h 226"/>
                <a:gd name="T12" fmla="*/ 192 w 296"/>
                <a:gd name="T13" fmla="*/ 190 h 226"/>
                <a:gd name="T14" fmla="*/ 144 w 296"/>
                <a:gd name="T15" fmla="*/ 145 h 226"/>
                <a:gd name="T16" fmla="*/ 161 w 296"/>
                <a:gd name="T17" fmla="*/ 87 h 226"/>
                <a:gd name="T18" fmla="*/ 152 w 296"/>
                <a:gd name="T19" fmla="*/ 76 h 226"/>
                <a:gd name="T20" fmla="*/ 138 w 296"/>
                <a:gd name="T21" fmla="*/ 84 h 226"/>
                <a:gd name="T22" fmla="*/ 127 w 296"/>
                <a:gd name="T23" fmla="*/ 144 h 226"/>
                <a:gd name="T24" fmla="*/ 59 w 296"/>
                <a:gd name="T25" fmla="*/ 190 h 226"/>
                <a:gd name="T26" fmla="*/ 16 w 296"/>
                <a:gd name="T27" fmla="*/ 133 h 226"/>
                <a:gd name="T28" fmla="*/ 67 w 296"/>
                <a:gd name="T29" fmla="*/ 12 h 226"/>
                <a:gd name="T30" fmla="*/ 57 w 296"/>
                <a:gd name="T31" fmla="*/ 2 h 226"/>
                <a:gd name="T32" fmla="*/ 44 w 296"/>
                <a:gd name="T33" fmla="*/ 13 h 226"/>
                <a:gd name="T34" fmla="*/ 0 w 296"/>
                <a:gd name="T35" fmla="*/ 155 h 226"/>
                <a:gd name="T36" fmla="*/ 52 w 296"/>
                <a:gd name="T37" fmla="*/ 226 h 226"/>
                <a:gd name="T38" fmla="*/ 129 w 296"/>
                <a:gd name="T39" fmla="*/ 174 h 226"/>
                <a:gd name="T40" fmla="*/ 184 w 296"/>
                <a:gd name="T41" fmla="*/ 226 h 226"/>
                <a:gd name="T42" fmla="*/ 265 w 296"/>
                <a:gd name="T43" fmla="*/ 158 h 226"/>
                <a:gd name="T44" fmla="*/ 296 w 296"/>
                <a:gd name="T45" fmla="*/ 3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 h="226">
                  <a:moveTo>
                    <a:pt x="296" y="35"/>
                  </a:moveTo>
                  <a:cubicBezTo>
                    <a:pt x="296" y="13"/>
                    <a:pt x="287" y="0"/>
                    <a:pt x="276" y="0"/>
                  </a:cubicBezTo>
                  <a:cubicBezTo>
                    <a:pt x="263" y="0"/>
                    <a:pt x="249" y="12"/>
                    <a:pt x="249" y="24"/>
                  </a:cubicBezTo>
                  <a:cubicBezTo>
                    <a:pt x="249" y="29"/>
                    <a:pt x="252" y="34"/>
                    <a:pt x="257" y="39"/>
                  </a:cubicBezTo>
                  <a:cubicBezTo>
                    <a:pt x="265" y="46"/>
                    <a:pt x="274" y="60"/>
                    <a:pt x="274" y="81"/>
                  </a:cubicBezTo>
                  <a:cubicBezTo>
                    <a:pt x="274" y="101"/>
                    <a:pt x="265" y="129"/>
                    <a:pt x="249" y="152"/>
                  </a:cubicBezTo>
                  <a:cubicBezTo>
                    <a:pt x="234" y="173"/>
                    <a:pt x="216" y="190"/>
                    <a:pt x="192" y="190"/>
                  </a:cubicBezTo>
                  <a:cubicBezTo>
                    <a:pt x="164" y="190"/>
                    <a:pt x="148" y="172"/>
                    <a:pt x="144" y="145"/>
                  </a:cubicBezTo>
                  <a:cubicBezTo>
                    <a:pt x="149" y="133"/>
                    <a:pt x="161" y="101"/>
                    <a:pt x="161" y="87"/>
                  </a:cubicBezTo>
                  <a:cubicBezTo>
                    <a:pt x="161" y="81"/>
                    <a:pt x="158" y="76"/>
                    <a:pt x="152" y="76"/>
                  </a:cubicBezTo>
                  <a:cubicBezTo>
                    <a:pt x="148" y="76"/>
                    <a:pt x="142" y="77"/>
                    <a:pt x="138" y="84"/>
                  </a:cubicBezTo>
                  <a:cubicBezTo>
                    <a:pt x="133" y="94"/>
                    <a:pt x="127" y="127"/>
                    <a:pt x="127" y="144"/>
                  </a:cubicBezTo>
                  <a:cubicBezTo>
                    <a:pt x="111" y="168"/>
                    <a:pt x="91" y="190"/>
                    <a:pt x="59" y="190"/>
                  </a:cubicBezTo>
                  <a:cubicBezTo>
                    <a:pt x="26" y="190"/>
                    <a:pt x="16" y="161"/>
                    <a:pt x="16" y="133"/>
                  </a:cubicBezTo>
                  <a:cubicBezTo>
                    <a:pt x="16" y="71"/>
                    <a:pt x="67" y="18"/>
                    <a:pt x="67" y="12"/>
                  </a:cubicBezTo>
                  <a:cubicBezTo>
                    <a:pt x="67" y="6"/>
                    <a:pt x="63" y="2"/>
                    <a:pt x="57" y="2"/>
                  </a:cubicBezTo>
                  <a:cubicBezTo>
                    <a:pt x="51" y="2"/>
                    <a:pt x="47" y="9"/>
                    <a:pt x="44" y="13"/>
                  </a:cubicBezTo>
                  <a:cubicBezTo>
                    <a:pt x="19" y="50"/>
                    <a:pt x="0" y="110"/>
                    <a:pt x="0" y="155"/>
                  </a:cubicBezTo>
                  <a:cubicBezTo>
                    <a:pt x="0" y="189"/>
                    <a:pt x="11" y="226"/>
                    <a:pt x="52" y="226"/>
                  </a:cubicBezTo>
                  <a:cubicBezTo>
                    <a:pt x="88" y="226"/>
                    <a:pt x="111" y="201"/>
                    <a:pt x="129" y="174"/>
                  </a:cubicBezTo>
                  <a:cubicBezTo>
                    <a:pt x="133" y="203"/>
                    <a:pt x="153" y="226"/>
                    <a:pt x="184" y="226"/>
                  </a:cubicBezTo>
                  <a:cubicBezTo>
                    <a:pt x="223" y="226"/>
                    <a:pt x="247" y="196"/>
                    <a:pt x="265" y="158"/>
                  </a:cubicBezTo>
                  <a:cubicBezTo>
                    <a:pt x="277" y="134"/>
                    <a:pt x="296" y="66"/>
                    <a:pt x="296" y="35"/>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201" name="Freeform 127">
              <a:extLst>
                <a:ext uri="{FF2B5EF4-FFF2-40B4-BE49-F238E27FC236}">
                  <a16:creationId xmlns:a16="http://schemas.microsoft.com/office/drawing/2014/main" id="{3917923C-AAA3-456C-A182-5AD96563AC2F}"/>
                </a:ext>
              </a:extLst>
            </p:cNvPr>
            <p:cNvSpPr>
              <a:spLocks/>
            </p:cNvSpPr>
            <p:nvPr>
              <p:custDataLst>
                <p:tags r:id="rId61"/>
              </p:custDataLst>
            </p:nvPr>
          </p:nvSpPr>
          <p:spPr bwMode="auto">
            <a:xfrm>
              <a:off x="4232275" y="1489075"/>
              <a:ext cx="53975" cy="90488"/>
            </a:xfrm>
            <a:custGeom>
              <a:avLst/>
              <a:gdLst>
                <a:gd name="T0" fmla="*/ 154 w 154"/>
                <a:gd name="T1" fmla="*/ 168 h 231"/>
                <a:gd name="T2" fmla="*/ 142 w 154"/>
                <a:gd name="T3" fmla="*/ 168 h 231"/>
                <a:gd name="T4" fmla="*/ 133 w 154"/>
                <a:gd name="T5" fmla="*/ 199 h 231"/>
                <a:gd name="T6" fmla="*/ 99 w 154"/>
                <a:gd name="T7" fmla="*/ 201 h 231"/>
                <a:gd name="T8" fmla="*/ 34 w 154"/>
                <a:gd name="T9" fmla="*/ 201 h 231"/>
                <a:gd name="T10" fmla="*/ 104 w 154"/>
                <a:gd name="T11" fmla="*/ 143 h 231"/>
                <a:gd name="T12" fmla="*/ 154 w 154"/>
                <a:gd name="T13" fmla="*/ 67 h 231"/>
                <a:gd name="T14" fmla="*/ 72 w 154"/>
                <a:gd name="T15" fmla="*/ 0 h 231"/>
                <a:gd name="T16" fmla="*/ 0 w 154"/>
                <a:gd name="T17" fmla="*/ 62 h 231"/>
                <a:gd name="T18" fmla="*/ 18 w 154"/>
                <a:gd name="T19" fmla="*/ 81 h 231"/>
                <a:gd name="T20" fmla="*/ 37 w 154"/>
                <a:gd name="T21" fmla="*/ 63 h 231"/>
                <a:gd name="T22" fmla="*/ 16 w 154"/>
                <a:gd name="T23" fmla="*/ 44 h 231"/>
                <a:gd name="T24" fmla="*/ 67 w 154"/>
                <a:gd name="T25" fmla="*/ 12 h 231"/>
                <a:gd name="T26" fmla="*/ 120 w 154"/>
                <a:gd name="T27" fmla="*/ 67 h 231"/>
                <a:gd name="T28" fmla="*/ 87 w 154"/>
                <a:gd name="T29" fmla="*/ 134 h 231"/>
                <a:gd name="T30" fmla="*/ 3 w 154"/>
                <a:gd name="T31" fmla="*/ 217 h 231"/>
                <a:gd name="T32" fmla="*/ 0 w 154"/>
                <a:gd name="T33" fmla="*/ 231 h 231"/>
                <a:gd name="T34" fmla="*/ 144 w 154"/>
                <a:gd name="T35" fmla="*/ 231 h 231"/>
                <a:gd name="T36" fmla="*/ 154 w 154"/>
                <a:gd name="T37" fmla="*/ 16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231">
                  <a:moveTo>
                    <a:pt x="154" y="168"/>
                  </a:moveTo>
                  <a:lnTo>
                    <a:pt x="142" y="168"/>
                  </a:lnTo>
                  <a:cubicBezTo>
                    <a:pt x="141" y="175"/>
                    <a:pt x="138" y="196"/>
                    <a:pt x="133" y="199"/>
                  </a:cubicBezTo>
                  <a:cubicBezTo>
                    <a:pt x="130" y="201"/>
                    <a:pt x="103" y="201"/>
                    <a:pt x="99" y="201"/>
                  </a:cubicBezTo>
                  <a:lnTo>
                    <a:pt x="34" y="201"/>
                  </a:lnTo>
                  <a:cubicBezTo>
                    <a:pt x="71" y="169"/>
                    <a:pt x="83" y="159"/>
                    <a:pt x="104" y="143"/>
                  </a:cubicBezTo>
                  <a:cubicBezTo>
                    <a:pt x="130" y="122"/>
                    <a:pt x="154" y="101"/>
                    <a:pt x="154" y="67"/>
                  </a:cubicBezTo>
                  <a:cubicBezTo>
                    <a:pt x="154" y="25"/>
                    <a:pt x="117" y="0"/>
                    <a:pt x="72" y="0"/>
                  </a:cubicBezTo>
                  <a:cubicBezTo>
                    <a:pt x="29" y="0"/>
                    <a:pt x="0" y="30"/>
                    <a:pt x="0" y="62"/>
                  </a:cubicBezTo>
                  <a:cubicBezTo>
                    <a:pt x="0" y="80"/>
                    <a:pt x="15" y="81"/>
                    <a:pt x="18" y="81"/>
                  </a:cubicBezTo>
                  <a:cubicBezTo>
                    <a:pt x="27" y="81"/>
                    <a:pt x="37" y="76"/>
                    <a:pt x="37" y="63"/>
                  </a:cubicBezTo>
                  <a:cubicBezTo>
                    <a:pt x="37" y="57"/>
                    <a:pt x="34" y="44"/>
                    <a:pt x="16" y="44"/>
                  </a:cubicBezTo>
                  <a:cubicBezTo>
                    <a:pt x="27" y="20"/>
                    <a:pt x="51" y="12"/>
                    <a:pt x="67" y="12"/>
                  </a:cubicBezTo>
                  <a:cubicBezTo>
                    <a:pt x="102" y="12"/>
                    <a:pt x="120" y="39"/>
                    <a:pt x="120" y="67"/>
                  </a:cubicBezTo>
                  <a:cubicBezTo>
                    <a:pt x="120" y="98"/>
                    <a:pt x="99" y="122"/>
                    <a:pt x="87" y="134"/>
                  </a:cubicBezTo>
                  <a:lnTo>
                    <a:pt x="3" y="217"/>
                  </a:lnTo>
                  <a:cubicBezTo>
                    <a:pt x="0" y="221"/>
                    <a:pt x="0" y="221"/>
                    <a:pt x="0" y="231"/>
                  </a:cubicBezTo>
                  <a:lnTo>
                    <a:pt x="144" y="231"/>
                  </a:lnTo>
                  <a:lnTo>
                    <a:pt x="154" y="16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202" name="Freeform 128">
              <a:extLst>
                <a:ext uri="{FF2B5EF4-FFF2-40B4-BE49-F238E27FC236}">
                  <a16:creationId xmlns:a16="http://schemas.microsoft.com/office/drawing/2014/main" id="{C174B88A-F3CF-44BA-AD02-F7D7912B72F3}"/>
                </a:ext>
              </a:extLst>
            </p:cNvPr>
            <p:cNvSpPr>
              <a:spLocks/>
            </p:cNvSpPr>
            <p:nvPr>
              <p:custDataLst>
                <p:tags r:id="rId62"/>
              </p:custDataLst>
            </p:nvPr>
          </p:nvSpPr>
          <p:spPr bwMode="auto">
            <a:xfrm>
              <a:off x="4224338" y="1609725"/>
              <a:ext cx="28575" cy="95250"/>
            </a:xfrm>
            <a:custGeom>
              <a:avLst/>
              <a:gdLst>
                <a:gd name="T0" fmla="*/ 76 w 78"/>
                <a:gd name="T1" fmla="*/ 10 h 245"/>
                <a:gd name="T2" fmla="*/ 78 w 78"/>
                <a:gd name="T3" fmla="*/ 5 h 245"/>
                <a:gd name="T4" fmla="*/ 72 w 78"/>
                <a:gd name="T5" fmla="*/ 0 h 245"/>
                <a:gd name="T6" fmla="*/ 28 w 78"/>
                <a:gd name="T7" fmla="*/ 3 h 245"/>
                <a:gd name="T8" fmla="*/ 20 w 78"/>
                <a:gd name="T9" fmla="*/ 12 h 245"/>
                <a:gd name="T10" fmla="*/ 29 w 78"/>
                <a:gd name="T11" fmla="*/ 16 h 245"/>
                <a:gd name="T12" fmla="*/ 46 w 78"/>
                <a:gd name="T13" fmla="*/ 22 h 245"/>
                <a:gd name="T14" fmla="*/ 44 w 78"/>
                <a:gd name="T15" fmla="*/ 29 h 245"/>
                <a:gd name="T16" fmla="*/ 1 w 78"/>
                <a:gd name="T17" fmla="*/ 202 h 245"/>
                <a:gd name="T18" fmla="*/ 0 w 78"/>
                <a:gd name="T19" fmla="*/ 212 h 245"/>
                <a:gd name="T20" fmla="*/ 36 w 78"/>
                <a:gd name="T21" fmla="*/ 245 h 245"/>
                <a:gd name="T22" fmla="*/ 64 w 78"/>
                <a:gd name="T23" fmla="*/ 227 h 245"/>
                <a:gd name="T24" fmla="*/ 76 w 78"/>
                <a:gd name="T25" fmla="*/ 192 h 245"/>
                <a:gd name="T26" fmla="*/ 71 w 78"/>
                <a:gd name="T27" fmla="*/ 188 h 245"/>
                <a:gd name="T28" fmla="*/ 64 w 78"/>
                <a:gd name="T29" fmla="*/ 196 h 245"/>
                <a:gd name="T30" fmla="*/ 38 w 78"/>
                <a:gd name="T31" fmla="*/ 236 h 245"/>
                <a:gd name="T32" fmla="*/ 26 w 78"/>
                <a:gd name="T33" fmla="*/ 219 h 245"/>
                <a:gd name="T34" fmla="*/ 28 w 78"/>
                <a:gd name="T35" fmla="*/ 204 h 245"/>
                <a:gd name="T36" fmla="*/ 76 w 78"/>
                <a:gd name="T37" fmla="*/ 1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245">
                  <a:moveTo>
                    <a:pt x="76" y="10"/>
                  </a:moveTo>
                  <a:cubicBezTo>
                    <a:pt x="77" y="10"/>
                    <a:pt x="78" y="5"/>
                    <a:pt x="78" y="5"/>
                  </a:cubicBezTo>
                  <a:cubicBezTo>
                    <a:pt x="78" y="3"/>
                    <a:pt x="76" y="0"/>
                    <a:pt x="72" y="0"/>
                  </a:cubicBezTo>
                  <a:cubicBezTo>
                    <a:pt x="65" y="0"/>
                    <a:pt x="36" y="3"/>
                    <a:pt x="28" y="3"/>
                  </a:cubicBezTo>
                  <a:cubicBezTo>
                    <a:pt x="25" y="4"/>
                    <a:pt x="20" y="4"/>
                    <a:pt x="20" y="12"/>
                  </a:cubicBezTo>
                  <a:cubicBezTo>
                    <a:pt x="20" y="16"/>
                    <a:pt x="25" y="16"/>
                    <a:pt x="29" y="16"/>
                  </a:cubicBezTo>
                  <a:cubicBezTo>
                    <a:pt x="46" y="16"/>
                    <a:pt x="46" y="19"/>
                    <a:pt x="46" y="22"/>
                  </a:cubicBezTo>
                  <a:cubicBezTo>
                    <a:pt x="46" y="24"/>
                    <a:pt x="45" y="26"/>
                    <a:pt x="44" y="29"/>
                  </a:cubicBezTo>
                  <a:lnTo>
                    <a:pt x="1" y="202"/>
                  </a:lnTo>
                  <a:cubicBezTo>
                    <a:pt x="0" y="205"/>
                    <a:pt x="0" y="209"/>
                    <a:pt x="0" y="212"/>
                  </a:cubicBezTo>
                  <a:cubicBezTo>
                    <a:pt x="0" y="235"/>
                    <a:pt x="20" y="245"/>
                    <a:pt x="36" y="245"/>
                  </a:cubicBezTo>
                  <a:cubicBezTo>
                    <a:pt x="45" y="245"/>
                    <a:pt x="55" y="243"/>
                    <a:pt x="64" y="227"/>
                  </a:cubicBezTo>
                  <a:cubicBezTo>
                    <a:pt x="72" y="214"/>
                    <a:pt x="76" y="193"/>
                    <a:pt x="76" y="192"/>
                  </a:cubicBezTo>
                  <a:cubicBezTo>
                    <a:pt x="76" y="188"/>
                    <a:pt x="72" y="188"/>
                    <a:pt x="71" y="188"/>
                  </a:cubicBezTo>
                  <a:cubicBezTo>
                    <a:pt x="66" y="188"/>
                    <a:pt x="65" y="190"/>
                    <a:pt x="64" y="196"/>
                  </a:cubicBezTo>
                  <a:cubicBezTo>
                    <a:pt x="59" y="213"/>
                    <a:pt x="53" y="236"/>
                    <a:pt x="38" y="236"/>
                  </a:cubicBezTo>
                  <a:cubicBezTo>
                    <a:pt x="28" y="236"/>
                    <a:pt x="26" y="227"/>
                    <a:pt x="26" y="219"/>
                  </a:cubicBezTo>
                  <a:cubicBezTo>
                    <a:pt x="26" y="215"/>
                    <a:pt x="27" y="208"/>
                    <a:pt x="28" y="204"/>
                  </a:cubicBezTo>
                  <a:lnTo>
                    <a:pt x="76" y="1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203" name="Freeform 129">
              <a:extLst>
                <a:ext uri="{FF2B5EF4-FFF2-40B4-BE49-F238E27FC236}">
                  <a16:creationId xmlns:a16="http://schemas.microsoft.com/office/drawing/2014/main" id="{573C8109-2526-4069-8406-E55816CAA6B6}"/>
                </a:ext>
              </a:extLst>
            </p:cNvPr>
            <p:cNvSpPr>
              <a:spLocks/>
            </p:cNvSpPr>
            <p:nvPr>
              <p:custDataLst>
                <p:tags r:id="rId63"/>
              </p:custDataLst>
            </p:nvPr>
          </p:nvSpPr>
          <p:spPr bwMode="auto">
            <a:xfrm>
              <a:off x="4271963" y="1608138"/>
              <a:ext cx="65088" cy="123825"/>
            </a:xfrm>
            <a:custGeom>
              <a:avLst/>
              <a:gdLst>
                <a:gd name="T0" fmla="*/ 116 w 185"/>
                <a:gd name="T1" fmla="*/ 107 h 316"/>
                <a:gd name="T2" fmla="*/ 150 w 185"/>
                <a:gd name="T3" fmla="*/ 107 h 316"/>
                <a:gd name="T4" fmla="*/ 162 w 185"/>
                <a:gd name="T5" fmla="*/ 100 h 316"/>
                <a:gd name="T6" fmla="*/ 151 w 185"/>
                <a:gd name="T7" fmla="*/ 95 h 316"/>
                <a:gd name="T8" fmla="*/ 119 w 185"/>
                <a:gd name="T9" fmla="*/ 95 h 316"/>
                <a:gd name="T10" fmla="*/ 132 w 185"/>
                <a:gd name="T11" fmla="*/ 24 h 316"/>
                <a:gd name="T12" fmla="*/ 150 w 185"/>
                <a:gd name="T13" fmla="*/ 9 h 316"/>
                <a:gd name="T14" fmla="*/ 166 w 185"/>
                <a:gd name="T15" fmla="*/ 13 h 316"/>
                <a:gd name="T16" fmla="*/ 151 w 185"/>
                <a:gd name="T17" fmla="*/ 33 h 316"/>
                <a:gd name="T18" fmla="*/ 165 w 185"/>
                <a:gd name="T19" fmla="*/ 46 h 316"/>
                <a:gd name="T20" fmla="*/ 185 w 185"/>
                <a:gd name="T21" fmla="*/ 24 h 316"/>
                <a:gd name="T22" fmla="*/ 150 w 185"/>
                <a:gd name="T23" fmla="*/ 0 h 316"/>
                <a:gd name="T24" fmla="*/ 108 w 185"/>
                <a:gd name="T25" fmla="*/ 26 h 316"/>
                <a:gd name="T26" fmla="*/ 91 w 185"/>
                <a:gd name="T27" fmla="*/ 95 h 316"/>
                <a:gd name="T28" fmla="*/ 63 w 185"/>
                <a:gd name="T29" fmla="*/ 95 h 316"/>
                <a:gd name="T30" fmla="*/ 52 w 185"/>
                <a:gd name="T31" fmla="*/ 102 h 316"/>
                <a:gd name="T32" fmla="*/ 63 w 185"/>
                <a:gd name="T33" fmla="*/ 107 h 316"/>
                <a:gd name="T34" fmla="*/ 89 w 185"/>
                <a:gd name="T35" fmla="*/ 107 h 316"/>
                <a:gd name="T36" fmla="*/ 58 w 185"/>
                <a:gd name="T37" fmla="*/ 272 h 316"/>
                <a:gd name="T38" fmla="*/ 33 w 185"/>
                <a:gd name="T39" fmla="*/ 306 h 316"/>
                <a:gd name="T40" fmla="*/ 18 w 185"/>
                <a:gd name="T41" fmla="*/ 302 h 316"/>
                <a:gd name="T42" fmla="*/ 33 w 185"/>
                <a:gd name="T43" fmla="*/ 283 h 316"/>
                <a:gd name="T44" fmla="*/ 20 w 185"/>
                <a:gd name="T45" fmla="*/ 270 h 316"/>
                <a:gd name="T46" fmla="*/ 0 w 185"/>
                <a:gd name="T47" fmla="*/ 291 h 316"/>
                <a:gd name="T48" fmla="*/ 33 w 185"/>
                <a:gd name="T49" fmla="*/ 316 h 316"/>
                <a:gd name="T50" fmla="*/ 75 w 185"/>
                <a:gd name="T51" fmla="*/ 285 h 316"/>
                <a:gd name="T52" fmla="*/ 97 w 185"/>
                <a:gd name="T53" fmla="*/ 215 h 316"/>
                <a:gd name="T54" fmla="*/ 116 w 185"/>
                <a:gd name="T55" fmla="*/ 10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5" h="316">
                  <a:moveTo>
                    <a:pt x="116" y="107"/>
                  </a:moveTo>
                  <a:lnTo>
                    <a:pt x="150" y="107"/>
                  </a:lnTo>
                  <a:cubicBezTo>
                    <a:pt x="157" y="107"/>
                    <a:pt x="162" y="107"/>
                    <a:pt x="162" y="100"/>
                  </a:cubicBezTo>
                  <a:cubicBezTo>
                    <a:pt x="162" y="95"/>
                    <a:pt x="157" y="95"/>
                    <a:pt x="151" y="95"/>
                  </a:cubicBezTo>
                  <a:lnTo>
                    <a:pt x="119" y="95"/>
                  </a:lnTo>
                  <a:cubicBezTo>
                    <a:pt x="127" y="50"/>
                    <a:pt x="129" y="34"/>
                    <a:pt x="132" y="24"/>
                  </a:cubicBezTo>
                  <a:cubicBezTo>
                    <a:pt x="134" y="17"/>
                    <a:pt x="142" y="9"/>
                    <a:pt x="150" y="9"/>
                  </a:cubicBezTo>
                  <a:cubicBezTo>
                    <a:pt x="150" y="9"/>
                    <a:pt x="160" y="9"/>
                    <a:pt x="166" y="13"/>
                  </a:cubicBezTo>
                  <a:cubicBezTo>
                    <a:pt x="152" y="18"/>
                    <a:pt x="151" y="31"/>
                    <a:pt x="151" y="33"/>
                  </a:cubicBezTo>
                  <a:cubicBezTo>
                    <a:pt x="151" y="40"/>
                    <a:pt x="157" y="46"/>
                    <a:pt x="165" y="46"/>
                  </a:cubicBezTo>
                  <a:cubicBezTo>
                    <a:pt x="174" y="46"/>
                    <a:pt x="185" y="38"/>
                    <a:pt x="185" y="24"/>
                  </a:cubicBezTo>
                  <a:cubicBezTo>
                    <a:pt x="185" y="8"/>
                    <a:pt x="168" y="0"/>
                    <a:pt x="150" y="0"/>
                  </a:cubicBezTo>
                  <a:cubicBezTo>
                    <a:pt x="135" y="0"/>
                    <a:pt x="117" y="8"/>
                    <a:pt x="108" y="26"/>
                  </a:cubicBezTo>
                  <a:cubicBezTo>
                    <a:pt x="101" y="39"/>
                    <a:pt x="98" y="54"/>
                    <a:pt x="91" y="95"/>
                  </a:cubicBezTo>
                  <a:lnTo>
                    <a:pt x="63" y="95"/>
                  </a:lnTo>
                  <a:cubicBezTo>
                    <a:pt x="56" y="95"/>
                    <a:pt x="52" y="95"/>
                    <a:pt x="52" y="102"/>
                  </a:cubicBezTo>
                  <a:cubicBezTo>
                    <a:pt x="52" y="107"/>
                    <a:pt x="56" y="107"/>
                    <a:pt x="63" y="107"/>
                  </a:cubicBezTo>
                  <a:lnTo>
                    <a:pt x="89" y="107"/>
                  </a:lnTo>
                  <a:cubicBezTo>
                    <a:pt x="88" y="109"/>
                    <a:pt x="66" y="235"/>
                    <a:pt x="58" y="272"/>
                  </a:cubicBezTo>
                  <a:cubicBezTo>
                    <a:pt x="56" y="280"/>
                    <a:pt x="50" y="306"/>
                    <a:pt x="33" y="306"/>
                  </a:cubicBezTo>
                  <a:cubicBezTo>
                    <a:pt x="33" y="306"/>
                    <a:pt x="25" y="306"/>
                    <a:pt x="18" y="302"/>
                  </a:cubicBezTo>
                  <a:cubicBezTo>
                    <a:pt x="32" y="298"/>
                    <a:pt x="33" y="285"/>
                    <a:pt x="33" y="283"/>
                  </a:cubicBezTo>
                  <a:cubicBezTo>
                    <a:pt x="33" y="275"/>
                    <a:pt x="28" y="270"/>
                    <a:pt x="20" y="270"/>
                  </a:cubicBezTo>
                  <a:cubicBezTo>
                    <a:pt x="10" y="270"/>
                    <a:pt x="0" y="278"/>
                    <a:pt x="0" y="291"/>
                  </a:cubicBezTo>
                  <a:cubicBezTo>
                    <a:pt x="0" y="307"/>
                    <a:pt x="16" y="316"/>
                    <a:pt x="33" y="316"/>
                  </a:cubicBezTo>
                  <a:cubicBezTo>
                    <a:pt x="56" y="316"/>
                    <a:pt x="71" y="293"/>
                    <a:pt x="75" y="285"/>
                  </a:cubicBezTo>
                  <a:cubicBezTo>
                    <a:pt x="88" y="262"/>
                    <a:pt x="96" y="219"/>
                    <a:pt x="97" y="215"/>
                  </a:cubicBezTo>
                  <a:lnTo>
                    <a:pt x="116" y="107"/>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204" name="Freeform 130">
              <a:extLst>
                <a:ext uri="{FF2B5EF4-FFF2-40B4-BE49-F238E27FC236}">
                  <a16:creationId xmlns:a16="http://schemas.microsoft.com/office/drawing/2014/main" id="{DF238290-331A-4478-9380-40FBBA456709}"/>
                </a:ext>
              </a:extLst>
            </p:cNvPr>
            <p:cNvSpPr>
              <a:spLocks/>
            </p:cNvSpPr>
            <p:nvPr>
              <p:custDataLst>
                <p:tags r:id="rId64"/>
              </p:custDataLst>
            </p:nvPr>
          </p:nvSpPr>
          <p:spPr bwMode="auto">
            <a:xfrm>
              <a:off x="4351338" y="1689100"/>
              <a:ext cx="15875" cy="41275"/>
            </a:xfrm>
            <a:custGeom>
              <a:avLst/>
              <a:gdLst>
                <a:gd name="T0" fmla="*/ 34 w 44"/>
                <a:gd name="T1" fmla="*/ 34 h 107"/>
                <a:gd name="T2" fmla="*/ 7 w 44"/>
                <a:gd name="T3" fmla="*/ 98 h 107"/>
                <a:gd name="T4" fmla="*/ 5 w 44"/>
                <a:gd name="T5" fmla="*/ 102 h 107"/>
                <a:gd name="T6" fmla="*/ 10 w 44"/>
                <a:gd name="T7" fmla="*/ 107 h 107"/>
                <a:gd name="T8" fmla="*/ 44 w 44"/>
                <a:gd name="T9" fmla="*/ 38 h 107"/>
                <a:gd name="T10" fmla="*/ 20 w 44"/>
                <a:gd name="T11" fmla="*/ 0 h 107"/>
                <a:gd name="T12" fmla="*/ 0 w 44"/>
                <a:gd name="T13" fmla="*/ 20 h 107"/>
                <a:gd name="T14" fmla="*/ 20 w 44"/>
                <a:gd name="T15" fmla="*/ 40 h 107"/>
                <a:gd name="T16" fmla="*/ 34 w 44"/>
                <a:gd name="T17" fmla="*/ 3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07">
                  <a:moveTo>
                    <a:pt x="34" y="34"/>
                  </a:moveTo>
                  <a:cubicBezTo>
                    <a:pt x="34" y="54"/>
                    <a:pt x="31" y="76"/>
                    <a:pt x="7" y="98"/>
                  </a:cubicBezTo>
                  <a:cubicBezTo>
                    <a:pt x="6" y="100"/>
                    <a:pt x="5" y="101"/>
                    <a:pt x="5" y="102"/>
                  </a:cubicBezTo>
                  <a:cubicBezTo>
                    <a:pt x="5" y="105"/>
                    <a:pt x="8" y="107"/>
                    <a:pt x="10" y="107"/>
                  </a:cubicBezTo>
                  <a:cubicBezTo>
                    <a:pt x="15" y="107"/>
                    <a:pt x="44" y="79"/>
                    <a:pt x="44" y="38"/>
                  </a:cubicBezTo>
                  <a:cubicBezTo>
                    <a:pt x="44" y="16"/>
                    <a:pt x="36" y="0"/>
                    <a:pt x="20" y="0"/>
                  </a:cubicBezTo>
                  <a:cubicBezTo>
                    <a:pt x="8" y="0"/>
                    <a:pt x="0" y="9"/>
                    <a:pt x="0" y="20"/>
                  </a:cubicBezTo>
                  <a:cubicBezTo>
                    <a:pt x="0" y="31"/>
                    <a:pt x="8" y="40"/>
                    <a:pt x="20" y="40"/>
                  </a:cubicBezTo>
                  <a:cubicBezTo>
                    <a:pt x="29" y="40"/>
                    <a:pt x="34" y="34"/>
                    <a:pt x="34" y="34"/>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205" name="Freeform 131">
              <a:extLst>
                <a:ext uri="{FF2B5EF4-FFF2-40B4-BE49-F238E27FC236}">
                  <a16:creationId xmlns:a16="http://schemas.microsoft.com/office/drawing/2014/main" id="{EDCC845A-E1DA-4AD8-8546-A08D92194E3E}"/>
                </a:ext>
              </a:extLst>
            </p:cNvPr>
            <p:cNvSpPr>
              <a:spLocks noEditPoints="1"/>
            </p:cNvSpPr>
            <p:nvPr>
              <p:custDataLst>
                <p:tags r:id="rId65"/>
              </p:custDataLst>
            </p:nvPr>
          </p:nvSpPr>
          <p:spPr bwMode="auto">
            <a:xfrm>
              <a:off x="4384675" y="1614488"/>
              <a:ext cx="38100" cy="90488"/>
            </a:xfrm>
            <a:custGeom>
              <a:avLst/>
              <a:gdLst>
                <a:gd name="T0" fmla="*/ 97 w 106"/>
                <a:gd name="T1" fmla="*/ 13 h 234"/>
                <a:gd name="T2" fmla="*/ 83 w 106"/>
                <a:gd name="T3" fmla="*/ 0 h 234"/>
                <a:gd name="T4" fmla="*/ 64 w 106"/>
                <a:gd name="T5" fmla="*/ 19 h 234"/>
                <a:gd name="T6" fmla="*/ 77 w 106"/>
                <a:gd name="T7" fmla="*/ 32 h 234"/>
                <a:gd name="T8" fmla="*/ 97 w 106"/>
                <a:gd name="T9" fmla="*/ 13 h 234"/>
                <a:gd name="T10" fmla="*/ 26 w 106"/>
                <a:gd name="T11" fmla="*/ 190 h 234"/>
                <a:gd name="T12" fmla="*/ 23 w 106"/>
                <a:gd name="T13" fmla="*/ 205 h 234"/>
                <a:gd name="T14" fmla="*/ 56 w 106"/>
                <a:gd name="T15" fmla="*/ 234 h 234"/>
                <a:gd name="T16" fmla="*/ 106 w 106"/>
                <a:gd name="T17" fmla="*/ 181 h 234"/>
                <a:gd name="T18" fmla="*/ 100 w 106"/>
                <a:gd name="T19" fmla="*/ 177 h 234"/>
                <a:gd name="T20" fmla="*/ 94 w 106"/>
                <a:gd name="T21" fmla="*/ 182 h 234"/>
                <a:gd name="T22" fmla="*/ 57 w 106"/>
                <a:gd name="T23" fmla="*/ 225 h 234"/>
                <a:gd name="T24" fmla="*/ 48 w 106"/>
                <a:gd name="T25" fmla="*/ 212 h 234"/>
                <a:gd name="T26" fmla="*/ 54 w 106"/>
                <a:gd name="T27" fmla="*/ 190 h 234"/>
                <a:gd name="T28" fmla="*/ 65 w 106"/>
                <a:gd name="T29" fmla="*/ 162 h 234"/>
                <a:gd name="T30" fmla="*/ 82 w 106"/>
                <a:gd name="T31" fmla="*/ 118 h 234"/>
                <a:gd name="T32" fmla="*/ 84 w 106"/>
                <a:gd name="T33" fmla="*/ 107 h 234"/>
                <a:gd name="T34" fmla="*/ 51 w 106"/>
                <a:gd name="T35" fmla="*/ 77 h 234"/>
                <a:gd name="T36" fmla="*/ 0 w 106"/>
                <a:gd name="T37" fmla="*/ 131 h 234"/>
                <a:gd name="T38" fmla="*/ 6 w 106"/>
                <a:gd name="T39" fmla="*/ 135 h 234"/>
                <a:gd name="T40" fmla="*/ 13 w 106"/>
                <a:gd name="T41" fmla="*/ 130 h 234"/>
                <a:gd name="T42" fmla="*/ 50 w 106"/>
                <a:gd name="T43" fmla="*/ 87 h 234"/>
                <a:gd name="T44" fmla="*/ 59 w 106"/>
                <a:gd name="T45" fmla="*/ 99 h 234"/>
                <a:gd name="T46" fmla="*/ 48 w 106"/>
                <a:gd name="T47" fmla="*/ 134 h 234"/>
                <a:gd name="T48" fmla="*/ 26 w 106"/>
                <a:gd name="T49" fmla="*/ 19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234">
                  <a:moveTo>
                    <a:pt x="97" y="13"/>
                  </a:moveTo>
                  <a:cubicBezTo>
                    <a:pt x="97" y="7"/>
                    <a:pt x="93" y="0"/>
                    <a:pt x="83" y="0"/>
                  </a:cubicBezTo>
                  <a:cubicBezTo>
                    <a:pt x="74" y="0"/>
                    <a:pt x="64" y="9"/>
                    <a:pt x="64" y="19"/>
                  </a:cubicBezTo>
                  <a:cubicBezTo>
                    <a:pt x="64" y="25"/>
                    <a:pt x="68" y="32"/>
                    <a:pt x="77" y="32"/>
                  </a:cubicBezTo>
                  <a:cubicBezTo>
                    <a:pt x="88" y="32"/>
                    <a:pt x="97" y="22"/>
                    <a:pt x="97" y="13"/>
                  </a:cubicBezTo>
                  <a:close/>
                  <a:moveTo>
                    <a:pt x="26" y="190"/>
                  </a:moveTo>
                  <a:cubicBezTo>
                    <a:pt x="24" y="195"/>
                    <a:pt x="23" y="199"/>
                    <a:pt x="23" y="205"/>
                  </a:cubicBezTo>
                  <a:cubicBezTo>
                    <a:pt x="23" y="221"/>
                    <a:pt x="37" y="234"/>
                    <a:pt x="56" y="234"/>
                  </a:cubicBezTo>
                  <a:cubicBezTo>
                    <a:pt x="91" y="234"/>
                    <a:pt x="106" y="186"/>
                    <a:pt x="106" y="181"/>
                  </a:cubicBezTo>
                  <a:cubicBezTo>
                    <a:pt x="106" y="177"/>
                    <a:pt x="102" y="177"/>
                    <a:pt x="100" y="177"/>
                  </a:cubicBezTo>
                  <a:cubicBezTo>
                    <a:pt x="96" y="177"/>
                    <a:pt x="95" y="179"/>
                    <a:pt x="94" y="182"/>
                  </a:cubicBezTo>
                  <a:cubicBezTo>
                    <a:pt x="86" y="210"/>
                    <a:pt x="71" y="225"/>
                    <a:pt x="57" y="225"/>
                  </a:cubicBezTo>
                  <a:cubicBezTo>
                    <a:pt x="50" y="225"/>
                    <a:pt x="48" y="220"/>
                    <a:pt x="48" y="212"/>
                  </a:cubicBezTo>
                  <a:cubicBezTo>
                    <a:pt x="48" y="204"/>
                    <a:pt x="51" y="198"/>
                    <a:pt x="54" y="190"/>
                  </a:cubicBezTo>
                  <a:cubicBezTo>
                    <a:pt x="57" y="181"/>
                    <a:pt x="61" y="171"/>
                    <a:pt x="65" y="162"/>
                  </a:cubicBezTo>
                  <a:cubicBezTo>
                    <a:pt x="68" y="154"/>
                    <a:pt x="81" y="122"/>
                    <a:pt x="82" y="118"/>
                  </a:cubicBezTo>
                  <a:cubicBezTo>
                    <a:pt x="83" y="115"/>
                    <a:pt x="84" y="110"/>
                    <a:pt x="84" y="107"/>
                  </a:cubicBezTo>
                  <a:cubicBezTo>
                    <a:pt x="84" y="90"/>
                    <a:pt x="70" y="77"/>
                    <a:pt x="51" y="77"/>
                  </a:cubicBezTo>
                  <a:cubicBezTo>
                    <a:pt x="16" y="77"/>
                    <a:pt x="0" y="125"/>
                    <a:pt x="0" y="131"/>
                  </a:cubicBezTo>
                  <a:cubicBezTo>
                    <a:pt x="0" y="135"/>
                    <a:pt x="5" y="135"/>
                    <a:pt x="6" y="135"/>
                  </a:cubicBezTo>
                  <a:cubicBezTo>
                    <a:pt x="11" y="135"/>
                    <a:pt x="12" y="133"/>
                    <a:pt x="13" y="130"/>
                  </a:cubicBezTo>
                  <a:cubicBezTo>
                    <a:pt x="22" y="100"/>
                    <a:pt x="37" y="87"/>
                    <a:pt x="50" y="87"/>
                  </a:cubicBezTo>
                  <a:cubicBezTo>
                    <a:pt x="56" y="87"/>
                    <a:pt x="59" y="90"/>
                    <a:pt x="59" y="99"/>
                  </a:cubicBezTo>
                  <a:cubicBezTo>
                    <a:pt x="59" y="107"/>
                    <a:pt x="57" y="112"/>
                    <a:pt x="48" y="134"/>
                  </a:cubicBezTo>
                  <a:lnTo>
                    <a:pt x="26" y="19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206" name="Freeform 132">
              <a:extLst>
                <a:ext uri="{FF2B5EF4-FFF2-40B4-BE49-F238E27FC236}">
                  <a16:creationId xmlns:a16="http://schemas.microsoft.com/office/drawing/2014/main" id="{53569C7C-3D74-476F-83A8-37B13B51E5FD}"/>
                </a:ext>
              </a:extLst>
            </p:cNvPr>
            <p:cNvSpPr>
              <a:spLocks/>
            </p:cNvSpPr>
            <p:nvPr>
              <p:custDataLst>
                <p:tags r:id="rId66"/>
              </p:custDataLst>
            </p:nvPr>
          </p:nvSpPr>
          <p:spPr bwMode="auto">
            <a:xfrm>
              <a:off x="4448175" y="1503363"/>
              <a:ext cx="41275" cy="195263"/>
            </a:xfrm>
            <a:custGeom>
              <a:avLst/>
              <a:gdLst>
                <a:gd name="T0" fmla="*/ 116 w 116"/>
                <a:gd name="T1" fmla="*/ 249 h 498"/>
                <a:gd name="T2" fmla="*/ 83 w 116"/>
                <a:gd name="T3" fmla="*/ 94 h 498"/>
                <a:gd name="T4" fmla="*/ 5 w 116"/>
                <a:gd name="T5" fmla="*/ 0 h 498"/>
                <a:gd name="T6" fmla="*/ 0 w 116"/>
                <a:gd name="T7" fmla="*/ 5 h 498"/>
                <a:gd name="T8" fmla="*/ 10 w 116"/>
                <a:gd name="T9" fmla="*/ 16 h 498"/>
                <a:gd name="T10" fmla="*/ 87 w 116"/>
                <a:gd name="T11" fmla="*/ 249 h 498"/>
                <a:gd name="T12" fmla="*/ 7 w 116"/>
                <a:gd name="T13" fmla="*/ 485 h 498"/>
                <a:gd name="T14" fmla="*/ 0 w 116"/>
                <a:gd name="T15" fmla="*/ 493 h 498"/>
                <a:gd name="T16" fmla="*/ 5 w 116"/>
                <a:gd name="T17" fmla="*/ 498 h 498"/>
                <a:gd name="T18" fmla="*/ 85 w 116"/>
                <a:gd name="T19" fmla="*/ 401 h 498"/>
                <a:gd name="T20" fmla="*/ 116 w 116"/>
                <a:gd name="T21" fmla="*/ 24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8">
                  <a:moveTo>
                    <a:pt x="116" y="249"/>
                  </a:moveTo>
                  <a:cubicBezTo>
                    <a:pt x="116" y="210"/>
                    <a:pt x="111" y="150"/>
                    <a:pt x="83" y="94"/>
                  </a:cubicBezTo>
                  <a:cubicBezTo>
                    <a:pt x="53" y="32"/>
                    <a:pt x="10" y="0"/>
                    <a:pt x="5" y="0"/>
                  </a:cubicBezTo>
                  <a:cubicBezTo>
                    <a:pt x="2" y="0"/>
                    <a:pt x="0" y="2"/>
                    <a:pt x="0" y="5"/>
                  </a:cubicBezTo>
                  <a:cubicBezTo>
                    <a:pt x="0" y="6"/>
                    <a:pt x="0" y="7"/>
                    <a:pt x="10" y="16"/>
                  </a:cubicBezTo>
                  <a:cubicBezTo>
                    <a:pt x="59" y="66"/>
                    <a:pt x="87" y="145"/>
                    <a:pt x="87" y="249"/>
                  </a:cubicBezTo>
                  <a:cubicBezTo>
                    <a:pt x="87" y="334"/>
                    <a:pt x="69" y="422"/>
                    <a:pt x="7" y="485"/>
                  </a:cubicBezTo>
                  <a:cubicBezTo>
                    <a:pt x="0" y="491"/>
                    <a:pt x="0" y="492"/>
                    <a:pt x="0" y="493"/>
                  </a:cubicBezTo>
                  <a:cubicBezTo>
                    <a:pt x="0" y="496"/>
                    <a:pt x="2" y="498"/>
                    <a:pt x="5" y="498"/>
                  </a:cubicBezTo>
                  <a:cubicBezTo>
                    <a:pt x="10" y="498"/>
                    <a:pt x="55" y="465"/>
                    <a:pt x="85" y="401"/>
                  </a:cubicBezTo>
                  <a:cubicBezTo>
                    <a:pt x="110" y="346"/>
                    <a:pt x="116" y="291"/>
                    <a:pt x="116" y="249"/>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207" name="Freeform 133">
              <a:extLst>
                <a:ext uri="{FF2B5EF4-FFF2-40B4-BE49-F238E27FC236}">
                  <a16:creationId xmlns:a16="http://schemas.microsoft.com/office/drawing/2014/main" id="{2F2F4962-D3C9-4D73-AAB3-9FCB38099825}"/>
                </a:ext>
              </a:extLst>
            </p:cNvPr>
            <p:cNvSpPr>
              <a:spLocks/>
            </p:cNvSpPr>
            <p:nvPr>
              <p:custDataLst>
                <p:tags r:id="rId67"/>
              </p:custDataLst>
            </p:nvPr>
          </p:nvSpPr>
          <p:spPr bwMode="auto">
            <a:xfrm>
              <a:off x="4570413" y="1544638"/>
              <a:ext cx="107950" cy="112713"/>
            </a:xfrm>
            <a:custGeom>
              <a:avLst/>
              <a:gdLst>
                <a:gd name="T0" fmla="*/ 296 w 305"/>
                <a:gd name="T1" fmla="*/ 155 h 289"/>
                <a:gd name="T2" fmla="*/ 305 w 305"/>
                <a:gd name="T3" fmla="*/ 144 h 289"/>
                <a:gd name="T4" fmla="*/ 296 w 305"/>
                <a:gd name="T5" fmla="*/ 133 h 289"/>
                <a:gd name="T6" fmla="*/ 19 w 305"/>
                <a:gd name="T7" fmla="*/ 3 h 289"/>
                <a:gd name="T8" fmla="*/ 10 w 305"/>
                <a:gd name="T9" fmla="*/ 0 h 289"/>
                <a:gd name="T10" fmla="*/ 0 w 305"/>
                <a:gd name="T11" fmla="*/ 9 h 289"/>
                <a:gd name="T12" fmla="*/ 10 w 305"/>
                <a:gd name="T13" fmla="*/ 20 h 289"/>
                <a:gd name="T14" fmla="*/ 272 w 305"/>
                <a:gd name="T15" fmla="*/ 144 h 289"/>
                <a:gd name="T16" fmla="*/ 10 w 305"/>
                <a:gd name="T17" fmla="*/ 268 h 289"/>
                <a:gd name="T18" fmla="*/ 0 w 305"/>
                <a:gd name="T19" fmla="*/ 279 h 289"/>
                <a:gd name="T20" fmla="*/ 10 w 305"/>
                <a:gd name="T21" fmla="*/ 289 h 289"/>
                <a:gd name="T22" fmla="*/ 19 w 305"/>
                <a:gd name="T23" fmla="*/ 285 h 289"/>
                <a:gd name="T24" fmla="*/ 296 w 305"/>
                <a:gd name="T25" fmla="*/ 15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5" h="289">
                  <a:moveTo>
                    <a:pt x="296" y="155"/>
                  </a:moveTo>
                  <a:cubicBezTo>
                    <a:pt x="301" y="153"/>
                    <a:pt x="305" y="150"/>
                    <a:pt x="305" y="144"/>
                  </a:cubicBezTo>
                  <a:cubicBezTo>
                    <a:pt x="305" y="138"/>
                    <a:pt x="301" y="136"/>
                    <a:pt x="296" y="133"/>
                  </a:cubicBezTo>
                  <a:lnTo>
                    <a:pt x="19" y="3"/>
                  </a:lnTo>
                  <a:cubicBezTo>
                    <a:pt x="13" y="0"/>
                    <a:pt x="12" y="0"/>
                    <a:pt x="10" y="0"/>
                  </a:cubicBezTo>
                  <a:cubicBezTo>
                    <a:pt x="5" y="0"/>
                    <a:pt x="0" y="4"/>
                    <a:pt x="0" y="9"/>
                  </a:cubicBezTo>
                  <a:cubicBezTo>
                    <a:pt x="0" y="14"/>
                    <a:pt x="3" y="17"/>
                    <a:pt x="10" y="20"/>
                  </a:cubicBezTo>
                  <a:lnTo>
                    <a:pt x="272" y="144"/>
                  </a:lnTo>
                  <a:lnTo>
                    <a:pt x="10" y="268"/>
                  </a:lnTo>
                  <a:cubicBezTo>
                    <a:pt x="3" y="271"/>
                    <a:pt x="0" y="274"/>
                    <a:pt x="0" y="279"/>
                  </a:cubicBezTo>
                  <a:cubicBezTo>
                    <a:pt x="0" y="284"/>
                    <a:pt x="5" y="289"/>
                    <a:pt x="10" y="289"/>
                  </a:cubicBezTo>
                  <a:cubicBezTo>
                    <a:pt x="12" y="289"/>
                    <a:pt x="13" y="289"/>
                    <a:pt x="19" y="285"/>
                  </a:cubicBezTo>
                  <a:lnTo>
                    <a:pt x="296" y="155"/>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208" name="Freeform 134">
              <a:extLst>
                <a:ext uri="{FF2B5EF4-FFF2-40B4-BE49-F238E27FC236}">
                  <a16:creationId xmlns:a16="http://schemas.microsoft.com/office/drawing/2014/main" id="{3F0D1AA1-B1AF-44A3-B19C-E48AA3A1881E}"/>
                </a:ext>
              </a:extLst>
            </p:cNvPr>
            <p:cNvSpPr>
              <a:spLocks/>
            </p:cNvSpPr>
            <p:nvPr>
              <p:custDataLst>
                <p:tags r:id="rId68"/>
              </p:custDataLst>
            </p:nvPr>
          </p:nvSpPr>
          <p:spPr bwMode="auto">
            <a:xfrm>
              <a:off x="4706938" y="1544638"/>
              <a:ext cx="107950" cy="112713"/>
            </a:xfrm>
            <a:custGeom>
              <a:avLst/>
              <a:gdLst>
                <a:gd name="T0" fmla="*/ 295 w 305"/>
                <a:gd name="T1" fmla="*/ 155 h 289"/>
                <a:gd name="T2" fmla="*/ 305 w 305"/>
                <a:gd name="T3" fmla="*/ 144 h 289"/>
                <a:gd name="T4" fmla="*/ 295 w 305"/>
                <a:gd name="T5" fmla="*/ 133 h 289"/>
                <a:gd name="T6" fmla="*/ 19 w 305"/>
                <a:gd name="T7" fmla="*/ 3 h 289"/>
                <a:gd name="T8" fmla="*/ 10 w 305"/>
                <a:gd name="T9" fmla="*/ 0 h 289"/>
                <a:gd name="T10" fmla="*/ 0 w 305"/>
                <a:gd name="T11" fmla="*/ 9 h 289"/>
                <a:gd name="T12" fmla="*/ 10 w 305"/>
                <a:gd name="T13" fmla="*/ 20 h 289"/>
                <a:gd name="T14" fmla="*/ 271 w 305"/>
                <a:gd name="T15" fmla="*/ 144 h 289"/>
                <a:gd name="T16" fmla="*/ 10 w 305"/>
                <a:gd name="T17" fmla="*/ 268 h 289"/>
                <a:gd name="T18" fmla="*/ 0 w 305"/>
                <a:gd name="T19" fmla="*/ 279 h 289"/>
                <a:gd name="T20" fmla="*/ 10 w 305"/>
                <a:gd name="T21" fmla="*/ 289 h 289"/>
                <a:gd name="T22" fmla="*/ 19 w 305"/>
                <a:gd name="T23" fmla="*/ 285 h 289"/>
                <a:gd name="T24" fmla="*/ 295 w 305"/>
                <a:gd name="T25" fmla="*/ 15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5" h="289">
                  <a:moveTo>
                    <a:pt x="295" y="155"/>
                  </a:moveTo>
                  <a:cubicBezTo>
                    <a:pt x="301" y="153"/>
                    <a:pt x="305" y="150"/>
                    <a:pt x="305" y="144"/>
                  </a:cubicBezTo>
                  <a:cubicBezTo>
                    <a:pt x="305" y="138"/>
                    <a:pt x="301" y="136"/>
                    <a:pt x="295" y="133"/>
                  </a:cubicBezTo>
                  <a:lnTo>
                    <a:pt x="19" y="3"/>
                  </a:lnTo>
                  <a:cubicBezTo>
                    <a:pt x="13" y="0"/>
                    <a:pt x="12" y="0"/>
                    <a:pt x="10" y="0"/>
                  </a:cubicBezTo>
                  <a:cubicBezTo>
                    <a:pt x="5" y="0"/>
                    <a:pt x="0" y="4"/>
                    <a:pt x="0" y="9"/>
                  </a:cubicBezTo>
                  <a:cubicBezTo>
                    <a:pt x="0" y="14"/>
                    <a:pt x="3" y="17"/>
                    <a:pt x="10" y="20"/>
                  </a:cubicBezTo>
                  <a:lnTo>
                    <a:pt x="271" y="144"/>
                  </a:lnTo>
                  <a:lnTo>
                    <a:pt x="10" y="268"/>
                  </a:lnTo>
                  <a:cubicBezTo>
                    <a:pt x="3" y="271"/>
                    <a:pt x="0" y="274"/>
                    <a:pt x="0" y="279"/>
                  </a:cubicBezTo>
                  <a:cubicBezTo>
                    <a:pt x="0" y="284"/>
                    <a:pt x="5" y="289"/>
                    <a:pt x="10" y="289"/>
                  </a:cubicBezTo>
                  <a:cubicBezTo>
                    <a:pt x="12" y="289"/>
                    <a:pt x="13" y="289"/>
                    <a:pt x="19" y="285"/>
                  </a:cubicBezTo>
                  <a:lnTo>
                    <a:pt x="295" y="155"/>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209" name="Freeform 135">
              <a:extLst>
                <a:ext uri="{FF2B5EF4-FFF2-40B4-BE49-F238E27FC236}">
                  <a16:creationId xmlns:a16="http://schemas.microsoft.com/office/drawing/2014/main" id="{B5B20A4F-1D6C-456D-87E6-3AA269EE542A}"/>
                </a:ext>
              </a:extLst>
            </p:cNvPr>
            <p:cNvSpPr>
              <a:spLocks/>
            </p:cNvSpPr>
            <p:nvPr>
              <p:custDataLst>
                <p:tags r:id="rId69"/>
              </p:custDataLst>
            </p:nvPr>
          </p:nvSpPr>
          <p:spPr bwMode="auto">
            <a:xfrm>
              <a:off x="4894263" y="1519238"/>
              <a:ext cx="58738" cy="130175"/>
            </a:xfrm>
            <a:custGeom>
              <a:avLst/>
              <a:gdLst>
                <a:gd name="T0" fmla="*/ 102 w 164"/>
                <a:gd name="T1" fmla="*/ 13 h 332"/>
                <a:gd name="T2" fmla="*/ 91 w 164"/>
                <a:gd name="T3" fmla="*/ 0 h 332"/>
                <a:gd name="T4" fmla="*/ 0 w 164"/>
                <a:gd name="T5" fmla="*/ 32 h 332"/>
                <a:gd name="T6" fmla="*/ 0 w 164"/>
                <a:gd name="T7" fmla="*/ 47 h 332"/>
                <a:gd name="T8" fmla="*/ 65 w 164"/>
                <a:gd name="T9" fmla="*/ 34 h 332"/>
                <a:gd name="T10" fmla="*/ 65 w 164"/>
                <a:gd name="T11" fmla="*/ 292 h 332"/>
                <a:gd name="T12" fmla="*/ 19 w 164"/>
                <a:gd name="T13" fmla="*/ 316 h 332"/>
                <a:gd name="T14" fmla="*/ 3 w 164"/>
                <a:gd name="T15" fmla="*/ 316 h 332"/>
                <a:gd name="T16" fmla="*/ 3 w 164"/>
                <a:gd name="T17" fmla="*/ 332 h 332"/>
                <a:gd name="T18" fmla="*/ 84 w 164"/>
                <a:gd name="T19" fmla="*/ 330 h 332"/>
                <a:gd name="T20" fmla="*/ 164 w 164"/>
                <a:gd name="T21" fmla="*/ 332 h 332"/>
                <a:gd name="T22" fmla="*/ 164 w 164"/>
                <a:gd name="T23" fmla="*/ 316 h 332"/>
                <a:gd name="T24" fmla="*/ 148 w 164"/>
                <a:gd name="T25" fmla="*/ 316 h 332"/>
                <a:gd name="T26" fmla="*/ 102 w 164"/>
                <a:gd name="T27" fmla="*/ 292 h 332"/>
                <a:gd name="T28" fmla="*/ 102 w 164"/>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 h="332">
                  <a:moveTo>
                    <a:pt x="102" y="13"/>
                  </a:moveTo>
                  <a:cubicBezTo>
                    <a:pt x="102" y="1"/>
                    <a:pt x="102" y="0"/>
                    <a:pt x="91" y="0"/>
                  </a:cubicBezTo>
                  <a:cubicBezTo>
                    <a:pt x="60" y="32"/>
                    <a:pt x="16" y="32"/>
                    <a:pt x="0" y="32"/>
                  </a:cubicBezTo>
                  <a:lnTo>
                    <a:pt x="0" y="47"/>
                  </a:lnTo>
                  <a:cubicBezTo>
                    <a:pt x="10" y="47"/>
                    <a:pt x="39" y="47"/>
                    <a:pt x="65" y="34"/>
                  </a:cubicBezTo>
                  <a:lnTo>
                    <a:pt x="65" y="292"/>
                  </a:lnTo>
                  <a:cubicBezTo>
                    <a:pt x="65" y="310"/>
                    <a:pt x="64" y="316"/>
                    <a:pt x="19" y="316"/>
                  </a:cubicBezTo>
                  <a:lnTo>
                    <a:pt x="3" y="316"/>
                  </a:lnTo>
                  <a:lnTo>
                    <a:pt x="3" y="332"/>
                  </a:lnTo>
                  <a:cubicBezTo>
                    <a:pt x="20" y="330"/>
                    <a:pt x="64" y="330"/>
                    <a:pt x="84" y="330"/>
                  </a:cubicBezTo>
                  <a:cubicBezTo>
                    <a:pt x="103" y="330"/>
                    <a:pt x="147" y="330"/>
                    <a:pt x="164" y="332"/>
                  </a:cubicBezTo>
                  <a:lnTo>
                    <a:pt x="164" y="316"/>
                  </a:lnTo>
                  <a:lnTo>
                    <a:pt x="148" y="316"/>
                  </a:lnTo>
                  <a:cubicBezTo>
                    <a:pt x="103" y="316"/>
                    <a:pt x="102" y="311"/>
                    <a:pt x="102" y="292"/>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grpSp>
      <p:grpSp>
        <p:nvGrpSpPr>
          <p:cNvPr id="512" name="less than limit" hidden="1">
            <a:extLst>
              <a:ext uri="{FF2B5EF4-FFF2-40B4-BE49-F238E27FC236}">
                <a16:creationId xmlns:a16="http://schemas.microsoft.com/office/drawing/2014/main" id="{B1D28A1F-0027-483C-981A-61EEB295BC09}"/>
              </a:ext>
            </a:extLst>
          </p:cNvPr>
          <p:cNvGrpSpPr>
            <a:grpSpLocks noChangeAspect="1"/>
          </p:cNvGrpSpPr>
          <p:nvPr>
            <p:custDataLst>
              <p:tags r:id="rId2"/>
            </p:custDataLst>
          </p:nvPr>
        </p:nvGrpSpPr>
        <p:grpSpPr>
          <a:xfrm>
            <a:off x="1339894" y="3702246"/>
            <a:ext cx="1924847" cy="338308"/>
            <a:chOff x="5819775" y="2973388"/>
            <a:chExt cx="1047751" cy="184151"/>
          </a:xfrm>
        </p:grpSpPr>
        <p:sp>
          <p:nvSpPr>
            <p:cNvPr id="494" name="Freeform 245">
              <a:extLst>
                <a:ext uri="{FF2B5EF4-FFF2-40B4-BE49-F238E27FC236}">
                  <a16:creationId xmlns:a16="http://schemas.microsoft.com/office/drawing/2014/main" id="{A9407833-7EE2-4079-9B61-DB839B57670B}"/>
                </a:ext>
              </a:extLst>
            </p:cNvPr>
            <p:cNvSpPr>
              <a:spLocks/>
            </p:cNvSpPr>
            <p:nvPr>
              <p:custDataLst>
                <p:tags r:id="rId35"/>
              </p:custDataLst>
            </p:nvPr>
          </p:nvSpPr>
          <p:spPr bwMode="auto">
            <a:xfrm>
              <a:off x="5819775" y="3030538"/>
              <a:ext cx="80963" cy="66675"/>
            </a:xfrm>
            <a:custGeom>
              <a:avLst/>
              <a:gdLst>
                <a:gd name="T0" fmla="*/ 296 w 296"/>
                <a:gd name="T1" fmla="*/ 35 h 226"/>
                <a:gd name="T2" fmla="*/ 276 w 296"/>
                <a:gd name="T3" fmla="*/ 0 h 226"/>
                <a:gd name="T4" fmla="*/ 250 w 296"/>
                <a:gd name="T5" fmla="*/ 23 h 226"/>
                <a:gd name="T6" fmla="*/ 257 w 296"/>
                <a:gd name="T7" fmla="*/ 38 h 226"/>
                <a:gd name="T8" fmla="*/ 275 w 296"/>
                <a:gd name="T9" fmla="*/ 80 h 226"/>
                <a:gd name="T10" fmla="*/ 250 w 296"/>
                <a:gd name="T11" fmla="*/ 152 h 226"/>
                <a:gd name="T12" fmla="*/ 193 w 296"/>
                <a:gd name="T13" fmla="*/ 190 h 226"/>
                <a:gd name="T14" fmla="*/ 144 w 296"/>
                <a:gd name="T15" fmla="*/ 145 h 226"/>
                <a:gd name="T16" fmla="*/ 161 w 296"/>
                <a:gd name="T17" fmla="*/ 86 h 226"/>
                <a:gd name="T18" fmla="*/ 152 w 296"/>
                <a:gd name="T19" fmla="*/ 75 h 226"/>
                <a:gd name="T20" fmla="*/ 139 w 296"/>
                <a:gd name="T21" fmla="*/ 84 h 226"/>
                <a:gd name="T22" fmla="*/ 127 w 296"/>
                <a:gd name="T23" fmla="*/ 144 h 226"/>
                <a:gd name="T24" fmla="*/ 60 w 296"/>
                <a:gd name="T25" fmla="*/ 190 h 226"/>
                <a:gd name="T26" fmla="*/ 16 w 296"/>
                <a:gd name="T27" fmla="*/ 133 h 226"/>
                <a:gd name="T28" fmla="*/ 67 w 296"/>
                <a:gd name="T29" fmla="*/ 12 h 226"/>
                <a:gd name="T30" fmla="*/ 58 w 296"/>
                <a:gd name="T31" fmla="*/ 2 h 226"/>
                <a:gd name="T32" fmla="*/ 45 w 296"/>
                <a:gd name="T33" fmla="*/ 13 h 226"/>
                <a:gd name="T34" fmla="*/ 0 w 296"/>
                <a:gd name="T35" fmla="*/ 155 h 226"/>
                <a:gd name="T36" fmla="*/ 53 w 296"/>
                <a:gd name="T37" fmla="*/ 226 h 226"/>
                <a:gd name="T38" fmla="*/ 129 w 296"/>
                <a:gd name="T39" fmla="*/ 174 h 226"/>
                <a:gd name="T40" fmla="*/ 184 w 296"/>
                <a:gd name="T41" fmla="*/ 226 h 226"/>
                <a:gd name="T42" fmla="*/ 265 w 296"/>
                <a:gd name="T43" fmla="*/ 158 h 226"/>
                <a:gd name="T44" fmla="*/ 296 w 296"/>
                <a:gd name="T45" fmla="*/ 3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 h="226">
                  <a:moveTo>
                    <a:pt x="296" y="35"/>
                  </a:moveTo>
                  <a:cubicBezTo>
                    <a:pt x="296" y="13"/>
                    <a:pt x="287" y="0"/>
                    <a:pt x="276" y="0"/>
                  </a:cubicBezTo>
                  <a:cubicBezTo>
                    <a:pt x="263" y="0"/>
                    <a:pt x="250" y="12"/>
                    <a:pt x="250" y="23"/>
                  </a:cubicBezTo>
                  <a:cubicBezTo>
                    <a:pt x="250" y="28"/>
                    <a:pt x="252" y="34"/>
                    <a:pt x="257" y="38"/>
                  </a:cubicBezTo>
                  <a:cubicBezTo>
                    <a:pt x="266" y="46"/>
                    <a:pt x="275" y="59"/>
                    <a:pt x="275" y="80"/>
                  </a:cubicBezTo>
                  <a:cubicBezTo>
                    <a:pt x="275" y="100"/>
                    <a:pt x="265" y="129"/>
                    <a:pt x="250" y="152"/>
                  </a:cubicBezTo>
                  <a:cubicBezTo>
                    <a:pt x="235" y="173"/>
                    <a:pt x="216" y="190"/>
                    <a:pt x="193" y="190"/>
                  </a:cubicBezTo>
                  <a:cubicBezTo>
                    <a:pt x="164" y="190"/>
                    <a:pt x="149" y="172"/>
                    <a:pt x="144" y="145"/>
                  </a:cubicBezTo>
                  <a:cubicBezTo>
                    <a:pt x="150" y="132"/>
                    <a:pt x="161" y="100"/>
                    <a:pt x="161" y="86"/>
                  </a:cubicBezTo>
                  <a:cubicBezTo>
                    <a:pt x="161" y="80"/>
                    <a:pt x="159" y="75"/>
                    <a:pt x="152" y="75"/>
                  </a:cubicBezTo>
                  <a:cubicBezTo>
                    <a:pt x="148" y="75"/>
                    <a:pt x="143" y="76"/>
                    <a:pt x="139" y="84"/>
                  </a:cubicBezTo>
                  <a:cubicBezTo>
                    <a:pt x="133" y="94"/>
                    <a:pt x="127" y="126"/>
                    <a:pt x="127" y="144"/>
                  </a:cubicBezTo>
                  <a:cubicBezTo>
                    <a:pt x="111" y="168"/>
                    <a:pt x="91" y="190"/>
                    <a:pt x="60" y="190"/>
                  </a:cubicBezTo>
                  <a:cubicBezTo>
                    <a:pt x="27" y="190"/>
                    <a:pt x="16" y="161"/>
                    <a:pt x="16" y="133"/>
                  </a:cubicBezTo>
                  <a:cubicBezTo>
                    <a:pt x="16" y="70"/>
                    <a:pt x="67" y="18"/>
                    <a:pt x="67" y="12"/>
                  </a:cubicBezTo>
                  <a:cubicBezTo>
                    <a:pt x="67" y="6"/>
                    <a:pt x="63" y="2"/>
                    <a:pt x="58" y="2"/>
                  </a:cubicBezTo>
                  <a:cubicBezTo>
                    <a:pt x="51" y="2"/>
                    <a:pt x="48" y="9"/>
                    <a:pt x="45" y="13"/>
                  </a:cubicBezTo>
                  <a:cubicBezTo>
                    <a:pt x="19" y="50"/>
                    <a:pt x="0" y="109"/>
                    <a:pt x="0" y="155"/>
                  </a:cubicBezTo>
                  <a:cubicBezTo>
                    <a:pt x="0" y="189"/>
                    <a:pt x="12" y="226"/>
                    <a:pt x="53" y="226"/>
                  </a:cubicBezTo>
                  <a:cubicBezTo>
                    <a:pt x="88" y="226"/>
                    <a:pt x="112" y="201"/>
                    <a:pt x="129" y="174"/>
                  </a:cubicBezTo>
                  <a:cubicBezTo>
                    <a:pt x="134" y="203"/>
                    <a:pt x="153" y="226"/>
                    <a:pt x="184" y="226"/>
                  </a:cubicBezTo>
                  <a:cubicBezTo>
                    <a:pt x="223" y="226"/>
                    <a:pt x="247" y="196"/>
                    <a:pt x="265" y="158"/>
                  </a:cubicBezTo>
                  <a:cubicBezTo>
                    <a:pt x="277" y="134"/>
                    <a:pt x="296" y="66"/>
                    <a:pt x="296" y="35"/>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495" name="Freeform 246">
              <a:extLst>
                <a:ext uri="{FF2B5EF4-FFF2-40B4-BE49-F238E27FC236}">
                  <a16:creationId xmlns:a16="http://schemas.microsoft.com/office/drawing/2014/main" id="{D47E51B8-BBEE-49EF-AA63-BEF66ED263A6}"/>
                </a:ext>
              </a:extLst>
            </p:cNvPr>
            <p:cNvSpPr>
              <a:spLocks/>
            </p:cNvSpPr>
            <p:nvPr>
              <p:custDataLst>
                <p:tags r:id="rId36"/>
              </p:custDataLst>
            </p:nvPr>
          </p:nvSpPr>
          <p:spPr bwMode="auto">
            <a:xfrm>
              <a:off x="5913438" y="2973388"/>
              <a:ext cx="42863" cy="68263"/>
            </a:xfrm>
            <a:custGeom>
              <a:avLst/>
              <a:gdLst>
                <a:gd name="T0" fmla="*/ 154 w 154"/>
                <a:gd name="T1" fmla="*/ 168 h 232"/>
                <a:gd name="T2" fmla="*/ 142 w 154"/>
                <a:gd name="T3" fmla="*/ 168 h 232"/>
                <a:gd name="T4" fmla="*/ 133 w 154"/>
                <a:gd name="T5" fmla="*/ 200 h 232"/>
                <a:gd name="T6" fmla="*/ 99 w 154"/>
                <a:gd name="T7" fmla="*/ 202 h 232"/>
                <a:gd name="T8" fmla="*/ 35 w 154"/>
                <a:gd name="T9" fmla="*/ 202 h 232"/>
                <a:gd name="T10" fmla="*/ 104 w 154"/>
                <a:gd name="T11" fmla="*/ 143 h 232"/>
                <a:gd name="T12" fmla="*/ 154 w 154"/>
                <a:gd name="T13" fmla="*/ 68 h 232"/>
                <a:gd name="T14" fmla="*/ 73 w 154"/>
                <a:gd name="T15" fmla="*/ 0 h 232"/>
                <a:gd name="T16" fmla="*/ 0 w 154"/>
                <a:gd name="T17" fmla="*/ 62 h 232"/>
                <a:gd name="T18" fmla="*/ 19 w 154"/>
                <a:gd name="T19" fmla="*/ 82 h 232"/>
                <a:gd name="T20" fmla="*/ 37 w 154"/>
                <a:gd name="T21" fmla="*/ 64 h 232"/>
                <a:gd name="T22" fmla="*/ 17 w 154"/>
                <a:gd name="T23" fmla="*/ 45 h 232"/>
                <a:gd name="T24" fmla="*/ 68 w 154"/>
                <a:gd name="T25" fmla="*/ 13 h 232"/>
                <a:gd name="T26" fmla="*/ 121 w 154"/>
                <a:gd name="T27" fmla="*/ 68 h 232"/>
                <a:gd name="T28" fmla="*/ 88 w 154"/>
                <a:gd name="T29" fmla="*/ 135 h 232"/>
                <a:gd name="T30" fmla="*/ 4 w 154"/>
                <a:gd name="T31" fmla="*/ 218 h 232"/>
                <a:gd name="T32" fmla="*/ 0 w 154"/>
                <a:gd name="T33" fmla="*/ 232 h 232"/>
                <a:gd name="T34" fmla="*/ 144 w 154"/>
                <a:gd name="T35" fmla="*/ 232 h 232"/>
                <a:gd name="T36" fmla="*/ 154 w 154"/>
                <a:gd name="T37" fmla="*/ 16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232">
                  <a:moveTo>
                    <a:pt x="154" y="168"/>
                  </a:moveTo>
                  <a:lnTo>
                    <a:pt x="142" y="168"/>
                  </a:lnTo>
                  <a:cubicBezTo>
                    <a:pt x="141" y="176"/>
                    <a:pt x="138" y="196"/>
                    <a:pt x="133" y="200"/>
                  </a:cubicBezTo>
                  <a:cubicBezTo>
                    <a:pt x="131" y="202"/>
                    <a:pt x="104" y="202"/>
                    <a:pt x="99" y="202"/>
                  </a:cubicBezTo>
                  <a:lnTo>
                    <a:pt x="35" y="202"/>
                  </a:lnTo>
                  <a:cubicBezTo>
                    <a:pt x="71" y="170"/>
                    <a:pt x="84" y="160"/>
                    <a:pt x="104" y="143"/>
                  </a:cubicBezTo>
                  <a:cubicBezTo>
                    <a:pt x="130" y="123"/>
                    <a:pt x="154" y="101"/>
                    <a:pt x="154" y="68"/>
                  </a:cubicBezTo>
                  <a:cubicBezTo>
                    <a:pt x="154" y="26"/>
                    <a:pt x="117" y="0"/>
                    <a:pt x="73" y="0"/>
                  </a:cubicBezTo>
                  <a:cubicBezTo>
                    <a:pt x="30" y="0"/>
                    <a:pt x="0" y="30"/>
                    <a:pt x="0" y="62"/>
                  </a:cubicBezTo>
                  <a:cubicBezTo>
                    <a:pt x="0" y="80"/>
                    <a:pt x="15" y="82"/>
                    <a:pt x="19" y="82"/>
                  </a:cubicBezTo>
                  <a:cubicBezTo>
                    <a:pt x="27" y="82"/>
                    <a:pt x="37" y="76"/>
                    <a:pt x="37" y="64"/>
                  </a:cubicBezTo>
                  <a:cubicBezTo>
                    <a:pt x="37" y="57"/>
                    <a:pt x="35" y="45"/>
                    <a:pt x="17" y="45"/>
                  </a:cubicBezTo>
                  <a:cubicBezTo>
                    <a:pt x="27" y="20"/>
                    <a:pt x="51" y="13"/>
                    <a:pt x="68" y="13"/>
                  </a:cubicBezTo>
                  <a:cubicBezTo>
                    <a:pt x="102" y="13"/>
                    <a:pt x="121" y="40"/>
                    <a:pt x="121" y="68"/>
                  </a:cubicBezTo>
                  <a:cubicBezTo>
                    <a:pt x="121" y="98"/>
                    <a:pt x="99" y="122"/>
                    <a:pt x="88" y="135"/>
                  </a:cubicBezTo>
                  <a:lnTo>
                    <a:pt x="4" y="218"/>
                  </a:lnTo>
                  <a:cubicBezTo>
                    <a:pt x="0" y="221"/>
                    <a:pt x="0" y="222"/>
                    <a:pt x="0" y="232"/>
                  </a:cubicBezTo>
                  <a:lnTo>
                    <a:pt x="144" y="232"/>
                  </a:lnTo>
                  <a:lnTo>
                    <a:pt x="154" y="16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496" name="Freeform 247">
              <a:extLst>
                <a:ext uri="{FF2B5EF4-FFF2-40B4-BE49-F238E27FC236}">
                  <a16:creationId xmlns:a16="http://schemas.microsoft.com/office/drawing/2014/main" id="{793BD0E9-7F2D-489A-960A-8513189B065F}"/>
                </a:ext>
              </a:extLst>
            </p:cNvPr>
            <p:cNvSpPr>
              <a:spLocks/>
            </p:cNvSpPr>
            <p:nvPr>
              <p:custDataLst>
                <p:tags r:id="rId37"/>
              </p:custDataLst>
            </p:nvPr>
          </p:nvSpPr>
          <p:spPr bwMode="auto">
            <a:xfrm>
              <a:off x="5910263" y="3063876"/>
              <a:ext cx="50800" cy="93663"/>
            </a:xfrm>
            <a:custGeom>
              <a:avLst/>
              <a:gdLst>
                <a:gd name="T0" fmla="*/ 116 w 185"/>
                <a:gd name="T1" fmla="*/ 108 h 317"/>
                <a:gd name="T2" fmla="*/ 151 w 185"/>
                <a:gd name="T3" fmla="*/ 108 h 317"/>
                <a:gd name="T4" fmla="*/ 162 w 185"/>
                <a:gd name="T5" fmla="*/ 100 h 317"/>
                <a:gd name="T6" fmla="*/ 151 w 185"/>
                <a:gd name="T7" fmla="*/ 96 h 317"/>
                <a:gd name="T8" fmla="*/ 119 w 185"/>
                <a:gd name="T9" fmla="*/ 96 h 317"/>
                <a:gd name="T10" fmla="*/ 132 w 185"/>
                <a:gd name="T11" fmla="*/ 25 h 317"/>
                <a:gd name="T12" fmla="*/ 150 w 185"/>
                <a:gd name="T13" fmla="*/ 10 h 317"/>
                <a:gd name="T14" fmla="*/ 167 w 185"/>
                <a:gd name="T15" fmla="*/ 14 h 317"/>
                <a:gd name="T16" fmla="*/ 151 w 185"/>
                <a:gd name="T17" fmla="*/ 33 h 317"/>
                <a:gd name="T18" fmla="*/ 165 w 185"/>
                <a:gd name="T19" fmla="*/ 46 h 317"/>
                <a:gd name="T20" fmla="*/ 185 w 185"/>
                <a:gd name="T21" fmla="*/ 25 h 317"/>
                <a:gd name="T22" fmla="*/ 150 w 185"/>
                <a:gd name="T23" fmla="*/ 0 h 317"/>
                <a:gd name="T24" fmla="*/ 108 w 185"/>
                <a:gd name="T25" fmla="*/ 26 h 317"/>
                <a:gd name="T26" fmla="*/ 91 w 185"/>
                <a:gd name="T27" fmla="*/ 96 h 317"/>
                <a:gd name="T28" fmla="*/ 64 w 185"/>
                <a:gd name="T29" fmla="*/ 96 h 317"/>
                <a:gd name="T30" fmla="*/ 52 w 185"/>
                <a:gd name="T31" fmla="*/ 103 h 317"/>
                <a:gd name="T32" fmla="*/ 63 w 185"/>
                <a:gd name="T33" fmla="*/ 108 h 317"/>
                <a:gd name="T34" fmla="*/ 89 w 185"/>
                <a:gd name="T35" fmla="*/ 108 h 317"/>
                <a:gd name="T36" fmla="*/ 58 w 185"/>
                <a:gd name="T37" fmla="*/ 273 h 317"/>
                <a:gd name="T38" fmla="*/ 34 w 185"/>
                <a:gd name="T39" fmla="*/ 307 h 317"/>
                <a:gd name="T40" fmla="*/ 18 w 185"/>
                <a:gd name="T41" fmla="*/ 303 h 317"/>
                <a:gd name="T42" fmla="*/ 34 w 185"/>
                <a:gd name="T43" fmla="*/ 284 h 317"/>
                <a:gd name="T44" fmla="*/ 20 w 185"/>
                <a:gd name="T45" fmla="*/ 271 h 317"/>
                <a:gd name="T46" fmla="*/ 0 w 185"/>
                <a:gd name="T47" fmla="*/ 292 h 317"/>
                <a:gd name="T48" fmla="*/ 34 w 185"/>
                <a:gd name="T49" fmla="*/ 317 h 317"/>
                <a:gd name="T50" fmla="*/ 76 w 185"/>
                <a:gd name="T51" fmla="*/ 286 h 317"/>
                <a:gd name="T52" fmla="*/ 97 w 185"/>
                <a:gd name="T53" fmla="*/ 216 h 317"/>
                <a:gd name="T54" fmla="*/ 116 w 185"/>
                <a:gd name="T55" fmla="*/ 10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5" h="317">
                  <a:moveTo>
                    <a:pt x="116" y="108"/>
                  </a:moveTo>
                  <a:lnTo>
                    <a:pt x="151" y="108"/>
                  </a:lnTo>
                  <a:cubicBezTo>
                    <a:pt x="158" y="108"/>
                    <a:pt x="162" y="108"/>
                    <a:pt x="162" y="100"/>
                  </a:cubicBezTo>
                  <a:cubicBezTo>
                    <a:pt x="162" y="96"/>
                    <a:pt x="158" y="96"/>
                    <a:pt x="151" y="96"/>
                  </a:cubicBezTo>
                  <a:lnTo>
                    <a:pt x="119" y="96"/>
                  </a:lnTo>
                  <a:cubicBezTo>
                    <a:pt x="127" y="51"/>
                    <a:pt x="130" y="35"/>
                    <a:pt x="132" y="25"/>
                  </a:cubicBezTo>
                  <a:cubicBezTo>
                    <a:pt x="134" y="17"/>
                    <a:pt x="142" y="10"/>
                    <a:pt x="150" y="10"/>
                  </a:cubicBezTo>
                  <a:cubicBezTo>
                    <a:pt x="151" y="10"/>
                    <a:pt x="160" y="10"/>
                    <a:pt x="167" y="14"/>
                  </a:cubicBezTo>
                  <a:cubicBezTo>
                    <a:pt x="152" y="19"/>
                    <a:pt x="151" y="31"/>
                    <a:pt x="151" y="33"/>
                  </a:cubicBezTo>
                  <a:cubicBezTo>
                    <a:pt x="151" y="41"/>
                    <a:pt x="157" y="46"/>
                    <a:pt x="165" y="46"/>
                  </a:cubicBezTo>
                  <a:cubicBezTo>
                    <a:pt x="175" y="46"/>
                    <a:pt x="185" y="38"/>
                    <a:pt x="185" y="25"/>
                  </a:cubicBezTo>
                  <a:cubicBezTo>
                    <a:pt x="185" y="9"/>
                    <a:pt x="168" y="0"/>
                    <a:pt x="150" y="0"/>
                  </a:cubicBezTo>
                  <a:cubicBezTo>
                    <a:pt x="135" y="0"/>
                    <a:pt x="118" y="9"/>
                    <a:pt x="108" y="26"/>
                  </a:cubicBezTo>
                  <a:cubicBezTo>
                    <a:pt x="101" y="39"/>
                    <a:pt x="99" y="55"/>
                    <a:pt x="91" y="96"/>
                  </a:cubicBezTo>
                  <a:lnTo>
                    <a:pt x="64" y="96"/>
                  </a:lnTo>
                  <a:cubicBezTo>
                    <a:pt x="57" y="96"/>
                    <a:pt x="52" y="96"/>
                    <a:pt x="52" y="103"/>
                  </a:cubicBezTo>
                  <a:cubicBezTo>
                    <a:pt x="52" y="108"/>
                    <a:pt x="57" y="108"/>
                    <a:pt x="63" y="108"/>
                  </a:cubicBezTo>
                  <a:lnTo>
                    <a:pt x="89" y="108"/>
                  </a:lnTo>
                  <a:cubicBezTo>
                    <a:pt x="88" y="110"/>
                    <a:pt x="66" y="236"/>
                    <a:pt x="58" y="273"/>
                  </a:cubicBezTo>
                  <a:cubicBezTo>
                    <a:pt x="56" y="281"/>
                    <a:pt x="50" y="307"/>
                    <a:pt x="34" y="307"/>
                  </a:cubicBezTo>
                  <a:cubicBezTo>
                    <a:pt x="33" y="307"/>
                    <a:pt x="25" y="307"/>
                    <a:pt x="18" y="303"/>
                  </a:cubicBezTo>
                  <a:cubicBezTo>
                    <a:pt x="33" y="299"/>
                    <a:pt x="34" y="286"/>
                    <a:pt x="34" y="284"/>
                  </a:cubicBezTo>
                  <a:cubicBezTo>
                    <a:pt x="34" y="276"/>
                    <a:pt x="28" y="271"/>
                    <a:pt x="20" y="271"/>
                  </a:cubicBezTo>
                  <a:cubicBezTo>
                    <a:pt x="10" y="271"/>
                    <a:pt x="0" y="279"/>
                    <a:pt x="0" y="292"/>
                  </a:cubicBezTo>
                  <a:cubicBezTo>
                    <a:pt x="0" y="308"/>
                    <a:pt x="16" y="317"/>
                    <a:pt x="34" y="317"/>
                  </a:cubicBezTo>
                  <a:cubicBezTo>
                    <a:pt x="56" y="317"/>
                    <a:pt x="71" y="294"/>
                    <a:pt x="76" y="286"/>
                  </a:cubicBezTo>
                  <a:cubicBezTo>
                    <a:pt x="88" y="263"/>
                    <a:pt x="96" y="220"/>
                    <a:pt x="97" y="216"/>
                  </a:cubicBezTo>
                  <a:lnTo>
                    <a:pt x="116" y="10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497" name="Freeform 248">
              <a:extLst>
                <a:ext uri="{FF2B5EF4-FFF2-40B4-BE49-F238E27FC236}">
                  <a16:creationId xmlns:a16="http://schemas.microsoft.com/office/drawing/2014/main" id="{099D08F2-F669-46B0-9AB9-2059FBC88B3B}"/>
                </a:ext>
              </a:extLst>
            </p:cNvPr>
            <p:cNvSpPr>
              <a:spLocks/>
            </p:cNvSpPr>
            <p:nvPr>
              <p:custDataLst>
                <p:tags r:id="rId38"/>
              </p:custDataLst>
            </p:nvPr>
          </p:nvSpPr>
          <p:spPr bwMode="auto">
            <a:xfrm>
              <a:off x="5973763" y="3063876"/>
              <a:ext cx="50800" cy="93663"/>
            </a:xfrm>
            <a:custGeom>
              <a:avLst/>
              <a:gdLst>
                <a:gd name="T0" fmla="*/ 117 w 185"/>
                <a:gd name="T1" fmla="*/ 108 h 317"/>
                <a:gd name="T2" fmla="*/ 151 w 185"/>
                <a:gd name="T3" fmla="*/ 108 h 317"/>
                <a:gd name="T4" fmla="*/ 162 w 185"/>
                <a:gd name="T5" fmla="*/ 100 h 317"/>
                <a:gd name="T6" fmla="*/ 152 w 185"/>
                <a:gd name="T7" fmla="*/ 96 h 317"/>
                <a:gd name="T8" fmla="*/ 119 w 185"/>
                <a:gd name="T9" fmla="*/ 96 h 317"/>
                <a:gd name="T10" fmla="*/ 133 w 185"/>
                <a:gd name="T11" fmla="*/ 25 h 317"/>
                <a:gd name="T12" fmla="*/ 150 w 185"/>
                <a:gd name="T13" fmla="*/ 10 h 317"/>
                <a:gd name="T14" fmla="*/ 167 w 185"/>
                <a:gd name="T15" fmla="*/ 14 h 317"/>
                <a:gd name="T16" fmla="*/ 152 w 185"/>
                <a:gd name="T17" fmla="*/ 33 h 317"/>
                <a:gd name="T18" fmla="*/ 165 w 185"/>
                <a:gd name="T19" fmla="*/ 46 h 317"/>
                <a:gd name="T20" fmla="*/ 185 w 185"/>
                <a:gd name="T21" fmla="*/ 25 h 317"/>
                <a:gd name="T22" fmla="*/ 150 w 185"/>
                <a:gd name="T23" fmla="*/ 0 h 317"/>
                <a:gd name="T24" fmla="*/ 109 w 185"/>
                <a:gd name="T25" fmla="*/ 26 h 317"/>
                <a:gd name="T26" fmla="*/ 92 w 185"/>
                <a:gd name="T27" fmla="*/ 96 h 317"/>
                <a:gd name="T28" fmla="*/ 64 w 185"/>
                <a:gd name="T29" fmla="*/ 96 h 317"/>
                <a:gd name="T30" fmla="*/ 52 w 185"/>
                <a:gd name="T31" fmla="*/ 103 h 317"/>
                <a:gd name="T32" fmla="*/ 63 w 185"/>
                <a:gd name="T33" fmla="*/ 108 h 317"/>
                <a:gd name="T34" fmla="*/ 89 w 185"/>
                <a:gd name="T35" fmla="*/ 108 h 317"/>
                <a:gd name="T36" fmla="*/ 58 w 185"/>
                <a:gd name="T37" fmla="*/ 273 h 317"/>
                <a:gd name="T38" fmla="*/ 34 w 185"/>
                <a:gd name="T39" fmla="*/ 307 h 317"/>
                <a:gd name="T40" fmla="*/ 19 w 185"/>
                <a:gd name="T41" fmla="*/ 303 h 317"/>
                <a:gd name="T42" fmla="*/ 34 w 185"/>
                <a:gd name="T43" fmla="*/ 284 h 317"/>
                <a:gd name="T44" fmla="*/ 20 w 185"/>
                <a:gd name="T45" fmla="*/ 271 h 317"/>
                <a:gd name="T46" fmla="*/ 0 w 185"/>
                <a:gd name="T47" fmla="*/ 292 h 317"/>
                <a:gd name="T48" fmla="*/ 34 w 185"/>
                <a:gd name="T49" fmla="*/ 317 h 317"/>
                <a:gd name="T50" fmla="*/ 76 w 185"/>
                <a:gd name="T51" fmla="*/ 286 h 317"/>
                <a:gd name="T52" fmla="*/ 97 w 185"/>
                <a:gd name="T53" fmla="*/ 216 h 317"/>
                <a:gd name="T54" fmla="*/ 117 w 185"/>
                <a:gd name="T55" fmla="*/ 10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5" h="317">
                  <a:moveTo>
                    <a:pt x="117" y="108"/>
                  </a:moveTo>
                  <a:lnTo>
                    <a:pt x="151" y="108"/>
                  </a:lnTo>
                  <a:cubicBezTo>
                    <a:pt x="158" y="108"/>
                    <a:pt x="162" y="108"/>
                    <a:pt x="162" y="100"/>
                  </a:cubicBezTo>
                  <a:cubicBezTo>
                    <a:pt x="162" y="96"/>
                    <a:pt x="158" y="96"/>
                    <a:pt x="152" y="96"/>
                  </a:cubicBezTo>
                  <a:lnTo>
                    <a:pt x="119" y="96"/>
                  </a:lnTo>
                  <a:cubicBezTo>
                    <a:pt x="127" y="51"/>
                    <a:pt x="130" y="35"/>
                    <a:pt x="133" y="25"/>
                  </a:cubicBezTo>
                  <a:cubicBezTo>
                    <a:pt x="134" y="17"/>
                    <a:pt x="142" y="10"/>
                    <a:pt x="150" y="10"/>
                  </a:cubicBezTo>
                  <a:cubicBezTo>
                    <a:pt x="151" y="10"/>
                    <a:pt x="160" y="10"/>
                    <a:pt x="167" y="14"/>
                  </a:cubicBezTo>
                  <a:cubicBezTo>
                    <a:pt x="153" y="19"/>
                    <a:pt x="152" y="31"/>
                    <a:pt x="152" y="33"/>
                  </a:cubicBezTo>
                  <a:cubicBezTo>
                    <a:pt x="152" y="41"/>
                    <a:pt x="157" y="46"/>
                    <a:pt x="165" y="46"/>
                  </a:cubicBezTo>
                  <a:cubicBezTo>
                    <a:pt x="175" y="46"/>
                    <a:pt x="185" y="38"/>
                    <a:pt x="185" y="25"/>
                  </a:cubicBezTo>
                  <a:cubicBezTo>
                    <a:pt x="185" y="9"/>
                    <a:pt x="168" y="0"/>
                    <a:pt x="150" y="0"/>
                  </a:cubicBezTo>
                  <a:cubicBezTo>
                    <a:pt x="135" y="0"/>
                    <a:pt x="118" y="9"/>
                    <a:pt x="109" y="26"/>
                  </a:cubicBezTo>
                  <a:cubicBezTo>
                    <a:pt x="102" y="39"/>
                    <a:pt x="99" y="55"/>
                    <a:pt x="92" y="96"/>
                  </a:cubicBezTo>
                  <a:lnTo>
                    <a:pt x="64" y="96"/>
                  </a:lnTo>
                  <a:cubicBezTo>
                    <a:pt x="57" y="96"/>
                    <a:pt x="52" y="96"/>
                    <a:pt x="52" y="103"/>
                  </a:cubicBezTo>
                  <a:cubicBezTo>
                    <a:pt x="52" y="108"/>
                    <a:pt x="57" y="108"/>
                    <a:pt x="63" y="108"/>
                  </a:cubicBezTo>
                  <a:lnTo>
                    <a:pt x="89" y="108"/>
                  </a:lnTo>
                  <a:cubicBezTo>
                    <a:pt x="89" y="110"/>
                    <a:pt x="67" y="236"/>
                    <a:pt x="58" y="273"/>
                  </a:cubicBezTo>
                  <a:cubicBezTo>
                    <a:pt x="57" y="281"/>
                    <a:pt x="51" y="307"/>
                    <a:pt x="34" y="307"/>
                  </a:cubicBezTo>
                  <a:cubicBezTo>
                    <a:pt x="34" y="307"/>
                    <a:pt x="25" y="307"/>
                    <a:pt x="19" y="303"/>
                  </a:cubicBezTo>
                  <a:cubicBezTo>
                    <a:pt x="33" y="299"/>
                    <a:pt x="34" y="286"/>
                    <a:pt x="34" y="284"/>
                  </a:cubicBezTo>
                  <a:cubicBezTo>
                    <a:pt x="34" y="276"/>
                    <a:pt x="28" y="271"/>
                    <a:pt x="20" y="271"/>
                  </a:cubicBezTo>
                  <a:cubicBezTo>
                    <a:pt x="11" y="271"/>
                    <a:pt x="0" y="279"/>
                    <a:pt x="0" y="292"/>
                  </a:cubicBezTo>
                  <a:cubicBezTo>
                    <a:pt x="0" y="308"/>
                    <a:pt x="17" y="317"/>
                    <a:pt x="34" y="317"/>
                  </a:cubicBezTo>
                  <a:cubicBezTo>
                    <a:pt x="56" y="317"/>
                    <a:pt x="72" y="294"/>
                    <a:pt x="76" y="286"/>
                  </a:cubicBezTo>
                  <a:cubicBezTo>
                    <a:pt x="88" y="263"/>
                    <a:pt x="96" y="220"/>
                    <a:pt x="97" y="216"/>
                  </a:cubicBezTo>
                  <a:lnTo>
                    <a:pt x="117" y="10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498" name="Freeform 249">
              <a:extLst>
                <a:ext uri="{FF2B5EF4-FFF2-40B4-BE49-F238E27FC236}">
                  <a16:creationId xmlns:a16="http://schemas.microsoft.com/office/drawing/2014/main" id="{F7ABF61B-154E-4D8B-921F-85BBE7AB36F3}"/>
                </a:ext>
              </a:extLst>
            </p:cNvPr>
            <p:cNvSpPr>
              <a:spLocks/>
            </p:cNvSpPr>
            <p:nvPr>
              <p:custDataLst>
                <p:tags r:id="rId39"/>
              </p:custDataLst>
            </p:nvPr>
          </p:nvSpPr>
          <p:spPr bwMode="auto">
            <a:xfrm>
              <a:off x="6035675" y="3125788"/>
              <a:ext cx="11113" cy="30163"/>
            </a:xfrm>
            <a:custGeom>
              <a:avLst/>
              <a:gdLst>
                <a:gd name="T0" fmla="*/ 34 w 44"/>
                <a:gd name="T1" fmla="*/ 34 h 107"/>
                <a:gd name="T2" fmla="*/ 7 w 44"/>
                <a:gd name="T3" fmla="*/ 98 h 107"/>
                <a:gd name="T4" fmla="*/ 5 w 44"/>
                <a:gd name="T5" fmla="*/ 102 h 107"/>
                <a:gd name="T6" fmla="*/ 10 w 44"/>
                <a:gd name="T7" fmla="*/ 107 h 107"/>
                <a:gd name="T8" fmla="*/ 44 w 44"/>
                <a:gd name="T9" fmla="*/ 38 h 107"/>
                <a:gd name="T10" fmla="*/ 20 w 44"/>
                <a:gd name="T11" fmla="*/ 0 h 107"/>
                <a:gd name="T12" fmla="*/ 0 w 44"/>
                <a:gd name="T13" fmla="*/ 20 h 107"/>
                <a:gd name="T14" fmla="*/ 20 w 44"/>
                <a:gd name="T15" fmla="*/ 40 h 107"/>
                <a:gd name="T16" fmla="*/ 34 w 44"/>
                <a:gd name="T17" fmla="*/ 3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07">
                  <a:moveTo>
                    <a:pt x="34" y="34"/>
                  </a:moveTo>
                  <a:cubicBezTo>
                    <a:pt x="34" y="54"/>
                    <a:pt x="31" y="76"/>
                    <a:pt x="7" y="98"/>
                  </a:cubicBezTo>
                  <a:cubicBezTo>
                    <a:pt x="6" y="100"/>
                    <a:pt x="5" y="101"/>
                    <a:pt x="5" y="102"/>
                  </a:cubicBezTo>
                  <a:cubicBezTo>
                    <a:pt x="5" y="105"/>
                    <a:pt x="8" y="107"/>
                    <a:pt x="10" y="107"/>
                  </a:cubicBezTo>
                  <a:cubicBezTo>
                    <a:pt x="15" y="107"/>
                    <a:pt x="44" y="79"/>
                    <a:pt x="44" y="38"/>
                  </a:cubicBezTo>
                  <a:cubicBezTo>
                    <a:pt x="44" y="16"/>
                    <a:pt x="36" y="0"/>
                    <a:pt x="20" y="0"/>
                  </a:cubicBezTo>
                  <a:cubicBezTo>
                    <a:pt x="8" y="0"/>
                    <a:pt x="0" y="9"/>
                    <a:pt x="0" y="20"/>
                  </a:cubicBezTo>
                  <a:cubicBezTo>
                    <a:pt x="0" y="31"/>
                    <a:pt x="8" y="40"/>
                    <a:pt x="20" y="40"/>
                  </a:cubicBezTo>
                  <a:cubicBezTo>
                    <a:pt x="28" y="40"/>
                    <a:pt x="34" y="34"/>
                    <a:pt x="34" y="34"/>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499" name="Freeform 250">
              <a:extLst>
                <a:ext uri="{FF2B5EF4-FFF2-40B4-BE49-F238E27FC236}">
                  <a16:creationId xmlns:a16="http://schemas.microsoft.com/office/drawing/2014/main" id="{8861B353-D26F-4A98-8C18-C893DB968415}"/>
                </a:ext>
              </a:extLst>
            </p:cNvPr>
            <p:cNvSpPr>
              <a:spLocks/>
            </p:cNvSpPr>
            <p:nvPr>
              <p:custDataLst>
                <p:tags r:id="rId40"/>
              </p:custDataLst>
            </p:nvPr>
          </p:nvSpPr>
          <p:spPr bwMode="auto">
            <a:xfrm>
              <a:off x="6061075" y="3071813"/>
              <a:ext cx="31750" cy="66675"/>
            </a:xfrm>
            <a:custGeom>
              <a:avLst/>
              <a:gdLst>
                <a:gd name="T0" fmla="*/ 71 w 118"/>
                <a:gd name="T1" fmla="*/ 80 h 221"/>
                <a:gd name="T2" fmla="*/ 107 w 118"/>
                <a:gd name="T3" fmla="*/ 80 h 221"/>
                <a:gd name="T4" fmla="*/ 118 w 118"/>
                <a:gd name="T5" fmla="*/ 72 h 221"/>
                <a:gd name="T6" fmla="*/ 107 w 118"/>
                <a:gd name="T7" fmla="*/ 68 h 221"/>
                <a:gd name="T8" fmla="*/ 74 w 118"/>
                <a:gd name="T9" fmla="*/ 68 h 221"/>
                <a:gd name="T10" fmla="*/ 87 w 118"/>
                <a:gd name="T11" fmla="*/ 16 h 221"/>
                <a:gd name="T12" fmla="*/ 88 w 118"/>
                <a:gd name="T13" fmla="*/ 11 h 221"/>
                <a:gd name="T14" fmla="*/ 76 w 118"/>
                <a:gd name="T15" fmla="*/ 0 h 221"/>
                <a:gd name="T16" fmla="*/ 60 w 118"/>
                <a:gd name="T17" fmla="*/ 15 h 221"/>
                <a:gd name="T18" fmla="*/ 47 w 118"/>
                <a:gd name="T19" fmla="*/ 68 h 221"/>
                <a:gd name="T20" fmla="*/ 11 w 118"/>
                <a:gd name="T21" fmla="*/ 68 h 221"/>
                <a:gd name="T22" fmla="*/ 0 w 118"/>
                <a:gd name="T23" fmla="*/ 75 h 221"/>
                <a:gd name="T24" fmla="*/ 10 w 118"/>
                <a:gd name="T25" fmla="*/ 80 h 221"/>
                <a:gd name="T26" fmla="*/ 43 w 118"/>
                <a:gd name="T27" fmla="*/ 80 h 221"/>
                <a:gd name="T28" fmla="*/ 23 w 118"/>
                <a:gd name="T29" fmla="*/ 162 h 221"/>
                <a:gd name="T30" fmla="*/ 18 w 118"/>
                <a:gd name="T31" fmla="*/ 188 h 221"/>
                <a:gd name="T32" fmla="*/ 55 w 118"/>
                <a:gd name="T33" fmla="*/ 221 h 221"/>
                <a:gd name="T34" fmla="*/ 116 w 118"/>
                <a:gd name="T35" fmla="*/ 168 h 221"/>
                <a:gd name="T36" fmla="*/ 110 w 118"/>
                <a:gd name="T37" fmla="*/ 163 h 221"/>
                <a:gd name="T38" fmla="*/ 103 w 118"/>
                <a:gd name="T39" fmla="*/ 170 h 221"/>
                <a:gd name="T40" fmla="*/ 56 w 118"/>
                <a:gd name="T41" fmla="*/ 212 h 221"/>
                <a:gd name="T42" fmla="*/ 44 w 118"/>
                <a:gd name="T43" fmla="*/ 195 h 221"/>
                <a:gd name="T44" fmla="*/ 46 w 118"/>
                <a:gd name="T45" fmla="*/ 180 h 221"/>
                <a:gd name="T46" fmla="*/ 71 w 118"/>
                <a:gd name="T47" fmla="*/ 8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8" h="221">
                  <a:moveTo>
                    <a:pt x="71" y="80"/>
                  </a:moveTo>
                  <a:lnTo>
                    <a:pt x="107" y="80"/>
                  </a:lnTo>
                  <a:cubicBezTo>
                    <a:pt x="113" y="80"/>
                    <a:pt x="118" y="80"/>
                    <a:pt x="118" y="72"/>
                  </a:cubicBezTo>
                  <a:cubicBezTo>
                    <a:pt x="118" y="68"/>
                    <a:pt x="113" y="68"/>
                    <a:pt x="107" y="68"/>
                  </a:cubicBezTo>
                  <a:lnTo>
                    <a:pt x="74" y="68"/>
                  </a:lnTo>
                  <a:lnTo>
                    <a:pt x="87" y="16"/>
                  </a:lnTo>
                  <a:cubicBezTo>
                    <a:pt x="87" y="14"/>
                    <a:pt x="88" y="12"/>
                    <a:pt x="88" y="11"/>
                  </a:cubicBezTo>
                  <a:cubicBezTo>
                    <a:pt x="88" y="5"/>
                    <a:pt x="83" y="0"/>
                    <a:pt x="76" y="0"/>
                  </a:cubicBezTo>
                  <a:cubicBezTo>
                    <a:pt x="67" y="0"/>
                    <a:pt x="62" y="6"/>
                    <a:pt x="60" y="15"/>
                  </a:cubicBezTo>
                  <a:cubicBezTo>
                    <a:pt x="57" y="24"/>
                    <a:pt x="62" y="7"/>
                    <a:pt x="47" y="68"/>
                  </a:cubicBezTo>
                  <a:lnTo>
                    <a:pt x="11" y="68"/>
                  </a:lnTo>
                  <a:cubicBezTo>
                    <a:pt x="4" y="68"/>
                    <a:pt x="0" y="68"/>
                    <a:pt x="0" y="75"/>
                  </a:cubicBezTo>
                  <a:cubicBezTo>
                    <a:pt x="0" y="80"/>
                    <a:pt x="4" y="80"/>
                    <a:pt x="10" y="80"/>
                  </a:cubicBezTo>
                  <a:lnTo>
                    <a:pt x="43" y="80"/>
                  </a:lnTo>
                  <a:lnTo>
                    <a:pt x="23" y="162"/>
                  </a:lnTo>
                  <a:cubicBezTo>
                    <a:pt x="21" y="171"/>
                    <a:pt x="18" y="184"/>
                    <a:pt x="18" y="188"/>
                  </a:cubicBezTo>
                  <a:cubicBezTo>
                    <a:pt x="18" y="209"/>
                    <a:pt x="35" y="221"/>
                    <a:pt x="55" y="221"/>
                  </a:cubicBezTo>
                  <a:cubicBezTo>
                    <a:pt x="94" y="221"/>
                    <a:pt x="116" y="173"/>
                    <a:pt x="116" y="168"/>
                  </a:cubicBezTo>
                  <a:cubicBezTo>
                    <a:pt x="116" y="163"/>
                    <a:pt x="111" y="163"/>
                    <a:pt x="110" y="163"/>
                  </a:cubicBezTo>
                  <a:cubicBezTo>
                    <a:pt x="106" y="163"/>
                    <a:pt x="105" y="164"/>
                    <a:pt x="103" y="170"/>
                  </a:cubicBezTo>
                  <a:cubicBezTo>
                    <a:pt x="93" y="192"/>
                    <a:pt x="75" y="212"/>
                    <a:pt x="56" y="212"/>
                  </a:cubicBezTo>
                  <a:cubicBezTo>
                    <a:pt x="49" y="212"/>
                    <a:pt x="44" y="207"/>
                    <a:pt x="44" y="195"/>
                  </a:cubicBezTo>
                  <a:cubicBezTo>
                    <a:pt x="44" y="191"/>
                    <a:pt x="45" y="184"/>
                    <a:pt x="46" y="180"/>
                  </a:cubicBezTo>
                  <a:lnTo>
                    <a:pt x="71" y="8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500" name="Freeform 251">
              <a:extLst>
                <a:ext uri="{FF2B5EF4-FFF2-40B4-BE49-F238E27FC236}">
                  <a16:creationId xmlns:a16="http://schemas.microsoft.com/office/drawing/2014/main" id="{83D32483-EAEA-44FF-A0D1-EE691FB09AB7}"/>
                </a:ext>
              </a:extLst>
            </p:cNvPr>
            <p:cNvSpPr>
              <a:spLocks/>
            </p:cNvSpPr>
            <p:nvPr>
              <p:custDataLst>
                <p:tags r:id="rId41"/>
              </p:custDataLst>
            </p:nvPr>
          </p:nvSpPr>
          <p:spPr bwMode="auto">
            <a:xfrm>
              <a:off x="6102350" y="3090863"/>
              <a:ext cx="50800" cy="47625"/>
            </a:xfrm>
            <a:custGeom>
              <a:avLst/>
              <a:gdLst>
                <a:gd name="T0" fmla="*/ 70 w 187"/>
                <a:gd name="T1" fmla="*/ 117 h 157"/>
                <a:gd name="T2" fmla="*/ 37 w 187"/>
                <a:gd name="T3" fmla="*/ 148 h 157"/>
                <a:gd name="T4" fmla="*/ 19 w 187"/>
                <a:gd name="T5" fmla="*/ 143 h 157"/>
                <a:gd name="T6" fmla="*/ 34 w 187"/>
                <a:gd name="T7" fmla="*/ 124 h 157"/>
                <a:gd name="T8" fmla="*/ 20 w 187"/>
                <a:gd name="T9" fmla="*/ 111 h 157"/>
                <a:gd name="T10" fmla="*/ 0 w 187"/>
                <a:gd name="T11" fmla="*/ 132 h 157"/>
                <a:gd name="T12" fmla="*/ 37 w 187"/>
                <a:gd name="T13" fmla="*/ 157 h 157"/>
                <a:gd name="T14" fmla="*/ 76 w 187"/>
                <a:gd name="T15" fmla="*/ 133 h 157"/>
                <a:gd name="T16" fmla="*/ 117 w 187"/>
                <a:gd name="T17" fmla="*/ 157 h 157"/>
                <a:gd name="T18" fmla="*/ 179 w 187"/>
                <a:gd name="T19" fmla="*/ 104 h 157"/>
                <a:gd name="T20" fmla="*/ 173 w 187"/>
                <a:gd name="T21" fmla="*/ 99 h 157"/>
                <a:gd name="T22" fmla="*/ 166 w 187"/>
                <a:gd name="T23" fmla="*/ 105 h 157"/>
                <a:gd name="T24" fmla="*/ 119 w 187"/>
                <a:gd name="T25" fmla="*/ 148 h 157"/>
                <a:gd name="T26" fmla="*/ 97 w 187"/>
                <a:gd name="T27" fmla="*/ 125 h 157"/>
                <a:gd name="T28" fmla="*/ 116 w 187"/>
                <a:gd name="T29" fmla="*/ 45 h 157"/>
                <a:gd name="T30" fmla="*/ 150 w 187"/>
                <a:gd name="T31" fmla="*/ 10 h 157"/>
                <a:gd name="T32" fmla="*/ 169 w 187"/>
                <a:gd name="T33" fmla="*/ 15 h 157"/>
                <a:gd name="T34" fmla="*/ 153 w 187"/>
                <a:gd name="T35" fmla="*/ 34 h 157"/>
                <a:gd name="T36" fmla="*/ 167 w 187"/>
                <a:gd name="T37" fmla="*/ 47 h 157"/>
                <a:gd name="T38" fmla="*/ 187 w 187"/>
                <a:gd name="T39" fmla="*/ 26 h 157"/>
                <a:gd name="T40" fmla="*/ 150 w 187"/>
                <a:gd name="T41" fmla="*/ 0 h 157"/>
                <a:gd name="T42" fmla="*/ 111 w 187"/>
                <a:gd name="T43" fmla="*/ 25 h 157"/>
                <a:gd name="T44" fmla="*/ 69 w 187"/>
                <a:gd name="T45" fmla="*/ 0 h 157"/>
                <a:gd name="T46" fmla="*/ 8 w 187"/>
                <a:gd name="T47" fmla="*/ 53 h 157"/>
                <a:gd name="T48" fmla="*/ 14 w 187"/>
                <a:gd name="T49" fmla="*/ 58 h 157"/>
                <a:gd name="T50" fmla="*/ 21 w 187"/>
                <a:gd name="T51" fmla="*/ 52 h 157"/>
                <a:gd name="T52" fmla="*/ 68 w 187"/>
                <a:gd name="T53" fmla="*/ 10 h 157"/>
                <a:gd name="T54" fmla="*/ 89 w 187"/>
                <a:gd name="T55" fmla="*/ 33 h 157"/>
                <a:gd name="T56" fmla="*/ 82 w 187"/>
                <a:gd name="T57" fmla="*/ 69 h 157"/>
                <a:gd name="T58" fmla="*/ 70 w 187"/>
                <a:gd name="T59" fmla="*/ 11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7" h="157">
                  <a:moveTo>
                    <a:pt x="70" y="117"/>
                  </a:moveTo>
                  <a:cubicBezTo>
                    <a:pt x="67" y="129"/>
                    <a:pt x="55" y="148"/>
                    <a:pt x="37" y="148"/>
                  </a:cubicBezTo>
                  <a:cubicBezTo>
                    <a:pt x="36" y="148"/>
                    <a:pt x="26" y="148"/>
                    <a:pt x="19" y="143"/>
                  </a:cubicBezTo>
                  <a:cubicBezTo>
                    <a:pt x="33" y="138"/>
                    <a:pt x="34" y="126"/>
                    <a:pt x="34" y="124"/>
                  </a:cubicBezTo>
                  <a:cubicBezTo>
                    <a:pt x="34" y="116"/>
                    <a:pt x="28" y="111"/>
                    <a:pt x="20" y="111"/>
                  </a:cubicBezTo>
                  <a:cubicBezTo>
                    <a:pt x="10" y="111"/>
                    <a:pt x="0" y="119"/>
                    <a:pt x="0" y="132"/>
                  </a:cubicBezTo>
                  <a:cubicBezTo>
                    <a:pt x="0" y="149"/>
                    <a:pt x="20" y="157"/>
                    <a:pt x="37" y="157"/>
                  </a:cubicBezTo>
                  <a:cubicBezTo>
                    <a:pt x="53" y="157"/>
                    <a:pt x="67" y="147"/>
                    <a:pt x="76" y="133"/>
                  </a:cubicBezTo>
                  <a:cubicBezTo>
                    <a:pt x="84" y="151"/>
                    <a:pt x="103" y="157"/>
                    <a:pt x="117" y="157"/>
                  </a:cubicBezTo>
                  <a:cubicBezTo>
                    <a:pt x="157" y="157"/>
                    <a:pt x="179" y="114"/>
                    <a:pt x="179" y="104"/>
                  </a:cubicBezTo>
                  <a:cubicBezTo>
                    <a:pt x="179" y="99"/>
                    <a:pt x="174" y="99"/>
                    <a:pt x="173" y="99"/>
                  </a:cubicBezTo>
                  <a:cubicBezTo>
                    <a:pt x="168" y="99"/>
                    <a:pt x="168" y="101"/>
                    <a:pt x="166" y="105"/>
                  </a:cubicBezTo>
                  <a:cubicBezTo>
                    <a:pt x="159" y="129"/>
                    <a:pt x="138" y="148"/>
                    <a:pt x="119" y="148"/>
                  </a:cubicBezTo>
                  <a:cubicBezTo>
                    <a:pt x="105" y="148"/>
                    <a:pt x="97" y="138"/>
                    <a:pt x="97" y="125"/>
                  </a:cubicBezTo>
                  <a:cubicBezTo>
                    <a:pt x="97" y="116"/>
                    <a:pt x="106" y="84"/>
                    <a:pt x="116" y="45"/>
                  </a:cubicBezTo>
                  <a:cubicBezTo>
                    <a:pt x="123" y="19"/>
                    <a:pt x="138" y="10"/>
                    <a:pt x="150" y="10"/>
                  </a:cubicBezTo>
                  <a:cubicBezTo>
                    <a:pt x="150" y="10"/>
                    <a:pt x="161" y="10"/>
                    <a:pt x="169" y="15"/>
                  </a:cubicBezTo>
                  <a:cubicBezTo>
                    <a:pt x="157" y="18"/>
                    <a:pt x="153" y="28"/>
                    <a:pt x="153" y="34"/>
                  </a:cubicBezTo>
                  <a:cubicBezTo>
                    <a:pt x="153" y="42"/>
                    <a:pt x="159" y="47"/>
                    <a:pt x="167" y="47"/>
                  </a:cubicBezTo>
                  <a:cubicBezTo>
                    <a:pt x="175" y="47"/>
                    <a:pt x="187" y="40"/>
                    <a:pt x="187" y="26"/>
                  </a:cubicBezTo>
                  <a:cubicBezTo>
                    <a:pt x="187" y="6"/>
                    <a:pt x="164" y="0"/>
                    <a:pt x="150" y="0"/>
                  </a:cubicBezTo>
                  <a:cubicBezTo>
                    <a:pt x="133" y="0"/>
                    <a:pt x="119" y="12"/>
                    <a:pt x="111" y="25"/>
                  </a:cubicBezTo>
                  <a:cubicBezTo>
                    <a:pt x="105" y="10"/>
                    <a:pt x="89" y="0"/>
                    <a:pt x="69" y="0"/>
                  </a:cubicBezTo>
                  <a:cubicBezTo>
                    <a:pt x="30" y="0"/>
                    <a:pt x="8" y="43"/>
                    <a:pt x="8" y="53"/>
                  </a:cubicBezTo>
                  <a:cubicBezTo>
                    <a:pt x="8" y="58"/>
                    <a:pt x="13" y="58"/>
                    <a:pt x="14" y="58"/>
                  </a:cubicBezTo>
                  <a:cubicBezTo>
                    <a:pt x="19" y="58"/>
                    <a:pt x="19" y="57"/>
                    <a:pt x="21" y="52"/>
                  </a:cubicBezTo>
                  <a:cubicBezTo>
                    <a:pt x="29" y="25"/>
                    <a:pt x="51" y="10"/>
                    <a:pt x="68" y="10"/>
                  </a:cubicBezTo>
                  <a:cubicBezTo>
                    <a:pt x="80" y="10"/>
                    <a:pt x="89" y="16"/>
                    <a:pt x="89" y="33"/>
                  </a:cubicBezTo>
                  <a:cubicBezTo>
                    <a:pt x="89" y="40"/>
                    <a:pt x="85" y="57"/>
                    <a:pt x="82" y="69"/>
                  </a:cubicBezTo>
                  <a:lnTo>
                    <a:pt x="70" y="117"/>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501" name="Freeform 252">
              <a:extLst>
                <a:ext uri="{FF2B5EF4-FFF2-40B4-BE49-F238E27FC236}">
                  <a16:creationId xmlns:a16="http://schemas.microsoft.com/office/drawing/2014/main" id="{48FBF5AA-0826-4074-B4FB-C6743211177F}"/>
                </a:ext>
              </a:extLst>
            </p:cNvPr>
            <p:cNvSpPr>
              <a:spLocks/>
            </p:cNvSpPr>
            <p:nvPr>
              <p:custDataLst>
                <p:tags r:id="rId42"/>
              </p:custDataLst>
            </p:nvPr>
          </p:nvSpPr>
          <p:spPr bwMode="auto">
            <a:xfrm>
              <a:off x="6173788" y="2984501"/>
              <a:ext cx="52388" cy="147638"/>
            </a:xfrm>
            <a:custGeom>
              <a:avLst/>
              <a:gdLst>
                <a:gd name="T0" fmla="*/ 191 w 194"/>
                <a:gd name="T1" fmla="*/ 19 h 499"/>
                <a:gd name="T2" fmla="*/ 194 w 194"/>
                <a:gd name="T3" fmla="*/ 10 h 499"/>
                <a:gd name="T4" fmla="*/ 184 w 194"/>
                <a:gd name="T5" fmla="*/ 0 h 499"/>
                <a:gd name="T6" fmla="*/ 175 w 194"/>
                <a:gd name="T7" fmla="*/ 5 h 499"/>
                <a:gd name="T8" fmla="*/ 2 w 194"/>
                <a:gd name="T9" fmla="*/ 480 h 499"/>
                <a:gd name="T10" fmla="*/ 0 w 194"/>
                <a:gd name="T11" fmla="*/ 489 h 499"/>
                <a:gd name="T12" fmla="*/ 10 w 194"/>
                <a:gd name="T13" fmla="*/ 499 h 499"/>
                <a:gd name="T14" fmla="*/ 21 w 194"/>
                <a:gd name="T15" fmla="*/ 487 h 499"/>
                <a:gd name="T16" fmla="*/ 191 w 194"/>
                <a:gd name="T17" fmla="*/ 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499">
                  <a:moveTo>
                    <a:pt x="191" y="19"/>
                  </a:moveTo>
                  <a:cubicBezTo>
                    <a:pt x="194" y="13"/>
                    <a:pt x="194" y="11"/>
                    <a:pt x="194" y="10"/>
                  </a:cubicBezTo>
                  <a:cubicBezTo>
                    <a:pt x="194" y="5"/>
                    <a:pt x="189" y="0"/>
                    <a:pt x="184" y="0"/>
                  </a:cubicBezTo>
                  <a:cubicBezTo>
                    <a:pt x="180" y="0"/>
                    <a:pt x="177" y="2"/>
                    <a:pt x="175" y="5"/>
                  </a:cubicBezTo>
                  <a:lnTo>
                    <a:pt x="2" y="480"/>
                  </a:lnTo>
                  <a:cubicBezTo>
                    <a:pt x="0" y="487"/>
                    <a:pt x="0" y="489"/>
                    <a:pt x="0" y="489"/>
                  </a:cubicBezTo>
                  <a:cubicBezTo>
                    <a:pt x="0" y="495"/>
                    <a:pt x="4" y="499"/>
                    <a:pt x="10" y="499"/>
                  </a:cubicBezTo>
                  <a:cubicBezTo>
                    <a:pt x="16" y="499"/>
                    <a:pt x="18" y="496"/>
                    <a:pt x="21" y="487"/>
                  </a:cubicBezTo>
                  <a:lnTo>
                    <a:pt x="191" y="19"/>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502" name="Freeform 253">
              <a:extLst>
                <a:ext uri="{FF2B5EF4-FFF2-40B4-BE49-F238E27FC236}">
                  <a16:creationId xmlns:a16="http://schemas.microsoft.com/office/drawing/2014/main" id="{1981B154-99E5-4D19-9F13-0BF21785F7F6}"/>
                </a:ext>
              </a:extLst>
            </p:cNvPr>
            <p:cNvSpPr>
              <a:spLocks/>
            </p:cNvSpPr>
            <p:nvPr>
              <p:custDataLst>
                <p:tags r:id="rId43"/>
              </p:custDataLst>
            </p:nvPr>
          </p:nvSpPr>
          <p:spPr bwMode="auto">
            <a:xfrm>
              <a:off x="6235700" y="3030538"/>
              <a:ext cx="71438" cy="96838"/>
            </a:xfrm>
            <a:custGeom>
              <a:avLst/>
              <a:gdLst>
                <a:gd name="T0" fmla="*/ 12 w 262"/>
                <a:gd name="T1" fmla="*/ 94 h 328"/>
                <a:gd name="T2" fmla="*/ 91 w 262"/>
                <a:gd name="T3" fmla="*/ 36 h 328"/>
                <a:gd name="T4" fmla="*/ 172 w 262"/>
                <a:gd name="T5" fmla="*/ 163 h 328"/>
                <a:gd name="T6" fmla="*/ 166 w 262"/>
                <a:gd name="T7" fmla="*/ 212 h 328"/>
                <a:gd name="T8" fmla="*/ 140 w 262"/>
                <a:gd name="T9" fmla="*/ 319 h 328"/>
                <a:gd name="T10" fmla="*/ 147 w 262"/>
                <a:gd name="T11" fmla="*/ 328 h 328"/>
                <a:gd name="T12" fmla="*/ 162 w 262"/>
                <a:gd name="T13" fmla="*/ 298 h 328"/>
                <a:gd name="T14" fmla="*/ 181 w 262"/>
                <a:gd name="T15" fmla="*/ 212 h 328"/>
                <a:gd name="T16" fmla="*/ 185 w 262"/>
                <a:gd name="T17" fmla="*/ 193 h 328"/>
                <a:gd name="T18" fmla="*/ 253 w 262"/>
                <a:gd name="T19" fmla="*/ 29 h 328"/>
                <a:gd name="T20" fmla="*/ 262 w 262"/>
                <a:gd name="T21" fmla="*/ 11 h 328"/>
                <a:gd name="T22" fmla="*/ 256 w 262"/>
                <a:gd name="T23" fmla="*/ 6 h 328"/>
                <a:gd name="T24" fmla="*/ 250 w 262"/>
                <a:gd name="T25" fmla="*/ 9 h 328"/>
                <a:gd name="T26" fmla="*/ 184 w 262"/>
                <a:gd name="T27" fmla="*/ 157 h 328"/>
                <a:gd name="T28" fmla="*/ 164 w 262"/>
                <a:gd name="T29" fmla="*/ 55 h 328"/>
                <a:gd name="T30" fmla="*/ 98 w 262"/>
                <a:gd name="T31" fmla="*/ 0 h 328"/>
                <a:gd name="T32" fmla="*/ 0 w 262"/>
                <a:gd name="T33" fmla="*/ 91 h 328"/>
                <a:gd name="T34" fmla="*/ 10 w 262"/>
                <a:gd name="T35" fmla="*/ 96 h 328"/>
                <a:gd name="T36" fmla="*/ 12 w 262"/>
                <a:gd name="T37" fmla="*/ 94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2" h="328">
                  <a:moveTo>
                    <a:pt x="12" y="94"/>
                  </a:moveTo>
                  <a:cubicBezTo>
                    <a:pt x="31" y="36"/>
                    <a:pt x="86" y="36"/>
                    <a:pt x="91" y="36"/>
                  </a:cubicBezTo>
                  <a:cubicBezTo>
                    <a:pt x="166" y="36"/>
                    <a:pt x="172" y="123"/>
                    <a:pt x="172" y="163"/>
                  </a:cubicBezTo>
                  <a:cubicBezTo>
                    <a:pt x="172" y="193"/>
                    <a:pt x="169" y="202"/>
                    <a:pt x="166" y="212"/>
                  </a:cubicBezTo>
                  <a:cubicBezTo>
                    <a:pt x="155" y="248"/>
                    <a:pt x="140" y="306"/>
                    <a:pt x="140" y="319"/>
                  </a:cubicBezTo>
                  <a:cubicBezTo>
                    <a:pt x="140" y="324"/>
                    <a:pt x="143" y="328"/>
                    <a:pt x="147" y="328"/>
                  </a:cubicBezTo>
                  <a:cubicBezTo>
                    <a:pt x="153" y="328"/>
                    <a:pt x="157" y="317"/>
                    <a:pt x="162" y="298"/>
                  </a:cubicBezTo>
                  <a:cubicBezTo>
                    <a:pt x="174" y="256"/>
                    <a:pt x="179" y="228"/>
                    <a:pt x="181" y="212"/>
                  </a:cubicBezTo>
                  <a:cubicBezTo>
                    <a:pt x="182" y="206"/>
                    <a:pt x="183" y="199"/>
                    <a:pt x="185" y="193"/>
                  </a:cubicBezTo>
                  <a:cubicBezTo>
                    <a:pt x="201" y="143"/>
                    <a:pt x="233" y="69"/>
                    <a:pt x="253" y="29"/>
                  </a:cubicBezTo>
                  <a:cubicBezTo>
                    <a:pt x="256" y="23"/>
                    <a:pt x="262" y="13"/>
                    <a:pt x="262" y="11"/>
                  </a:cubicBezTo>
                  <a:cubicBezTo>
                    <a:pt x="262" y="6"/>
                    <a:pt x="257" y="6"/>
                    <a:pt x="256" y="6"/>
                  </a:cubicBezTo>
                  <a:cubicBezTo>
                    <a:pt x="255" y="6"/>
                    <a:pt x="252" y="6"/>
                    <a:pt x="250" y="9"/>
                  </a:cubicBezTo>
                  <a:cubicBezTo>
                    <a:pt x="224" y="56"/>
                    <a:pt x="204" y="106"/>
                    <a:pt x="184" y="157"/>
                  </a:cubicBezTo>
                  <a:cubicBezTo>
                    <a:pt x="184" y="141"/>
                    <a:pt x="183" y="103"/>
                    <a:pt x="164" y="55"/>
                  </a:cubicBezTo>
                  <a:cubicBezTo>
                    <a:pt x="152" y="24"/>
                    <a:pt x="132" y="0"/>
                    <a:pt x="98" y="0"/>
                  </a:cubicBezTo>
                  <a:cubicBezTo>
                    <a:pt x="35" y="0"/>
                    <a:pt x="0" y="76"/>
                    <a:pt x="0" y="91"/>
                  </a:cubicBezTo>
                  <a:cubicBezTo>
                    <a:pt x="0" y="96"/>
                    <a:pt x="5" y="96"/>
                    <a:pt x="10" y="96"/>
                  </a:cubicBezTo>
                  <a:lnTo>
                    <a:pt x="12" y="94"/>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503" name="Freeform 254">
              <a:extLst>
                <a:ext uri="{FF2B5EF4-FFF2-40B4-BE49-F238E27FC236}">
                  <a16:creationId xmlns:a16="http://schemas.microsoft.com/office/drawing/2014/main" id="{5957D79B-4A85-4837-BDCB-0D62EA3BDED3}"/>
                </a:ext>
              </a:extLst>
            </p:cNvPr>
            <p:cNvSpPr>
              <a:spLocks/>
            </p:cNvSpPr>
            <p:nvPr>
              <p:custDataLst>
                <p:tags r:id="rId44"/>
              </p:custDataLst>
            </p:nvPr>
          </p:nvSpPr>
          <p:spPr bwMode="auto">
            <a:xfrm>
              <a:off x="6318250" y="2973388"/>
              <a:ext cx="41275" cy="68263"/>
            </a:xfrm>
            <a:custGeom>
              <a:avLst/>
              <a:gdLst>
                <a:gd name="T0" fmla="*/ 154 w 154"/>
                <a:gd name="T1" fmla="*/ 168 h 232"/>
                <a:gd name="T2" fmla="*/ 142 w 154"/>
                <a:gd name="T3" fmla="*/ 168 h 232"/>
                <a:gd name="T4" fmla="*/ 133 w 154"/>
                <a:gd name="T5" fmla="*/ 200 h 232"/>
                <a:gd name="T6" fmla="*/ 99 w 154"/>
                <a:gd name="T7" fmla="*/ 202 h 232"/>
                <a:gd name="T8" fmla="*/ 35 w 154"/>
                <a:gd name="T9" fmla="*/ 202 h 232"/>
                <a:gd name="T10" fmla="*/ 104 w 154"/>
                <a:gd name="T11" fmla="*/ 143 h 232"/>
                <a:gd name="T12" fmla="*/ 154 w 154"/>
                <a:gd name="T13" fmla="*/ 68 h 232"/>
                <a:gd name="T14" fmla="*/ 73 w 154"/>
                <a:gd name="T15" fmla="*/ 0 h 232"/>
                <a:gd name="T16" fmla="*/ 0 w 154"/>
                <a:gd name="T17" fmla="*/ 62 h 232"/>
                <a:gd name="T18" fmla="*/ 19 w 154"/>
                <a:gd name="T19" fmla="*/ 82 h 232"/>
                <a:gd name="T20" fmla="*/ 37 w 154"/>
                <a:gd name="T21" fmla="*/ 64 h 232"/>
                <a:gd name="T22" fmla="*/ 16 w 154"/>
                <a:gd name="T23" fmla="*/ 45 h 232"/>
                <a:gd name="T24" fmla="*/ 67 w 154"/>
                <a:gd name="T25" fmla="*/ 13 h 232"/>
                <a:gd name="T26" fmla="*/ 120 w 154"/>
                <a:gd name="T27" fmla="*/ 68 h 232"/>
                <a:gd name="T28" fmla="*/ 88 w 154"/>
                <a:gd name="T29" fmla="*/ 135 h 232"/>
                <a:gd name="T30" fmla="*/ 4 w 154"/>
                <a:gd name="T31" fmla="*/ 218 h 232"/>
                <a:gd name="T32" fmla="*/ 0 w 154"/>
                <a:gd name="T33" fmla="*/ 232 h 232"/>
                <a:gd name="T34" fmla="*/ 144 w 154"/>
                <a:gd name="T35" fmla="*/ 232 h 232"/>
                <a:gd name="T36" fmla="*/ 154 w 154"/>
                <a:gd name="T37" fmla="*/ 16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232">
                  <a:moveTo>
                    <a:pt x="154" y="168"/>
                  </a:moveTo>
                  <a:lnTo>
                    <a:pt x="142" y="168"/>
                  </a:lnTo>
                  <a:cubicBezTo>
                    <a:pt x="141" y="176"/>
                    <a:pt x="138" y="196"/>
                    <a:pt x="133" y="200"/>
                  </a:cubicBezTo>
                  <a:cubicBezTo>
                    <a:pt x="130" y="202"/>
                    <a:pt x="104" y="202"/>
                    <a:pt x="99" y="202"/>
                  </a:cubicBezTo>
                  <a:lnTo>
                    <a:pt x="35" y="202"/>
                  </a:lnTo>
                  <a:cubicBezTo>
                    <a:pt x="71" y="170"/>
                    <a:pt x="83" y="160"/>
                    <a:pt x="104" y="143"/>
                  </a:cubicBezTo>
                  <a:cubicBezTo>
                    <a:pt x="130" y="123"/>
                    <a:pt x="154" y="101"/>
                    <a:pt x="154" y="68"/>
                  </a:cubicBezTo>
                  <a:cubicBezTo>
                    <a:pt x="154" y="26"/>
                    <a:pt x="117" y="0"/>
                    <a:pt x="73" y="0"/>
                  </a:cubicBezTo>
                  <a:cubicBezTo>
                    <a:pt x="29" y="0"/>
                    <a:pt x="0" y="30"/>
                    <a:pt x="0" y="62"/>
                  </a:cubicBezTo>
                  <a:cubicBezTo>
                    <a:pt x="0" y="80"/>
                    <a:pt x="15" y="82"/>
                    <a:pt x="19" y="82"/>
                  </a:cubicBezTo>
                  <a:cubicBezTo>
                    <a:pt x="27" y="82"/>
                    <a:pt x="37" y="76"/>
                    <a:pt x="37" y="64"/>
                  </a:cubicBezTo>
                  <a:cubicBezTo>
                    <a:pt x="37" y="57"/>
                    <a:pt x="35" y="45"/>
                    <a:pt x="16" y="45"/>
                  </a:cubicBezTo>
                  <a:cubicBezTo>
                    <a:pt x="27" y="20"/>
                    <a:pt x="51" y="13"/>
                    <a:pt x="67" y="13"/>
                  </a:cubicBezTo>
                  <a:cubicBezTo>
                    <a:pt x="102" y="13"/>
                    <a:pt x="120" y="40"/>
                    <a:pt x="120" y="68"/>
                  </a:cubicBezTo>
                  <a:cubicBezTo>
                    <a:pt x="120" y="98"/>
                    <a:pt x="99" y="122"/>
                    <a:pt x="88" y="135"/>
                  </a:cubicBezTo>
                  <a:lnTo>
                    <a:pt x="4" y="218"/>
                  </a:lnTo>
                  <a:cubicBezTo>
                    <a:pt x="0" y="221"/>
                    <a:pt x="0" y="222"/>
                    <a:pt x="0" y="232"/>
                  </a:cubicBezTo>
                  <a:lnTo>
                    <a:pt x="144" y="232"/>
                  </a:lnTo>
                  <a:lnTo>
                    <a:pt x="154" y="16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504" name="Freeform 255">
              <a:extLst>
                <a:ext uri="{FF2B5EF4-FFF2-40B4-BE49-F238E27FC236}">
                  <a16:creationId xmlns:a16="http://schemas.microsoft.com/office/drawing/2014/main" id="{BCCBBBD6-98E3-417E-B41D-AE63A0CAD675}"/>
                </a:ext>
              </a:extLst>
            </p:cNvPr>
            <p:cNvSpPr>
              <a:spLocks noEditPoints="1"/>
            </p:cNvSpPr>
            <p:nvPr>
              <p:custDataLst>
                <p:tags r:id="rId45"/>
              </p:custDataLst>
            </p:nvPr>
          </p:nvSpPr>
          <p:spPr bwMode="auto">
            <a:xfrm>
              <a:off x="6310313" y="3086101"/>
              <a:ext cx="44450" cy="46038"/>
            </a:xfrm>
            <a:custGeom>
              <a:avLst/>
              <a:gdLst>
                <a:gd name="T0" fmla="*/ 164 w 164"/>
                <a:gd name="T1" fmla="*/ 61 h 157"/>
                <a:gd name="T2" fmla="*/ 100 w 164"/>
                <a:gd name="T3" fmla="*/ 0 h 157"/>
                <a:gd name="T4" fmla="*/ 0 w 164"/>
                <a:gd name="T5" fmla="*/ 96 h 157"/>
                <a:gd name="T6" fmla="*/ 63 w 164"/>
                <a:gd name="T7" fmla="*/ 157 h 157"/>
                <a:gd name="T8" fmla="*/ 164 w 164"/>
                <a:gd name="T9" fmla="*/ 61 h 157"/>
                <a:gd name="T10" fmla="*/ 64 w 164"/>
                <a:gd name="T11" fmla="*/ 148 h 157"/>
                <a:gd name="T12" fmla="*/ 29 w 164"/>
                <a:gd name="T13" fmla="*/ 109 h 157"/>
                <a:gd name="T14" fmla="*/ 49 w 164"/>
                <a:gd name="T15" fmla="*/ 40 h 157"/>
                <a:gd name="T16" fmla="*/ 100 w 164"/>
                <a:gd name="T17" fmla="*/ 10 h 157"/>
                <a:gd name="T18" fmla="*/ 135 w 164"/>
                <a:gd name="T19" fmla="*/ 49 h 157"/>
                <a:gd name="T20" fmla="*/ 115 w 164"/>
                <a:gd name="T21" fmla="*/ 116 h 157"/>
                <a:gd name="T22" fmla="*/ 64 w 164"/>
                <a:gd name="T23" fmla="*/ 1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57">
                  <a:moveTo>
                    <a:pt x="164" y="61"/>
                  </a:moveTo>
                  <a:cubicBezTo>
                    <a:pt x="164" y="22"/>
                    <a:pt x="135" y="0"/>
                    <a:pt x="100" y="0"/>
                  </a:cubicBezTo>
                  <a:cubicBezTo>
                    <a:pt x="49" y="0"/>
                    <a:pt x="0" y="49"/>
                    <a:pt x="0" y="96"/>
                  </a:cubicBezTo>
                  <a:cubicBezTo>
                    <a:pt x="0" y="131"/>
                    <a:pt x="25" y="157"/>
                    <a:pt x="63" y="157"/>
                  </a:cubicBezTo>
                  <a:cubicBezTo>
                    <a:pt x="113" y="157"/>
                    <a:pt x="164" y="111"/>
                    <a:pt x="164" y="61"/>
                  </a:cubicBezTo>
                  <a:close/>
                  <a:moveTo>
                    <a:pt x="64" y="148"/>
                  </a:moveTo>
                  <a:cubicBezTo>
                    <a:pt x="46" y="148"/>
                    <a:pt x="29" y="136"/>
                    <a:pt x="29" y="109"/>
                  </a:cubicBezTo>
                  <a:cubicBezTo>
                    <a:pt x="29" y="95"/>
                    <a:pt x="36" y="60"/>
                    <a:pt x="49" y="40"/>
                  </a:cubicBezTo>
                  <a:cubicBezTo>
                    <a:pt x="64" y="19"/>
                    <a:pt x="84" y="10"/>
                    <a:pt x="100" y="10"/>
                  </a:cubicBezTo>
                  <a:cubicBezTo>
                    <a:pt x="119" y="10"/>
                    <a:pt x="135" y="23"/>
                    <a:pt x="135" y="49"/>
                  </a:cubicBezTo>
                  <a:cubicBezTo>
                    <a:pt x="135" y="57"/>
                    <a:pt x="131" y="91"/>
                    <a:pt x="115" y="116"/>
                  </a:cubicBezTo>
                  <a:cubicBezTo>
                    <a:pt x="102" y="136"/>
                    <a:pt x="81" y="148"/>
                    <a:pt x="64" y="148"/>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505" name="Freeform 256">
              <a:extLst>
                <a:ext uri="{FF2B5EF4-FFF2-40B4-BE49-F238E27FC236}">
                  <a16:creationId xmlns:a16="http://schemas.microsoft.com/office/drawing/2014/main" id="{F94CC7E5-D0E4-4DEE-9BDA-5DF77C8F6F20}"/>
                </a:ext>
              </a:extLst>
            </p:cNvPr>
            <p:cNvSpPr>
              <a:spLocks/>
            </p:cNvSpPr>
            <p:nvPr>
              <p:custDataLst>
                <p:tags r:id="rId46"/>
              </p:custDataLst>
            </p:nvPr>
          </p:nvSpPr>
          <p:spPr bwMode="auto">
            <a:xfrm>
              <a:off x="6373813" y="3030538"/>
              <a:ext cx="80963" cy="66675"/>
            </a:xfrm>
            <a:custGeom>
              <a:avLst/>
              <a:gdLst>
                <a:gd name="T0" fmla="*/ 296 w 296"/>
                <a:gd name="T1" fmla="*/ 35 h 226"/>
                <a:gd name="T2" fmla="*/ 276 w 296"/>
                <a:gd name="T3" fmla="*/ 0 h 226"/>
                <a:gd name="T4" fmla="*/ 250 w 296"/>
                <a:gd name="T5" fmla="*/ 23 h 226"/>
                <a:gd name="T6" fmla="*/ 257 w 296"/>
                <a:gd name="T7" fmla="*/ 38 h 226"/>
                <a:gd name="T8" fmla="*/ 275 w 296"/>
                <a:gd name="T9" fmla="*/ 80 h 226"/>
                <a:gd name="T10" fmla="*/ 250 w 296"/>
                <a:gd name="T11" fmla="*/ 152 h 226"/>
                <a:gd name="T12" fmla="*/ 193 w 296"/>
                <a:gd name="T13" fmla="*/ 190 h 226"/>
                <a:gd name="T14" fmla="*/ 145 w 296"/>
                <a:gd name="T15" fmla="*/ 145 h 226"/>
                <a:gd name="T16" fmla="*/ 162 w 296"/>
                <a:gd name="T17" fmla="*/ 86 h 226"/>
                <a:gd name="T18" fmla="*/ 153 w 296"/>
                <a:gd name="T19" fmla="*/ 75 h 226"/>
                <a:gd name="T20" fmla="*/ 139 w 296"/>
                <a:gd name="T21" fmla="*/ 84 h 226"/>
                <a:gd name="T22" fmla="*/ 128 w 296"/>
                <a:gd name="T23" fmla="*/ 144 h 226"/>
                <a:gd name="T24" fmla="*/ 60 w 296"/>
                <a:gd name="T25" fmla="*/ 190 h 226"/>
                <a:gd name="T26" fmla="*/ 16 w 296"/>
                <a:gd name="T27" fmla="*/ 133 h 226"/>
                <a:gd name="T28" fmla="*/ 67 w 296"/>
                <a:gd name="T29" fmla="*/ 12 h 226"/>
                <a:gd name="T30" fmla="*/ 58 w 296"/>
                <a:gd name="T31" fmla="*/ 2 h 226"/>
                <a:gd name="T32" fmla="*/ 45 w 296"/>
                <a:gd name="T33" fmla="*/ 13 h 226"/>
                <a:gd name="T34" fmla="*/ 0 w 296"/>
                <a:gd name="T35" fmla="*/ 155 h 226"/>
                <a:gd name="T36" fmla="*/ 53 w 296"/>
                <a:gd name="T37" fmla="*/ 226 h 226"/>
                <a:gd name="T38" fmla="*/ 130 w 296"/>
                <a:gd name="T39" fmla="*/ 174 h 226"/>
                <a:gd name="T40" fmla="*/ 184 w 296"/>
                <a:gd name="T41" fmla="*/ 226 h 226"/>
                <a:gd name="T42" fmla="*/ 265 w 296"/>
                <a:gd name="T43" fmla="*/ 158 h 226"/>
                <a:gd name="T44" fmla="*/ 296 w 296"/>
                <a:gd name="T45" fmla="*/ 3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 h="226">
                  <a:moveTo>
                    <a:pt x="296" y="35"/>
                  </a:moveTo>
                  <a:cubicBezTo>
                    <a:pt x="296" y="13"/>
                    <a:pt x="287" y="0"/>
                    <a:pt x="276" y="0"/>
                  </a:cubicBezTo>
                  <a:cubicBezTo>
                    <a:pt x="263" y="0"/>
                    <a:pt x="250" y="12"/>
                    <a:pt x="250" y="23"/>
                  </a:cubicBezTo>
                  <a:cubicBezTo>
                    <a:pt x="250" y="28"/>
                    <a:pt x="252" y="34"/>
                    <a:pt x="257" y="38"/>
                  </a:cubicBezTo>
                  <a:cubicBezTo>
                    <a:pt x="266" y="46"/>
                    <a:pt x="275" y="59"/>
                    <a:pt x="275" y="80"/>
                  </a:cubicBezTo>
                  <a:cubicBezTo>
                    <a:pt x="275" y="100"/>
                    <a:pt x="265" y="129"/>
                    <a:pt x="250" y="152"/>
                  </a:cubicBezTo>
                  <a:cubicBezTo>
                    <a:pt x="235" y="173"/>
                    <a:pt x="216" y="190"/>
                    <a:pt x="193" y="190"/>
                  </a:cubicBezTo>
                  <a:cubicBezTo>
                    <a:pt x="165" y="190"/>
                    <a:pt x="149" y="172"/>
                    <a:pt x="145" y="145"/>
                  </a:cubicBezTo>
                  <a:cubicBezTo>
                    <a:pt x="150" y="132"/>
                    <a:pt x="162" y="100"/>
                    <a:pt x="162" y="86"/>
                  </a:cubicBezTo>
                  <a:cubicBezTo>
                    <a:pt x="162" y="80"/>
                    <a:pt x="159" y="75"/>
                    <a:pt x="153" y="75"/>
                  </a:cubicBezTo>
                  <a:cubicBezTo>
                    <a:pt x="149" y="75"/>
                    <a:pt x="143" y="76"/>
                    <a:pt x="139" y="84"/>
                  </a:cubicBezTo>
                  <a:cubicBezTo>
                    <a:pt x="134" y="94"/>
                    <a:pt x="128" y="126"/>
                    <a:pt x="128" y="144"/>
                  </a:cubicBezTo>
                  <a:cubicBezTo>
                    <a:pt x="111" y="168"/>
                    <a:pt x="91" y="190"/>
                    <a:pt x="60" y="190"/>
                  </a:cubicBezTo>
                  <a:cubicBezTo>
                    <a:pt x="27" y="190"/>
                    <a:pt x="16" y="161"/>
                    <a:pt x="16" y="133"/>
                  </a:cubicBezTo>
                  <a:cubicBezTo>
                    <a:pt x="16" y="70"/>
                    <a:pt x="67" y="18"/>
                    <a:pt x="67" y="12"/>
                  </a:cubicBezTo>
                  <a:cubicBezTo>
                    <a:pt x="67" y="6"/>
                    <a:pt x="63" y="2"/>
                    <a:pt x="58" y="2"/>
                  </a:cubicBezTo>
                  <a:cubicBezTo>
                    <a:pt x="51" y="2"/>
                    <a:pt x="48" y="9"/>
                    <a:pt x="45" y="13"/>
                  </a:cubicBezTo>
                  <a:cubicBezTo>
                    <a:pt x="19" y="50"/>
                    <a:pt x="0" y="109"/>
                    <a:pt x="0" y="155"/>
                  </a:cubicBezTo>
                  <a:cubicBezTo>
                    <a:pt x="0" y="189"/>
                    <a:pt x="12" y="226"/>
                    <a:pt x="53" y="226"/>
                  </a:cubicBezTo>
                  <a:cubicBezTo>
                    <a:pt x="88" y="226"/>
                    <a:pt x="112" y="201"/>
                    <a:pt x="130" y="174"/>
                  </a:cubicBezTo>
                  <a:cubicBezTo>
                    <a:pt x="134" y="203"/>
                    <a:pt x="154" y="226"/>
                    <a:pt x="184" y="226"/>
                  </a:cubicBezTo>
                  <a:cubicBezTo>
                    <a:pt x="223" y="226"/>
                    <a:pt x="247" y="196"/>
                    <a:pt x="265" y="158"/>
                  </a:cubicBezTo>
                  <a:cubicBezTo>
                    <a:pt x="277" y="134"/>
                    <a:pt x="296" y="66"/>
                    <a:pt x="296" y="35"/>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506" name="Freeform 257">
              <a:extLst>
                <a:ext uri="{FF2B5EF4-FFF2-40B4-BE49-F238E27FC236}">
                  <a16:creationId xmlns:a16="http://schemas.microsoft.com/office/drawing/2014/main" id="{DCE45407-A0E2-4E86-B00C-04FB0230FCB7}"/>
                </a:ext>
              </a:extLst>
            </p:cNvPr>
            <p:cNvSpPr>
              <a:spLocks/>
            </p:cNvSpPr>
            <p:nvPr>
              <p:custDataLst>
                <p:tags r:id="rId47"/>
              </p:custDataLst>
            </p:nvPr>
          </p:nvSpPr>
          <p:spPr bwMode="auto">
            <a:xfrm>
              <a:off x="6467475" y="2973388"/>
              <a:ext cx="42863" cy="68263"/>
            </a:xfrm>
            <a:custGeom>
              <a:avLst/>
              <a:gdLst>
                <a:gd name="T0" fmla="*/ 155 w 155"/>
                <a:gd name="T1" fmla="*/ 168 h 232"/>
                <a:gd name="T2" fmla="*/ 143 w 155"/>
                <a:gd name="T3" fmla="*/ 168 h 232"/>
                <a:gd name="T4" fmla="*/ 134 w 155"/>
                <a:gd name="T5" fmla="*/ 200 h 232"/>
                <a:gd name="T6" fmla="*/ 99 w 155"/>
                <a:gd name="T7" fmla="*/ 202 h 232"/>
                <a:gd name="T8" fmla="*/ 35 w 155"/>
                <a:gd name="T9" fmla="*/ 202 h 232"/>
                <a:gd name="T10" fmla="*/ 105 w 155"/>
                <a:gd name="T11" fmla="*/ 143 h 232"/>
                <a:gd name="T12" fmla="*/ 155 w 155"/>
                <a:gd name="T13" fmla="*/ 68 h 232"/>
                <a:gd name="T14" fmla="*/ 73 w 155"/>
                <a:gd name="T15" fmla="*/ 0 h 232"/>
                <a:gd name="T16" fmla="*/ 0 w 155"/>
                <a:gd name="T17" fmla="*/ 62 h 232"/>
                <a:gd name="T18" fmla="*/ 19 w 155"/>
                <a:gd name="T19" fmla="*/ 82 h 232"/>
                <a:gd name="T20" fmla="*/ 37 w 155"/>
                <a:gd name="T21" fmla="*/ 64 h 232"/>
                <a:gd name="T22" fmla="*/ 17 w 155"/>
                <a:gd name="T23" fmla="*/ 45 h 232"/>
                <a:gd name="T24" fmla="*/ 68 w 155"/>
                <a:gd name="T25" fmla="*/ 13 h 232"/>
                <a:gd name="T26" fmla="*/ 121 w 155"/>
                <a:gd name="T27" fmla="*/ 68 h 232"/>
                <a:gd name="T28" fmla="*/ 88 w 155"/>
                <a:gd name="T29" fmla="*/ 135 h 232"/>
                <a:gd name="T30" fmla="*/ 4 w 155"/>
                <a:gd name="T31" fmla="*/ 218 h 232"/>
                <a:gd name="T32" fmla="*/ 0 w 155"/>
                <a:gd name="T33" fmla="*/ 232 h 232"/>
                <a:gd name="T34" fmla="*/ 144 w 155"/>
                <a:gd name="T35" fmla="*/ 232 h 232"/>
                <a:gd name="T36" fmla="*/ 155 w 155"/>
                <a:gd name="T37" fmla="*/ 16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5" h="232">
                  <a:moveTo>
                    <a:pt x="155" y="168"/>
                  </a:moveTo>
                  <a:lnTo>
                    <a:pt x="143" y="168"/>
                  </a:lnTo>
                  <a:cubicBezTo>
                    <a:pt x="142" y="176"/>
                    <a:pt x="138" y="196"/>
                    <a:pt x="134" y="200"/>
                  </a:cubicBezTo>
                  <a:cubicBezTo>
                    <a:pt x="131" y="202"/>
                    <a:pt x="104" y="202"/>
                    <a:pt x="99" y="202"/>
                  </a:cubicBezTo>
                  <a:lnTo>
                    <a:pt x="35" y="202"/>
                  </a:lnTo>
                  <a:cubicBezTo>
                    <a:pt x="72" y="170"/>
                    <a:pt x="84" y="160"/>
                    <a:pt x="105" y="143"/>
                  </a:cubicBezTo>
                  <a:cubicBezTo>
                    <a:pt x="130" y="123"/>
                    <a:pt x="155" y="101"/>
                    <a:pt x="155" y="68"/>
                  </a:cubicBezTo>
                  <a:cubicBezTo>
                    <a:pt x="155" y="26"/>
                    <a:pt x="118" y="0"/>
                    <a:pt x="73" y="0"/>
                  </a:cubicBezTo>
                  <a:cubicBezTo>
                    <a:pt x="30" y="0"/>
                    <a:pt x="0" y="30"/>
                    <a:pt x="0" y="62"/>
                  </a:cubicBezTo>
                  <a:cubicBezTo>
                    <a:pt x="0" y="80"/>
                    <a:pt x="15" y="82"/>
                    <a:pt x="19" y="82"/>
                  </a:cubicBezTo>
                  <a:cubicBezTo>
                    <a:pt x="27" y="82"/>
                    <a:pt x="37" y="76"/>
                    <a:pt x="37" y="64"/>
                  </a:cubicBezTo>
                  <a:cubicBezTo>
                    <a:pt x="37" y="57"/>
                    <a:pt x="35" y="45"/>
                    <a:pt x="17" y="45"/>
                  </a:cubicBezTo>
                  <a:cubicBezTo>
                    <a:pt x="28" y="20"/>
                    <a:pt x="51" y="13"/>
                    <a:pt x="68" y="13"/>
                  </a:cubicBezTo>
                  <a:cubicBezTo>
                    <a:pt x="103" y="13"/>
                    <a:pt x="121" y="40"/>
                    <a:pt x="121" y="68"/>
                  </a:cubicBezTo>
                  <a:cubicBezTo>
                    <a:pt x="121" y="98"/>
                    <a:pt x="99" y="122"/>
                    <a:pt x="88" y="135"/>
                  </a:cubicBezTo>
                  <a:lnTo>
                    <a:pt x="4" y="218"/>
                  </a:lnTo>
                  <a:cubicBezTo>
                    <a:pt x="0" y="221"/>
                    <a:pt x="0" y="222"/>
                    <a:pt x="0" y="232"/>
                  </a:cubicBezTo>
                  <a:lnTo>
                    <a:pt x="144" y="232"/>
                  </a:lnTo>
                  <a:lnTo>
                    <a:pt x="155" y="16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507" name="Freeform 258">
              <a:extLst>
                <a:ext uri="{FF2B5EF4-FFF2-40B4-BE49-F238E27FC236}">
                  <a16:creationId xmlns:a16="http://schemas.microsoft.com/office/drawing/2014/main" id="{920CE5A8-3167-4A5C-ABCD-CD00D44030EF}"/>
                </a:ext>
              </a:extLst>
            </p:cNvPr>
            <p:cNvSpPr>
              <a:spLocks noEditPoints="1"/>
            </p:cNvSpPr>
            <p:nvPr>
              <p:custDataLst>
                <p:tags r:id="rId48"/>
              </p:custDataLst>
            </p:nvPr>
          </p:nvSpPr>
          <p:spPr bwMode="auto">
            <a:xfrm>
              <a:off x="6457950" y="3086101"/>
              <a:ext cx="52388" cy="65088"/>
            </a:xfrm>
            <a:custGeom>
              <a:avLst/>
              <a:gdLst>
                <a:gd name="T0" fmla="*/ 27 w 195"/>
                <a:gd name="T1" fmla="*/ 196 h 222"/>
                <a:gd name="T2" fmla="*/ 10 w 195"/>
                <a:gd name="T3" fmla="*/ 209 h 222"/>
                <a:gd name="T4" fmla="*/ 0 w 195"/>
                <a:gd name="T5" fmla="*/ 216 h 222"/>
                <a:gd name="T6" fmla="*/ 5 w 195"/>
                <a:gd name="T7" fmla="*/ 222 h 222"/>
                <a:gd name="T8" fmla="*/ 35 w 195"/>
                <a:gd name="T9" fmla="*/ 220 h 222"/>
                <a:gd name="T10" fmla="*/ 72 w 195"/>
                <a:gd name="T11" fmla="*/ 222 h 222"/>
                <a:gd name="T12" fmla="*/ 79 w 195"/>
                <a:gd name="T13" fmla="*/ 214 h 222"/>
                <a:gd name="T14" fmla="*/ 70 w 195"/>
                <a:gd name="T15" fmla="*/ 209 h 222"/>
                <a:gd name="T16" fmla="*/ 53 w 195"/>
                <a:gd name="T17" fmla="*/ 205 h 222"/>
                <a:gd name="T18" fmla="*/ 56 w 195"/>
                <a:gd name="T19" fmla="*/ 189 h 222"/>
                <a:gd name="T20" fmla="*/ 69 w 195"/>
                <a:gd name="T21" fmla="*/ 137 h 222"/>
                <a:gd name="T22" fmla="*/ 105 w 195"/>
                <a:gd name="T23" fmla="*/ 157 h 222"/>
                <a:gd name="T24" fmla="*/ 195 w 195"/>
                <a:gd name="T25" fmla="*/ 58 h 222"/>
                <a:gd name="T26" fmla="*/ 143 w 195"/>
                <a:gd name="T27" fmla="*/ 0 h 222"/>
                <a:gd name="T28" fmla="*/ 93 w 195"/>
                <a:gd name="T29" fmla="*/ 24 h 222"/>
                <a:gd name="T30" fmla="*/ 57 w 195"/>
                <a:gd name="T31" fmla="*/ 0 h 222"/>
                <a:gd name="T32" fmla="*/ 30 w 195"/>
                <a:gd name="T33" fmla="*/ 19 h 222"/>
                <a:gd name="T34" fmla="*/ 17 w 195"/>
                <a:gd name="T35" fmla="*/ 53 h 222"/>
                <a:gd name="T36" fmla="*/ 23 w 195"/>
                <a:gd name="T37" fmla="*/ 58 h 222"/>
                <a:gd name="T38" fmla="*/ 31 w 195"/>
                <a:gd name="T39" fmla="*/ 47 h 222"/>
                <a:gd name="T40" fmla="*/ 56 w 195"/>
                <a:gd name="T41" fmla="*/ 10 h 222"/>
                <a:gd name="T42" fmla="*/ 68 w 195"/>
                <a:gd name="T43" fmla="*/ 27 h 222"/>
                <a:gd name="T44" fmla="*/ 67 w 195"/>
                <a:gd name="T45" fmla="*/ 37 h 222"/>
                <a:gd name="T46" fmla="*/ 27 w 195"/>
                <a:gd name="T47" fmla="*/ 196 h 222"/>
                <a:gd name="T48" fmla="*/ 93 w 195"/>
                <a:gd name="T49" fmla="*/ 42 h 222"/>
                <a:gd name="T50" fmla="*/ 141 w 195"/>
                <a:gd name="T51" fmla="*/ 10 h 222"/>
                <a:gd name="T52" fmla="*/ 167 w 195"/>
                <a:gd name="T53" fmla="*/ 44 h 222"/>
                <a:gd name="T54" fmla="*/ 149 w 195"/>
                <a:gd name="T55" fmla="*/ 114 h 222"/>
                <a:gd name="T56" fmla="*/ 105 w 195"/>
                <a:gd name="T57" fmla="*/ 148 h 222"/>
                <a:gd name="T58" fmla="*/ 74 w 195"/>
                <a:gd name="T59" fmla="*/ 117 h 222"/>
                <a:gd name="T60" fmla="*/ 75 w 195"/>
                <a:gd name="T61" fmla="*/ 112 h 222"/>
                <a:gd name="T62" fmla="*/ 93 w 195"/>
                <a:gd name="T63" fmla="*/ 4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5" h="222">
                  <a:moveTo>
                    <a:pt x="27" y="196"/>
                  </a:moveTo>
                  <a:cubicBezTo>
                    <a:pt x="24" y="206"/>
                    <a:pt x="24" y="209"/>
                    <a:pt x="10" y="209"/>
                  </a:cubicBezTo>
                  <a:cubicBezTo>
                    <a:pt x="5" y="209"/>
                    <a:pt x="0" y="209"/>
                    <a:pt x="0" y="216"/>
                  </a:cubicBezTo>
                  <a:cubicBezTo>
                    <a:pt x="0" y="220"/>
                    <a:pt x="3" y="222"/>
                    <a:pt x="5" y="222"/>
                  </a:cubicBezTo>
                  <a:cubicBezTo>
                    <a:pt x="14" y="222"/>
                    <a:pt x="26" y="220"/>
                    <a:pt x="35" y="220"/>
                  </a:cubicBezTo>
                  <a:cubicBezTo>
                    <a:pt x="47" y="220"/>
                    <a:pt x="60" y="222"/>
                    <a:pt x="72" y="222"/>
                  </a:cubicBezTo>
                  <a:cubicBezTo>
                    <a:pt x="75" y="222"/>
                    <a:pt x="79" y="221"/>
                    <a:pt x="79" y="214"/>
                  </a:cubicBezTo>
                  <a:cubicBezTo>
                    <a:pt x="79" y="209"/>
                    <a:pt x="74" y="209"/>
                    <a:pt x="70" y="209"/>
                  </a:cubicBezTo>
                  <a:cubicBezTo>
                    <a:pt x="62" y="209"/>
                    <a:pt x="53" y="209"/>
                    <a:pt x="53" y="205"/>
                  </a:cubicBezTo>
                  <a:cubicBezTo>
                    <a:pt x="53" y="203"/>
                    <a:pt x="55" y="194"/>
                    <a:pt x="56" y="189"/>
                  </a:cubicBezTo>
                  <a:cubicBezTo>
                    <a:pt x="61" y="170"/>
                    <a:pt x="65" y="151"/>
                    <a:pt x="69" y="137"/>
                  </a:cubicBezTo>
                  <a:cubicBezTo>
                    <a:pt x="73" y="144"/>
                    <a:pt x="84" y="157"/>
                    <a:pt x="105" y="157"/>
                  </a:cubicBezTo>
                  <a:cubicBezTo>
                    <a:pt x="148" y="157"/>
                    <a:pt x="195" y="110"/>
                    <a:pt x="195" y="58"/>
                  </a:cubicBezTo>
                  <a:cubicBezTo>
                    <a:pt x="195" y="17"/>
                    <a:pt x="167" y="0"/>
                    <a:pt x="143" y="0"/>
                  </a:cubicBezTo>
                  <a:cubicBezTo>
                    <a:pt x="121" y="0"/>
                    <a:pt x="102" y="15"/>
                    <a:pt x="93" y="24"/>
                  </a:cubicBezTo>
                  <a:cubicBezTo>
                    <a:pt x="87" y="5"/>
                    <a:pt x="68" y="0"/>
                    <a:pt x="57" y="0"/>
                  </a:cubicBezTo>
                  <a:cubicBezTo>
                    <a:pt x="44" y="0"/>
                    <a:pt x="35" y="9"/>
                    <a:pt x="30" y="19"/>
                  </a:cubicBezTo>
                  <a:cubicBezTo>
                    <a:pt x="23" y="30"/>
                    <a:pt x="17" y="51"/>
                    <a:pt x="17" y="53"/>
                  </a:cubicBezTo>
                  <a:cubicBezTo>
                    <a:pt x="17" y="58"/>
                    <a:pt x="22" y="58"/>
                    <a:pt x="23" y="58"/>
                  </a:cubicBezTo>
                  <a:cubicBezTo>
                    <a:pt x="28" y="58"/>
                    <a:pt x="28" y="57"/>
                    <a:pt x="31" y="47"/>
                  </a:cubicBezTo>
                  <a:cubicBezTo>
                    <a:pt x="36" y="27"/>
                    <a:pt x="42" y="10"/>
                    <a:pt x="56" y="10"/>
                  </a:cubicBezTo>
                  <a:cubicBezTo>
                    <a:pt x="65" y="10"/>
                    <a:pt x="68" y="17"/>
                    <a:pt x="68" y="27"/>
                  </a:cubicBezTo>
                  <a:cubicBezTo>
                    <a:pt x="68" y="31"/>
                    <a:pt x="67" y="35"/>
                    <a:pt x="67" y="37"/>
                  </a:cubicBezTo>
                  <a:lnTo>
                    <a:pt x="27" y="196"/>
                  </a:lnTo>
                  <a:close/>
                  <a:moveTo>
                    <a:pt x="93" y="42"/>
                  </a:moveTo>
                  <a:cubicBezTo>
                    <a:pt x="113" y="15"/>
                    <a:pt x="130" y="10"/>
                    <a:pt x="141" y="10"/>
                  </a:cubicBezTo>
                  <a:cubicBezTo>
                    <a:pt x="155" y="10"/>
                    <a:pt x="167" y="20"/>
                    <a:pt x="167" y="44"/>
                  </a:cubicBezTo>
                  <a:cubicBezTo>
                    <a:pt x="167" y="58"/>
                    <a:pt x="159" y="94"/>
                    <a:pt x="149" y="114"/>
                  </a:cubicBezTo>
                  <a:cubicBezTo>
                    <a:pt x="140" y="131"/>
                    <a:pt x="123" y="148"/>
                    <a:pt x="105" y="148"/>
                  </a:cubicBezTo>
                  <a:cubicBezTo>
                    <a:pt x="80" y="148"/>
                    <a:pt x="74" y="121"/>
                    <a:pt x="74" y="117"/>
                  </a:cubicBezTo>
                  <a:cubicBezTo>
                    <a:pt x="74" y="116"/>
                    <a:pt x="75" y="113"/>
                    <a:pt x="75" y="112"/>
                  </a:cubicBezTo>
                  <a:lnTo>
                    <a:pt x="93" y="42"/>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508" name="Freeform 259">
              <a:extLst>
                <a:ext uri="{FF2B5EF4-FFF2-40B4-BE49-F238E27FC236}">
                  <a16:creationId xmlns:a16="http://schemas.microsoft.com/office/drawing/2014/main" id="{0D082858-5DA0-47BA-97CF-4ED3F250605F}"/>
                </a:ext>
              </a:extLst>
            </p:cNvPr>
            <p:cNvSpPr>
              <a:spLocks/>
            </p:cNvSpPr>
            <p:nvPr>
              <p:custDataLst>
                <p:tags r:id="rId49"/>
              </p:custDataLst>
            </p:nvPr>
          </p:nvSpPr>
          <p:spPr bwMode="auto">
            <a:xfrm>
              <a:off x="6572250" y="3016251"/>
              <a:ext cx="82550" cy="85725"/>
            </a:xfrm>
            <a:custGeom>
              <a:avLst/>
              <a:gdLst>
                <a:gd name="T0" fmla="*/ 295 w 304"/>
                <a:gd name="T1" fmla="*/ 21 h 290"/>
                <a:gd name="T2" fmla="*/ 304 w 304"/>
                <a:gd name="T3" fmla="*/ 10 h 290"/>
                <a:gd name="T4" fmla="*/ 294 w 304"/>
                <a:gd name="T5" fmla="*/ 0 h 290"/>
                <a:gd name="T6" fmla="*/ 285 w 304"/>
                <a:gd name="T7" fmla="*/ 4 h 290"/>
                <a:gd name="T8" fmla="*/ 9 w 304"/>
                <a:gd name="T9" fmla="*/ 134 h 290"/>
                <a:gd name="T10" fmla="*/ 0 w 304"/>
                <a:gd name="T11" fmla="*/ 145 h 290"/>
                <a:gd name="T12" fmla="*/ 9 w 304"/>
                <a:gd name="T13" fmla="*/ 156 h 290"/>
                <a:gd name="T14" fmla="*/ 285 w 304"/>
                <a:gd name="T15" fmla="*/ 286 h 290"/>
                <a:gd name="T16" fmla="*/ 294 w 304"/>
                <a:gd name="T17" fmla="*/ 290 h 290"/>
                <a:gd name="T18" fmla="*/ 304 w 304"/>
                <a:gd name="T19" fmla="*/ 280 h 290"/>
                <a:gd name="T20" fmla="*/ 295 w 304"/>
                <a:gd name="T21" fmla="*/ 269 h 290"/>
                <a:gd name="T22" fmla="*/ 33 w 304"/>
                <a:gd name="T23" fmla="*/ 145 h 290"/>
                <a:gd name="T24" fmla="*/ 295 w 304"/>
                <a:gd name="T25" fmla="*/ 2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290">
                  <a:moveTo>
                    <a:pt x="295" y="21"/>
                  </a:moveTo>
                  <a:cubicBezTo>
                    <a:pt x="301" y="18"/>
                    <a:pt x="304" y="16"/>
                    <a:pt x="304" y="10"/>
                  </a:cubicBezTo>
                  <a:cubicBezTo>
                    <a:pt x="304" y="5"/>
                    <a:pt x="300" y="0"/>
                    <a:pt x="294" y="0"/>
                  </a:cubicBezTo>
                  <a:cubicBezTo>
                    <a:pt x="293" y="0"/>
                    <a:pt x="292" y="0"/>
                    <a:pt x="285" y="4"/>
                  </a:cubicBezTo>
                  <a:lnTo>
                    <a:pt x="9" y="134"/>
                  </a:lnTo>
                  <a:cubicBezTo>
                    <a:pt x="4" y="136"/>
                    <a:pt x="0" y="139"/>
                    <a:pt x="0" y="145"/>
                  </a:cubicBezTo>
                  <a:cubicBezTo>
                    <a:pt x="0" y="151"/>
                    <a:pt x="4" y="153"/>
                    <a:pt x="9" y="156"/>
                  </a:cubicBezTo>
                  <a:lnTo>
                    <a:pt x="285" y="286"/>
                  </a:lnTo>
                  <a:cubicBezTo>
                    <a:pt x="292" y="290"/>
                    <a:pt x="293" y="290"/>
                    <a:pt x="294" y="290"/>
                  </a:cubicBezTo>
                  <a:cubicBezTo>
                    <a:pt x="300" y="290"/>
                    <a:pt x="304" y="285"/>
                    <a:pt x="304" y="280"/>
                  </a:cubicBezTo>
                  <a:cubicBezTo>
                    <a:pt x="304" y="274"/>
                    <a:pt x="301" y="272"/>
                    <a:pt x="295" y="269"/>
                  </a:cubicBezTo>
                  <a:lnTo>
                    <a:pt x="33" y="145"/>
                  </a:lnTo>
                  <a:lnTo>
                    <a:pt x="295" y="21"/>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509" name="Freeform 260">
              <a:extLst>
                <a:ext uri="{FF2B5EF4-FFF2-40B4-BE49-F238E27FC236}">
                  <a16:creationId xmlns:a16="http://schemas.microsoft.com/office/drawing/2014/main" id="{24E473F1-F0E1-407A-937E-CA43C1ABE5BB}"/>
                </a:ext>
              </a:extLst>
            </p:cNvPr>
            <p:cNvSpPr>
              <a:spLocks/>
            </p:cNvSpPr>
            <p:nvPr>
              <p:custDataLst>
                <p:tags r:id="rId50"/>
              </p:custDataLst>
            </p:nvPr>
          </p:nvSpPr>
          <p:spPr bwMode="auto">
            <a:xfrm>
              <a:off x="6677025" y="3016251"/>
              <a:ext cx="84138" cy="85725"/>
            </a:xfrm>
            <a:custGeom>
              <a:avLst/>
              <a:gdLst>
                <a:gd name="T0" fmla="*/ 296 w 305"/>
                <a:gd name="T1" fmla="*/ 21 h 290"/>
                <a:gd name="T2" fmla="*/ 305 w 305"/>
                <a:gd name="T3" fmla="*/ 10 h 290"/>
                <a:gd name="T4" fmla="*/ 295 w 305"/>
                <a:gd name="T5" fmla="*/ 0 h 290"/>
                <a:gd name="T6" fmla="*/ 286 w 305"/>
                <a:gd name="T7" fmla="*/ 4 h 290"/>
                <a:gd name="T8" fmla="*/ 10 w 305"/>
                <a:gd name="T9" fmla="*/ 134 h 290"/>
                <a:gd name="T10" fmla="*/ 0 w 305"/>
                <a:gd name="T11" fmla="*/ 145 h 290"/>
                <a:gd name="T12" fmla="*/ 10 w 305"/>
                <a:gd name="T13" fmla="*/ 156 h 290"/>
                <a:gd name="T14" fmla="*/ 286 w 305"/>
                <a:gd name="T15" fmla="*/ 286 h 290"/>
                <a:gd name="T16" fmla="*/ 295 w 305"/>
                <a:gd name="T17" fmla="*/ 290 h 290"/>
                <a:gd name="T18" fmla="*/ 305 w 305"/>
                <a:gd name="T19" fmla="*/ 280 h 290"/>
                <a:gd name="T20" fmla="*/ 296 w 305"/>
                <a:gd name="T21" fmla="*/ 269 h 290"/>
                <a:gd name="T22" fmla="*/ 34 w 305"/>
                <a:gd name="T23" fmla="*/ 145 h 290"/>
                <a:gd name="T24" fmla="*/ 296 w 305"/>
                <a:gd name="T25" fmla="*/ 2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5" h="290">
                  <a:moveTo>
                    <a:pt x="296" y="21"/>
                  </a:moveTo>
                  <a:cubicBezTo>
                    <a:pt x="302" y="18"/>
                    <a:pt x="305" y="16"/>
                    <a:pt x="305" y="10"/>
                  </a:cubicBezTo>
                  <a:cubicBezTo>
                    <a:pt x="305" y="5"/>
                    <a:pt x="301" y="0"/>
                    <a:pt x="295" y="0"/>
                  </a:cubicBezTo>
                  <a:cubicBezTo>
                    <a:pt x="294" y="0"/>
                    <a:pt x="293" y="0"/>
                    <a:pt x="286" y="4"/>
                  </a:cubicBezTo>
                  <a:lnTo>
                    <a:pt x="10" y="134"/>
                  </a:lnTo>
                  <a:cubicBezTo>
                    <a:pt x="4" y="136"/>
                    <a:pt x="0" y="139"/>
                    <a:pt x="0" y="145"/>
                  </a:cubicBezTo>
                  <a:cubicBezTo>
                    <a:pt x="0" y="151"/>
                    <a:pt x="4" y="153"/>
                    <a:pt x="10" y="156"/>
                  </a:cubicBezTo>
                  <a:lnTo>
                    <a:pt x="286" y="286"/>
                  </a:lnTo>
                  <a:cubicBezTo>
                    <a:pt x="293" y="290"/>
                    <a:pt x="294" y="290"/>
                    <a:pt x="295" y="290"/>
                  </a:cubicBezTo>
                  <a:cubicBezTo>
                    <a:pt x="301" y="290"/>
                    <a:pt x="305" y="285"/>
                    <a:pt x="305" y="280"/>
                  </a:cubicBezTo>
                  <a:cubicBezTo>
                    <a:pt x="305" y="274"/>
                    <a:pt x="302" y="272"/>
                    <a:pt x="296" y="269"/>
                  </a:cubicBezTo>
                  <a:lnTo>
                    <a:pt x="34" y="145"/>
                  </a:lnTo>
                  <a:lnTo>
                    <a:pt x="296" y="21"/>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510" name="Freeform 261">
              <a:extLst>
                <a:ext uri="{FF2B5EF4-FFF2-40B4-BE49-F238E27FC236}">
                  <a16:creationId xmlns:a16="http://schemas.microsoft.com/office/drawing/2014/main" id="{73395518-8079-4D6E-B577-BFE2885F049C}"/>
                </a:ext>
              </a:extLst>
            </p:cNvPr>
            <p:cNvSpPr>
              <a:spLocks/>
            </p:cNvSpPr>
            <p:nvPr>
              <p:custDataLst>
                <p:tags r:id="rId51"/>
              </p:custDataLst>
            </p:nvPr>
          </p:nvSpPr>
          <p:spPr bwMode="auto">
            <a:xfrm>
              <a:off x="6821488" y="2997201"/>
              <a:ext cx="46038" cy="98425"/>
            </a:xfrm>
            <a:custGeom>
              <a:avLst/>
              <a:gdLst>
                <a:gd name="T0" fmla="*/ 102 w 165"/>
                <a:gd name="T1" fmla="*/ 13 h 333"/>
                <a:gd name="T2" fmla="*/ 91 w 165"/>
                <a:gd name="T3" fmla="*/ 0 h 333"/>
                <a:gd name="T4" fmla="*/ 0 w 165"/>
                <a:gd name="T5" fmla="*/ 32 h 333"/>
                <a:gd name="T6" fmla="*/ 0 w 165"/>
                <a:gd name="T7" fmla="*/ 48 h 333"/>
                <a:gd name="T8" fmla="*/ 65 w 165"/>
                <a:gd name="T9" fmla="*/ 35 h 333"/>
                <a:gd name="T10" fmla="*/ 65 w 165"/>
                <a:gd name="T11" fmla="*/ 293 h 333"/>
                <a:gd name="T12" fmla="*/ 19 w 165"/>
                <a:gd name="T13" fmla="*/ 317 h 333"/>
                <a:gd name="T14" fmla="*/ 3 w 165"/>
                <a:gd name="T15" fmla="*/ 317 h 333"/>
                <a:gd name="T16" fmla="*/ 3 w 165"/>
                <a:gd name="T17" fmla="*/ 333 h 333"/>
                <a:gd name="T18" fmla="*/ 84 w 165"/>
                <a:gd name="T19" fmla="*/ 331 h 333"/>
                <a:gd name="T20" fmla="*/ 165 w 165"/>
                <a:gd name="T21" fmla="*/ 333 h 333"/>
                <a:gd name="T22" fmla="*/ 165 w 165"/>
                <a:gd name="T23" fmla="*/ 317 h 333"/>
                <a:gd name="T24" fmla="*/ 149 w 165"/>
                <a:gd name="T25" fmla="*/ 317 h 333"/>
                <a:gd name="T26" fmla="*/ 102 w 165"/>
                <a:gd name="T27" fmla="*/ 293 h 333"/>
                <a:gd name="T28" fmla="*/ 102 w 165"/>
                <a:gd name="T29" fmla="*/ 1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3">
                  <a:moveTo>
                    <a:pt x="102" y="13"/>
                  </a:moveTo>
                  <a:cubicBezTo>
                    <a:pt x="102" y="1"/>
                    <a:pt x="102" y="0"/>
                    <a:pt x="91" y="0"/>
                  </a:cubicBezTo>
                  <a:cubicBezTo>
                    <a:pt x="60" y="32"/>
                    <a:pt x="16" y="32"/>
                    <a:pt x="0" y="32"/>
                  </a:cubicBezTo>
                  <a:lnTo>
                    <a:pt x="0" y="48"/>
                  </a:lnTo>
                  <a:cubicBezTo>
                    <a:pt x="10" y="48"/>
                    <a:pt x="40" y="48"/>
                    <a:pt x="65" y="35"/>
                  </a:cubicBezTo>
                  <a:lnTo>
                    <a:pt x="65" y="293"/>
                  </a:lnTo>
                  <a:cubicBezTo>
                    <a:pt x="65" y="311"/>
                    <a:pt x="64" y="317"/>
                    <a:pt x="19" y="317"/>
                  </a:cubicBezTo>
                  <a:lnTo>
                    <a:pt x="3" y="317"/>
                  </a:lnTo>
                  <a:lnTo>
                    <a:pt x="3" y="333"/>
                  </a:lnTo>
                  <a:cubicBezTo>
                    <a:pt x="21" y="331"/>
                    <a:pt x="64" y="331"/>
                    <a:pt x="84" y="331"/>
                  </a:cubicBezTo>
                  <a:cubicBezTo>
                    <a:pt x="104" y="331"/>
                    <a:pt x="147" y="331"/>
                    <a:pt x="165" y="333"/>
                  </a:cubicBezTo>
                  <a:lnTo>
                    <a:pt x="165" y="317"/>
                  </a:lnTo>
                  <a:lnTo>
                    <a:pt x="149" y="317"/>
                  </a:lnTo>
                  <a:cubicBezTo>
                    <a:pt x="104" y="317"/>
                    <a:pt x="102" y="312"/>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grpSp>
      <p:grpSp>
        <p:nvGrpSpPr>
          <p:cNvPr id="147" name="tx omega" hidden="1">
            <a:extLst>
              <a:ext uri="{FF2B5EF4-FFF2-40B4-BE49-F238E27FC236}">
                <a16:creationId xmlns:a16="http://schemas.microsoft.com/office/drawing/2014/main" id="{7B1DF779-E77F-43B8-9FC0-7277B8E1504E}"/>
              </a:ext>
            </a:extLst>
          </p:cNvPr>
          <p:cNvGrpSpPr>
            <a:grpSpLocks noChangeAspect="1"/>
          </p:cNvGrpSpPr>
          <p:nvPr>
            <p:custDataLst>
              <p:tags r:id="rId3"/>
            </p:custDataLst>
          </p:nvPr>
        </p:nvGrpSpPr>
        <p:grpSpPr>
          <a:xfrm>
            <a:off x="1312034" y="4564565"/>
            <a:ext cx="3096975" cy="323953"/>
            <a:chOff x="2540000" y="2540000"/>
            <a:chExt cx="1517651" cy="158751"/>
          </a:xfrm>
        </p:grpSpPr>
        <p:sp>
          <p:nvSpPr>
            <p:cNvPr id="148" name="Freeform 82">
              <a:extLst>
                <a:ext uri="{FF2B5EF4-FFF2-40B4-BE49-F238E27FC236}">
                  <a16:creationId xmlns:a16="http://schemas.microsoft.com/office/drawing/2014/main" id="{6383BFCE-1335-4174-9769-18F338E5439C}"/>
                </a:ext>
              </a:extLst>
            </p:cNvPr>
            <p:cNvSpPr>
              <a:spLocks/>
            </p:cNvSpPr>
            <p:nvPr>
              <p:custDataLst>
                <p:tags r:id="rId5"/>
              </p:custDataLst>
            </p:nvPr>
          </p:nvSpPr>
          <p:spPr bwMode="auto">
            <a:xfrm>
              <a:off x="2540000" y="2589213"/>
              <a:ext cx="68263" cy="57150"/>
            </a:xfrm>
            <a:custGeom>
              <a:avLst/>
              <a:gdLst>
                <a:gd name="T0" fmla="*/ 296 w 296"/>
                <a:gd name="T1" fmla="*/ 35 h 226"/>
                <a:gd name="T2" fmla="*/ 276 w 296"/>
                <a:gd name="T3" fmla="*/ 0 h 226"/>
                <a:gd name="T4" fmla="*/ 250 w 296"/>
                <a:gd name="T5" fmla="*/ 23 h 226"/>
                <a:gd name="T6" fmla="*/ 257 w 296"/>
                <a:gd name="T7" fmla="*/ 38 h 226"/>
                <a:gd name="T8" fmla="*/ 275 w 296"/>
                <a:gd name="T9" fmla="*/ 80 h 226"/>
                <a:gd name="T10" fmla="*/ 250 w 296"/>
                <a:gd name="T11" fmla="*/ 152 h 226"/>
                <a:gd name="T12" fmla="*/ 193 w 296"/>
                <a:gd name="T13" fmla="*/ 190 h 226"/>
                <a:gd name="T14" fmla="*/ 144 w 296"/>
                <a:gd name="T15" fmla="*/ 145 h 226"/>
                <a:gd name="T16" fmla="*/ 161 w 296"/>
                <a:gd name="T17" fmla="*/ 86 h 226"/>
                <a:gd name="T18" fmla="*/ 152 w 296"/>
                <a:gd name="T19" fmla="*/ 75 h 226"/>
                <a:gd name="T20" fmla="*/ 139 w 296"/>
                <a:gd name="T21" fmla="*/ 84 h 226"/>
                <a:gd name="T22" fmla="*/ 127 w 296"/>
                <a:gd name="T23" fmla="*/ 144 h 226"/>
                <a:gd name="T24" fmla="*/ 60 w 296"/>
                <a:gd name="T25" fmla="*/ 190 h 226"/>
                <a:gd name="T26" fmla="*/ 16 w 296"/>
                <a:gd name="T27" fmla="*/ 133 h 226"/>
                <a:gd name="T28" fmla="*/ 67 w 296"/>
                <a:gd name="T29" fmla="*/ 12 h 226"/>
                <a:gd name="T30" fmla="*/ 58 w 296"/>
                <a:gd name="T31" fmla="*/ 2 h 226"/>
                <a:gd name="T32" fmla="*/ 45 w 296"/>
                <a:gd name="T33" fmla="*/ 13 h 226"/>
                <a:gd name="T34" fmla="*/ 0 w 296"/>
                <a:gd name="T35" fmla="*/ 155 h 226"/>
                <a:gd name="T36" fmla="*/ 53 w 296"/>
                <a:gd name="T37" fmla="*/ 226 h 226"/>
                <a:gd name="T38" fmla="*/ 129 w 296"/>
                <a:gd name="T39" fmla="*/ 174 h 226"/>
                <a:gd name="T40" fmla="*/ 184 w 296"/>
                <a:gd name="T41" fmla="*/ 226 h 226"/>
                <a:gd name="T42" fmla="*/ 265 w 296"/>
                <a:gd name="T43" fmla="*/ 158 h 226"/>
                <a:gd name="T44" fmla="*/ 296 w 296"/>
                <a:gd name="T45" fmla="*/ 3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 h="226">
                  <a:moveTo>
                    <a:pt x="296" y="35"/>
                  </a:moveTo>
                  <a:cubicBezTo>
                    <a:pt x="296" y="13"/>
                    <a:pt x="287" y="0"/>
                    <a:pt x="276" y="0"/>
                  </a:cubicBezTo>
                  <a:cubicBezTo>
                    <a:pt x="263" y="0"/>
                    <a:pt x="250" y="12"/>
                    <a:pt x="250" y="23"/>
                  </a:cubicBezTo>
                  <a:cubicBezTo>
                    <a:pt x="250" y="28"/>
                    <a:pt x="252" y="34"/>
                    <a:pt x="257" y="38"/>
                  </a:cubicBezTo>
                  <a:cubicBezTo>
                    <a:pt x="266" y="46"/>
                    <a:pt x="275" y="59"/>
                    <a:pt x="275" y="80"/>
                  </a:cubicBezTo>
                  <a:cubicBezTo>
                    <a:pt x="275" y="100"/>
                    <a:pt x="265" y="129"/>
                    <a:pt x="250" y="152"/>
                  </a:cubicBezTo>
                  <a:cubicBezTo>
                    <a:pt x="235" y="173"/>
                    <a:pt x="216" y="190"/>
                    <a:pt x="193" y="190"/>
                  </a:cubicBezTo>
                  <a:cubicBezTo>
                    <a:pt x="164" y="190"/>
                    <a:pt x="149" y="172"/>
                    <a:pt x="144" y="145"/>
                  </a:cubicBezTo>
                  <a:cubicBezTo>
                    <a:pt x="150" y="132"/>
                    <a:pt x="161" y="100"/>
                    <a:pt x="161" y="86"/>
                  </a:cubicBezTo>
                  <a:cubicBezTo>
                    <a:pt x="161" y="80"/>
                    <a:pt x="159" y="75"/>
                    <a:pt x="152" y="75"/>
                  </a:cubicBezTo>
                  <a:cubicBezTo>
                    <a:pt x="148" y="75"/>
                    <a:pt x="143" y="76"/>
                    <a:pt x="139" y="84"/>
                  </a:cubicBezTo>
                  <a:cubicBezTo>
                    <a:pt x="133" y="94"/>
                    <a:pt x="127" y="126"/>
                    <a:pt x="127" y="144"/>
                  </a:cubicBezTo>
                  <a:cubicBezTo>
                    <a:pt x="111" y="168"/>
                    <a:pt x="91" y="190"/>
                    <a:pt x="60" y="190"/>
                  </a:cubicBezTo>
                  <a:cubicBezTo>
                    <a:pt x="27" y="190"/>
                    <a:pt x="16" y="161"/>
                    <a:pt x="16" y="133"/>
                  </a:cubicBezTo>
                  <a:cubicBezTo>
                    <a:pt x="16" y="70"/>
                    <a:pt x="67" y="18"/>
                    <a:pt x="67" y="12"/>
                  </a:cubicBezTo>
                  <a:cubicBezTo>
                    <a:pt x="67" y="6"/>
                    <a:pt x="63" y="2"/>
                    <a:pt x="58" y="2"/>
                  </a:cubicBezTo>
                  <a:cubicBezTo>
                    <a:pt x="51" y="2"/>
                    <a:pt x="48" y="9"/>
                    <a:pt x="45" y="13"/>
                  </a:cubicBezTo>
                  <a:cubicBezTo>
                    <a:pt x="19" y="50"/>
                    <a:pt x="0" y="109"/>
                    <a:pt x="0" y="155"/>
                  </a:cubicBezTo>
                  <a:cubicBezTo>
                    <a:pt x="0" y="189"/>
                    <a:pt x="12" y="226"/>
                    <a:pt x="53" y="226"/>
                  </a:cubicBezTo>
                  <a:cubicBezTo>
                    <a:pt x="88" y="226"/>
                    <a:pt x="112" y="201"/>
                    <a:pt x="129" y="174"/>
                  </a:cubicBezTo>
                  <a:cubicBezTo>
                    <a:pt x="134" y="203"/>
                    <a:pt x="153" y="226"/>
                    <a:pt x="184" y="226"/>
                  </a:cubicBezTo>
                  <a:cubicBezTo>
                    <a:pt x="223" y="226"/>
                    <a:pt x="247" y="196"/>
                    <a:pt x="265" y="158"/>
                  </a:cubicBezTo>
                  <a:cubicBezTo>
                    <a:pt x="277" y="134"/>
                    <a:pt x="296" y="66"/>
                    <a:pt x="296" y="35"/>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49" name="Freeform 83">
              <a:extLst>
                <a:ext uri="{FF2B5EF4-FFF2-40B4-BE49-F238E27FC236}">
                  <a16:creationId xmlns:a16="http://schemas.microsoft.com/office/drawing/2014/main" id="{357628DB-643D-4947-B4FE-396DD12854B4}"/>
                </a:ext>
              </a:extLst>
            </p:cNvPr>
            <p:cNvSpPr>
              <a:spLocks/>
            </p:cNvSpPr>
            <p:nvPr>
              <p:custDataLst>
                <p:tags r:id="rId6"/>
              </p:custDataLst>
            </p:nvPr>
          </p:nvSpPr>
          <p:spPr bwMode="auto">
            <a:xfrm>
              <a:off x="2616200" y="2601913"/>
              <a:ext cx="17463" cy="63500"/>
            </a:xfrm>
            <a:custGeom>
              <a:avLst/>
              <a:gdLst>
                <a:gd name="T0" fmla="*/ 77 w 78"/>
                <a:gd name="T1" fmla="*/ 11 h 246"/>
                <a:gd name="T2" fmla="*/ 78 w 78"/>
                <a:gd name="T3" fmla="*/ 5 h 246"/>
                <a:gd name="T4" fmla="*/ 73 w 78"/>
                <a:gd name="T5" fmla="*/ 0 h 246"/>
                <a:gd name="T6" fmla="*/ 28 w 78"/>
                <a:gd name="T7" fmla="*/ 4 h 246"/>
                <a:gd name="T8" fmla="*/ 21 w 78"/>
                <a:gd name="T9" fmla="*/ 12 h 246"/>
                <a:gd name="T10" fmla="*/ 29 w 78"/>
                <a:gd name="T11" fmla="*/ 17 h 246"/>
                <a:gd name="T12" fmla="*/ 46 w 78"/>
                <a:gd name="T13" fmla="*/ 22 h 246"/>
                <a:gd name="T14" fmla="*/ 45 w 78"/>
                <a:gd name="T15" fmla="*/ 30 h 246"/>
                <a:gd name="T16" fmla="*/ 1 w 78"/>
                <a:gd name="T17" fmla="*/ 202 h 246"/>
                <a:gd name="T18" fmla="*/ 0 w 78"/>
                <a:gd name="T19" fmla="*/ 213 h 246"/>
                <a:gd name="T20" fmla="*/ 37 w 78"/>
                <a:gd name="T21" fmla="*/ 246 h 246"/>
                <a:gd name="T22" fmla="*/ 65 w 78"/>
                <a:gd name="T23" fmla="*/ 227 h 246"/>
                <a:gd name="T24" fmla="*/ 77 w 78"/>
                <a:gd name="T25" fmla="*/ 193 h 246"/>
                <a:gd name="T26" fmla="*/ 71 w 78"/>
                <a:gd name="T27" fmla="*/ 188 h 246"/>
                <a:gd name="T28" fmla="*/ 64 w 78"/>
                <a:gd name="T29" fmla="*/ 196 h 246"/>
                <a:gd name="T30" fmla="*/ 38 w 78"/>
                <a:gd name="T31" fmla="*/ 236 h 246"/>
                <a:gd name="T32" fmla="*/ 26 w 78"/>
                <a:gd name="T33" fmla="*/ 219 h 246"/>
                <a:gd name="T34" fmla="*/ 28 w 78"/>
                <a:gd name="T35" fmla="*/ 205 h 246"/>
                <a:gd name="T36" fmla="*/ 77 w 78"/>
                <a:gd name="T37" fmla="*/ 1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246">
                  <a:moveTo>
                    <a:pt x="77" y="11"/>
                  </a:moveTo>
                  <a:cubicBezTo>
                    <a:pt x="77" y="10"/>
                    <a:pt x="78" y="6"/>
                    <a:pt x="78" y="5"/>
                  </a:cubicBezTo>
                  <a:cubicBezTo>
                    <a:pt x="78" y="3"/>
                    <a:pt x="77" y="0"/>
                    <a:pt x="73" y="0"/>
                  </a:cubicBezTo>
                  <a:cubicBezTo>
                    <a:pt x="66" y="0"/>
                    <a:pt x="37" y="3"/>
                    <a:pt x="28" y="4"/>
                  </a:cubicBezTo>
                  <a:cubicBezTo>
                    <a:pt x="26" y="4"/>
                    <a:pt x="21" y="5"/>
                    <a:pt x="21" y="12"/>
                  </a:cubicBezTo>
                  <a:cubicBezTo>
                    <a:pt x="21" y="17"/>
                    <a:pt x="26" y="17"/>
                    <a:pt x="29" y="17"/>
                  </a:cubicBezTo>
                  <a:cubicBezTo>
                    <a:pt x="46" y="17"/>
                    <a:pt x="46" y="19"/>
                    <a:pt x="46" y="22"/>
                  </a:cubicBezTo>
                  <a:cubicBezTo>
                    <a:pt x="46" y="24"/>
                    <a:pt x="45" y="26"/>
                    <a:pt x="45" y="30"/>
                  </a:cubicBezTo>
                  <a:lnTo>
                    <a:pt x="1" y="202"/>
                  </a:lnTo>
                  <a:cubicBezTo>
                    <a:pt x="0" y="206"/>
                    <a:pt x="0" y="209"/>
                    <a:pt x="0" y="213"/>
                  </a:cubicBezTo>
                  <a:cubicBezTo>
                    <a:pt x="0" y="235"/>
                    <a:pt x="20" y="246"/>
                    <a:pt x="37" y="246"/>
                  </a:cubicBezTo>
                  <a:cubicBezTo>
                    <a:pt x="45" y="246"/>
                    <a:pt x="56" y="243"/>
                    <a:pt x="65" y="227"/>
                  </a:cubicBezTo>
                  <a:cubicBezTo>
                    <a:pt x="72" y="215"/>
                    <a:pt x="77" y="194"/>
                    <a:pt x="77" y="193"/>
                  </a:cubicBezTo>
                  <a:cubicBezTo>
                    <a:pt x="77" y="188"/>
                    <a:pt x="72" y="188"/>
                    <a:pt x="71" y="188"/>
                  </a:cubicBezTo>
                  <a:cubicBezTo>
                    <a:pt x="66" y="188"/>
                    <a:pt x="66" y="190"/>
                    <a:pt x="64" y="196"/>
                  </a:cubicBezTo>
                  <a:cubicBezTo>
                    <a:pt x="60" y="214"/>
                    <a:pt x="53" y="236"/>
                    <a:pt x="38" y="236"/>
                  </a:cubicBezTo>
                  <a:cubicBezTo>
                    <a:pt x="29" y="236"/>
                    <a:pt x="26" y="227"/>
                    <a:pt x="26" y="219"/>
                  </a:cubicBezTo>
                  <a:cubicBezTo>
                    <a:pt x="26" y="215"/>
                    <a:pt x="27" y="209"/>
                    <a:pt x="28" y="205"/>
                  </a:cubicBezTo>
                  <a:lnTo>
                    <a:pt x="77" y="11"/>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50" name="Freeform 84">
              <a:extLst>
                <a:ext uri="{FF2B5EF4-FFF2-40B4-BE49-F238E27FC236}">
                  <a16:creationId xmlns:a16="http://schemas.microsoft.com/office/drawing/2014/main" id="{1E7363EE-6FF1-4CBD-8C17-04F24C354C84}"/>
                </a:ext>
              </a:extLst>
            </p:cNvPr>
            <p:cNvSpPr>
              <a:spLocks/>
            </p:cNvSpPr>
            <p:nvPr>
              <p:custDataLst>
                <p:tags r:id="rId7"/>
              </p:custDataLst>
            </p:nvPr>
          </p:nvSpPr>
          <p:spPr bwMode="auto">
            <a:xfrm>
              <a:off x="2646363" y="2601913"/>
              <a:ext cx="42863" cy="79375"/>
            </a:xfrm>
            <a:custGeom>
              <a:avLst/>
              <a:gdLst>
                <a:gd name="T0" fmla="*/ 116 w 185"/>
                <a:gd name="T1" fmla="*/ 108 h 317"/>
                <a:gd name="T2" fmla="*/ 151 w 185"/>
                <a:gd name="T3" fmla="*/ 108 h 317"/>
                <a:gd name="T4" fmla="*/ 162 w 185"/>
                <a:gd name="T5" fmla="*/ 100 h 317"/>
                <a:gd name="T6" fmla="*/ 151 w 185"/>
                <a:gd name="T7" fmla="*/ 95 h 317"/>
                <a:gd name="T8" fmla="*/ 119 w 185"/>
                <a:gd name="T9" fmla="*/ 95 h 317"/>
                <a:gd name="T10" fmla="*/ 132 w 185"/>
                <a:gd name="T11" fmla="*/ 25 h 317"/>
                <a:gd name="T12" fmla="*/ 150 w 185"/>
                <a:gd name="T13" fmla="*/ 10 h 317"/>
                <a:gd name="T14" fmla="*/ 167 w 185"/>
                <a:gd name="T15" fmla="*/ 14 h 317"/>
                <a:gd name="T16" fmla="*/ 151 w 185"/>
                <a:gd name="T17" fmla="*/ 33 h 317"/>
                <a:gd name="T18" fmla="*/ 165 w 185"/>
                <a:gd name="T19" fmla="*/ 46 h 317"/>
                <a:gd name="T20" fmla="*/ 185 w 185"/>
                <a:gd name="T21" fmla="*/ 25 h 317"/>
                <a:gd name="T22" fmla="*/ 150 w 185"/>
                <a:gd name="T23" fmla="*/ 0 h 317"/>
                <a:gd name="T24" fmla="*/ 108 w 185"/>
                <a:gd name="T25" fmla="*/ 26 h 317"/>
                <a:gd name="T26" fmla="*/ 91 w 185"/>
                <a:gd name="T27" fmla="*/ 95 h 317"/>
                <a:gd name="T28" fmla="*/ 64 w 185"/>
                <a:gd name="T29" fmla="*/ 95 h 317"/>
                <a:gd name="T30" fmla="*/ 52 w 185"/>
                <a:gd name="T31" fmla="*/ 103 h 317"/>
                <a:gd name="T32" fmla="*/ 63 w 185"/>
                <a:gd name="T33" fmla="*/ 108 h 317"/>
                <a:gd name="T34" fmla="*/ 89 w 185"/>
                <a:gd name="T35" fmla="*/ 108 h 317"/>
                <a:gd name="T36" fmla="*/ 58 w 185"/>
                <a:gd name="T37" fmla="*/ 273 h 317"/>
                <a:gd name="T38" fmla="*/ 34 w 185"/>
                <a:gd name="T39" fmla="*/ 307 h 317"/>
                <a:gd name="T40" fmla="*/ 18 w 185"/>
                <a:gd name="T41" fmla="*/ 303 h 317"/>
                <a:gd name="T42" fmla="*/ 34 w 185"/>
                <a:gd name="T43" fmla="*/ 284 h 317"/>
                <a:gd name="T44" fmla="*/ 20 w 185"/>
                <a:gd name="T45" fmla="*/ 271 h 317"/>
                <a:gd name="T46" fmla="*/ 0 w 185"/>
                <a:gd name="T47" fmla="*/ 292 h 317"/>
                <a:gd name="T48" fmla="*/ 34 w 185"/>
                <a:gd name="T49" fmla="*/ 317 h 317"/>
                <a:gd name="T50" fmla="*/ 76 w 185"/>
                <a:gd name="T51" fmla="*/ 286 h 317"/>
                <a:gd name="T52" fmla="*/ 97 w 185"/>
                <a:gd name="T53" fmla="*/ 215 h 317"/>
                <a:gd name="T54" fmla="*/ 116 w 185"/>
                <a:gd name="T55" fmla="*/ 10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5" h="317">
                  <a:moveTo>
                    <a:pt x="116" y="108"/>
                  </a:moveTo>
                  <a:lnTo>
                    <a:pt x="151" y="108"/>
                  </a:lnTo>
                  <a:cubicBezTo>
                    <a:pt x="158" y="108"/>
                    <a:pt x="162" y="108"/>
                    <a:pt x="162" y="100"/>
                  </a:cubicBezTo>
                  <a:cubicBezTo>
                    <a:pt x="162" y="95"/>
                    <a:pt x="158" y="95"/>
                    <a:pt x="151" y="95"/>
                  </a:cubicBezTo>
                  <a:lnTo>
                    <a:pt x="119" y="95"/>
                  </a:lnTo>
                  <a:cubicBezTo>
                    <a:pt x="127" y="51"/>
                    <a:pt x="130" y="35"/>
                    <a:pt x="132" y="25"/>
                  </a:cubicBezTo>
                  <a:cubicBezTo>
                    <a:pt x="134" y="17"/>
                    <a:pt x="142" y="10"/>
                    <a:pt x="150" y="10"/>
                  </a:cubicBezTo>
                  <a:cubicBezTo>
                    <a:pt x="151" y="10"/>
                    <a:pt x="160" y="10"/>
                    <a:pt x="167" y="14"/>
                  </a:cubicBezTo>
                  <a:cubicBezTo>
                    <a:pt x="152" y="18"/>
                    <a:pt x="151" y="31"/>
                    <a:pt x="151" y="33"/>
                  </a:cubicBezTo>
                  <a:cubicBezTo>
                    <a:pt x="151" y="41"/>
                    <a:pt x="157" y="46"/>
                    <a:pt x="165" y="46"/>
                  </a:cubicBezTo>
                  <a:cubicBezTo>
                    <a:pt x="175" y="46"/>
                    <a:pt x="185" y="38"/>
                    <a:pt x="185" y="25"/>
                  </a:cubicBezTo>
                  <a:cubicBezTo>
                    <a:pt x="185" y="9"/>
                    <a:pt x="168" y="0"/>
                    <a:pt x="150" y="0"/>
                  </a:cubicBezTo>
                  <a:cubicBezTo>
                    <a:pt x="135" y="0"/>
                    <a:pt x="118" y="9"/>
                    <a:pt x="108" y="26"/>
                  </a:cubicBezTo>
                  <a:cubicBezTo>
                    <a:pt x="101" y="39"/>
                    <a:pt x="99" y="55"/>
                    <a:pt x="91" y="95"/>
                  </a:cubicBezTo>
                  <a:lnTo>
                    <a:pt x="64" y="95"/>
                  </a:lnTo>
                  <a:cubicBezTo>
                    <a:pt x="57" y="95"/>
                    <a:pt x="52" y="95"/>
                    <a:pt x="52" y="103"/>
                  </a:cubicBezTo>
                  <a:cubicBezTo>
                    <a:pt x="52" y="108"/>
                    <a:pt x="57" y="108"/>
                    <a:pt x="63" y="108"/>
                  </a:cubicBezTo>
                  <a:lnTo>
                    <a:pt x="89" y="108"/>
                  </a:lnTo>
                  <a:cubicBezTo>
                    <a:pt x="89" y="110"/>
                    <a:pt x="67" y="235"/>
                    <a:pt x="58" y="273"/>
                  </a:cubicBezTo>
                  <a:cubicBezTo>
                    <a:pt x="56" y="280"/>
                    <a:pt x="51" y="307"/>
                    <a:pt x="34" y="307"/>
                  </a:cubicBezTo>
                  <a:cubicBezTo>
                    <a:pt x="33" y="307"/>
                    <a:pt x="25" y="307"/>
                    <a:pt x="18" y="303"/>
                  </a:cubicBezTo>
                  <a:cubicBezTo>
                    <a:pt x="33" y="298"/>
                    <a:pt x="34" y="286"/>
                    <a:pt x="34" y="284"/>
                  </a:cubicBezTo>
                  <a:cubicBezTo>
                    <a:pt x="34" y="276"/>
                    <a:pt x="28" y="271"/>
                    <a:pt x="20" y="271"/>
                  </a:cubicBezTo>
                  <a:cubicBezTo>
                    <a:pt x="10" y="271"/>
                    <a:pt x="0" y="279"/>
                    <a:pt x="0" y="292"/>
                  </a:cubicBezTo>
                  <a:cubicBezTo>
                    <a:pt x="0" y="308"/>
                    <a:pt x="16" y="317"/>
                    <a:pt x="34" y="317"/>
                  </a:cubicBezTo>
                  <a:cubicBezTo>
                    <a:pt x="56" y="317"/>
                    <a:pt x="71" y="294"/>
                    <a:pt x="76" y="286"/>
                  </a:cubicBezTo>
                  <a:cubicBezTo>
                    <a:pt x="88" y="263"/>
                    <a:pt x="96" y="220"/>
                    <a:pt x="97" y="215"/>
                  </a:cubicBezTo>
                  <a:lnTo>
                    <a:pt x="116" y="10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51" name="Freeform 85">
              <a:extLst>
                <a:ext uri="{FF2B5EF4-FFF2-40B4-BE49-F238E27FC236}">
                  <a16:creationId xmlns:a16="http://schemas.microsoft.com/office/drawing/2014/main" id="{5458F68B-BB52-4867-96D3-45DCFCF27EA4}"/>
                </a:ext>
              </a:extLst>
            </p:cNvPr>
            <p:cNvSpPr>
              <a:spLocks/>
            </p:cNvSpPr>
            <p:nvPr>
              <p:custDataLst>
                <p:tags r:id="rId8"/>
              </p:custDataLst>
            </p:nvPr>
          </p:nvSpPr>
          <p:spPr bwMode="auto">
            <a:xfrm>
              <a:off x="2698750" y="2652713"/>
              <a:ext cx="9525" cy="28575"/>
            </a:xfrm>
            <a:custGeom>
              <a:avLst/>
              <a:gdLst>
                <a:gd name="T0" fmla="*/ 35 w 45"/>
                <a:gd name="T1" fmla="*/ 35 h 108"/>
                <a:gd name="T2" fmla="*/ 8 w 45"/>
                <a:gd name="T3" fmla="*/ 99 h 108"/>
                <a:gd name="T4" fmla="*/ 5 w 45"/>
                <a:gd name="T5" fmla="*/ 103 h 108"/>
                <a:gd name="T6" fmla="*/ 10 w 45"/>
                <a:gd name="T7" fmla="*/ 108 h 108"/>
                <a:gd name="T8" fmla="*/ 45 w 45"/>
                <a:gd name="T9" fmla="*/ 38 h 108"/>
                <a:gd name="T10" fmla="*/ 20 w 45"/>
                <a:gd name="T11" fmla="*/ 0 h 108"/>
                <a:gd name="T12" fmla="*/ 0 w 45"/>
                <a:gd name="T13" fmla="*/ 20 h 108"/>
                <a:gd name="T14" fmla="*/ 21 w 45"/>
                <a:gd name="T15" fmla="*/ 40 h 108"/>
                <a:gd name="T16" fmla="*/ 35 w 45"/>
                <a:gd name="T17" fmla="*/ 3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08">
                  <a:moveTo>
                    <a:pt x="35" y="35"/>
                  </a:moveTo>
                  <a:cubicBezTo>
                    <a:pt x="35" y="54"/>
                    <a:pt x="31" y="76"/>
                    <a:pt x="8" y="99"/>
                  </a:cubicBezTo>
                  <a:cubicBezTo>
                    <a:pt x="6" y="100"/>
                    <a:pt x="5" y="101"/>
                    <a:pt x="5" y="103"/>
                  </a:cubicBezTo>
                  <a:cubicBezTo>
                    <a:pt x="5" y="105"/>
                    <a:pt x="8" y="108"/>
                    <a:pt x="10" y="108"/>
                  </a:cubicBezTo>
                  <a:cubicBezTo>
                    <a:pt x="15" y="108"/>
                    <a:pt x="45" y="80"/>
                    <a:pt x="45" y="38"/>
                  </a:cubicBezTo>
                  <a:cubicBezTo>
                    <a:pt x="45" y="17"/>
                    <a:pt x="36" y="0"/>
                    <a:pt x="20" y="0"/>
                  </a:cubicBezTo>
                  <a:cubicBezTo>
                    <a:pt x="9" y="0"/>
                    <a:pt x="0" y="9"/>
                    <a:pt x="0" y="20"/>
                  </a:cubicBezTo>
                  <a:cubicBezTo>
                    <a:pt x="0" y="31"/>
                    <a:pt x="8" y="40"/>
                    <a:pt x="21" y="40"/>
                  </a:cubicBezTo>
                  <a:cubicBezTo>
                    <a:pt x="29" y="40"/>
                    <a:pt x="34" y="35"/>
                    <a:pt x="35" y="35"/>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52" name="Freeform 86">
              <a:extLst>
                <a:ext uri="{FF2B5EF4-FFF2-40B4-BE49-F238E27FC236}">
                  <a16:creationId xmlns:a16="http://schemas.microsoft.com/office/drawing/2014/main" id="{7513AB79-0A99-4BBF-965E-403F1E03EA69}"/>
                </a:ext>
              </a:extLst>
            </p:cNvPr>
            <p:cNvSpPr>
              <a:spLocks/>
            </p:cNvSpPr>
            <p:nvPr>
              <p:custDataLst>
                <p:tags r:id="rId9"/>
              </p:custDataLst>
            </p:nvPr>
          </p:nvSpPr>
          <p:spPr bwMode="auto">
            <a:xfrm>
              <a:off x="2720975" y="2608263"/>
              <a:ext cx="26988" cy="57150"/>
            </a:xfrm>
            <a:custGeom>
              <a:avLst/>
              <a:gdLst>
                <a:gd name="T0" fmla="*/ 71 w 118"/>
                <a:gd name="T1" fmla="*/ 81 h 222"/>
                <a:gd name="T2" fmla="*/ 107 w 118"/>
                <a:gd name="T3" fmla="*/ 81 h 222"/>
                <a:gd name="T4" fmla="*/ 118 w 118"/>
                <a:gd name="T5" fmla="*/ 73 h 222"/>
                <a:gd name="T6" fmla="*/ 108 w 118"/>
                <a:gd name="T7" fmla="*/ 68 h 222"/>
                <a:gd name="T8" fmla="*/ 75 w 118"/>
                <a:gd name="T9" fmla="*/ 68 h 222"/>
                <a:gd name="T10" fmla="*/ 87 w 118"/>
                <a:gd name="T11" fmla="*/ 16 h 222"/>
                <a:gd name="T12" fmla="*/ 88 w 118"/>
                <a:gd name="T13" fmla="*/ 12 h 222"/>
                <a:gd name="T14" fmla="*/ 77 w 118"/>
                <a:gd name="T15" fmla="*/ 0 h 222"/>
                <a:gd name="T16" fmla="*/ 60 w 118"/>
                <a:gd name="T17" fmla="*/ 15 h 222"/>
                <a:gd name="T18" fmla="*/ 47 w 118"/>
                <a:gd name="T19" fmla="*/ 68 h 222"/>
                <a:gd name="T20" fmla="*/ 11 w 118"/>
                <a:gd name="T21" fmla="*/ 68 h 222"/>
                <a:gd name="T22" fmla="*/ 0 w 118"/>
                <a:gd name="T23" fmla="*/ 76 h 222"/>
                <a:gd name="T24" fmla="*/ 11 w 118"/>
                <a:gd name="T25" fmla="*/ 81 h 222"/>
                <a:gd name="T26" fmla="*/ 44 w 118"/>
                <a:gd name="T27" fmla="*/ 81 h 222"/>
                <a:gd name="T28" fmla="*/ 23 w 118"/>
                <a:gd name="T29" fmla="*/ 163 h 222"/>
                <a:gd name="T30" fmla="*/ 18 w 118"/>
                <a:gd name="T31" fmla="*/ 189 h 222"/>
                <a:gd name="T32" fmla="*/ 55 w 118"/>
                <a:gd name="T33" fmla="*/ 222 h 222"/>
                <a:gd name="T34" fmla="*/ 116 w 118"/>
                <a:gd name="T35" fmla="*/ 169 h 222"/>
                <a:gd name="T36" fmla="*/ 110 w 118"/>
                <a:gd name="T37" fmla="*/ 164 h 222"/>
                <a:gd name="T38" fmla="*/ 103 w 118"/>
                <a:gd name="T39" fmla="*/ 171 h 222"/>
                <a:gd name="T40" fmla="*/ 56 w 118"/>
                <a:gd name="T41" fmla="*/ 212 h 222"/>
                <a:gd name="T42" fmla="*/ 44 w 118"/>
                <a:gd name="T43" fmla="*/ 195 h 222"/>
                <a:gd name="T44" fmla="*/ 46 w 118"/>
                <a:gd name="T45" fmla="*/ 181 h 222"/>
                <a:gd name="T46" fmla="*/ 71 w 118"/>
                <a:gd name="T47" fmla="*/ 8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8" h="222">
                  <a:moveTo>
                    <a:pt x="71" y="81"/>
                  </a:moveTo>
                  <a:lnTo>
                    <a:pt x="107" y="81"/>
                  </a:lnTo>
                  <a:cubicBezTo>
                    <a:pt x="114" y="81"/>
                    <a:pt x="118" y="81"/>
                    <a:pt x="118" y="73"/>
                  </a:cubicBezTo>
                  <a:cubicBezTo>
                    <a:pt x="118" y="68"/>
                    <a:pt x="114" y="68"/>
                    <a:pt x="108" y="68"/>
                  </a:cubicBezTo>
                  <a:lnTo>
                    <a:pt x="75" y="68"/>
                  </a:lnTo>
                  <a:lnTo>
                    <a:pt x="87" y="16"/>
                  </a:lnTo>
                  <a:cubicBezTo>
                    <a:pt x="88" y="15"/>
                    <a:pt x="88" y="13"/>
                    <a:pt x="88" y="12"/>
                  </a:cubicBezTo>
                  <a:cubicBezTo>
                    <a:pt x="88" y="5"/>
                    <a:pt x="84" y="0"/>
                    <a:pt x="77" y="0"/>
                  </a:cubicBezTo>
                  <a:cubicBezTo>
                    <a:pt x="68" y="0"/>
                    <a:pt x="63" y="6"/>
                    <a:pt x="60" y="15"/>
                  </a:cubicBezTo>
                  <a:cubicBezTo>
                    <a:pt x="58" y="24"/>
                    <a:pt x="62" y="7"/>
                    <a:pt x="47" y="68"/>
                  </a:cubicBezTo>
                  <a:lnTo>
                    <a:pt x="11" y="68"/>
                  </a:lnTo>
                  <a:cubicBezTo>
                    <a:pt x="5" y="68"/>
                    <a:pt x="0" y="68"/>
                    <a:pt x="0" y="76"/>
                  </a:cubicBezTo>
                  <a:cubicBezTo>
                    <a:pt x="0" y="81"/>
                    <a:pt x="4" y="81"/>
                    <a:pt x="11" y="81"/>
                  </a:cubicBezTo>
                  <a:lnTo>
                    <a:pt x="44" y="81"/>
                  </a:lnTo>
                  <a:lnTo>
                    <a:pt x="23" y="163"/>
                  </a:lnTo>
                  <a:cubicBezTo>
                    <a:pt x="21" y="172"/>
                    <a:pt x="18" y="184"/>
                    <a:pt x="18" y="189"/>
                  </a:cubicBezTo>
                  <a:cubicBezTo>
                    <a:pt x="18" y="209"/>
                    <a:pt x="35" y="222"/>
                    <a:pt x="55" y="222"/>
                  </a:cubicBezTo>
                  <a:cubicBezTo>
                    <a:pt x="94" y="222"/>
                    <a:pt x="116" y="173"/>
                    <a:pt x="116" y="169"/>
                  </a:cubicBezTo>
                  <a:cubicBezTo>
                    <a:pt x="116" y="164"/>
                    <a:pt x="111" y="164"/>
                    <a:pt x="110" y="164"/>
                  </a:cubicBezTo>
                  <a:cubicBezTo>
                    <a:pt x="106" y="164"/>
                    <a:pt x="106" y="165"/>
                    <a:pt x="103" y="171"/>
                  </a:cubicBezTo>
                  <a:cubicBezTo>
                    <a:pt x="93" y="193"/>
                    <a:pt x="76" y="212"/>
                    <a:pt x="56" y="212"/>
                  </a:cubicBezTo>
                  <a:cubicBezTo>
                    <a:pt x="49" y="212"/>
                    <a:pt x="44" y="208"/>
                    <a:pt x="44" y="195"/>
                  </a:cubicBezTo>
                  <a:cubicBezTo>
                    <a:pt x="44" y="192"/>
                    <a:pt x="46" y="184"/>
                    <a:pt x="46" y="181"/>
                  </a:cubicBezTo>
                  <a:lnTo>
                    <a:pt x="71" y="81"/>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53" name="Freeform 87">
              <a:extLst>
                <a:ext uri="{FF2B5EF4-FFF2-40B4-BE49-F238E27FC236}">
                  <a16:creationId xmlns:a16="http://schemas.microsoft.com/office/drawing/2014/main" id="{9452677A-5498-4CE6-8670-1C1E36AF0D35}"/>
                </a:ext>
              </a:extLst>
            </p:cNvPr>
            <p:cNvSpPr>
              <a:spLocks/>
            </p:cNvSpPr>
            <p:nvPr>
              <p:custDataLst>
                <p:tags r:id="rId10"/>
              </p:custDataLst>
            </p:nvPr>
          </p:nvSpPr>
          <p:spPr bwMode="auto">
            <a:xfrm>
              <a:off x="2755900" y="2624138"/>
              <a:ext cx="42863" cy="41275"/>
            </a:xfrm>
            <a:custGeom>
              <a:avLst/>
              <a:gdLst>
                <a:gd name="T0" fmla="*/ 70 w 186"/>
                <a:gd name="T1" fmla="*/ 117 h 157"/>
                <a:gd name="T2" fmla="*/ 37 w 186"/>
                <a:gd name="T3" fmla="*/ 147 h 157"/>
                <a:gd name="T4" fmla="*/ 18 w 186"/>
                <a:gd name="T5" fmla="*/ 142 h 157"/>
                <a:gd name="T6" fmla="*/ 34 w 186"/>
                <a:gd name="T7" fmla="*/ 123 h 157"/>
                <a:gd name="T8" fmla="*/ 20 w 186"/>
                <a:gd name="T9" fmla="*/ 110 h 157"/>
                <a:gd name="T10" fmla="*/ 0 w 186"/>
                <a:gd name="T11" fmla="*/ 131 h 157"/>
                <a:gd name="T12" fmla="*/ 37 w 186"/>
                <a:gd name="T13" fmla="*/ 157 h 157"/>
                <a:gd name="T14" fmla="*/ 76 w 186"/>
                <a:gd name="T15" fmla="*/ 132 h 157"/>
                <a:gd name="T16" fmla="*/ 117 w 186"/>
                <a:gd name="T17" fmla="*/ 157 h 157"/>
                <a:gd name="T18" fmla="*/ 178 w 186"/>
                <a:gd name="T19" fmla="*/ 104 h 157"/>
                <a:gd name="T20" fmla="*/ 173 w 186"/>
                <a:gd name="T21" fmla="*/ 99 h 157"/>
                <a:gd name="T22" fmla="*/ 166 w 186"/>
                <a:gd name="T23" fmla="*/ 105 h 157"/>
                <a:gd name="T24" fmla="*/ 118 w 186"/>
                <a:gd name="T25" fmla="*/ 147 h 157"/>
                <a:gd name="T26" fmla="*/ 97 w 186"/>
                <a:gd name="T27" fmla="*/ 125 h 157"/>
                <a:gd name="T28" fmla="*/ 115 w 186"/>
                <a:gd name="T29" fmla="*/ 45 h 157"/>
                <a:gd name="T30" fmla="*/ 149 w 186"/>
                <a:gd name="T31" fmla="*/ 9 h 157"/>
                <a:gd name="T32" fmla="*/ 168 w 186"/>
                <a:gd name="T33" fmla="*/ 14 h 157"/>
                <a:gd name="T34" fmla="*/ 153 w 186"/>
                <a:gd name="T35" fmla="*/ 33 h 157"/>
                <a:gd name="T36" fmla="*/ 167 w 186"/>
                <a:gd name="T37" fmla="*/ 46 h 157"/>
                <a:gd name="T38" fmla="*/ 186 w 186"/>
                <a:gd name="T39" fmla="*/ 25 h 157"/>
                <a:gd name="T40" fmla="*/ 150 w 186"/>
                <a:gd name="T41" fmla="*/ 0 h 157"/>
                <a:gd name="T42" fmla="*/ 111 w 186"/>
                <a:gd name="T43" fmla="*/ 24 h 157"/>
                <a:gd name="T44" fmla="*/ 69 w 186"/>
                <a:gd name="T45" fmla="*/ 0 h 157"/>
                <a:gd name="T46" fmla="*/ 8 w 186"/>
                <a:gd name="T47" fmla="*/ 53 h 157"/>
                <a:gd name="T48" fmla="*/ 14 w 186"/>
                <a:gd name="T49" fmla="*/ 58 h 157"/>
                <a:gd name="T50" fmla="*/ 20 w 186"/>
                <a:gd name="T51" fmla="*/ 52 h 157"/>
                <a:gd name="T52" fmla="*/ 68 w 186"/>
                <a:gd name="T53" fmla="*/ 9 h 157"/>
                <a:gd name="T54" fmla="*/ 89 w 186"/>
                <a:gd name="T55" fmla="*/ 32 h 157"/>
                <a:gd name="T56" fmla="*/ 82 w 186"/>
                <a:gd name="T57" fmla="*/ 69 h 157"/>
                <a:gd name="T58" fmla="*/ 70 w 186"/>
                <a:gd name="T59" fmla="*/ 11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6" h="157">
                  <a:moveTo>
                    <a:pt x="70" y="117"/>
                  </a:moveTo>
                  <a:cubicBezTo>
                    <a:pt x="66" y="128"/>
                    <a:pt x="55" y="147"/>
                    <a:pt x="37" y="147"/>
                  </a:cubicBezTo>
                  <a:cubicBezTo>
                    <a:pt x="36" y="147"/>
                    <a:pt x="26" y="147"/>
                    <a:pt x="18" y="142"/>
                  </a:cubicBezTo>
                  <a:cubicBezTo>
                    <a:pt x="33" y="138"/>
                    <a:pt x="34" y="125"/>
                    <a:pt x="34" y="123"/>
                  </a:cubicBezTo>
                  <a:cubicBezTo>
                    <a:pt x="34" y="115"/>
                    <a:pt x="28" y="110"/>
                    <a:pt x="20" y="110"/>
                  </a:cubicBezTo>
                  <a:cubicBezTo>
                    <a:pt x="10" y="110"/>
                    <a:pt x="0" y="119"/>
                    <a:pt x="0" y="131"/>
                  </a:cubicBezTo>
                  <a:cubicBezTo>
                    <a:pt x="0" y="149"/>
                    <a:pt x="19" y="157"/>
                    <a:pt x="37" y="157"/>
                  </a:cubicBezTo>
                  <a:cubicBezTo>
                    <a:pt x="53" y="157"/>
                    <a:pt x="67" y="147"/>
                    <a:pt x="76" y="132"/>
                  </a:cubicBezTo>
                  <a:cubicBezTo>
                    <a:pt x="84" y="151"/>
                    <a:pt x="103" y="157"/>
                    <a:pt x="117" y="157"/>
                  </a:cubicBezTo>
                  <a:cubicBezTo>
                    <a:pt x="157" y="157"/>
                    <a:pt x="178" y="113"/>
                    <a:pt x="178" y="104"/>
                  </a:cubicBezTo>
                  <a:cubicBezTo>
                    <a:pt x="178" y="99"/>
                    <a:pt x="174" y="99"/>
                    <a:pt x="173" y="99"/>
                  </a:cubicBezTo>
                  <a:cubicBezTo>
                    <a:pt x="168" y="99"/>
                    <a:pt x="168" y="101"/>
                    <a:pt x="166" y="105"/>
                  </a:cubicBezTo>
                  <a:cubicBezTo>
                    <a:pt x="159" y="129"/>
                    <a:pt x="138" y="147"/>
                    <a:pt x="118" y="147"/>
                  </a:cubicBezTo>
                  <a:cubicBezTo>
                    <a:pt x="105" y="147"/>
                    <a:pt x="97" y="138"/>
                    <a:pt x="97" y="125"/>
                  </a:cubicBezTo>
                  <a:cubicBezTo>
                    <a:pt x="97" y="115"/>
                    <a:pt x="106" y="84"/>
                    <a:pt x="115" y="45"/>
                  </a:cubicBezTo>
                  <a:cubicBezTo>
                    <a:pt x="122" y="18"/>
                    <a:pt x="138" y="9"/>
                    <a:pt x="149" y="9"/>
                  </a:cubicBezTo>
                  <a:cubicBezTo>
                    <a:pt x="150" y="9"/>
                    <a:pt x="161" y="9"/>
                    <a:pt x="168" y="14"/>
                  </a:cubicBezTo>
                  <a:cubicBezTo>
                    <a:pt x="157" y="17"/>
                    <a:pt x="153" y="27"/>
                    <a:pt x="153" y="33"/>
                  </a:cubicBezTo>
                  <a:cubicBezTo>
                    <a:pt x="153" y="41"/>
                    <a:pt x="159" y="46"/>
                    <a:pt x="167" y="46"/>
                  </a:cubicBezTo>
                  <a:cubicBezTo>
                    <a:pt x="175" y="46"/>
                    <a:pt x="186" y="40"/>
                    <a:pt x="186" y="25"/>
                  </a:cubicBezTo>
                  <a:cubicBezTo>
                    <a:pt x="186" y="6"/>
                    <a:pt x="164" y="0"/>
                    <a:pt x="150" y="0"/>
                  </a:cubicBezTo>
                  <a:cubicBezTo>
                    <a:pt x="133" y="0"/>
                    <a:pt x="119" y="11"/>
                    <a:pt x="111" y="24"/>
                  </a:cubicBezTo>
                  <a:cubicBezTo>
                    <a:pt x="105" y="10"/>
                    <a:pt x="89" y="0"/>
                    <a:pt x="69" y="0"/>
                  </a:cubicBezTo>
                  <a:cubicBezTo>
                    <a:pt x="30" y="0"/>
                    <a:pt x="8" y="43"/>
                    <a:pt x="8" y="53"/>
                  </a:cubicBezTo>
                  <a:cubicBezTo>
                    <a:pt x="8" y="58"/>
                    <a:pt x="13" y="58"/>
                    <a:pt x="14" y="58"/>
                  </a:cubicBezTo>
                  <a:cubicBezTo>
                    <a:pt x="18" y="58"/>
                    <a:pt x="19" y="56"/>
                    <a:pt x="20" y="52"/>
                  </a:cubicBezTo>
                  <a:cubicBezTo>
                    <a:pt x="29" y="24"/>
                    <a:pt x="51" y="9"/>
                    <a:pt x="68" y="9"/>
                  </a:cubicBezTo>
                  <a:cubicBezTo>
                    <a:pt x="80" y="9"/>
                    <a:pt x="89" y="16"/>
                    <a:pt x="89" y="32"/>
                  </a:cubicBezTo>
                  <a:cubicBezTo>
                    <a:pt x="89" y="39"/>
                    <a:pt x="85" y="57"/>
                    <a:pt x="82" y="69"/>
                  </a:cubicBezTo>
                  <a:lnTo>
                    <a:pt x="70" y="117"/>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54" name="Freeform 88">
              <a:extLst>
                <a:ext uri="{FF2B5EF4-FFF2-40B4-BE49-F238E27FC236}">
                  <a16:creationId xmlns:a16="http://schemas.microsoft.com/office/drawing/2014/main" id="{51A247CD-1857-40D0-8E68-0F34F22FA1D5}"/>
                </a:ext>
              </a:extLst>
            </p:cNvPr>
            <p:cNvSpPr>
              <a:spLocks noEditPoints="1"/>
            </p:cNvSpPr>
            <p:nvPr>
              <p:custDataLst>
                <p:tags r:id="rId11"/>
              </p:custDataLst>
            </p:nvPr>
          </p:nvSpPr>
          <p:spPr bwMode="auto">
            <a:xfrm>
              <a:off x="2847975" y="2598738"/>
              <a:ext cx="77788" cy="28575"/>
            </a:xfrm>
            <a:custGeom>
              <a:avLst/>
              <a:gdLst>
                <a:gd name="T0" fmla="*/ 315 w 332"/>
                <a:gd name="T1" fmla="*/ 20 h 117"/>
                <a:gd name="T2" fmla="*/ 332 w 332"/>
                <a:gd name="T3" fmla="*/ 10 h 117"/>
                <a:gd name="T4" fmla="*/ 316 w 332"/>
                <a:gd name="T5" fmla="*/ 0 h 117"/>
                <a:gd name="T6" fmla="*/ 17 w 332"/>
                <a:gd name="T7" fmla="*/ 0 h 117"/>
                <a:gd name="T8" fmla="*/ 0 w 332"/>
                <a:gd name="T9" fmla="*/ 10 h 117"/>
                <a:gd name="T10" fmla="*/ 17 w 332"/>
                <a:gd name="T11" fmla="*/ 20 h 117"/>
                <a:gd name="T12" fmla="*/ 315 w 332"/>
                <a:gd name="T13" fmla="*/ 20 h 117"/>
                <a:gd name="T14" fmla="*/ 316 w 332"/>
                <a:gd name="T15" fmla="*/ 117 h 117"/>
                <a:gd name="T16" fmla="*/ 332 w 332"/>
                <a:gd name="T17" fmla="*/ 107 h 117"/>
                <a:gd name="T18" fmla="*/ 315 w 332"/>
                <a:gd name="T19" fmla="*/ 97 h 117"/>
                <a:gd name="T20" fmla="*/ 17 w 332"/>
                <a:gd name="T21" fmla="*/ 97 h 117"/>
                <a:gd name="T22" fmla="*/ 0 w 332"/>
                <a:gd name="T23" fmla="*/ 107 h 117"/>
                <a:gd name="T24" fmla="*/ 17 w 332"/>
                <a:gd name="T25" fmla="*/ 117 h 117"/>
                <a:gd name="T26" fmla="*/ 316 w 332"/>
                <a:gd name="T2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 h="117">
                  <a:moveTo>
                    <a:pt x="315" y="20"/>
                  </a:moveTo>
                  <a:cubicBezTo>
                    <a:pt x="323" y="20"/>
                    <a:pt x="332" y="20"/>
                    <a:pt x="332" y="10"/>
                  </a:cubicBezTo>
                  <a:cubicBezTo>
                    <a:pt x="332" y="0"/>
                    <a:pt x="323" y="0"/>
                    <a:pt x="316" y="0"/>
                  </a:cubicBezTo>
                  <a:lnTo>
                    <a:pt x="17" y="0"/>
                  </a:lnTo>
                  <a:cubicBezTo>
                    <a:pt x="10" y="0"/>
                    <a:pt x="0" y="0"/>
                    <a:pt x="0" y="10"/>
                  </a:cubicBezTo>
                  <a:cubicBezTo>
                    <a:pt x="0" y="20"/>
                    <a:pt x="10" y="20"/>
                    <a:pt x="17" y="20"/>
                  </a:cubicBezTo>
                  <a:lnTo>
                    <a:pt x="315" y="20"/>
                  </a:lnTo>
                  <a:close/>
                  <a:moveTo>
                    <a:pt x="316" y="117"/>
                  </a:moveTo>
                  <a:cubicBezTo>
                    <a:pt x="323" y="117"/>
                    <a:pt x="332" y="117"/>
                    <a:pt x="332" y="107"/>
                  </a:cubicBezTo>
                  <a:cubicBezTo>
                    <a:pt x="332" y="97"/>
                    <a:pt x="323" y="97"/>
                    <a:pt x="315" y="97"/>
                  </a:cubicBezTo>
                  <a:lnTo>
                    <a:pt x="17" y="97"/>
                  </a:lnTo>
                  <a:cubicBezTo>
                    <a:pt x="10" y="97"/>
                    <a:pt x="0" y="97"/>
                    <a:pt x="0" y="107"/>
                  </a:cubicBezTo>
                  <a:cubicBezTo>
                    <a:pt x="0" y="117"/>
                    <a:pt x="10" y="117"/>
                    <a:pt x="17" y="117"/>
                  </a:cubicBezTo>
                  <a:lnTo>
                    <a:pt x="316" y="117"/>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55" name="Freeform 89">
              <a:extLst>
                <a:ext uri="{FF2B5EF4-FFF2-40B4-BE49-F238E27FC236}">
                  <a16:creationId xmlns:a16="http://schemas.microsoft.com/office/drawing/2014/main" id="{B5639242-6FC3-4D8F-9225-B809BABBD33B}"/>
                </a:ext>
              </a:extLst>
            </p:cNvPr>
            <p:cNvSpPr>
              <a:spLocks/>
            </p:cNvSpPr>
            <p:nvPr>
              <p:custDataLst>
                <p:tags r:id="rId12"/>
              </p:custDataLst>
            </p:nvPr>
          </p:nvSpPr>
          <p:spPr bwMode="auto">
            <a:xfrm>
              <a:off x="2965450" y="2589213"/>
              <a:ext cx="68263" cy="57150"/>
            </a:xfrm>
            <a:custGeom>
              <a:avLst/>
              <a:gdLst>
                <a:gd name="T0" fmla="*/ 296 w 296"/>
                <a:gd name="T1" fmla="*/ 35 h 226"/>
                <a:gd name="T2" fmla="*/ 276 w 296"/>
                <a:gd name="T3" fmla="*/ 0 h 226"/>
                <a:gd name="T4" fmla="*/ 250 w 296"/>
                <a:gd name="T5" fmla="*/ 23 h 226"/>
                <a:gd name="T6" fmla="*/ 257 w 296"/>
                <a:gd name="T7" fmla="*/ 38 h 226"/>
                <a:gd name="T8" fmla="*/ 275 w 296"/>
                <a:gd name="T9" fmla="*/ 80 h 226"/>
                <a:gd name="T10" fmla="*/ 250 w 296"/>
                <a:gd name="T11" fmla="*/ 152 h 226"/>
                <a:gd name="T12" fmla="*/ 193 w 296"/>
                <a:gd name="T13" fmla="*/ 190 h 226"/>
                <a:gd name="T14" fmla="*/ 144 w 296"/>
                <a:gd name="T15" fmla="*/ 145 h 226"/>
                <a:gd name="T16" fmla="*/ 161 w 296"/>
                <a:gd name="T17" fmla="*/ 86 h 226"/>
                <a:gd name="T18" fmla="*/ 152 w 296"/>
                <a:gd name="T19" fmla="*/ 75 h 226"/>
                <a:gd name="T20" fmla="*/ 139 w 296"/>
                <a:gd name="T21" fmla="*/ 84 h 226"/>
                <a:gd name="T22" fmla="*/ 127 w 296"/>
                <a:gd name="T23" fmla="*/ 144 h 226"/>
                <a:gd name="T24" fmla="*/ 60 w 296"/>
                <a:gd name="T25" fmla="*/ 190 h 226"/>
                <a:gd name="T26" fmla="*/ 16 w 296"/>
                <a:gd name="T27" fmla="*/ 133 h 226"/>
                <a:gd name="T28" fmla="*/ 67 w 296"/>
                <a:gd name="T29" fmla="*/ 12 h 226"/>
                <a:gd name="T30" fmla="*/ 58 w 296"/>
                <a:gd name="T31" fmla="*/ 2 h 226"/>
                <a:gd name="T32" fmla="*/ 45 w 296"/>
                <a:gd name="T33" fmla="*/ 13 h 226"/>
                <a:gd name="T34" fmla="*/ 0 w 296"/>
                <a:gd name="T35" fmla="*/ 155 h 226"/>
                <a:gd name="T36" fmla="*/ 53 w 296"/>
                <a:gd name="T37" fmla="*/ 226 h 226"/>
                <a:gd name="T38" fmla="*/ 129 w 296"/>
                <a:gd name="T39" fmla="*/ 174 h 226"/>
                <a:gd name="T40" fmla="*/ 184 w 296"/>
                <a:gd name="T41" fmla="*/ 226 h 226"/>
                <a:gd name="T42" fmla="*/ 265 w 296"/>
                <a:gd name="T43" fmla="*/ 158 h 226"/>
                <a:gd name="T44" fmla="*/ 296 w 296"/>
                <a:gd name="T45" fmla="*/ 3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 h="226">
                  <a:moveTo>
                    <a:pt x="296" y="35"/>
                  </a:moveTo>
                  <a:cubicBezTo>
                    <a:pt x="296" y="13"/>
                    <a:pt x="287" y="0"/>
                    <a:pt x="276" y="0"/>
                  </a:cubicBezTo>
                  <a:cubicBezTo>
                    <a:pt x="263" y="0"/>
                    <a:pt x="250" y="12"/>
                    <a:pt x="250" y="23"/>
                  </a:cubicBezTo>
                  <a:cubicBezTo>
                    <a:pt x="250" y="28"/>
                    <a:pt x="252" y="34"/>
                    <a:pt x="257" y="38"/>
                  </a:cubicBezTo>
                  <a:cubicBezTo>
                    <a:pt x="266" y="46"/>
                    <a:pt x="275" y="59"/>
                    <a:pt x="275" y="80"/>
                  </a:cubicBezTo>
                  <a:cubicBezTo>
                    <a:pt x="275" y="100"/>
                    <a:pt x="265" y="129"/>
                    <a:pt x="250" y="152"/>
                  </a:cubicBezTo>
                  <a:cubicBezTo>
                    <a:pt x="235" y="173"/>
                    <a:pt x="216" y="190"/>
                    <a:pt x="193" y="190"/>
                  </a:cubicBezTo>
                  <a:cubicBezTo>
                    <a:pt x="164" y="190"/>
                    <a:pt x="149" y="172"/>
                    <a:pt x="144" y="145"/>
                  </a:cubicBezTo>
                  <a:cubicBezTo>
                    <a:pt x="150" y="132"/>
                    <a:pt x="161" y="100"/>
                    <a:pt x="161" y="86"/>
                  </a:cubicBezTo>
                  <a:cubicBezTo>
                    <a:pt x="161" y="80"/>
                    <a:pt x="159" y="75"/>
                    <a:pt x="152" y="75"/>
                  </a:cubicBezTo>
                  <a:cubicBezTo>
                    <a:pt x="148" y="75"/>
                    <a:pt x="143" y="76"/>
                    <a:pt x="139" y="84"/>
                  </a:cubicBezTo>
                  <a:cubicBezTo>
                    <a:pt x="133" y="94"/>
                    <a:pt x="127" y="126"/>
                    <a:pt x="127" y="144"/>
                  </a:cubicBezTo>
                  <a:cubicBezTo>
                    <a:pt x="111" y="168"/>
                    <a:pt x="91" y="190"/>
                    <a:pt x="60" y="190"/>
                  </a:cubicBezTo>
                  <a:cubicBezTo>
                    <a:pt x="27" y="190"/>
                    <a:pt x="16" y="161"/>
                    <a:pt x="16" y="133"/>
                  </a:cubicBezTo>
                  <a:cubicBezTo>
                    <a:pt x="16" y="70"/>
                    <a:pt x="67" y="18"/>
                    <a:pt x="67" y="12"/>
                  </a:cubicBezTo>
                  <a:cubicBezTo>
                    <a:pt x="67" y="6"/>
                    <a:pt x="63" y="2"/>
                    <a:pt x="58" y="2"/>
                  </a:cubicBezTo>
                  <a:cubicBezTo>
                    <a:pt x="51" y="2"/>
                    <a:pt x="48" y="9"/>
                    <a:pt x="45" y="13"/>
                  </a:cubicBezTo>
                  <a:cubicBezTo>
                    <a:pt x="19" y="50"/>
                    <a:pt x="0" y="109"/>
                    <a:pt x="0" y="155"/>
                  </a:cubicBezTo>
                  <a:cubicBezTo>
                    <a:pt x="0" y="189"/>
                    <a:pt x="12" y="226"/>
                    <a:pt x="53" y="226"/>
                  </a:cubicBezTo>
                  <a:cubicBezTo>
                    <a:pt x="88" y="226"/>
                    <a:pt x="111" y="201"/>
                    <a:pt x="129" y="174"/>
                  </a:cubicBezTo>
                  <a:cubicBezTo>
                    <a:pt x="134" y="203"/>
                    <a:pt x="153" y="226"/>
                    <a:pt x="184" y="226"/>
                  </a:cubicBezTo>
                  <a:cubicBezTo>
                    <a:pt x="223" y="226"/>
                    <a:pt x="247" y="196"/>
                    <a:pt x="265" y="158"/>
                  </a:cubicBezTo>
                  <a:cubicBezTo>
                    <a:pt x="277" y="134"/>
                    <a:pt x="296" y="66"/>
                    <a:pt x="296" y="35"/>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56" name="Freeform 90">
              <a:extLst>
                <a:ext uri="{FF2B5EF4-FFF2-40B4-BE49-F238E27FC236}">
                  <a16:creationId xmlns:a16="http://schemas.microsoft.com/office/drawing/2014/main" id="{7DD98F5F-D362-4A54-AF2B-E268ED8AF7EC}"/>
                </a:ext>
              </a:extLst>
            </p:cNvPr>
            <p:cNvSpPr>
              <a:spLocks/>
            </p:cNvSpPr>
            <p:nvPr>
              <p:custDataLst>
                <p:tags r:id="rId13"/>
              </p:custDataLst>
            </p:nvPr>
          </p:nvSpPr>
          <p:spPr bwMode="auto">
            <a:xfrm>
              <a:off x="3041650" y="2601913"/>
              <a:ext cx="17463" cy="63500"/>
            </a:xfrm>
            <a:custGeom>
              <a:avLst/>
              <a:gdLst>
                <a:gd name="T0" fmla="*/ 77 w 78"/>
                <a:gd name="T1" fmla="*/ 11 h 246"/>
                <a:gd name="T2" fmla="*/ 78 w 78"/>
                <a:gd name="T3" fmla="*/ 5 h 246"/>
                <a:gd name="T4" fmla="*/ 73 w 78"/>
                <a:gd name="T5" fmla="*/ 0 h 246"/>
                <a:gd name="T6" fmla="*/ 28 w 78"/>
                <a:gd name="T7" fmla="*/ 4 h 246"/>
                <a:gd name="T8" fmla="*/ 21 w 78"/>
                <a:gd name="T9" fmla="*/ 12 h 246"/>
                <a:gd name="T10" fmla="*/ 29 w 78"/>
                <a:gd name="T11" fmla="*/ 17 h 246"/>
                <a:gd name="T12" fmla="*/ 46 w 78"/>
                <a:gd name="T13" fmla="*/ 22 h 246"/>
                <a:gd name="T14" fmla="*/ 45 w 78"/>
                <a:gd name="T15" fmla="*/ 30 h 246"/>
                <a:gd name="T16" fmla="*/ 1 w 78"/>
                <a:gd name="T17" fmla="*/ 202 h 246"/>
                <a:gd name="T18" fmla="*/ 0 w 78"/>
                <a:gd name="T19" fmla="*/ 213 h 246"/>
                <a:gd name="T20" fmla="*/ 37 w 78"/>
                <a:gd name="T21" fmla="*/ 246 h 246"/>
                <a:gd name="T22" fmla="*/ 64 w 78"/>
                <a:gd name="T23" fmla="*/ 227 h 246"/>
                <a:gd name="T24" fmla="*/ 77 w 78"/>
                <a:gd name="T25" fmla="*/ 193 h 246"/>
                <a:gd name="T26" fmla="*/ 71 w 78"/>
                <a:gd name="T27" fmla="*/ 188 h 246"/>
                <a:gd name="T28" fmla="*/ 64 w 78"/>
                <a:gd name="T29" fmla="*/ 196 h 246"/>
                <a:gd name="T30" fmla="*/ 38 w 78"/>
                <a:gd name="T31" fmla="*/ 236 h 246"/>
                <a:gd name="T32" fmla="*/ 26 w 78"/>
                <a:gd name="T33" fmla="*/ 219 h 246"/>
                <a:gd name="T34" fmla="*/ 28 w 78"/>
                <a:gd name="T35" fmla="*/ 205 h 246"/>
                <a:gd name="T36" fmla="*/ 77 w 78"/>
                <a:gd name="T37" fmla="*/ 1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246">
                  <a:moveTo>
                    <a:pt x="77" y="11"/>
                  </a:moveTo>
                  <a:cubicBezTo>
                    <a:pt x="77" y="10"/>
                    <a:pt x="78" y="6"/>
                    <a:pt x="78" y="5"/>
                  </a:cubicBezTo>
                  <a:cubicBezTo>
                    <a:pt x="78" y="3"/>
                    <a:pt x="77" y="0"/>
                    <a:pt x="73" y="0"/>
                  </a:cubicBezTo>
                  <a:cubicBezTo>
                    <a:pt x="66" y="0"/>
                    <a:pt x="37" y="3"/>
                    <a:pt x="28" y="4"/>
                  </a:cubicBezTo>
                  <a:cubicBezTo>
                    <a:pt x="25" y="4"/>
                    <a:pt x="21" y="5"/>
                    <a:pt x="21" y="12"/>
                  </a:cubicBezTo>
                  <a:cubicBezTo>
                    <a:pt x="21" y="17"/>
                    <a:pt x="25" y="17"/>
                    <a:pt x="29" y="17"/>
                  </a:cubicBezTo>
                  <a:cubicBezTo>
                    <a:pt x="46" y="17"/>
                    <a:pt x="46" y="19"/>
                    <a:pt x="46" y="22"/>
                  </a:cubicBezTo>
                  <a:cubicBezTo>
                    <a:pt x="46" y="24"/>
                    <a:pt x="45" y="26"/>
                    <a:pt x="45" y="30"/>
                  </a:cubicBezTo>
                  <a:lnTo>
                    <a:pt x="1" y="202"/>
                  </a:lnTo>
                  <a:cubicBezTo>
                    <a:pt x="0" y="206"/>
                    <a:pt x="0" y="209"/>
                    <a:pt x="0" y="213"/>
                  </a:cubicBezTo>
                  <a:cubicBezTo>
                    <a:pt x="0" y="235"/>
                    <a:pt x="20" y="246"/>
                    <a:pt x="37" y="246"/>
                  </a:cubicBezTo>
                  <a:cubicBezTo>
                    <a:pt x="45" y="246"/>
                    <a:pt x="55" y="243"/>
                    <a:pt x="64" y="227"/>
                  </a:cubicBezTo>
                  <a:cubicBezTo>
                    <a:pt x="72" y="215"/>
                    <a:pt x="77" y="194"/>
                    <a:pt x="77" y="193"/>
                  </a:cubicBezTo>
                  <a:cubicBezTo>
                    <a:pt x="77" y="188"/>
                    <a:pt x="72" y="188"/>
                    <a:pt x="71" y="188"/>
                  </a:cubicBezTo>
                  <a:cubicBezTo>
                    <a:pt x="66" y="188"/>
                    <a:pt x="66" y="190"/>
                    <a:pt x="64" y="196"/>
                  </a:cubicBezTo>
                  <a:cubicBezTo>
                    <a:pt x="60" y="214"/>
                    <a:pt x="53" y="236"/>
                    <a:pt x="38" y="236"/>
                  </a:cubicBezTo>
                  <a:cubicBezTo>
                    <a:pt x="29" y="236"/>
                    <a:pt x="26" y="227"/>
                    <a:pt x="26" y="219"/>
                  </a:cubicBezTo>
                  <a:cubicBezTo>
                    <a:pt x="26" y="215"/>
                    <a:pt x="27" y="209"/>
                    <a:pt x="28" y="205"/>
                  </a:cubicBezTo>
                  <a:lnTo>
                    <a:pt x="77" y="11"/>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57" name="Freeform 91">
              <a:extLst>
                <a:ext uri="{FF2B5EF4-FFF2-40B4-BE49-F238E27FC236}">
                  <a16:creationId xmlns:a16="http://schemas.microsoft.com/office/drawing/2014/main" id="{0E570529-3D58-441C-AAEE-43F25732E3A1}"/>
                </a:ext>
              </a:extLst>
            </p:cNvPr>
            <p:cNvSpPr>
              <a:spLocks/>
            </p:cNvSpPr>
            <p:nvPr>
              <p:custDataLst>
                <p:tags r:id="rId14"/>
              </p:custDataLst>
            </p:nvPr>
          </p:nvSpPr>
          <p:spPr bwMode="auto">
            <a:xfrm>
              <a:off x="3071813" y="2601913"/>
              <a:ext cx="42863" cy="79375"/>
            </a:xfrm>
            <a:custGeom>
              <a:avLst/>
              <a:gdLst>
                <a:gd name="T0" fmla="*/ 116 w 185"/>
                <a:gd name="T1" fmla="*/ 108 h 317"/>
                <a:gd name="T2" fmla="*/ 151 w 185"/>
                <a:gd name="T3" fmla="*/ 108 h 317"/>
                <a:gd name="T4" fmla="*/ 162 w 185"/>
                <a:gd name="T5" fmla="*/ 100 h 317"/>
                <a:gd name="T6" fmla="*/ 151 w 185"/>
                <a:gd name="T7" fmla="*/ 95 h 317"/>
                <a:gd name="T8" fmla="*/ 119 w 185"/>
                <a:gd name="T9" fmla="*/ 95 h 317"/>
                <a:gd name="T10" fmla="*/ 132 w 185"/>
                <a:gd name="T11" fmla="*/ 25 h 317"/>
                <a:gd name="T12" fmla="*/ 150 w 185"/>
                <a:gd name="T13" fmla="*/ 10 h 317"/>
                <a:gd name="T14" fmla="*/ 167 w 185"/>
                <a:gd name="T15" fmla="*/ 14 h 317"/>
                <a:gd name="T16" fmla="*/ 151 w 185"/>
                <a:gd name="T17" fmla="*/ 33 h 317"/>
                <a:gd name="T18" fmla="*/ 165 w 185"/>
                <a:gd name="T19" fmla="*/ 46 h 317"/>
                <a:gd name="T20" fmla="*/ 185 w 185"/>
                <a:gd name="T21" fmla="*/ 25 h 317"/>
                <a:gd name="T22" fmla="*/ 150 w 185"/>
                <a:gd name="T23" fmla="*/ 0 h 317"/>
                <a:gd name="T24" fmla="*/ 108 w 185"/>
                <a:gd name="T25" fmla="*/ 26 h 317"/>
                <a:gd name="T26" fmla="*/ 91 w 185"/>
                <a:gd name="T27" fmla="*/ 95 h 317"/>
                <a:gd name="T28" fmla="*/ 64 w 185"/>
                <a:gd name="T29" fmla="*/ 95 h 317"/>
                <a:gd name="T30" fmla="*/ 52 w 185"/>
                <a:gd name="T31" fmla="*/ 103 h 317"/>
                <a:gd name="T32" fmla="*/ 63 w 185"/>
                <a:gd name="T33" fmla="*/ 108 h 317"/>
                <a:gd name="T34" fmla="*/ 89 w 185"/>
                <a:gd name="T35" fmla="*/ 108 h 317"/>
                <a:gd name="T36" fmla="*/ 58 w 185"/>
                <a:gd name="T37" fmla="*/ 273 h 317"/>
                <a:gd name="T38" fmla="*/ 34 w 185"/>
                <a:gd name="T39" fmla="*/ 307 h 317"/>
                <a:gd name="T40" fmla="*/ 18 w 185"/>
                <a:gd name="T41" fmla="*/ 303 h 317"/>
                <a:gd name="T42" fmla="*/ 34 w 185"/>
                <a:gd name="T43" fmla="*/ 284 h 317"/>
                <a:gd name="T44" fmla="*/ 20 w 185"/>
                <a:gd name="T45" fmla="*/ 271 h 317"/>
                <a:gd name="T46" fmla="*/ 0 w 185"/>
                <a:gd name="T47" fmla="*/ 292 h 317"/>
                <a:gd name="T48" fmla="*/ 34 w 185"/>
                <a:gd name="T49" fmla="*/ 317 h 317"/>
                <a:gd name="T50" fmla="*/ 76 w 185"/>
                <a:gd name="T51" fmla="*/ 286 h 317"/>
                <a:gd name="T52" fmla="*/ 97 w 185"/>
                <a:gd name="T53" fmla="*/ 215 h 317"/>
                <a:gd name="T54" fmla="*/ 116 w 185"/>
                <a:gd name="T55" fmla="*/ 10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5" h="317">
                  <a:moveTo>
                    <a:pt x="116" y="108"/>
                  </a:moveTo>
                  <a:lnTo>
                    <a:pt x="151" y="108"/>
                  </a:lnTo>
                  <a:cubicBezTo>
                    <a:pt x="157" y="108"/>
                    <a:pt x="162" y="108"/>
                    <a:pt x="162" y="100"/>
                  </a:cubicBezTo>
                  <a:cubicBezTo>
                    <a:pt x="162" y="95"/>
                    <a:pt x="157" y="95"/>
                    <a:pt x="151" y="95"/>
                  </a:cubicBezTo>
                  <a:lnTo>
                    <a:pt x="119" y="95"/>
                  </a:lnTo>
                  <a:cubicBezTo>
                    <a:pt x="127" y="51"/>
                    <a:pt x="130" y="35"/>
                    <a:pt x="132" y="25"/>
                  </a:cubicBezTo>
                  <a:cubicBezTo>
                    <a:pt x="134" y="17"/>
                    <a:pt x="142" y="10"/>
                    <a:pt x="150" y="10"/>
                  </a:cubicBezTo>
                  <a:cubicBezTo>
                    <a:pt x="151" y="10"/>
                    <a:pt x="160" y="10"/>
                    <a:pt x="167" y="14"/>
                  </a:cubicBezTo>
                  <a:cubicBezTo>
                    <a:pt x="152" y="18"/>
                    <a:pt x="151" y="31"/>
                    <a:pt x="151" y="33"/>
                  </a:cubicBezTo>
                  <a:cubicBezTo>
                    <a:pt x="151" y="41"/>
                    <a:pt x="157" y="46"/>
                    <a:pt x="165" y="46"/>
                  </a:cubicBezTo>
                  <a:cubicBezTo>
                    <a:pt x="175" y="46"/>
                    <a:pt x="185" y="38"/>
                    <a:pt x="185" y="25"/>
                  </a:cubicBezTo>
                  <a:cubicBezTo>
                    <a:pt x="185" y="9"/>
                    <a:pt x="168" y="0"/>
                    <a:pt x="150" y="0"/>
                  </a:cubicBezTo>
                  <a:cubicBezTo>
                    <a:pt x="135" y="0"/>
                    <a:pt x="118" y="9"/>
                    <a:pt x="108" y="26"/>
                  </a:cubicBezTo>
                  <a:cubicBezTo>
                    <a:pt x="101" y="39"/>
                    <a:pt x="99" y="55"/>
                    <a:pt x="91" y="95"/>
                  </a:cubicBezTo>
                  <a:lnTo>
                    <a:pt x="64" y="95"/>
                  </a:lnTo>
                  <a:cubicBezTo>
                    <a:pt x="57" y="95"/>
                    <a:pt x="52" y="95"/>
                    <a:pt x="52" y="103"/>
                  </a:cubicBezTo>
                  <a:cubicBezTo>
                    <a:pt x="52" y="108"/>
                    <a:pt x="57" y="108"/>
                    <a:pt x="63" y="108"/>
                  </a:cubicBezTo>
                  <a:lnTo>
                    <a:pt x="89" y="108"/>
                  </a:lnTo>
                  <a:cubicBezTo>
                    <a:pt x="88" y="110"/>
                    <a:pt x="67" y="235"/>
                    <a:pt x="58" y="273"/>
                  </a:cubicBezTo>
                  <a:cubicBezTo>
                    <a:pt x="56" y="280"/>
                    <a:pt x="50" y="307"/>
                    <a:pt x="34" y="307"/>
                  </a:cubicBezTo>
                  <a:cubicBezTo>
                    <a:pt x="33" y="307"/>
                    <a:pt x="25" y="307"/>
                    <a:pt x="18" y="303"/>
                  </a:cubicBezTo>
                  <a:cubicBezTo>
                    <a:pt x="33" y="298"/>
                    <a:pt x="34" y="286"/>
                    <a:pt x="34" y="284"/>
                  </a:cubicBezTo>
                  <a:cubicBezTo>
                    <a:pt x="34" y="276"/>
                    <a:pt x="28" y="271"/>
                    <a:pt x="20" y="271"/>
                  </a:cubicBezTo>
                  <a:cubicBezTo>
                    <a:pt x="10" y="271"/>
                    <a:pt x="0" y="279"/>
                    <a:pt x="0" y="292"/>
                  </a:cubicBezTo>
                  <a:cubicBezTo>
                    <a:pt x="0" y="308"/>
                    <a:pt x="16" y="317"/>
                    <a:pt x="34" y="317"/>
                  </a:cubicBezTo>
                  <a:cubicBezTo>
                    <a:pt x="56" y="317"/>
                    <a:pt x="71" y="294"/>
                    <a:pt x="76" y="286"/>
                  </a:cubicBezTo>
                  <a:cubicBezTo>
                    <a:pt x="88" y="263"/>
                    <a:pt x="96" y="220"/>
                    <a:pt x="97" y="215"/>
                  </a:cubicBezTo>
                  <a:lnTo>
                    <a:pt x="116" y="10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58" name="Freeform 92">
              <a:extLst>
                <a:ext uri="{FF2B5EF4-FFF2-40B4-BE49-F238E27FC236}">
                  <a16:creationId xmlns:a16="http://schemas.microsoft.com/office/drawing/2014/main" id="{BF483A49-B42E-4DE5-8536-54D8F68725F0}"/>
                </a:ext>
              </a:extLst>
            </p:cNvPr>
            <p:cNvSpPr>
              <a:spLocks/>
            </p:cNvSpPr>
            <p:nvPr>
              <p:custDataLst>
                <p:tags r:id="rId15"/>
              </p:custDataLst>
            </p:nvPr>
          </p:nvSpPr>
          <p:spPr bwMode="auto">
            <a:xfrm>
              <a:off x="3124200" y="2652713"/>
              <a:ext cx="9525" cy="28575"/>
            </a:xfrm>
            <a:custGeom>
              <a:avLst/>
              <a:gdLst>
                <a:gd name="T0" fmla="*/ 35 w 45"/>
                <a:gd name="T1" fmla="*/ 35 h 108"/>
                <a:gd name="T2" fmla="*/ 8 w 45"/>
                <a:gd name="T3" fmla="*/ 99 h 108"/>
                <a:gd name="T4" fmla="*/ 5 w 45"/>
                <a:gd name="T5" fmla="*/ 103 h 108"/>
                <a:gd name="T6" fmla="*/ 10 w 45"/>
                <a:gd name="T7" fmla="*/ 108 h 108"/>
                <a:gd name="T8" fmla="*/ 45 w 45"/>
                <a:gd name="T9" fmla="*/ 38 h 108"/>
                <a:gd name="T10" fmla="*/ 20 w 45"/>
                <a:gd name="T11" fmla="*/ 0 h 108"/>
                <a:gd name="T12" fmla="*/ 0 w 45"/>
                <a:gd name="T13" fmla="*/ 20 h 108"/>
                <a:gd name="T14" fmla="*/ 20 w 45"/>
                <a:gd name="T15" fmla="*/ 40 h 108"/>
                <a:gd name="T16" fmla="*/ 35 w 45"/>
                <a:gd name="T17" fmla="*/ 3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08">
                  <a:moveTo>
                    <a:pt x="35" y="35"/>
                  </a:moveTo>
                  <a:cubicBezTo>
                    <a:pt x="35" y="54"/>
                    <a:pt x="31" y="76"/>
                    <a:pt x="8" y="99"/>
                  </a:cubicBezTo>
                  <a:cubicBezTo>
                    <a:pt x="6" y="100"/>
                    <a:pt x="5" y="101"/>
                    <a:pt x="5" y="103"/>
                  </a:cubicBezTo>
                  <a:cubicBezTo>
                    <a:pt x="5" y="105"/>
                    <a:pt x="8" y="108"/>
                    <a:pt x="10" y="108"/>
                  </a:cubicBezTo>
                  <a:cubicBezTo>
                    <a:pt x="15" y="108"/>
                    <a:pt x="45" y="80"/>
                    <a:pt x="45" y="38"/>
                  </a:cubicBezTo>
                  <a:cubicBezTo>
                    <a:pt x="45" y="17"/>
                    <a:pt x="36" y="0"/>
                    <a:pt x="20" y="0"/>
                  </a:cubicBezTo>
                  <a:cubicBezTo>
                    <a:pt x="9" y="0"/>
                    <a:pt x="0" y="9"/>
                    <a:pt x="0" y="20"/>
                  </a:cubicBezTo>
                  <a:cubicBezTo>
                    <a:pt x="0" y="31"/>
                    <a:pt x="8" y="40"/>
                    <a:pt x="20" y="40"/>
                  </a:cubicBezTo>
                  <a:cubicBezTo>
                    <a:pt x="29" y="40"/>
                    <a:pt x="34" y="35"/>
                    <a:pt x="35" y="35"/>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60" name="Freeform 93">
              <a:extLst>
                <a:ext uri="{FF2B5EF4-FFF2-40B4-BE49-F238E27FC236}">
                  <a16:creationId xmlns:a16="http://schemas.microsoft.com/office/drawing/2014/main" id="{5DAA4788-CA63-4B00-9625-50F37137E662}"/>
                </a:ext>
              </a:extLst>
            </p:cNvPr>
            <p:cNvSpPr>
              <a:spLocks noEditPoints="1"/>
            </p:cNvSpPr>
            <p:nvPr>
              <p:custDataLst>
                <p:tags r:id="rId16"/>
              </p:custDataLst>
            </p:nvPr>
          </p:nvSpPr>
          <p:spPr bwMode="auto">
            <a:xfrm>
              <a:off x="3146425" y="2605088"/>
              <a:ext cx="23813" cy="60325"/>
            </a:xfrm>
            <a:custGeom>
              <a:avLst/>
              <a:gdLst>
                <a:gd name="T0" fmla="*/ 96 w 106"/>
                <a:gd name="T1" fmla="*/ 13 h 235"/>
                <a:gd name="T2" fmla="*/ 83 w 106"/>
                <a:gd name="T3" fmla="*/ 0 h 235"/>
                <a:gd name="T4" fmla="*/ 63 w 106"/>
                <a:gd name="T5" fmla="*/ 19 h 235"/>
                <a:gd name="T6" fmla="*/ 77 w 106"/>
                <a:gd name="T7" fmla="*/ 33 h 235"/>
                <a:gd name="T8" fmla="*/ 96 w 106"/>
                <a:gd name="T9" fmla="*/ 13 h 235"/>
                <a:gd name="T10" fmla="*/ 25 w 106"/>
                <a:gd name="T11" fmla="*/ 191 h 235"/>
                <a:gd name="T12" fmla="*/ 22 w 106"/>
                <a:gd name="T13" fmla="*/ 205 h 235"/>
                <a:gd name="T14" fmla="*/ 55 w 106"/>
                <a:gd name="T15" fmla="*/ 235 h 235"/>
                <a:gd name="T16" fmla="*/ 106 w 106"/>
                <a:gd name="T17" fmla="*/ 182 h 235"/>
                <a:gd name="T18" fmla="*/ 100 w 106"/>
                <a:gd name="T19" fmla="*/ 177 h 235"/>
                <a:gd name="T20" fmla="*/ 93 w 106"/>
                <a:gd name="T21" fmla="*/ 183 h 235"/>
                <a:gd name="T22" fmla="*/ 56 w 106"/>
                <a:gd name="T23" fmla="*/ 225 h 235"/>
                <a:gd name="T24" fmla="*/ 48 w 106"/>
                <a:gd name="T25" fmla="*/ 213 h 235"/>
                <a:gd name="T26" fmla="*/ 53 w 106"/>
                <a:gd name="T27" fmla="*/ 191 h 235"/>
                <a:gd name="T28" fmla="*/ 64 w 106"/>
                <a:gd name="T29" fmla="*/ 163 h 235"/>
                <a:gd name="T30" fmla="*/ 82 w 106"/>
                <a:gd name="T31" fmla="*/ 118 h 235"/>
                <a:gd name="T32" fmla="*/ 84 w 106"/>
                <a:gd name="T33" fmla="*/ 107 h 235"/>
                <a:gd name="T34" fmla="*/ 50 w 106"/>
                <a:gd name="T35" fmla="*/ 78 h 235"/>
                <a:gd name="T36" fmla="*/ 0 w 106"/>
                <a:gd name="T37" fmla="*/ 131 h 235"/>
                <a:gd name="T38" fmla="*/ 6 w 106"/>
                <a:gd name="T39" fmla="*/ 136 h 235"/>
                <a:gd name="T40" fmla="*/ 12 w 106"/>
                <a:gd name="T41" fmla="*/ 130 h 235"/>
                <a:gd name="T42" fmla="*/ 49 w 106"/>
                <a:gd name="T43" fmla="*/ 87 h 235"/>
                <a:gd name="T44" fmla="*/ 58 w 106"/>
                <a:gd name="T45" fmla="*/ 100 h 235"/>
                <a:gd name="T46" fmla="*/ 47 w 106"/>
                <a:gd name="T47" fmla="*/ 134 h 235"/>
                <a:gd name="T48" fmla="*/ 25 w 106"/>
                <a:gd name="T49" fmla="*/ 19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235">
                  <a:moveTo>
                    <a:pt x="96" y="13"/>
                  </a:moveTo>
                  <a:cubicBezTo>
                    <a:pt x="96" y="8"/>
                    <a:pt x="92" y="0"/>
                    <a:pt x="83" y="0"/>
                  </a:cubicBezTo>
                  <a:cubicBezTo>
                    <a:pt x="73" y="0"/>
                    <a:pt x="63" y="9"/>
                    <a:pt x="63" y="19"/>
                  </a:cubicBezTo>
                  <a:cubicBezTo>
                    <a:pt x="63" y="25"/>
                    <a:pt x="68" y="33"/>
                    <a:pt x="77" y="33"/>
                  </a:cubicBezTo>
                  <a:cubicBezTo>
                    <a:pt x="87" y="33"/>
                    <a:pt x="96" y="23"/>
                    <a:pt x="96" y="13"/>
                  </a:cubicBezTo>
                  <a:close/>
                  <a:moveTo>
                    <a:pt x="25" y="191"/>
                  </a:moveTo>
                  <a:cubicBezTo>
                    <a:pt x="24" y="195"/>
                    <a:pt x="22" y="199"/>
                    <a:pt x="22" y="205"/>
                  </a:cubicBezTo>
                  <a:cubicBezTo>
                    <a:pt x="22" y="222"/>
                    <a:pt x="36" y="235"/>
                    <a:pt x="55" y="235"/>
                  </a:cubicBezTo>
                  <a:cubicBezTo>
                    <a:pt x="90" y="235"/>
                    <a:pt x="106" y="187"/>
                    <a:pt x="106" y="182"/>
                  </a:cubicBezTo>
                  <a:cubicBezTo>
                    <a:pt x="106" y="177"/>
                    <a:pt x="101" y="177"/>
                    <a:pt x="100" y="177"/>
                  </a:cubicBezTo>
                  <a:cubicBezTo>
                    <a:pt x="95" y="177"/>
                    <a:pt x="95" y="179"/>
                    <a:pt x="93" y="183"/>
                  </a:cubicBezTo>
                  <a:cubicBezTo>
                    <a:pt x="85" y="211"/>
                    <a:pt x="70" y="225"/>
                    <a:pt x="56" y="225"/>
                  </a:cubicBezTo>
                  <a:cubicBezTo>
                    <a:pt x="49" y="225"/>
                    <a:pt x="48" y="221"/>
                    <a:pt x="48" y="213"/>
                  </a:cubicBezTo>
                  <a:cubicBezTo>
                    <a:pt x="48" y="205"/>
                    <a:pt x="50" y="198"/>
                    <a:pt x="53" y="191"/>
                  </a:cubicBezTo>
                  <a:cubicBezTo>
                    <a:pt x="57" y="181"/>
                    <a:pt x="61" y="172"/>
                    <a:pt x="64" y="163"/>
                  </a:cubicBezTo>
                  <a:cubicBezTo>
                    <a:pt x="68" y="154"/>
                    <a:pt x="80" y="123"/>
                    <a:pt x="82" y="118"/>
                  </a:cubicBezTo>
                  <a:cubicBezTo>
                    <a:pt x="83" y="115"/>
                    <a:pt x="84" y="111"/>
                    <a:pt x="84" y="107"/>
                  </a:cubicBezTo>
                  <a:cubicBezTo>
                    <a:pt x="84" y="91"/>
                    <a:pt x="70" y="78"/>
                    <a:pt x="50" y="78"/>
                  </a:cubicBezTo>
                  <a:cubicBezTo>
                    <a:pt x="16" y="78"/>
                    <a:pt x="0" y="125"/>
                    <a:pt x="0" y="131"/>
                  </a:cubicBezTo>
                  <a:cubicBezTo>
                    <a:pt x="0" y="136"/>
                    <a:pt x="5" y="136"/>
                    <a:pt x="6" y="136"/>
                  </a:cubicBezTo>
                  <a:cubicBezTo>
                    <a:pt x="11" y="136"/>
                    <a:pt x="11" y="134"/>
                    <a:pt x="12" y="130"/>
                  </a:cubicBezTo>
                  <a:cubicBezTo>
                    <a:pt x="21" y="100"/>
                    <a:pt x="37" y="87"/>
                    <a:pt x="49" y="87"/>
                  </a:cubicBezTo>
                  <a:cubicBezTo>
                    <a:pt x="55" y="87"/>
                    <a:pt x="58" y="90"/>
                    <a:pt x="58" y="100"/>
                  </a:cubicBezTo>
                  <a:cubicBezTo>
                    <a:pt x="58" y="108"/>
                    <a:pt x="56" y="113"/>
                    <a:pt x="47" y="134"/>
                  </a:cubicBezTo>
                  <a:lnTo>
                    <a:pt x="25" y="191"/>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61" name="Freeform 94">
              <a:extLst>
                <a:ext uri="{FF2B5EF4-FFF2-40B4-BE49-F238E27FC236}">
                  <a16:creationId xmlns:a16="http://schemas.microsoft.com/office/drawing/2014/main" id="{E77CCBF5-243B-4944-8997-11B43DCC8B87}"/>
                </a:ext>
              </a:extLst>
            </p:cNvPr>
            <p:cNvSpPr>
              <a:spLocks/>
            </p:cNvSpPr>
            <p:nvPr>
              <p:custDataLst>
                <p:tags r:id="rId17"/>
              </p:custDataLst>
            </p:nvPr>
          </p:nvSpPr>
          <p:spPr bwMode="auto">
            <a:xfrm>
              <a:off x="3192463" y="2549525"/>
              <a:ext cx="26988" cy="127000"/>
            </a:xfrm>
            <a:custGeom>
              <a:avLst/>
              <a:gdLst>
                <a:gd name="T0" fmla="*/ 116 w 116"/>
                <a:gd name="T1" fmla="*/ 494 h 499"/>
                <a:gd name="T2" fmla="*/ 107 w 116"/>
                <a:gd name="T3" fmla="*/ 483 h 499"/>
                <a:gd name="T4" fmla="*/ 29 w 116"/>
                <a:gd name="T5" fmla="*/ 250 h 499"/>
                <a:gd name="T6" fmla="*/ 109 w 116"/>
                <a:gd name="T7" fmla="*/ 14 h 499"/>
                <a:gd name="T8" fmla="*/ 116 w 116"/>
                <a:gd name="T9" fmla="*/ 5 h 499"/>
                <a:gd name="T10" fmla="*/ 111 w 116"/>
                <a:gd name="T11" fmla="*/ 0 h 499"/>
                <a:gd name="T12" fmla="*/ 31 w 116"/>
                <a:gd name="T13" fmla="*/ 98 h 499"/>
                <a:gd name="T14" fmla="*/ 0 w 116"/>
                <a:gd name="T15" fmla="*/ 250 h 499"/>
                <a:gd name="T16" fmla="*/ 33 w 116"/>
                <a:gd name="T17" fmla="*/ 406 h 499"/>
                <a:gd name="T18" fmla="*/ 111 w 116"/>
                <a:gd name="T19" fmla="*/ 499 h 499"/>
                <a:gd name="T20" fmla="*/ 116 w 116"/>
                <a:gd name="T21" fmla="*/ 494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494"/>
                  </a:moveTo>
                  <a:cubicBezTo>
                    <a:pt x="116" y="493"/>
                    <a:pt x="116" y="492"/>
                    <a:pt x="107" y="483"/>
                  </a:cubicBezTo>
                  <a:cubicBezTo>
                    <a:pt x="45" y="420"/>
                    <a:pt x="29" y="326"/>
                    <a:pt x="29" y="250"/>
                  </a:cubicBezTo>
                  <a:cubicBezTo>
                    <a:pt x="29" y="163"/>
                    <a:pt x="48" y="76"/>
                    <a:pt x="109" y="14"/>
                  </a:cubicBezTo>
                  <a:cubicBezTo>
                    <a:pt x="116" y="8"/>
                    <a:pt x="116" y="7"/>
                    <a:pt x="116" y="5"/>
                  </a:cubicBezTo>
                  <a:cubicBezTo>
                    <a:pt x="116" y="2"/>
                    <a:pt x="114" y="0"/>
                    <a:pt x="111" y="0"/>
                  </a:cubicBezTo>
                  <a:cubicBezTo>
                    <a:pt x="106" y="0"/>
                    <a:pt x="61" y="34"/>
                    <a:pt x="31" y="98"/>
                  </a:cubicBezTo>
                  <a:cubicBezTo>
                    <a:pt x="6" y="153"/>
                    <a:pt x="0" y="208"/>
                    <a:pt x="0" y="250"/>
                  </a:cubicBezTo>
                  <a:cubicBezTo>
                    <a:pt x="0" y="289"/>
                    <a:pt x="5" y="349"/>
                    <a:pt x="33" y="406"/>
                  </a:cubicBezTo>
                  <a:cubicBezTo>
                    <a:pt x="63" y="467"/>
                    <a:pt x="106" y="499"/>
                    <a:pt x="111" y="499"/>
                  </a:cubicBezTo>
                  <a:cubicBezTo>
                    <a:pt x="114" y="499"/>
                    <a:pt x="116" y="498"/>
                    <a:pt x="116" y="494"/>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62" name="Freeform 95">
              <a:extLst>
                <a:ext uri="{FF2B5EF4-FFF2-40B4-BE49-F238E27FC236}">
                  <a16:creationId xmlns:a16="http://schemas.microsoft.com/office/drawing/2014/main" id="{2DD8755D-A422-45DA-A3C3-D30FB533400D}"/>
                </a:ext>
              </a:extLst>
            </p:cNvPr>
            <p:cNvSpPr>
              <a:spLocks/>
            </p:cNvSpPr>
            <p:nvPr>
              <p:custDataLst>
                <p:tags r:id="rId18"/>
              </p:custDataLst>
            </p:nvPr>
          </p:nvSpPr>
          <p:spPr bwMode="auto">
            <a:xfrm>
              <a:off x="3235325" y="2560638"/>
              <a:ext cx="38100" cy="84138"/>
            </a:xfrm>
            <a:custGeom>
              <a:avLst/>
              <a:gdLst>
                <a:gd name="T0" fmla="*/ 102 w 164"/>
                <a:gd name="T1" fmla="*/ 13 h 333"/>
                <a:gd name="T2" fmla="*/ 90 w 164"/>
                <a:gd name="T3" fmla="*/ 0 h 333"/>
                <a:gd name="T4" fmla="*/ 0 w 164"/>
                <a:gd name="T5" fmla="*/ 32 h 333"/>
                <a:gd name="T6" fmla="*/ 0 w 164"/>
                <a:gd name="T7" fmla="*/ 48 h 333"/>
                <a:gd name="T8" fmla="*/ 65 w 164"/>
                <a:gd name="T9" fmla="*/ 35 h 333"/>
                <a:gd name="T10" fmla="*/ 65 w 164"/>
                <a:gd name="T11" fmla="*/ 293 h 333"/>
                <a:gd name="T12" fmla="*/ 19 w 164"/>
                <a:gd name="T13" fmla="*/ 317 h 333"/>
                <a:gd name="T14" fmla="*/ 3 w 164"/>
                <a:gd name="T15" fmla="*/ 317 h 333"/>
                <a:gd name="T16" fmla="*/ 3 w 164"/>
                <a:gd name="T17" fmla="*/ 333 h 333"/>
                <a:gd name="T18" fmla="*/ 83 w 164"/>
                <a:gd name="T19" fmla="*/ 331 h 333"/>
                <a:gd name="T20" fmla="*/ 164 w 164"/>
                <a:gd name="T21" fmla="*/ 333 h 333"/>
                <a:gd name="T22" fmla="*/ 164 w 164"/>
                <a:gd name="T23" fmla="*/ 317 h 333"/>
                <a:gd name="T24" fmla="*/ 148 w 164"/>
                <a:gd name="T25" fmla="*/ 317 h 333"/>
                <a:gd name="T26" fmla="*/ 102 w 164"/>
                <a:gd name="T27" fmla="*/ 293 h 333"/>
                <a:gd name="T28" fmla="*/ 102 w 164"/>
                <a:gd name="T29" fmla="*/ 1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 h="333">
                  <a:moveTo>
                    <a:pt x="102" y="13"/>
                  </a:moveTo>
                  <a:cubicBezTo>
                    <a:pt x="102" y="1"/>
                    <a:pt x="102" y="0"/>
                    <a:pt x="90" y="0"/>
                  </a:cubicBezTo>
                  <a:cubicBezTo>
                    <a:pt x="60" y="32"/>
                    <a:pt x="16" y="32"/>
                    <a:pt x="0" y="32"/>
                  </a:cubicBezTo>
                  <a:lnTo>
                    <a:pt x="0" y="48"/>
                  </a:lnTo>
                  <a:cubicBezTo>
                    <a:pt x="10" y="48"/>
                    <a:pt x="39" y="48"/>
                    <a:pt x="65" y="35"/>
                  </a:cubicBezTo>
                  <a:lnTo>
                    <a:pt x="65" y="293"/>
                  </a:lnTo>
                  <a:cubicBezTo>
                    <a:pt x="65" y="311"/>
                    <a:pt x="64" y="317"/>
                    <a:pt x="19" y="317"/>
                  </a:cubicBezTo>
                  <a:lnTo>
                    <a:pt x="3" y="317"/>
                  </a:lnTo>
                  <a:lnTo>
                    <a:pt x="3" y="333"/>
                  </a:lnTo>
                  <a:cubicBezTo>
                    <a:pt x="20" y="331"/>
                    <a:pt x="64" y="331"/>
                    <a:pt x="83" y="331"/>
                  </a:cubicBezTo>
                  <a:cubicBezTo>
                    <a:pt x="103" y="331"/>
                    <a:pt x="147" y="331"/>
                    <a:pt x="164" y="333"/>
                  </a:cubicBezTo>
                  <a:lnTo>
                    <a:pt x="164" y="317"/>
                  </a:lnTo>
                  <a:lnTo>
                    <a:pt x="148" y="317"/>
                  </a:lnTo>
                  <a:cubicBezTo>
                    <a:pt x="103" y="317"/>
                    <a:pt x="102" y="312"/>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63" name="Freeform 96">
              <a:extLst>
                <a:ext uri="{FF2B5EF4-FFF2-40B4-BE49-F238E27FC236}">
                  <a16:creationId xmlns:a16="http://schemas.microsoft.com/office/drawing/2014/main" id="{CD3610CF-DA06-45AC-A4DF-81D20887F0EE}"/>
                </a:ext>
              </a:extLst>
            </p:cNvPr>
            <p:cNvSpPr>
              <a:spLocks/>
            </p:cNvSpPr>
            <p:nvPr>
              <p:custDataLst>
                <p:tags r:id="rId19"/>
              </p:custDataLst>
            </p:nvPr>
          </p:nvSpPr>
          <p:spPr bwMode="auto">
            <a:xfrm>
              <a:off x="3316288" y="2571750"/>
              <a:ext cx="76200" cy="84138"/>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6 h 332"/>
                <a:gd name="T12" fmla="*/ 166 w 332"/>
                <a:gd name="T13" fmla="*/ 0 h 332"/>
                <a:gd name="T14" fmla="*/ 156 w 332"/>
                <a:gd name="T15" fmla="*/ 16 h 332"/>
                <a:gd name="T16" fmla="*/ 156 w 332"/>
                <a:gd name="T17" fmla="*/ 156 h 332"/>
                <a:gd name="T18" fmla="*/ 16 w 332"/>
                <a:gd name="T19" fmla="*/ 156 h 332"/>
                <a:gd name="T20" fmla="*/ 0 w 332"/>
                <a:gd name="T21" fmla="*/ 166 h 332"/>
                <a:gd name="T22" fmla="*/ 16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6"/>
                  </a:lnTo>
                  <a:cubicBezTo>
                    <a:pt x="176" y="9"/>
                    <a:pt x="176" y="0"/>
                    <a:pt x="166" y="0"/>
                  </a:cubicBezTo>
                  <a:cubicBezTo>
                    <a:pt x="156" y="0"/>
                    <a:pt x="156" y="9"/>
                    <a:pt x="156" y="16"/>
                  </a:cubicBezTo>
                  <a:lnTo>
                    <a:pt x="156" y="156"/>
                  </a:lnTo>
                  <a:lnTo>
                    <a:pt x="16" y="156"/>
                  </a:lnTo>
                  <a:cubicBezTo>
                    <a:pt x="9" y="156"/>
                    <a:pt x="0" y="156"/>
                    <a:pt x="0" y="166"/>
                  </a:cubicBezTo>
                  <a:cubicBezTo>
                    <a:pt x="0" y="176"/>
                    <a:pt x="9"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64" name="Freeform 97">
              <a:extLst>
                <a:ext uri="{FF2B5EF4-FFF2-40B4-BE49-F238E27FC236}">
                  <a16:creationId xmlns:a16="http://schemas.microsoft.com/office/drawing/2014/main" id="{2B3666AA-C9A6-4317-970B-AF628182201C}"/>
                </a:ext>
              </a:extLst>
            </p:cNvPr>
            <p:cNvSpPr>
              <a:spLocks/>
            </p:cNvSpPr>
            <p:nvPr>
              <p:custDataLst>
                <p:tags r:id="rId20"/>
              </p:custDataLst>
            </p:nvPr>
          </p:nvSpPr>
          <p:spPr bwMode="auto">
            <a:xfrm>
              <a:off x="3427413" y="2589213"/>
              <a:ext cx="60325" cy="82550"/>
            </a:xfrm>
            <a:custGeom>
              <a:avLst/>
              <a:gdLst>
                <a:gd name="T0" fmla="*/ 12 w 262"/>
                <a:gd name="T1" fmla="*/ 94 h 328"/>
                <a:gd name="T2" fmla="*/ 91 w 262"/>
                <a:gd name="T3" fmla="*/ 36 h 328"/>
                <a:gd name="T4" fmla="*/ 172 w 262"/>
                <a:gd name="T5" fmla="*/ 163 h 328"/>
                <a:gd name="T6" fmla="*/ 166 w 262"/>
                <a:gd name="T7" fmla="*/ 212 h 328"/>
                <a:gd name="T8" fmla="*/ 140 w 262"/>
                <a:gd name="T9" fmla="*/ 319 h 328"/>
                <a:gd name="T10" fmla="*/ 146 w 262"/>
                <a:gd name="T11" fmla="*/ 328 h 328"/>
                <a:gd name="T12" fmla="*/ 162 w 262"/>
                <a:gd name="T13" fmla="*/ 298 h 328"/>
                <a:gd name="T14" fmla="*/ 181 w 262"/>
                <a:gd name="T15" fmla="*/ 212 h 328"/>
                <a:gd name="T16" fmla="*/ 185 w 262"/>
                <a:gd name="T17" fmla="*/ 193 h 328"/>
                <a:gd name="T18" fmla="*/ 253 w 262"/>
                <a:gd name="T19" fmla="*/ 29 h 328"/>
                <a:gd name="T20" fmla="*/ 262 w 262"/>
                <a:gd name="T21" fmla="*/ 11 h 328"/>
                <a:gd name="T22" fmla="*/ 256 w 262"/>
                <a:gd name="T23" fmla="*/ 6 h 328"/>
                <a:gd name="T24" fmla="*/ 250 w 262"/>
                <a:gd name="T25" fmla="*/ 9 h 328"/>
                <a:gd name="T26" fmla="*/ 184 w 262"/>
                <a:gd name="T27" fmla="*/ 157 h 328"/>
                <a:gd name="T28" fmla="*/ 164 w 262"/>
                <a:gd name="T29" fmla="*/ 55 h 328"/>
                <a:gd name="T30" fmla="*/ 98 w 262"/>
                <a:gd name="T31" fmla="*/ 0 h 328"/>
                <a:gd name="T32" fmla="*/ 0 w 262"/>
                <a:gd name="T33" fmla="*/ 91 h 328"/>
                <a:gd name="T34" fmla="*/ 10 w 262"/>
                <a:gd name="T35" fmla="*/ 96 h 328"/>
                <a:gd name="T36" fmla="*/ 12 w 262"/>
                <a:gd name="T37" fmla="*/ 94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2" h="328">
                  <a:moveTo>
                    <a:pt x="12" y="94"/>
                  </a:moveTo>
                  <a:cubicBezTo>
                    <a:pt x="31" y="36"/>
                    <a:pt x="86" y="36"/>
                    <a:pt x="91" y="36"/>
                  </a:cubicBezTo>
                  <a:cubicBezTo>
                    <a:pt x="166" y="36"/>
                    <a:pt x="172" y="123"/>
                    <a:pt x="172" y="163"/>
                  </a:cubicBezTo>
                  <a:cubicBezTo>
                    <a:pt x="172" y="193"/>
                    <a:pt x="169" y="202"/>
                    <a:pt x="166" y="212"/>
                  </a:cubicBezTo>
                  <a:cubicBezTo>
                    <a:pt x="155" y="248"/>
                    <a:pt x="140" y="306"/>
                    <a:pt x="140" y="319"/>
                  </a:cubicBezTo>
                  <a:cubicBezTo>
                    <a:pt x="140" y="324"/>
                    <a:pt x="142" y="328"/>
                    <a:pt x="146" y="328"/>
                  </a:cubicBezTo>
                  <a:cubicBezTo>
                    <a:pt x="153" y="328"/>
                    <a:pt x="157" y="317"/>
                    <a:pt x="162" y="298"/>
                  </a:cubicBezTo>
                  <a:cubicBezTo>
                    <a:pt x="174" y="256"/>
                    <a:pt x="179" y="228"/>
                    <a:pt x="181" y="212"/>
                  </a:cubicBezTo>
                  <a:cubicBezTo>
                    <a:pt x="182" y="206"/>
                    <a:pt x="183" y="199"/>
                    <a:pt x="185" y="193"/>
                  </a:cubicBezTo>
                  <a:cubicBezTo>
                    <a:pt x="201" y="143"/>
                    <a:pt x="233" y="69"/>
                    <a:pt x="253" y="29"/>
                  </a:cubicBezTo>
                  <a:cubicBezTo>
                    <a:pt x="256" y="23"/>
                    <a:pt x="262" y="13"/>
                    <a:pt x="262" y="11"/>
                  </a:cubicBezTo>
                  <a:cubicBezTo>
                    <a:pt x="262" y="6"/>
                    <a:pt x="257" y="6"/>
                    <a:pt x="256" y="6"/>
                  </a:cubicBezTo>
                  <a:cubicBezTo>
                    <a:pt x="255" y="6"/>
                    <a:pt x="252" y="6"/>
                    <a:pt x="250" y="9"/>
                  </a:cubicBezTo>
                  <a:cubicBezTo>
                    <a:pt x="224" y="56"/>
                    <a:pt x="204" y="106"/>
                    <a:pt x="184" y="157"/>
                  </a:cubicBezTo>
                  <a:cubicBezTo>
                    <a:pt x="184" y="141"/>
                    <a:pt x="183" y="103"/>
                    <a:pt x="164" y="55"/>
                  </a:cubicBezTo>
                  <a:cubicBezTo>
                    <a:pt x="152" y="24"/>
                    <a:pt x="132" y="0"/>
                    <a:pt x="98" y="0"/>
                  </a:cubicBezTo>
                  <a:cubicBezTo>
                    <a:pt x="35" y="0"/>
                    <a:pt x="0" y="76"/>
                    <a:pt x="0" y="91"/>
                  </a:cubicBezTo>
                  <a:cubicBezTo>
                    <a:pt x="0" y="96"/>
                    <a:pt x="5" y="96"/>
                    <a:pt x="10" y="96"/>
                  </a:cubicBezTo>
                  <a:lnTo>
                    <a:pt x="12" y="94"/>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65" name="Freeform 98">
              <a:extLst>
                <a:ext uri="{FF2B5EF4-FFF2-40B4-BE49-F238E27FC236}">
                  <a16:creationId xmlns:a16="http://schemas.microsoft.com/office/drawing/2014/main" id="{F329A011-CC81-40EE-84B7-040CC4AD8014}"/>
                </a:ext>
              </a:extLst>
            </p:cNvPr>
            <p:cNvSpPr>
              <a:spLocks/>
            </p:cNvSpPr>
            <p:nvPr>
              <p:custDataLst>
                <p:tags r:id="rId21"/>
              </p:custDataLst>
            </p:nvPr>
          </p:nvSpPr>
          <p:spPr bwMode="auto">
            <a:xfrm>
              <a:off x="3495675" y="2540000"/>
              <a:ext cx="36513" cy="58738"/>
            </a:xfrm>
            <a:custGeom>
              <a:avLst/>
              <a:gdLst>
                <a:gd name="T0" fmla="*/ 154 w 154"/>
                <a:gd name="T1" fmla="*/ 168 h 232"/>
                <a:gd name="T2" fmla="*/ 142 w 154"/>
                <a:gd name="T3" fmla="*/ 168 h 232"/>
                <a:gd name="T4" fmla="*/ 133 w 154"/>
                <a:gd name="T5" fmla="*/ 200 h 232"/>
                <a:gd name="T6" fmla="*/ 98 w 154"/>
                <a:gd name="T7" fmla="*/ 202 h 232"/>
                <a:gd name="T8" fmla="*/ 34 w 154"/>
                <a:gd name="T9" fmla="*/ 202 h 232"/>
                <a:gd name="T10" fmla="*/ 104 w 154"/>
                <a:gd name="T11" fmla="*/ 143 h 232"/>
                <a:gd name="T12" fmla="*/ 154 w 154"/>
                <a:gd name="T13" fmla="*/ 68 h 232"/>
                <a:gd name="T14" fmla="*/ 72 w 154"/>
                <a:gd name="T15" fmla="*/ 0 h 232"/>
                <a:gd name="T16" fmla="*/ 0 w 154"/>
                <a:gd name="T17" fmla="*/ 62 h 232"/>
                <a:gd name="T18" fmla="*/ 18 w 154"/>
                <a:gd name="T19" fmla="*/ 82 h 232"/>
                <a:gd name="T20" fmla="*/ 37 w 154"/>
                <a:gd name="T21" fmla="*/ 64 h 232"/>
                <a:gd name="T22" fmla="*/ 16 w 154"/>
                <a:gd name="T23" fmla="*/ 45 h 232"/>
                <a:gd name="T24" fmla="*/ 67 w 154"/>
                <a:gd name="T25" fmla="*/ 13 h 232"/>
                <a:gd name="T26" fmla="*/ 120 w 154"/>
                <a:gd name="T27" fmla="*/ 68 h 232"/>
                <a:gd name="T28" fmla="*/ 87 w 154"/>
                <a:gd name="T29" fmla="*/ 135 h 232"/>
                <a:gd name="T30" fmla="*/ 3 w 154"/>
                <a:gd name="T31" fmla="*/ 218 h 232"/>
                <a:gd name="T32" fmla="*/ 0 w 154"/>
                <a:gd name="T33" fmla="*/ 232 h 232"/>
                <a:gd name="T34" fmla="*/ 143 w 154"/>
                <a:gd name="T35" fmla="*/ 232 h 232"/>
                <a:gd name="T36" fmla="*/ 154 w 154"/>
                <a:gd name="T37" fmla="*/ 16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232">
                  <a:moveTo>
                    <a:pt x="154" y="168"/>
                  </a:moveTo>
                  <a:lnTo>
                    <a:pt x="142" y="168"/>
                  </a:lnTo>
                  <a:cubicBezTo>
                    <a:pt x="141" y="176"/>
                    <a:pt x="138" y="196"/>
                    <a:pt x="133" y="200"/>
                  </a:cubicBezTo>
                  <a:cubicBezTo>
                    <a:pt x="130" y="202"/>
                    <a:pt x="103" y="202"/>
                    <a:pt x="98" y="202"/>
                  </a:cubicBezTo>
                  <a:lnTo>
                    <a:pt x="34" y="202"/>
                  </a:lnTo>
                  <a:cubicBezTo>
                    <a:pt x="71" y="170"/>
                    <a:pt x="83" y="160"/>
                    <a:pt x="104" y="143"/>
                  </a:cubicBezTo>
                  <a:cubicBezTo>
                    <a:pt x="130" y="123"/>
                    <a:pt x="154" y="101"/>
                    <a:pt x="154" y="68"/>
                  </a:cubicBezTo>
                  <a:cubicBezTo>
                    <a:pt x="154" y="26"/>
                    <a:pt x="117" y="0"/>
                    <a:pt x="72" y="0"/>
                  </a:cubicBezTo>
                  <a:cubicBezTo>
                    <a:pt x="29" y="0"/>
                    <a:pt x="0" y="30"/>
                    <a:pt x="0" y="62"/>
                  </a:cubicBezTo>
                  <a:cubicBezTo>
                    <a:pt x="0" y="80"/>
                    <a:pt x="15" y="82"/>
                    <a:pt x="18" y="82"/>
                  </a:cubicBezTo>
                  <a:cubicBezTo>
                    <a:pt x="27" y="82"/>
                    <a:pt x="37" y="76"/>
                    <a:pt x="37" y="64"/>
                  </a:cubicBezTo>
                  <a:cubicBezTo>
                    <a:pt x="37" y="57"/>
                    <a:pt x="34" y="45"/>
                    <a:pt x="16" y="45"/>
                  </a:cubicBezTo>
                  <a:cubicBezTo>
                    <a:pt x="27" y="20"/>
                    <a:pt x="51" y="13"/>
                    <a:pt x="67" y="13"/>
                  </a:cubicBezTo>
                  <a:cubicBezTo>
                    <a:pt x="102" y="13"/>
                    <a:pt x="120" y="40"/>
                    <a:pt x="120" y="68"/>
                  </a:cubicBezTo>
                  <a:cubicBezTo>
                    <a:pt x="120" y="98"/>
                    <a:pt x="98" y="122"/>
                    <a:pt x="87" y="135"/>
                  </a:cubicBezTo>
                  <a:lnTo>
                    <a:pt x="3" y="218"/>
                  </a:lnTo>
                  <a:cubicBezTo>
                    <a:pt x="0" y="221"/>
                    <a:pt x="0" y="222"/>
                    <a:pt x="0" y="232"/>
                  </a:cubicBezTo>
                  <a:lnTo>
                    <a:pt x="143" y="232"/>
                  </a:lnTo>
                  <a:lnTo>
                    <a:pt x="154" y="16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66" name="Freeform 99">
              <a:extLst>
                <a:ext uri="{FF2B5EF4-FFF2-40B4-BE49-F238E27FC236}">
                  <a16:creationId xmlns:a16="http://schemas.microsoft.com/office/drawing/2014/main" id="{6F3E0906-ABE7-4DB5-8130-FD7DC10659CA}"/>
                </a:ext>
              </a:extLst>
            </p:cNvPr>
            <p:cNvSpPr>
              <a:spLocks noEditPoints="1"/>
            </p:cNvSpPr>
            <p:nvPr>
              <p:custDataLst>
                <p:tags r:id="rId22"/>
              </p:custDataLst>
            </p:nvPr>
          </p:nvSpPr>
          <p:spPr bwMode="auto">
            <a:xfrm>
              <a:off x="3489325" y="2636838"/>
              <a:ext cx="38100" cy="39688"/>
            </a:xfrm>
            <a:custGeom>
              <a:avLst/>
              <a:gdLst>
                <a:gd name="T0" fmla="*/ 163 w 163"/>
                <a:gd name="T1" fmla="*/ 61 h 157"/>
                <a:gd name="T2" fmla="*/ 100 w 163"/>
                <a:gd name="T3" fmla="*/ 0 h 157"/>
                <a:gd name="T4" fmla="*/ 0 w 163"/>
                <a:gd name="T5" fmla="*/ 96 h 157"/>
                <a:gd name="T6" fmla="*/ 63 w 163"/>
                <a:gd name="T7" fmla="*/ 157 h 157"/>
                <a:gd name="T8" fmla="*/ 163 w 163"/>
                <a:gd name="T9" fmla="*/ 61 h 157"/>
                <a:gd name="T10" fmla="*/ 64 w 163"/>
                <a:gd name="T11" fmla="*/ 148 h 157"/>
                <a:gd name="T12" fmla="*/ 29 w 163"/>
                <a:gd name="T13" fmla="*/ 109 h 157"/>
                <a:gd name="T14" fmla="*/ 49 w 163"/>
                <a:gd name="T15" fmla="*/ 40 h 157"/>
                <a:gd name="T16" fmla="*/ 100 w 163"/>
                <a:gd name="T17" fmla="*/ 10 h 157"/>
                <a:gd name="T18" fmla="*/ 135 w 163"/>
                <a:gd name="T19" fmla="*/ 49 h 157"/>
                <a:gd name="T20" fmla="*/ 115 w 163"/>
                <a:gd name="T21" fmla="*/ 116 h 157"/>
                <a:gd name="T22" fmla="*/ 64 w 163"/>
                <a:gd name="T23" fmla="*/ 1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57">
                  <a:moveTo>
                    <a:pt x="163" y="61"/>
                  </a:moveTo>
                  <a:cubicBezTo>
                    <a:pt x="163" y="22"/>
                    <a:pt x="134" y="0"/>
                    <a:pt x="100" y="0"/>
                  </a:cubicBezTo>
                  <a:cubicBezTo>
                    <a:pt x="49" y="0"/>
                    <a:pt x="0" y="49"/>
                    <a:pt x="0" y="96"/>
                  </a:cubicBezTo>
                  <a:cubicBezTo>
                    <a:pt x="0" y="131"/>
                    <a:pt x="25" y="157"/>
                    <a:pt x="63" y="157"/>
                  </a:cubicBezTo>
                  <a:cubicBezTo>
                    <a:pt x="113" y="157"/>
                    <a:pt x="163" y="111"/>
                    <a:pt x="163" y="61"/>
                  </a:cubicBezTo>
                  <a:close/>
                  <a:moveTo>
                    <a:pt x="64" y="148"/>
                  </a:moveTo>
                  <a:cubicBezTo>
                    <a:pt x="46" y="148"/>
                    <a:pt x="29" y="136"/>
                    <a:pt x="29" y="109"/>
                  </a:cubicBezTo>
                  <a:cubicBezTo>
                    <a:pt x="29" y="95"/>
                    <a:pt x="35" y="60"/>
                    <a:pt x="49" y="40"/>
                  </a:cubicBezTo>
                  <a:cubicBezTo>
                    <a:pt x="64" y="19"/>
                    <a:pt x="84" y="10"/>
                    <a:pt x="100" y="10"/>
                  </a:cubicBezTo>
                  <a:cubicBezTo>
                    <a:pt x="119" y="10"/>
                    <a:pt x="135" y="23"/>
                    <a:pt x="135" y="49"/>
                  </a:cubicBezTo>
                  <a:cubicBezTo>
                    <a:pt x="135" y="57"/>
                    <a:pt x="131" y="91"/>
                    <a:pt x="115" y="116"/>
                  </a:cubicBezTo>
                  <a:cubicBezTo>
                    <a:pt x="102" y="136"/>
                    <a:pt x="81" y="148"/>
                    <a:pt x="64" y="148"/>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67" name="Freeform 100">
              <a:extLst>
                <a:ext uri="{FF2B5EF4-FFF2-40B4-BE49-F238E27FC236}">
                  <a16:creationId xmlns:a16="http://schemas.microsoft.com/office/drawing/2014/main" id="{DD6CB752-EF6F-4A41-87A6-0A83186EC224}"/>
                </a:ext>
              </a:extLst>
            </p:cNvPr>
            <p:cNvSpPr>
              <a:spLocks/>
            </p:cNvSpPr>
            <p:nvPr>
              <p:custDataLst>
                <p:tags r:id="rId23"/>
              </p:custDataLst>
            </p:nvPr>
          </p:nvSpPr>
          <p:spPr bwMode="auto">
            <a:xfrm>
              <a:off x="3543300" y="2589213"/>
              <a:ext cx="69850" cy="57150"/>
            </a:xfrm>
            <a:custGeom>
              <a:avLst/>
              <a:gdLst>
                <a:gd name="T0" fmla="*/ 296 w 296"/>
                <a:gd name="T1" fmla="*/ 35 h 226"/>
                <a:gd name="T2" fmla="*/ 276 w 296"/>
                <a:gd name="T3" fmla="*/ 0 h 226"/>
                <a:gd name="T4" fmla="*/ 250 w 296"/>
                <a:gd name="T5" fmla="*/ 23 h 226"/>
                <a:gd name="T6" fmla="*/ 257 w 296"/>
                <a:gd name="T7" fmla="*/ 38 h 226"/>
                <a:gd name="T8" fmla="*/ 275 w 296"/>
                <a:gd name="T9" fmla="*/ 80 h 226"/>
                <a:gd name="T10" fmla="*/ 250 w 296"/>
                <a:gd name="T11" fmla="*/ 152 h 226"/>
                <a:gd name="T12" fmla="*/ 193 w 296"/>
                <a:gd name="T13" fmla="*/ 190 h 226"/>
                <a:gd name="T14" fmla="*/ 144 w 296"/>
                <a:gd name="T15" fmla="*/ 145 h 226"/>
                <a:gd name="T16" fmla="*/ 161 w 296"/>
                <a:gd name="T17" fmla="*/ 86 h 226"/>
                <a:gd name="T18" fmla="*/ 152 w 296"/>
                <a:gd name="T19" fmla="*/ 75 h 226"/>
                <a:gd name="T20" fmla="*/ 139 w 296"/>
                <a:gd name="T21" fmla="*/ 84 h 226"/>
                <a:gd name="T22" fmla="*/ 128 w 296"/>
                <a:gd name="T23" fmla="*/ 144 h 226"/>
                <a:gd name="T24" fmla="*/ 60 w 296"/>
                <a:gd name="T25" fmla="*/ 190 h 226"/>
                <a:gd name="T26" fmla="*/ 16 w 296"/>
                <a:gd name="T27" fmla="*/ 133 h 226"/>
                <a:gd name="T28" fmla="*/ 67 w 296"/>
                <a:gd name="T29" fmla="*/ 12 h 226"/>
                <a:gd name="T30" fmla="*/ 58 w 296"/>
                <a:gd name="T31" fmla="*/ 2 h 226"/>
                <a:gd name="T32" fmla="*/ 45 w 296"/>
                <a:gd name="T33" fmla="*/ 13 h 226"/>
                <a:gd name="T34" fmla="*/ 0 w 296"/>
                <a:gd name="T35" fmla="*/ 155 h 226"/>
                <a:gd name="T36" fmla="*/ 53 w 296"/>
                <a:gd name="T37" fmla="*/ 226 h 226"/>
                <a:gd name="T38" fmla="*/ 130 w 296"/>
                <a:gd name="T39" fmla="*/ 174 h 226"/>
                <a:gd name="T40" fmla="*/ 184 w 296"/>
                <a:gd name="T41" fmla="*/ 226 h 226"/>
                <a:gd name="T42" fmla="*/ 265 w 296"/>
                <a:gd name="T43" fmla="*/ 158 h 226"/>
                <a:gd name="T44" fmla="*/ 296 w 296"/>
                <a:gd name="T45" fmla="*/ 3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 h="226">
                  <a:moveTo>
                    <a:pt x="296" y="35"/>
                  </a:moveTo>
                  <a:cubicBezTo>
                    <a:pt x="296" y="13"/>
                    <a:pt x="287" y="0"/>
                    <a:pt x="276" y="0"/>
                  </a:cubicBezTo>
                  <a:cubicBezTo>
                    <a:pt x="263" y="0"/>
                    <a:pt x="250" y="12"/>
                    <a:pt x="250" y="23"/>
                  </a:cubicBezTo>
                  <a:cubicBezTo>
                    <a:pt x="250" y="28"/>
                    <a:pt x="252" y="34"/>
                    <a:pt x="257" y="38"/>
                  </a:cubicBezTo>
                  <a:cubicBezTo>
                    <a:pt x="266" y="46"/>
                    <a:pt x="275" y="59"/>
                    <a:pt x="275" y="80"/>
                  </a:cubicBezTo>
                  <a:cubicBezTo>
                    <a:pt x="275" y="100"/>
                    <a:pt x="265" y="129"/>
                    <a:pt x="250" y="152"/>
                  </a:cubicBezTo>
                  <a:cubicBezTo>
                    <a:pt x="235" y="173"/>
                    <a:pt x="216" y="190"/>
                    <a:pt x="193" y="190"/>
                  </a:cubicBezTo>
                  <a:cubicBezTo>
                    <a:pt x="164" y="190"/>
                    <a:pt x="149" y="172"/>
                    <a:pt x="144" y="145"/>
                  </a:cubicBezTo>
                  <a:cubicBezTo>
                    <a:pt x="150" y="132"/>
                    <a:pt x="161" y="100"/>
                    <a:pt x="161" y="86"/>
                  </a:cubicBezTo>
                  <a:cubicBezTo>
                    <a:pt x="161" y="80"/>
                    <a:pt x="159" y="75"/>
                    <a:pt x="152" y="75"/>
                  </a:cubicBezTo>
                  <a:cubicBezTo>
                    <a:pt x="148" y="75"/>
                    <a:pt x="143" y="76"/>
                    <a:pt x="139" y="84"/>
                  </a:cubicBezTo>
                  <a:cubicBezTo>
                    <a:pt x="134" y="94"/>
                    <a:pt x="128" y="126"/>
                    <a:pt x="128" y="144"/>
                  </a:cubicBezTo>
                  <a:cubicBezTo>
                    <a:pt x="111" y="168"/>
                    <a:pt x="91" y="190"/>
                    <a:pt x="60" y="190"/>
                  </a:cubicBezTo>
                  <a:cubicBezTo>
                    <a:pt x="27" y="190"/>
                    <a:pt x="16" y="161"/>
                    <a:pt x="16" y="133"/>
                  </a:cubicBezTo>
                  <a:cubicBezTo>
                    <a:pt x="16" y="70"/>
                    <a:pt x="67" y="18"/>
                    <a:pt x="67" y="12"/>
                  </a:cubicBezTo>
                  <a:cubicBezTo>
                    <a:pt x="67" y="6"/>
                    <a:pt x="63" y="2"/>
                    <a:pt x="58" y="2"/>
                  </a:cubicBezTo>
                  <a:cubicBezTo>
                    <a:pt x="51" y="2"/>
                    <a:pt x="48" y="9"/>
                    <a:pt x="45" y="13"/>
                  </a:cubicBezTo>
                  <a:cubicBezTo>
                    <a:pt x="19" y="50"/>
                    <a:pt x="0" y="109"/>
                    <a:pt x="0" y="155"/>
                  </a:cubicBezTo>
                  <a:cubicBezTo>
                    <a:pt x="0" y="189"/>
                    <a:pt x="12" y="226"/>
                    <a:pt x="53" y="226"/>
                  </a:cubicBezTo>
                  <a:cubicBezTo>
                    <a:pt x="88" y="226"/>
                    <a:pt x="112" y="201"/>
                    <a:pt x="130" y="174"/>
                  </a:cubicBezTo>
                  <a:cubicBezTo>
                    <a:pt x="134" y="203"/>
                    <a:pt x="153" y="226"/>
                    <a:pt x="184" y="226"/>
                  </a:cubicBezTo>
                  <a:cubicBezTo>
                    <a:pt x="223" y="226"/>
                    <a:pt x="247" y="196"/>
                    <a:pt x="265" y="158"/>
                  </a:cubicBezTo>
                  <a:cubicBezTo>
                    <a:pt x="277" y="134"/>
                    <a:pt x="296" y="66"/>
                    <a:pt x="296" y="35"/>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68" name="Freeform 101">
              <a:extLst>
                <a:ext uri="{FF2B5EF4-FFF2-40B4-BE49-F238E27FC236}">
                  <a16:creationId xmlns:a16="http://schemas.microsoft.com/office/drawing/2014/main" id="{3E6B39AC-A6F0-4721-A27D-19F43CCEA076}"/>
                </a:ext>
              </a:extLst>
            </p:cNvPr>
            <p:cNvSpPr>
              <a:spLocks/>
            </p:cNvSpPr>
            <p:nvPr>
              <p:custDataLst>
                <p:tags r:id="rId24"/>
              </p:custDataLst>
            </p:nvPr>
          </p:nvSpPr>
          <p:spPr bwMode="auto">
            <a:xfrm>
              <a:off x="3624263" y="2540000"/>
              <a:ext cx="34925" cy="58738"/>
            </a:xfrm>
            <a:custGeom>
              <a:avLst/>
              <a:gdLst>
                <a:gd name="T0" fmla="*/ 154 w 154"/>
                <a:gd name="T1" fmla="*/ 168 h 232"/>
                <a:gd name="T2" fmla="*/ 143 w 154"/>
                <a:gd name="T3" fmla="*/ 168 h 232"/>
                <a:gd name="T4" fmla="*/ 133 w 154"/>
                <a:gd name="T5" fmla="*/ 200 h 232"/>
                <a:gd name="T6" fmla="*/ 99 w 154"/>
                <a:gd name="T7" fmla="*/ 202 h 232"/>
                <a:gd name="T8" fmla="*/ 35 w 154"/>
                <a:gd name="T9" fmla="*/ 202 h 232"/>
                <a:gd name="T10" fmla="*/ 105 w 154"/>
                <a:gd name="T11" fmla="*/ 143 h 232"/>
                <a:gd name="T12" fmla="*/ 154 w 154"/>
                <a:gd name="T13" fmla="*/ 68 h 232"/>
                <a:gd name="T14" fmla="*/ 73 w 154"/>
                <a:gd name="T15" fmla="*/ 0 h 232"/>
                <a:gd name="T16" fmla="*/ 0 w 154"/>
                <a:gd name="T17" fmla="*/ 62 h 232"/>
                <a:gd name="T18" fmla="*/ 19 w 154"/>
                <a:gd name="T19" fmla="*/ 82 h 232"/>
                <a:gd name="T20" fmla="*/ 37 w 154"/>
                <a:gd name="T21" fmla="*/ 64 h 232"/>
                <a:gd name="T22" fmla="*/ 17 w 154"/>
                <a:gd name="T23" fmla="*/ 45 h 232"/>
                <a:gd name="T24" fmla="*/ 68 w 154"/>
                <a:gd name="T25" fmla="*/ 13 h 232"/>
                <a:gd name="T26" fmla="*/ 121 w 154"/>
                <a:gd name="T27" fmla="*/ 68 h 232"/>
                <a:gd name="T28" fmla="*/ 88 w 154"/>
                <a:gd name="T29" fmla="*/ 135 h 232"/>
                <a:gd name="T30" fmla="*/ 4 w 154"/>
                <a:gd name="T31" fmla="*/ 218 h 232"/>
                <a:gd name="T32" fmla="*/ 0 w 154"/>
                <a:gd name="T33" fmla="*/ 232 h 232"/>
                <a:gd name="T34" fmla="*/ 144 w 154"/>
                <a:gd name="T35" fmla="*/ 232 h 232"/>
                <a:gd name="T36" fmla="*/ 154 w 154"/>
                <a:gd name="T37" fmla="*/ 16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232">
                  <a:moveTo>
                    <a:pt x="154" y="168"/>
                  </a:moveTo>
                  <a:lnTo>
                    <a:pt x="143" y="168"/>
                  </a:lnTo>
                  <a:cubicBezTo>
                    <a:pt x="142" y="176"/>
                    <a:pt x="138" y="196"/>
                    <a:pt x="133" y="200"/>
                  </a:cubicBezTo>
                  <a:cubicBezTo>
                    <a:pt x="131" y="202"/>
                    <a:pt x="104" y="202"/>
                    <a:pt x="99" y="202"/>
                  </a:cubicBezTo>
                  <a:lnTo>
                    <a:pt x="35" y="202"/>
                  </a:lnTo>
                  <a:cubicBezTo>
                    <a:pt x="71" y="170"/>
                    <a:pt x="84" y="160"/>
                    <a:pt x="105" y="143"/>
                  </a:cubicBezTo>
                  <a:cubicBezTo>
                    <a:pt x="130" y="123"/>
                    <a:pt x="154" y="101"/>
                    <a:pt x="154" y="68"/>
                  </a:cubicBezTo>
                  <a:cubicBezTo>
                    <a:pt x="154" y="26"/>
                    <a:pt x="117" y="0"/>
                    <a:pt x="73" y="0"/>
                  </a:cubicBezTo>
                  <a:cubicBezTo>
                    <a:pt x="30" y="0"/>
                    <a:pt x="0" y="30"/>
                    <a:pt x="0" y="62"/>
                  </a:cubicBezTo>
                  <a:cubicBezTo>
                    <a:pt x="0" y="80"/>
                    <a:pt x="15" y="82"/>
                    <a:pt x="19" y="82"/>
                  </a:cubicBezTo>
                  <a:cubicBezTo>
                    <a:pt x="27" y="82"/>
                    <a:pt x="37" y="76"/>
                    <a:pt x="37" y="64"/>
                  </a:cubicBezTo>
                  <a:cubicBezTo>
                    <a:pt x="37" y="57"/>
                    <a:pt x="35" y="45"/>
                    <a:pt x="17" y="45"/>
                  </a:cubicBezTo>
                  <a:cubicBezTo>
                    <a:pt x="27" y="20"/>
                    <a:pt x="51" y="13"/>
                    <a:pt x="68" y="13"/>
                  </a:cubicBezTo>
                  <a:cubicBezTo>
                    <a:pt x="102" y="13"/>
                    <a:pt x="121" y="40"/>
                    <a:pt x="121" y="68"/>
                  </a:cubicBezTo>
                  <a:cubicBezTo>
                    <a:pt x="121" y="98"/>
                    <a:pt x="99" y="122"/>
                    <a:pt x="88" y="135"/>
                  </a:cubicBezTo>
                  <a:lnTo>
                    <a:pt x="4" y="218"/>
                  </a:lnTo>
                  <a:cubicBezTo>
                    <a:pt x="0" y="221"/>
                    <a:pt x="0" y="222"/>
                    <a:pt x="0" y="232"/>
                  </a:cubicBezTo>
                  <a:lnTo>
                    <a:pt x="144" y="232"/>
                  </a:lnTo>
                  <a:lnTo>
                    <a:pt x="154" y="16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69" name="Freeform 102">
              <a:extLst>
                <a:ext uri="{FF2B5EF4-FFF2-40B4-BE49-F238E27FC236}">
                  <a16:creationId xmlns:a16="http://schemas.microsoft.com/office/drawing/2014/main" id="{90EAD629-E091-43C7-BC75-2C73B4DF29E4}"/>
                </a:ext>
              </a:extLst>
            </p:cNvPr>
            <p:cNvSpPr>
              <a:spLocks noEditPoints="1"/>
            </p:cNvSpPr>
            <p:nvPr>
              <p:custDataLst>
                <p:tags r:id="rId25"/>
              </p:custDataLst>
            </p:nvPr>
          </p:nvSpPr>
          <p:spPr bwMode="auto">
            <a:xfrm>
              <a:off x="3614738" y="2636838"/>
              <a:ext cx="44450" cy="57150"/>
            </a:xfrm>
            <a:custGeom>
              <a:avLst/>
              <a:gdLst>
                <a:gd name="T0" fmla="*/ 27 w 195"/>
                <a:gd name="T1" fmla="*/ 196 h 222"/>
                <a:gd name="T2" fmla="*/ 10 w 195"/>
                <a:gd name="T3" fmla="*/ 209 h 222"/>
                <a:gd name="T4" fmla="*/ 0 w 195"/>
                <a:gd name="T5" fmla="*/ 216 h 222"/>
                <a:gd name="T6" fmla="*/ 5 w 195"/>
                <a:gd name="T7" fmla="*/ 222 h 222"/>
                <a:gd name="T8" fmla="*/ 35 w 195"/>
                <a:gd name="T9" fmla="*/ 220 h 222"/>
                <a:gd name="T10" fmla="*/ 72 w 195"/>
                <a:gd name="T11" fmla="*/ 222 h 222"/>
                <a:gd name="T12" fmla="*/ 79 w 195"/>
                <a:gd name="T13" fmla="*/ 214 h 222"/>
                <a:gd name="T14" fmla="*/ 70 w 195"/>
                <a:gd name="T15" fmla="*/ 209 h 222"/>
                <a:gd name="T16" fmla="*/ 52 w 195"/>
                <a:gd name="T17" fmla="*/ 205 h 222"/>
                <a:gd name="T18" fmla="*/ 56 w 195"/>
                <a:gd name="T19" fmla="*/ 189 h 222"/>
                <a:gd name="T20" fmla="*/ 69 w 195"/>
                <a:gd name="T21" fmla="*/ 137 h 222"/>
                <a:gd name="T22" fmla="*/ 105 w 195"/>
                <a:gd name="T23" fmla="*/ 157 h 222"/>
                <a:gd name="T24" fmla="*/ 195 w 195"/>
                <a:gd name="T25" fmla="*/ 58 h 222"/>
                <a:gd name="T26" fmla="*/ 142 w 195"/>
                <a:gd name="T27" fmla="*/ 0 h 222"/>
                <a:gd name="T28" fmla="*/ 93 w 195"/>
                <a:gd name="T29" fmla="*/ 24 h 222"/>
                <a:gd name="T30" fmla="*/ 57 w 195"/>
                <a:gd name="T31" fmla="*/ 0 h 222"/>
                <a:gd name="T32" fmla="*/ 29 w 195"/>
                <a:gd name="T33" fmla="*/ 19 h 222"/>
                <a:gd name="T34" fmla="*/ 17 w 195"/>
                <a:gd name="T35" fmla="*/ 53 h 222"/>
                <a:gd name="T36" fmla="*/ 23 w 195"/>
                <a:gd name="T37" fmla="*/ 58 h 222"/>
                <a:gd name="T38" fmla="*/ 31 w 195"/>
                <a:gd name="T39" fmla="*/ 47 h 222"/>
                <a:gd name="T40" fmla="*/ 56 w 195"/>
                <a:gd name="T41" fmla="*/ 10 h 222"/>
                <a:gd name="T42" fmla="*/ 67 w 195"/>
                <a:gd name="T43" fmla="*/ 27 h 222"/>
                <a:gd name="T44" fmla="*/ 66 w 195"/>
                <a:gd name="T45" fmla="*/ 37 h 222"/>
                <a:gd name="T46" fmla="*/ 27 w 195"/>
                <a:gd name="T47" fmla="*/ 196 h 222"/>
                <a:gd name="T48" fmla="*/ 93 w 195"/>
                <a:gd name="T49" fmla="*/ 42 h 222"/>
                <a:gd name="T50" fmla="*/ 141 w 195"/>
                <a:gd name="T51" fmla="*/ 10 h 222"/>
                <a:gd name="T52" fmla="*/ 167 w 195"/>
                <a:gd name="T53" fmla="*/ 44 h 222"/>
                <a:gd name="T54" fmla="*/ 149 w 195"/>
                <a:gd name="T55" fmla="*/ 114 h 222"/>
                <a:gd name="T56" fmla="*/ 105 w 195"/>
                <a:gd name="T57" fmla="*/ 148 h 222"/>
                <a:gd name="T58" fmla="*/ 74 w 195"/>
                <a:gd name="T59" fmla="*/ 117 h 222"/>
                <a:gd name="T60" fmla="*/ 75 w 195"/>
                <a:gd name="T61" fmla="*/ 112 h 222"/>
                <a:gd name="T62" fmla="*/ 93 w 195"/>
                <a:gd name="T63" fmla="*/ 4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5" h="222">
                  <a:moveTo>
                    <a:pt x="27" y="196"/>
                  </a:moveTo>
                  <a:cubicBezTo>
                    <a:pt x="24" y="206"/>
                    <a:pt x="24" y="209"/>
                    <a:pt x="10" y="209"/>
                  </a:cubicBezTo>
                  <a:cubicBezTo>
                    <a:pt x="5" y="209"/>
                    <a:pt x="0" y="209"/>
                    <a:pt x="0" y="216"/>
                  </a:cubicBezTo>
                  <a:cubicBezTo>
                    <a:pt x="0" y="220"/>
                    <a:pt x="3" y="222"/>
                    <a:pt x="5" y="222"/>
                  </a:cubicBezTo>
                  <a:cubicBezTo>
                    <a:pt x="14" y="222"/>
                    <a:pt x="26" y="220"/>
                    <a:pt x="35" y="220"/>
                  </a:cubicBezTo>
                  <a:cubicBezTo>
                    <a:pt x="47" y="220"/>
                    <a:pt x="60" y="222"/>
                    <a:pt x="72" y="222"/>
                  </a:cubicBezTo>
                  <a:cubicBezTo>
                    <a:pt x="75" y="222"/>
                    <a:pt x="79" y="221"/>
                    <a:pt x="79" y="214"/>
                  </a:cubicBezTo>
                  <a:cubicBezTo>
                    <a:pt x="79" y="209"/>
                    <a:pt x="74" y="209"/>
                    <a:pt x="70" y="209"/>
                  </a:cubicBezTo>
                  <a:cubicBezTo>
                    <a:pt x="62" y="209"/>
                    <a:pt x="52" y="209"/>
                    <a:pt x="52" y="205"/>
                  </a:cubicBezTo>
                  <a:cubicBezTo>
                    <a:pt x="52" y="203"/>
                    <a:pt x="55" y="194"/>
                    <a:pt x="56" y="189"/>
                  </a:cubicBezTo>
                  <a:cubicBezTo>
                    <a:pt x="60" y="170"/>
                    <a:pt x="65" y="151"/>
                    <a:pt x="69" y="137"/>
                  </a:cubicBezTo>
                  <a:cubicBezTo>
                    <a:pt x="73" y="144"/>
                    <a:pt x="84" y="157"/>
                    <a:pt x="105" y="157"/>
                  </a:cubicBezTo>
                  <a:cubicBezTo>
                    <a:pt x="148" y="157"/>
                    <a:pt x="195" y="110"/>
                    <a:pt x="195" y="58"/>
                  </a:cubicBezTo>
                  <a:cubicBezTo>
                    <a:pt x="195" y="17"/>
                    <a:pt x="166" y="0"/>
                    <a:pt x="142" y="0"/>
                  </a:cubicBezTo>
                  <a:cubicBezTo>
                    <a:pt x="121" y="0"/>
                    <a:pt x="102" y="15"/>
                    <a:pt x="93" y="24"/>
                  </a:cubicBezTo>
                  <a:cubicBezTo>
                    <a:pt x="87" y="5"/>
                    <a:pt x="67" y="0"/>
                    <a:pt x="57" y="0"/>
                  </a:cubicBezTo>
                  <a:cubicBezTo>
                    <a:pt x="43" y="0"/>
                    <a:pt x="35" y="9"/>
                    <a:pt x="29" y="19"/>
                  </a:cubicBezTo>
                  <a:cubicBezTo>
                    <a:pt x="22" y="30"/>
                    <a:pt x="17" y="51"/>
                    <a:pt x="17" y="53"/>
                  </a:cubicBezTo>
                  <a:cubicBezTo>
                    <a:pt x="17" y="58"/>
                    <a:pt x="22" y="58"/>
                    <a:pt x="23" y="58"/>
                  </a:cubicBezTo>
                  <a:cubicBezTo>
                    <a:pt x="28" y="58"/>
                    <a:pt x="28" y="57"/>
                    <a:pt x="31" y="47"/>
                  </a:cubicBezTo>
                  <a:cubicBezTo>
                    <a:pt x="36" y="27"/>
                    <a:pt x="42" y="10"/>
                    <a:pt x="56" y="10"/>
                  </a:cubicBezTo>
                  <a:cubicBezTo>
                    <a:pt x="65" y="10"/>
                    <a:pt x="67" y="17"/>
                    <a:pt x="67" y="27"/>
                  </a:cubicBezTo>
                  <a:cubicBezTo>
                    <a:pt x="67" y="31"/>
                    <a:pt x="67" y="35"/>
                    <a:pt x="66" y="37"/>
                  </a:cubicBezTo>
                  <a:lnTo>
                    <a:pt x="27" y="196"/>
                  </a:lnTo>
                  <a:close/>
                  <a:moveTo>
                    <a:pt x="93" y="42"/>
                  </a:moveTo>
                  <a:cubicBezTo>
                    <a:pt x="113" y="15"/>
                    <a:pt x="130" y="10"/>
                    <a:pt x="141" y="10"/>
                  </a:cubicBezTo>
                  <a:cubicBezTo>
                    <a:pt x="155" y="10"/>
                    <a:pt x="167" y="20"/>
                    <a:pt x="167" y="44"/>
                  </a:cubicBezTo>
                  <a:cubicBezTo>
                    <a:pt x="167" y="58"/>
                    <a:pt x="159" y="94"/>
                    <a:pt x="149" y="114"/>
                  </a:cubicBezTo>
                  <a:cubicBezTo>
                    <a:pt x="140" y="131"/>
                    <a:pt x="123" y="148"/>
                    <a:pt x="105" y="148"/>
                  </a:cubicBezTo>
                  <a:cubicBezTo>
                    <a:pt x="80" y="148"/>
                    <a:pt x="74" y="121"/>
                    <a:pt x="74" y="117"/>
                  </a:cubicBezTo>
                  <a:cubicBezTo>
                    <a:pt x="74" y="116"/>
                    <a:pt x="75" y="113"/>
                    <a:pt x="75" y="112"/>
                  </a:cubicBezTo>
                  <a:lnTo>
                    <a:pt x="93" y="42"/>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70" name="Freeform 103">
              <a:extLst>
                <a:ext uri="{FF2B5EF4-FFF2-40B4-BE49-F238E27FC236}">
                  <a16:creationId xmlns:a16="http://schemas.microsoft.com/office/drawing/2014/main" id="{6DCBA3E7-DB3C-4A09-94CF-79B206911319}"/>
                </a:ext>
              </a:extLst>
            </p:cNvPr>
            <p:cNvSpPr>
              <a:spLocks/>
            </p:cNvSpPr>
            <p:nvPr>
              <p:custDataLst>
                <p:tags r:id="rId26"/>
              </p:custDataLst>
            </p:nvPr>
          </p:nvSpPr>
          <p:spPr bwMode="auto">
            <a:xfrm>
              <a:off x="3676650" y="2549525"/>
              <a:ext cx="44450" cy="127000"/>
            </a:xfrm>
            <a:custGeom>
              <a:avLst/>
              <a:gdLst>
                <a:gd name="T0" fmla="*/ 192 w 194"/>
                <a:gd name="T1" fmla="*/ 19 h 499"/>
                <a:gd name="T2" fmla="*/ 194 w 194"/>
                <a:gd name="T3" fmla="*/ 10 h 499"/>
                <a:gd name="T4" fmla="*/ 184 w 194"/>
                <a:gd name="T5" fmla="*/ 0 h 499"/>
                <a:gd name="T6" fmla="*/ 176 w 194"/>
                <a:gd name="T7" fmla="*/ 5 h 499"/>
                <a:gd name="T8" fmla="*/ 3 w 194"/>
                <a:gd name="T9" fmla="*/ 480 h 499"/>
                <a:gd name="T10" fmla="*/ 0 w 194"/>
                <a:gd name="T11" fmla="*/ 489 h 499"/>
                <a:gd name="T12" fmla="*/ 10 w 194"/>
                <a:gd name="T13" fmla="*/ 499 h 499"/>
                <a:gd name="T14" fmla="*/ 21 w 194"/>
                <a:gd name="T15" fmla="*/ 487 h 499"/>
                <a:gd name="T16" fmla="*/ 192 w 194"/>
                <a:gd name="T17" fmla="*/ 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499">
                  <a:moveTo>
                    <a:pt x="192" y="19"/>
                  </a:moveTo>
                  <a:cubicBezTo>
                    <a:pt x="194" y="13"/>
                    <a:pt x="194" y="11"/>
                    <a:pt x="194" y="10"/>
                  </a:cubicBezTo>
                  <a:cubicBezTo>
                    <a:pt x="194" y="5"/>
                    <a:pt x="190" y="0"/>
                    <a:pt x="184" y="0"/>
                  </a:cubicBezTo>
                  <a:cubicBezTo>
                    <a:pt x="181" y="0"/>
                    <a:pt x="177" y="2"/>
                    <a:pt x="176" y="5"/>
                  </a:cubicBezTo>
                  <a:lnTo>
                    <a:pt x="3" y="480"/>
                  </a:lnTo>
                  <a:cubicBezTo>
                    <a:pt x="0" y="487"/>
                    <a:pt x="0" y="489"/>
                    <a:pt x="0" y="489"/>
                  </a:cubicBezTo>
                  <a:cubicBezTo>
                    <a:pt x="0" y="495"/>
                    <a:pt x="5" y="499"/>
                    <a:pt x="10" y="499"/>
                  </a:cubicBezTo>
                  <a:cubicBezTo>
                    <a:pt x="17" y="499"/>
                    <a:pt x="18" y="496"/>
                    <a:pt x="21" y="487"/>
                  </a:cubicBezTo>
                  <a:lnTo>
                    <a:pt x="192" y="19"/>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71" name="Freeform 104">
              <a:extLst>
                <a:ext uri="{FF2B5EF4-FFF2-40B4-BE49-F238E27FC236}">
                  <a16:creationId xmlns:a16="http://schemas.microsoft.com/office/drawing/2014/main" id="{0DCD09CA-EA5F-46DB-B45E-CDE0F840F9DF}"/>
                </a:ext>
              </a:extLst>
            </p:cNvPr>
            <p:cNvSpPr>
              <a:spLocks/>
            </p:cNvSpPr>
            <p:nvPr>
              <p:custDataLst>
                <p:tags r:id="rId27"/>
              </p:custDataLst>
            </p:nvPr>
          </p:nvSpPr>
          <p:spPr bwMode="auto">
            <a:xfrm>
              <a:off x="3729038" y="2589213"/>
              <a:ext cx="69850" cy="57150"/>
            </a:xfrm>
            <a:custGeom>
              <a:avLst/>
              <a:gdLst>
                <a:gd name="T0" fmla="*/ 296 w 296"/>
                <a:gd name="T1" fmla="*/ 35 h 226"/>
                <a:gd name="T2" fmla="*/ 276 w 296"/>
                <a:gd name="T3" fmla="*/ 0 h 226"/>
                <a:gd name="T4" fmla="*/ 249 w 296"/>
                <a:gd name="T5" fmla="*/ 23 h 226"/>
                <a:gd name="T6" fmla="*/ 257 w 296"/>
                <a:gd name="T7" fmla="*/ 38 h 226"/>
                <a:gd name="T8" fmla="*/ 274 w 296"/>
                <a:gd name="T9" fmla="*/ 80 h 226"/>
                <a:gd name="T10" fmla="*/ 249 w 296"/>
                <a:gd name="T11" fmla="*/ 152 h 226"/>
                <a:gd name="T12" fmla="*/ 193 w 296"/>
                <a:gd name="T13" fmla="*/ 190 h 226"/>
                <a:gd name="T14" fmla="*/ 144 w 296"/>
                <a:gd name="T15" fmla="*/ 145 h 226"/>
                <a:gd name="T16" fmla="*/ 161 w 296"/>
                <a:gd name="T17" fmla="*/ 86 h 226"/>
                <a:gd name="T18" fmla="*/ 152 w 296"/>
                <a:gd name="T19" fmla="*/ 75 h 226"/>
                <a:gd name="T20" fmla="*/ 139 w 296"/>
                <a:gd name="T21" fmla="*/ 84 h 226"/>
                <a:gd name="T22" fmla="*/ 127 w 296"/>
                <a:gd name="T23" fmla="*/ 144 h 226"/>
                <a:gd name="T24" fmla="*/ 59 w 296"/>
                <a:gd name="T25" fmla="*/ 190 h 226"/>
                <a:gd name="T26" fmla="*/ 16 w 296"/>
                <a:gd name="T27" fmla="*/ 133 h 226"/>
                <a:gd name="T28" fmla="*/ 67 w 296"/>
                <a:gd name="T29" fmla="*/ 12 h 226"/>
                <a:gd name="T30" fmla="*/ 57 w 296"/>
                <a:gd name="T31" fmla="*/ 2 h 226"/>
                <a:gd name="T32" fmla="*/ 44 w 296"/>
                <a:gd name="T33" fmla="*/ 13 h 226"/>
                <a:gd name="T34" fmla="*/ 0 w 296"/>
                <a:gd name="T35" fmla="*/ 155 h 226"/>
                <a:gd name="T36" fmla="*/ 52 w 296"/>
                <a:gd name="T37" fmla="*/ 226 h 226"/>
                <a:gd name="T38" fmla="*/ 129 w 296"/>
                <a:gd name="T39" fmla="*/ 174 h 226"/>
                <a:gd name="T40" fmla="*/ 184 w 296"/>
                <a:gd name="T41" fmla="*/ 226 h 226"/>
                <a:gd name="T42" fmla="*/ 265 w 296"/>
                <a:gd name="T43" fmla="*/ 158 h 226"/>
                <a:gd name="T44" fmla="*/ 296 w 296"/>
                <a:gd name="T45" fmla="*/ 3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 h="226">
                  <a:moveTo>
                    <a:pt x="296" y="35"/>
                  </a:moveTo>
                  <a:cubicBezTo>
                    <a:pt x="296" y="13"/>
                    <a:pt x="287" y="0"/>
                    <a:pt x="276" y="0"/>
                  </a:cubicBezTo>
                  <a:cubicBezTo>
                    <a:pt x="263" y="0"/>
                    <a:pt x="249" y="12"/>
                    <a:pt x="249" y="23"/>
                  </a:cubicBezTo>
                  <a:cubicBezTo>
                    <a:pt x="249" y="28"/>
                    <a:pt x="252" y="34"/>
                    <a:pt x="257" y="38"/>
                  </a:cubicBezTo>
                  <a:cubicBezTo>
                    <a:pt x="265" y="46"/>
                    <a:pt x="274" y="59"/>
                    <a:pt x="274" y="80"/>
                  </a:cubicBezTo>
                  <a:cubicBezTo>
                    <a:pt x="274" y="100"/>
                    <a:pt x="265" y="129"/>
                    <a:pt x="249" y="152"/>
                  </a:cubicBezTo>
                  <a:cubicBezTo>
                    <a:pt x="234" y="173"/>
                    <a:pt x="216" y="190"/>
                    <a:pt x="193" y="190"/>
                  </a:cubicBezTo>
                  <a:cubicBezTo>
                    <a:pt x="164" y="190"/>
                    <a:pt x="149" y="172"/>
                    <a:pt x="144" y="145"/>
                  </a:cubicBezTo>
                  <a:cubicBezTo>
                    <a:pt x="150" y="132"/>
                    <a:pt x="161" y="100"/>
                    <a:pt x="161" y="86"/>
                  </a:cubicBezTo>
                  <a:cubicBezTo>
                    <a:pt x="161" y="80"/>
                    <a:pt x="159" y="75"/>
                    <a:pt x="152" y="75"/>
                  </a:cubicBezTo>
                  <a:cubicBezTo>
                    <a:pt x="148" y="75"/>
                    <a:pt x="143" y="76"/>
                    <a:pt x="139" y="84"/>
                  </a:cubicBezTo>
                  <a:cubicBezTo>
                    <a:pt x="133" y="94"/>
                    <a:pt x="127" y="126"/>
                    <a:pt x="127" y="144"/>
                  </a:cubicBezTo>
                  <a:cubicBezTo>
                    <a:pt x="111" y="168"/>
                    <a:pt x="91" y="190"/>
                    <a:pt x="59" y="190"/>
                  </a:cubicBezTo>
                  <a:cubicBezTo>
                    <a:pt x="26" y="190"/>
                    <a:pt x="16" y="161"/>
                    <a:pt x="16" y="133"/>
                  </a:cubicBezTo>
                  <a:cubicBezTo>
                    <a:pt x="16" y="70"/>
                    <a:pt x="67" y="18"/>
                    <a:pt x="67" y="12"/>
                  </a:cubicBezTo>
                  <a:cubicBezTo>
                    <a:pt x="67" y="6"/>
                    <a:pt x="63" y="2"/>
                    <a:pt x="57" y="2"/>
                  </a:cubicBezTo>
                  <a:cubicBezTo>
                    <a:pt x="51" y="2"/>
                    <a:pt x="47" y="9"/>
                    <a:pt x="44" y="13"/>
                  </a:cubicBezTo>
                  <a:cubicBezTo>
                    <a:pt x="19" y="50"/>
                    <a:pt x="0" y="109"/>
                    <a:pt x="0" y="155"/>
                  </a:cubicBezTo>
                  <a:cubicBezTo>
                    <a:pt x="0" y="189"/>
                    <a:pt x="11" y="226"/>
                    <a:pt x="52" y="226"/>
                  </a:cubicBezTo>
                  <a:cubicBezTo>
                    <a:pt x="88" y="226"/>
                    <a:pt x="111" y="201"/>
                    <a:pt x="129" y="174"/>
                  </a:cubicBezTo>
                  <a:cubicBezTo>
                    <a:pt x="134" y="203"/>
                    <a:pt x="153" y="226"/>
                    <a:pt x="184" y="226"/>
                  </a:cubicBezTo>
                  <a:cubicBezTo>
                    <a:pt x="223" y="226"/>
                    <a:pt x="247" y="196"/>
                    <a:pt x="265" y="158"/>
                  </a:cubicBezTo>
                  <a:cubicBezTo>
                    <a:pt x="277" y="134"/>
                    <a:pt x="296" y="66"/>
                    <a:pt x="296" y="35"/>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72" name="Freeform 105">
              <a:extLst>
                <a:ext uri="{FF2B5EF4-FFF2-40B4-BE49-F238E27FC236}">
                  <a16:creationId xmlns:a16="http://schemas.microsoft.com/office/drawing/2014/main" id="{06261BF4-B338-4975-A82B-252092CF6464}"/>
                </a:ext>
              </a:extLst>
            </p:cNvPr>
            <p:cNvSpPr>
              <a:spLocks/>
            </p:cNvSpPr>
            <p:nvPr>
              <p:custDataLst>
                <p:tags r:id="rId28"/>
              </p:custDataLst>
            </p:nvPr>
          </p:nvSpPr>
          <p:spPr bwMode="auto">
            <a:xfrm>
              <a:off x="3810000" y="2540000"/>
              <a:ext cx="34925" cy="58738"/>
            </a:xfrm>
            <a:custGeom>
              <a:avLst/>
              <a:gdLst>
                <a:gd name="T0" fmla="*/ 154 w 154"/>
                <a:gd name="T1" fmla="*/ 168 h 232"/>
                <a:gd name="T2" fmla="*/ 142 w 154"/>
                <a:gd name="T3" fmla="*/ 168 h 232"/>
                <a:gd name="T4" fmla="*/ 133 w 154"/>
                <a:gd name="T5" fmla="*/ 200 h 232"/>
                <a:gd name="T6" fmla="*/ 99 w 154"/>
                <a:gd name="T7" fmla="*/ 202 h 232"/>
                <a:gd name="T8" fmla="*/ 34 w 154"/>
                <a:gd name="T9" fmla="*/ 202 h 232"/>
                <a:gd name="T10" fmla="*/ 104 w 154"/>
                <a:gd name="T11" fmla="*/ 143 h 232"/>
                <a:gd name="T12" fmla="*/ 154 w 154"/>
                <a:gd name="T13" fmla="*/ 68 h 232"/>
                <a:gd name="T14" fmla="*/ 72 w 154"/>
                <a:gd name="T15" fmla="*/ 0 h 232"/>
                <a:gd name="T16" fmla="*/ 0 w 154"/>
                <a:gd name="T17" fmla="*/ 62 h 232"/>
                <a:gd name="T18" fmla="*/ 18 w 154"/>
                <a:gd name="T19" fmla="*/ 82 h 232"/>
                <a:gd name="T20" fmla="*/ 37 w 154"/>
                <a:gd name="T21" fmla="*/ 64 h 232"/>
                <a:gd name="T22" fmla="*/ 16 w 154"/>
                <a:gd name="T23" fmla="*/ 45 h 232"/>
                <a:gd name="T24" fmla="*/ 67 w 154"/>
                <a:gd name="T25" fmla="*/ 13 h 232"/>
                <a:gd name="T26" fmla="*/ 120 w 154"/>
                <a:gd name="T27" fmla="*/ 68 h 232"/>
                <a:gd name="T28" fmla="*/ 88 w 154"/>
                <a:gd name="T29" fmla="*/ 135 h 232"/>
                <a:gd name="T30" fmla="*/ 3 w 154"/>
                <a:gd name="T31" fmla="*/ 218 h 232"/>
                <a:gd name="T32" fmla="*/ 0 w 154"/>
                <a:gd name="T33" fmla="*/ 232 h 232"/>
                <a:gd name="T34" fmla="*/ 144 w 154"/>
                <a:gd name="T35" fmla="*/ 232 h 232"/>
                <a:gd name="T36" fmla="*/ 154 w 154"/>
                <a:gd name="T37" fmla="*/ 16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232">
                  <a:moveTo>
                    <a:pt x="154" y="168"/>
                  </a:moveTo>
                  <a:lnTo>
                    <a:pt x="142" y="168"/>
                  </a:lnTo>
                  <a:cubicBezTo>
                    <a:pt x="141" y="176"/>
                    <a:pt x="138" y="196"/>
                    <a:pt x="133" y="200"/>
                  </a:cubicBezTo>
                  <a:cubicBezTo>
                    <a:pt x="130" y="202"/>
                    <a:pt x="104" y="202"/>
                    <a:pt x="99" y="202"/>
                  </a:cubicBezTo>
                  <a:lnTo>
                    <a:pt x="34" y="202"/>
                  </a:lnTo>
                  <a:cubicBezTo>
                    <a:pt x="71" y="170"/>
                    <a:pt x="83" y="160"/>
                    <a:pt x="104" y="143"/>
                  </a:cubicBezTo>
                  <a:cubicBezTo>
                    <a:pt x="130" y="123"/>
                    <a:pt x="154" y="101"/>
                    <a:pt x="154" y="68"/>
                  </a:cubicBezTo>
                  <a:cubicBezTo>
                    <a:pt x="154" y="26"/>
                    <a:pt x="117" y="0"/>
                    <a:pt x="72" y="0"/>
                  </a:cubicBezTo>
                  <a:cubicBezTo>
                    <a:pt x="29" y="0"/>
                    <a:pt x="0" y="30"/>
                    <a:pt x="0" y="62"/>
                  </a:cubicBezTo>
                  <a:cubicBezTo>
                    <a:pt x="0" y="80"/>
                    <a:pt x="15" y="82"/>
                    <a:pt x="18" y="82"/>
                  </a:cubicBezTo>
                  <a:cubicBezTo>
                    <a:pt x="27" y="82"/>
                    <a:pt x="37" y="76"/>
                    <a:pt x="37" y="64"/>
                  </a:cubicBezTo>
                  <a:cubicBezTo>
                    <a:pt x="37" y="57"/>
                    <a:pt x="34" y="45"/>
                    <a:pt x="16" y="45"/>
                  </a:cubicBezTo>
                  <a:cubicBezTo>
                    <a:pt x="27" y="20"/>
                    <a:pt x="51" y="13"/>
                    <a:pt x="67" y="13"/>
                  </a:cubicBezTo>
                  <a:cubicBezTo>
                    <a:pt x="102" y="13"/>
                    <a:pt x="120" y="40"/>
                    <a:pt x="120" y="68"/>
                  </a:cubicBezTo>
                  <a:cubicBezTo>
                    <a:pt x="120" y="98"/>
                    <a:pt x="99" y="122"/>
                    <a:pt x="88" y="135"/>
                  </a:cubicBezTo>
                  <a:lnTo>
                    <a:pt x="3" y="218"/>
                  </a:lnTo>
                  <a:cubicBezTo>
                    <a:pt x="0" y="221"/>
                    <a:pt x="0" y="222"/>
                    <a:pt x="0" y="232"/>
                  </a:cubicBezTo>
                  <a:lnTo>
                    <a:pt x="144" y="232"/>
                  </a:lnTo>
                  <a:lnTo>
                    <a:pt x="154" y="16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73" name="Freeform 106">
              <a:extLst>
                <a:ext uri="{FF2B5EF4-FFF2-40B4-BE49-F238E27FC236}">
                  <a16:creationId xmlns:a16="http://schemas.microsoft.com/office/drawing/2014/main" id="{B20E2BD2-EA6B-4445-8624-073BB2642F2C}"/>
                </a:ext>
              </a:extLst>
            </p:cNvPr>
            <p:cNvSpPr>
              <a:spLocks/>
            </p:cNvSpPr>
            <p:nvPr>
              <p:custDataLst>
                <p:tags r:id="rId29"/>
              </p:custDataLst>
            </p:nvPr>
          </p:nvSpPr>
          <p:spPr bwMode="auto">
            <a:xfrm>
              <a:off x="3806825" y="2617788"/>
              <a:ext cx="42863" cy="80963"/>
            </a:xfrm>
            <a:custGeom>
              <a:avLst/>
              <a:gdLst>
                <a:gd name="T0" fmla="*/ 116 w 185"/>
                <a:gd name="T1" fmla="*/ 108 h 317"/>
                <a:gd name="T2" fmla="*/ 150 w 185"/>
                <a:gd name="T3" fmla="*/ 108 h 317"/>
                <a:gd name="T4" fmla="*/ 162 w 185"/>
                <a:gd name="T5" fmla="*/ 100 h 317"/>
                <a:gd name="T6" fmla="*/ 151 w 185"/>
                <a:gd name="T7" fmla="*/ 96 h 317"/>
                <a:gd name="T8" fmla="*/ 119 w 185"/>
                <a:gd name="T9" fmla="*/ 96 h 317"/>
                <a:gd name="T10" fmla="*/ 132 w 185"/>
                <a:gd name="T11" fmla="*/ 25 h 317"/>
                <a:gd name="T12" fmla="*/ 150 w 185"/>
                <a:gd name="T13" fmla="*/ 10 h 317"/>
                <a:gd name="T14" fmla="*/ 166 w 185"/>
                <a:gd name="T15" fmla="*/ 14 h 317"/>
                <a:gd name="T16" fmla="*/ 151 w 185"/>
                <a:gd name="T17" fmla="*/ 33 h 317"/>
                <a:gd name="T18" fmla="*/ 165 w 185"/>
                <a:gd name="T19" fmla="*/ 46 h 317"/>
                <a:gd name="T20" fmla="*/ 185 w 185"/>
                <a:gd name="T21" fmla="*/ 25 h 317"/>
                <a:gd name="T22" fmla="*/ 150 w 185"/>
                <a:gd name="T23" fmla="*/ 0 h 317"/>
                <a:gd name="T24" fmla="*/ 108 w 185"/>
                <a:gd name="T25" fmla="*/ 26 h 317"/>
                <a:gd name="T26" fmla="*/ 91 w 185"/>
                <a:gd name="T27" fmla="*/ 96 h 317"/>
                <a:gd name="T28" fmla="*/ 63 w 185"/>
                <a:gd name="T29" fmla="*/ 96 h 317"/>
                <a:gd name="T30" fmla="*/ 52 w 185"/>
                <a:gd name="T31" fmla="*/ 103 h 317"/>
                <a:gd name="T32" fmla="*/ 63 w 185"/>
                <a:gd name="T33" fmla="*/ 108 h 317"/>
                <a:gd name="T34" fmla="*/ 89 w 185"/>
                <a:gd name="T35" fmla="*/ 108 h 317"/>
                <a:gd name="T36" fmla="*/ 58 w 185"/>
                <a:gd name="T37" fmla="*/ 273 h 317"/>
                <a:gd name="T38" fmla="*/ 33 w 185"/>
                <a:gd name="T39" fmla="*/ 307 h 317"/>
                <a:gd name="T40" fmla="*/ 18 w 185"/>
                <a:gd name="T41" fmla="*/ 303 h 317"/>
                <a:gd name="T42" fmla="*/ 33 w 185"/>
                <a:gd name="T43" fmla="*/ 284 h 317"/>
                <a:gd name="T44" fmla="*/ 19 w 185"/>
                <a:gd name="T45" fmla="*/ 271 h 317"/>
                <a:gd name="T46" fmla="*/ 0 w 185"/>
                <a:gd name="T47" fmla="*/ 292 h 317"/>
                <a:gd name="T48" fmla="*/ 33 w 185"/>
                <a:gd name="T49" fmla="*/ 317 h 317"/>
                <a:gd name="T50" fmla="*/ 75 w 185"/>
                <a:gd name="T51" fmla="*/ 286 h 317"/>
                <a:gd name="T52" fmla="*/ 97 w 185"/>
                <a:gd name="T53" fmla="*/ 216 h 317"/>
                <a:gd name="T54" fmla="*/ 116 w 185"/>
                <a:gd name="T55" fmla="*/ 10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5" h="317">
                  <a:moveTo>
                    <a:pt x="116" y="108"/>
                  </a:moveTo>
                  <a:lnTo>
                    <a:pt x="150" y="108"/>
                  </a:lnTo>
                  <a:cubicBezTo>
                    <a:pt x="157" y="108"/>
                    <a:pt x="162" y="108"/>
                    <a:pt x="162" y="100"/>
                  </a:cubicBezTo>
                  <a:cubicBezTo>
                    <a:pt x="162" y="96"/>
                    <a:pt x="157" y="96"/>
                    <a:pt x="151" y="96"/>
                  </a:cubicBezTo>
                  <a:lnTo>
                    <a:pt x="119" y="96"/>
                  </a:lnTo>
                  <a:cubicBezTo>
                    <a:pt x="127" y="51"/>
                    <a:pt x="129" y="35"/>
                    <a:pt x="132" y="25"/>
                  </a:cubicBezTo>
                  <a:cubicBezTo>
                    <a:pt x="134" y="17"/>
                    <a:pt x="142" y="10"/>
                    <a:pt x="150" y="10"/>
                  </a:cubicBezTo>
                  <a:cubicBezTo>
                    <a:pt x="150" y="10"/>
                    <a:pt x="160" y="10"/>
                    <a:pt x="166" y="14"/>
                  </a:cubicBezTo>
                  <a:cubicBezTo>
                    <a:pt x="152" y="19"/>
                    <a:pt x="151" y="31"/>
                    <a:pt x="151" y="33"/>
                  </a:cubicBezTo>
                  <a:cubicBezTo>
                    <a:pt x="151" y="41"/>
                    <a:pt x="157" y="46"/>
                    <a:pt x="165" y="46"/>
                  </a:cubicBezTo>
                  <a:cubicBezTo>
                    <a:pt x="174" y="46"/>
                    <a:pt x="185" y="38"/>
                    <a:pt x="185" y="25"/>
                  </a:cubicBezTo>
                  <a:cubicBezTo>
                    <a:pt x="185" y="9"/>
                    <a:pt x="168" y="0"/>
                    <a:pt x="150" y="0"/>
                  </a:cubicBezTo>
                  <a:cubicBezTo>
                    <a:pt x="135" y="0"/>
                    <a:pt x="118" y="9"/>
                    <a:pt x="108" y="26"/>
                  </a:cubicBezTo>
                  <a:cubicBezTo>
                    <a:pt x="101" y="39"/>
                    <a:pt x="98" y="55"/>
                    <a:pt x="91" y="96"/>
                  </a:cubicBezTo>
                  <a:lnTo>
                    <a:pt x="63" y="96"/>
                  </a:lnTo>
                  <a:cubicBezTo>
                    <a:pt x="56" y="96"/>
                    <a:pt x="52" y="96"/>
                    <a:pt x="52" y="103"/>
                  </a:cubicBezTo>
                  <a:cubicBezTo>
                    <a:pt x="52" y="108"/>
                    <a:pt x="56" y="108"/>
                    <a:pt x="63" y="108"/>
                  </a:cubicBezTo>
                  <a:lnTo>
                    <a:pt x="89" y="108"/>
                  </a:lnTo>
                  <a:cubicBezTo>
                    <a:pt x="88" y="110"/>
                    <a:pt x="66" y="236"/>
                    <a:pt x="58" y="273"/>
                  </a:cubicBezTo>
                  <a:cubicBezTo>
                    <a:pt x="56" y="281"/>
                    <a:pt x="50" y="307"/>
                    <a:pt x="33" y="307"/>
                  </a:cubicBezTo>
                  <a:cubicBezTo>
                    <a:pt x="33" y="307"/>
                    <a:pt x="25" y="307"/>
                    <a:pt x="18" y="303"/>
                  </a:cubicBezTo>
                  <a:cubicBezTo>
                    <a:pt x="32" y="299"/>
                    <a:pt x="33" y="286"/>
                    <a:pt x="33" y="284"/>
                  </a:cubicBezTo>
                  <a:cubicBezTo>
                    <a:pt x="33" y="276"/>
                    <a:pt x="28" y="271"/>
                    <a:pt x="19" y="271"/>
                  </a:cubicBezTo>
                  <a:cubicBezTo>
                    <a:pt x="10" y="271"/>
                    <a:pt x="0" y="279"/>
                    <a:pt x="0" y="292"/>
                  </a:cubicBezTo>
                  <a:cubicBezTo>
                    <a:pt x="0" y="308"/>
                    <a:pt x="16" y="317"/>
                    <a:pt x="33" y="317"/>
                  </a:cubicBezTo>
                  <a:cubicBezTo>
                    <a:pt x="56" y="317"/>
                    <a:pt x="71" y="294"/>
                    <a:pt x="75" y="286"/>
                  </a:cubicBezTo>
                  <a:cubicBezTo>
                    <a:pt x="88" y="263"/>
                    <a:pt x="96" y="220"/>
                    <a:pt x="97" y="216"/>
                  </a:cubicBezTo>
                  <a:lnTo>
                    <a:pt x="116" y="10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74" name="Freeform 107">
              <a:extLst>
                <a:ext uri="{FF2B5EF4-FFF2-40B4-BE49-F238E27FC236}">
                  <a16:creationId xmlns:a16="http://schemas.microsoft.com/office/drawing/2014/main" id="{C2637375-3ABE-4909-8FA4-BD6435CF271C}"/>
                </a:ext>
              </a:extLst>
            </p:cNvPr>
            <p:cNvSpPr>
              <a:spLocks/>
            </p:cNvSpPr>
            <p:nvPr>
              <p:custDataLst>
                <p:tags r:id="rId30"/>
              </p:custDataLst>
            </p:nvPr>
          </p:nvSpPr>
          <p:spPr bwMode="auto">
            <a:xfrm>
              <a:off x="3860800" y="2617788"/>
              <a:ext cx="42863" cy="80963"/>
            </a:xfrm>
            <a:custGeom>
              <a:avLst/>
              <a:gdLst>
                <a:gd name="T0" fmla="*/ 116 w 185"/>
                <a:gd name="T1" fmla="*/ 108 h 317"/>
                <a:gd name="T2" fmla="*/ 151 w 185"/>
                <a:gd name="T3" fmla="*/ 108 h 317"/>
                <a:gd name="T4" fmla="*/ 162 w 185"/>
                <a:gd name="T5" fmla="*/ 100 h 317"/>
                <a:gd name="T6" fmla="*/ 151 w 185"/>
                <a:gd name="T7" fmla="*/ 96 h 317"/>
                <a:gd name="T8" fmla="*/ 119 w 185"/>
                <a:gd name="T9" fmla="*/ 96 h 317"/>
                <a:gd name="T10" fmla="*/ 132 w 185"/>
                <a:gd name="T11" fmla="*/ 25 h 317"/>
                <a:gd name="T12" fmla="*/ 150 w 185"/>
                <a:gd name="T13" fmla="*/ 10 h 317"/>
                <a:gd name="T14" fmla="*/ 167 w 185"/>
                <a:gd name="T15" fmla="*/ 14 h 317"/>
                <a:gd name="T16" fmla="*/ 151 w 185"/>
                <a:gd name="T17" fmla="*/ 33 h 317"/>
                <a:gd name="T18" fmla="*/ 165 w 185"/>
                <a:gd name="T19" fmla="*/ 46 h 317"/>
                <a:gd name="T20" fmla="*/ 185 w 185"/>
                <a:gd name="T21" fmla="*/ 25 h 317"/>
                <a:gd name="T22" fmla="*/ 150 w 185"/>
                <a:gd name="T23" fmla="*/ 0 h 317"/>
                <a:gd name="T24" fmla="*/ 108 w 185"/>
                <a:gd name="T25" fmla="*/ 26 h 317"/>
                <a:gd name="T26" fmla="*/ 91 w 185"/>
                <a:gd name="T27" fmla="*/ 96 h 317"/>
                <a:gd name="T28" fmla="*/ 64 w 185"/>
                <a:gd name="T29" fmla="*/ 96 h 317"/>
                <a:gd name="T30" fmla="*/ 52 w 185"/>
                <a:gd name="T31" fmla="*/ 103 h 317"/>
                <a:gd name="T32" fmla="*/ 63 w 185"/>
                <a:gd name="T33" fmla="*/ 108 h 317"/>
                <a:gd name="T34" fmla="*/ 89 w 185"/>
                <a:gd name="T35" fmla="*/ 108 h 317"/>
                <a:gd name="T36" fmla="*/ 58 w 185"/>
                <a:gd name="T37" fmla="*/ 273 h 317"/>
                <a:gd name="T38" fmla="*/ 34 w 185"/>
                <a:gd name="T39" fmla="*/ 307 h 317"/>
                <a:gd name="T40" fmla="*/ 18 w 185"/>
                <a:gd name="T41" fmla="*/ 303 h 317"/>
                <a:gd name="T42" fmla="*/ 34 w 185"/>
                <a:gd name="T43" fmla="*/ 284 h 317"/>
                <a:gd name="T44" fmla="*/ 20 w 185"/>
                <a:gd name="T45" fmla="*/ 271 h 317"/>
                <a:gd name="T46" fmla="*/ 0 w 185"/>
                <a:gd name="T47" fmla="*/ 292 h 317"/>
                <a:gd name="T48" fmla="*/ 34 w 185"/>
                <a:gd name="T49" fmla="*/ 317 h 317"/>
                <a:gd name="T50" fmla="*/ 76 w 185"/>
                <a:gd name="T51" fmla="*/ 286 h 317"/>
                <a:gd name="T52" fmla="*/ 97 w 185"/>
                <a:gd name="T53" fmla="*/ 216 h 317"/>
                <a:gd name="T54" fmla="*/ 116 w 185"/>
                <a:gd name="T55" fmla="*/ 10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5" h="317">
                  <a:moveTo>
                    <a:pt x="116" y="108"/>
                  </a:moveTo>
                  <a:lnTo>
                    <a:pt x="151" y="108"/>
                  </a:lnTo>
                  <a:cubicBezTo>
                    <a:pt x="158" y="108"/>
                    <a:pt x="162" y="108"/>
                    <a:pt x="162" y="100"/>
                  </a:cubicBezTo>
                  <a:cubicBezTo>
                    <a:pt x="162" y="96"/>
                    <a:pt x="158" y="96"/>
                    <a:pt x="151" y="96"/>
                  </a:cubicBezTo>
                  <a:lnTo>
                    <a:pt x="119" y="96"/>
                  </a:lnTo>
                  <a:cubicBezTo>
                    <a:pt x="127" y="51"/>
                    <a:pt x="130" y="35"/>
                    <a:pt x="132" y="25"/>
                  </a:cubicBezTo>
                  <a:cubicBezTo>
                    <a:pt x="134" y="17"/>
                    <a:pt x="142" y="10"/>
                    <a:pt x="150" y="10"/>
                  </a:cubicBezTo>
                  <a:cubicBezTo>
                    <a:pt x="151" y="10"/>
                    <a:pt x="160" y="10"/>
                    <a:pt x="167" y="14"/>
                  </a:cubicBezTo>
                  <a:cubicBezTo>
                    <a:pt x="152" y="19"/>
                    <a:pt x="151" y="31"/>
                    <a:pt x="151" y="33"/>
                  </a:cubicBezTo>
                  <a:cubicBezTo>
                    <a:pt x="151" y="41"/>
                    <a:pt x="157" y="46"/>
                    <a:pt x="165" y="46"/>
                  </a:cubicBezTo>
                  <a:cubicBezTo>
                    <a:pt x="175" y="46"/>
                    <a:pt x="185" y="38"/>
                    <a:pt x="185" y="25"/>
                  </a:cubicBezTo>
                  <a:cubicBezTo>
                    <a:pt x="185" y="9"/>
                    <a:pt x="168" y="0"/>
                    <a:pt x="150" y="0"/>
                  </a:cubicBezTo>
                  <a:cubicBezTo>
                    <a:pt x="135" y="0"/>
                    <a:pt x="118" y="9"/>
                    <a:pt x="108" y="26"/>
                  </a:cubicBezTo>
                  <a:cubicBezTo>
                    <a:pt x="101" y="39"/>
                    <a:pt x="99" y="55"/>
                    <a:pt x="91" y="96"/>
                  </a:cubicBezTo>
                  <a:lnTo>
                    <a:pt x="64" y="96"/>
                  </a:lnTo>
                  <a:cubicBezTo>
                    <a:pt x="57" y="96"/>
                    <a:pt x="52" y="96"/>
                    <a:pt x="52" y="103"/>
                  </a:cubicBezTo>
                  <a:cubicBezTo>
                    <a:pt x="52" y="108"/>
                    <a:pt x="57" y="108"/>
                    <a:pt x="63" y="108"/>
                  </a:cubicBezTo>
                  <a:lnTo>
                    <a:pt x="89" y="108"/>
                  </a:lnTo>
                  <a:cubicBezTo>
                    <a:pt x="89" y="110"/>
                    <a:pt x="67" y="236"/>
                    <a:pt x="58" y="273"/>
                  </a:cubicBezTo>
                  <a:cubicBezTo>
                    <a:pt x="56" y="281"/>
                    <a:pt x="51" y="307"/>
                    <a:pt x="34" y="307"/>
                  </a:cubicBezTo>
                  <a:cubicBezTo>
                    <a:pt x="33" y="307"/>
                    <a:pt x="25" y="307"/>
                    <a:pt x="18" y="303"/>
                  </a:cubicBezTo>
                  <a:cubicBezTo>
                    <a:pt x="33" y="299"/>
                    <a:pt x="34" y="286"/>
                    <a:pt x="34" y="284"/>
                  </a:cubicBezTo>
                  <a:cubicBezTo>
                    <a:pt x="34" y="276"/>
                    <a:pt x="28" y="271"/>
                    <a:pt x="20" y="271"/>
                  </a:cubicBezTo>
                  <a:cubicBezTo>
                    <a:pt x="10" y="271"/>
                    <a:pt x="0" y="279"/>
                    <a:pt x="0" y="292"/>
                  </a:cubicBezTo>
                  <a:cubicBezTo>
                    <a:pt x="0" y="308"/>
                    <a:pt x="16" y="317"/>
                    <a:pt x="34" y="317"/>
                  </a:cubicBezTo>
                  <a:cubicBezTo>
                    <a:pt x="56" y="317"/>
                    <a:pt x="71" y="294"/>
                    <a:pt x="76" y="286"/>
                  </a:cubicBezTo>
                  <a:cubicBezTo>
                    <a:pt x="88" y="263"/>
                    <a:pt x="96" y="220"/>
                    <a:pt x="97" y="216"/>
                  </a:cubicBezTo>
                  <a:lnTo>
                    <a:pt x="116" y="10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75" name="Freeform 108">
              <a:extLst>
                <a:ext uri="{FF2B5EF4-FFF2-40B4-BE49-F238E27FC236}">
                  <a16:creationId xmlns:a16="http://schemas.microsoft.com/office/drawing/2014/main" id="{63460D86-D022-477E-805E-48468D7EDD94}"/>
                </a:ext>
              </a:extLst>
            </p:cNvPr>
            <p:cNvSpPr>
              <a:spLocks/>
            </p:cNvSpPr>
            <p:nvPr>
              <p:custDataLst>
                <p:tags r:id="rId31"/>
              </p:custDataLst>
            </p:nvPr>
          </p:nvSpPr>
          <p:spPr bwMode="auto">
            <a:xfrm>
              <a:off x="3913188" y="2670175"/>
              <a:ext cx="9525" cy="26988"/>
            </a:xfrm>
            <a:custGeom>
              <a:avLst/>
              <a:gdLst>
                <a:gd name="T0" fmla="*/ 34 w 44"/>
                <a:gd name="T1" fmla="*/ 34 h 107"/>
                <a:gd name="T2" fmla="*/ 7 w 44"/>
                <a:gd name="T3" fmla="*/ 98 h 107"/>
                <a:gd name="T4" fmla="*/ 5 w 44"/>
                <a:gd name="T5" fmla="*/ 102 h 107"/>
                <a:gd name="T6" fmla="*/ 9 w 44"/>
                <a:gd name="T7" fmla="*/ 107 h 107"/>
                <a:gd name="T8" fmla="*/ 44 w 44"/>
                <a:gd name="T9" fmla="*/ 38 h 107"/>
                <a:gd name="T10" fmla="*/ 20 w 44"/>
                <a:gd name="T11" fmla="*/ 0 h 107"/>
                <a:gd name="T12" fmla="*/ 0 w 44"/>
                <a:gd name="T13" fmla="*/ 20 h 107"/>
                <a:gd name="T14" fmla="*/ 20 w 44"/>
                <a:gd name="T15" fmla="*/ 40 h 107"/>
                <a:gd name="T16" fmla="*/ 34 w 44"/>
                <a:gd name="T17" fmla="*/ 3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07">
                  <a:moveTo>
                    <a:pt x="34" y="34"/>
                  </a:moveTo>
                  <a:cubicBezTo>
                    <a:pt x="34" y="54"/>
                    <a:pt x="31" y="76"/>
                    <a:pt x="7" y="98"/>
                  </a:cubicBezTo>
                  <a:cubicBezTo>
                    <a:pt x="6" y="100"/>
                    <a:pt x="5" y="101"/>
                    <a:pt x="5" y="102"/>
                  </a:cubicBezTo>
                  <a:cubicBezTo>
                    <a:pt x="5" y="105"/>
                    <a:pt x="7" y="107"/>
                    <a:pt x="9" y="107"/>
                  </a:cubicBezTo>
                  <a:cubicBezTo>
                    <a:pt x="14" y="107"/>
                    <a:pt x="44" y="79"/>
                    <a:pt x="44" y="38"/>
                  </a:cubicBezTo>
                  <a:cubicBezTo>
                    <a:pt x="44" y="16"/>
                    <a:pt x="36" y="0"/>
                    <a:pt x="20" y="0"/>
                  </a:cubicBezTo>
                  <a:cubicBezTo>
                    <a:pt x="8" y="0"/>
                    <a:pt x="0" y="9"/>
                    <a:pt x="0" y="20"/>
                  </a:cubicBezTo>
                  <a:cubicBezTo>
                    <a:pt x="0" y="31"/>
                    <a:pt x="8" y="40"/>
                    <a:pt x="20" y="40"/>
                  </a:cubicBezTo>
                  <a:cubicBezTo>
                    <a:pt x="28" y="40"/>
                    <a:pt x="34" y="34"/>
                    <a:pt x="34" y="34"/>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76" name="Freeform 109">
              <a:extLst>
                <a:ext uri="{FF2B5EF4-FFF2-40B4-BE49-F238E27FC236}">
                  <a16:creationId xmlns:a16="http://schemas.microsoft.com/office/drawing/2014/main" id="{7E8A4B1B-B4FC-4C05-ACAA-B72D13F3B6B1}"/>
                </a:ext>
              </a:extLst>
            </p:cNvPr>
            <p:cNvSpPr>
              <a:spLocks/>
            </p:cNvSpPr>
            <p:nvPr>
              <p:custDataLst>
                <p:tags r:id="rId32"/>
              </p:custDataLst>
            </p:nvPr>
          </p:nvSpPr>
          <p:spPr bwMode="auto">
            <a:xfrm>
              <a:off x="3933825" y="2625725"/>
              <a:ext cx="26988" cy="55563"/>
            </a:xfrm>
            <a:custGeom>
              <a:avLst/>
              <a:gdLst>
                <a:gd name="T0" fmla="*/ 71 w 117"/>
                <a:gd name="T1" fmla="*/ 80 h 221"/>
                <a:gd name="T2" fmla="*/ 106 w 117"/>
                <a:gd name="T3" fmla="*/ 80 h 221"/>
                <a:gd name="T4" fmla="*/ 117 w 117"/>
                <a:gd name="T5" fmla="*/ 72 h 221"/>
                <a:gd name="T6" fmla="*/ 107 w 117"/>
                <a:gd name="T7" fmla="*/ 68 h 221"/>
                <a:gd name="T8" fmla="*/ 74 w 117"/>
                <a:gd name="T9" fmla="*/ 68 h 221"/>
                <a:gd name="T10" fmla="*/ 87 w 117"/>
                <a:gd name="T11" fmla="*/ 16 h 221"/>
                <a:gd name="T12" fmla="*/ 88 w 117"/>
                <a:gd name="T13" fmla="*/ 11 h 221"/>
                <a:gd name="T14" fmla="*/ 76 w 117"/>
                <a:gd name="T15" fmla="*/ 0 h 221"/>
                <a:gd name="T16" fmla="*/ 60 w 117"/>
                <a:gd name="T17" fmla="*/ 15 h 221"/>
                <a:gd name="T18" fmla="*/ 46 w 117"/>
                <a:gd name="T19" fmla="*/ 68 h 221"/>
                <a:gd name="T20" fmla="*/ 11 w 117"/>
                <a:gd name="T21" fmla="*/ 68 h 221"/>
                <a:gd name="T22" fmla="*/ 0 w 117"/>
                <a:gd name="T23" fmla="*/ 75 h 221"/>
                <a:gd name="T24" fmla="*/ 10 w 117"/>
                <a:gd name="T25" fmla="*/ 80 h 221"/>
                <a:gd name="T26" fmla="*/ 43 w 117"/>
                <a:gd name="T27" fmla="*/ 80 h 221"/>
                <a:gd name="T28" fmla="*/ 23 w 117"/>
                <a:gd name="T29" fmla="*/ 162 h 221"/>
                <a:gd name="T30" fmla="*/ 17 w 117"/>
                <a:gd name="T31" fmla="*/ 188 h 221"/>
                <a:gd name="T32" fmla="*/ 55 w 117"/>
                <a:gd name="T33" fmla="*/ 221 h 221"/>
                <a:gd name="T34" fmla="*/ 115 w 117"/>
                <a:gd name="T35" fmla="*/ 168 h 221"/>
                <a:gd name="T36" fmla="*/ 110 w 117"/>
                <a:gd name="T37" fmla="*/ 163 h 221"/>
                <a:gd name="T38" fmla="*/ 102 w 117"/>
                <a:gd name="T39" fmla="*/ 170 h 221"/>
                <a:gd name="T40" fmla="*/ 56 w 117"/>
                <a:gd name="T41" fmla="*/ 212 h 221"/>
                <a:gd name="T42" fmla="*/ 44 w 117"/>
                <a:gd name="T43" fmla="*/ 195 h 221"/>
                <a:gd name="T44" fmla="*/ 46 w 117"/>
                <a:gd name="T45" fmla="*/ 180 h 221"/>
                <a:gd name="T46" fmla="*/ 71 w 117"/>
                <a:gd name="T47" fmla="*/ 8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21">
                  <a:moveTo>
                    <a:pt x="71" y="80"/>
                  </a:moveTo>
                  <a:lnTo>
                    <a:pt x="106" y="80"/>
                  </a:lnTo>
                  <a:cubicBezTo>
                    <a:pt x="113" y="80"/>
                    <a:pt x="117" y="80"/>
                    <a:pt x="117" y="72"/>
                  </a:cubicBezTo>
                  <a:cubicBezTo>
                    <a:pt x="117" y="68"/>
                    <a:pt x="113" y="68"/>
                    <a:pt x="107" y="68"/>
                  </a:cubicBezTo>
                  <a:lnTo>
                    <a:pt x="74" y="68"/>
                  </a:lnTo>
                  <a:lnTo>
                    <a:pt x="87" y="16"/>
                  </a:lnTo>
                  <a:cubicBezTo>
                    <a:pt x="87" y="14"/>
                    <a:pt x="88" y="12"/>
                    <a:pt x="88" y="11"/>
                  </a:cubicBezTo>
                  <a:cubicBezTo>
                    <a:pt x="88" y="5"/>
                    <a:pt x="83" y="0"/>
                    <a:pt x="76" y="0"/>
                  </a:cubicBezTo>
                  <a:cubicBezTo>
                    <a:pt x="67" y="0"/>
                    <a:pt x="62" y="6"/>
                    <a:pt x="60" y="15"/>
                  </a:cubicBezTo>
                  <a:cubicBezTo>
                    <a:pt x="57" y="24"/>
                    <a:pt x="62" y="7"/>
                    <a:pt x="46" y="68"/>
                  </a:cubicBezTo>
                  <a:lnTo>
                    <a:pt x="11" y="68"/>
                  </a:lnTo>
                  <a:cubicBezTo>
                    <a:pt x="4" y="68"/>
                    <a:pt x="0" y="68"/>
                    <a:pt x="0" y="75"/>
                  </a:cubicBezTo>
                  <a:cubicBezTo>
                    <a:pt x="0" y="80"/>
                    <a:pt x="4" y="80"/>
                    <a:pt x="10" y="80"/>
                  </a:cubicBezTo>
                  <a:lnTo>
                    <a:pt x="43" y="80"/>
                  </a:lnTo>
                  <a:lnTo>
                    <a:pt x="23" y="162"/>
                  </a:lnTo>
                  <a:cubicBezTo>
                    <a:pt x="20" y="171"/>
                    <a:pt x="17" y="184"/>
                    <a:pt x="17" y="188"/>
                  </a:cubicBezTo>
                  <a:cubicBezTo>
                    <a:pt x="17" y="209"/>
                    <a:pt x="35" y="221"/>
                    <a:pt x="55" y="221"/>
                  </a:cubicBezTo>
                  <a:cubicBezTo>
                    <a:pt x="93" y="221"/>
                    <a:pt x="115" y="173"/>
                    <a:pt x="115" y="168"/>
                  </a:cubicBezTo>
                  <a:cubicBezTo>
                    <a:pt x="115" y="163"/>
                    <a:pt x="111" y="163"/>
                    <a:pt x="110" y="163"/>
                  </a:cubicBezTo>
                  <a:cubicBezTo>
                    <a:pt x="106" y="163"/>
                    <a:pt x="105" y="164"/>
                    <a:pt x="102" y="170"/>
                  </a:cubicBezTo>
                  <a:cubicBezTo>
                    <a:pt x="93" y="192"/>
                    <a:pt x="75" y="212"/>
                    <a:pt x="56" y="212"/>
                  </a:cubicBezTo>
                  <a:cubicBezTo>
                    <a:pt x="48" y="212"/>
                    <a:pt x="44" y="207"/>
                    <a:pt x="44" y="195"/>
                  </a:cubicBezTo>
                  <a:cubicBezTo>
                    <a:pt x="44" y="191"/>
                    <a:pt x="45" y="184"/>
                    <a:pt x="46" y="180"/>
                  </a:cubicBezTo>
                  <a:lnTo>
                    <a:pt x="71" y="8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77" name="Freeform 110">
              <a:extLst>
                <a:ext uri="{FF2B5EF4-FFF2-40B4-BE49-F238E27FC236}">
                  <a16:creationId xmlns:a16="http://schemas.microsoft.com/office/drawing/2014/main" id="{3E38C2A8-0A53-4091-B657-6DD96F8B1743}"/>
                </a:ext>
              </a:extLst>
            </p:cNvPr>
            <p:cNvSpPr>
              <a:spLocks/>
            </p:cNvSpPr>
            <p:nvPr>
              <p:custDataLst>
                <p:tags r:id="rId33"/>
              </p:custDataLst>
            </p:nvPr>
          </p:nvSpPr>
          <p:spPr bwMode="auto">
            <a:xfrm>
              <a:off x="3970338" y="2641600"/>
              <a:ext cx="42863" cy="39688"/>
            </a:xfrm>
            <a:custGeom>
              <a:avLst/>
              <a:gdLst>
                <a:gd name="T0" fmla="*/ 70 w 186"/>
                <a:gd name="T1" fmla="*/ 117 h 157"/>
                <a:gd name="T2" fmla="*/ 37 w 186"/>
                <a:gd name="T3" fmla="*/ 148 h 157"/>
                <a:gd name="T4" fmla="*/ 18 w 186"/>
                <a:gd name="T5" fmla="*/ 143 h 157"/>
                <a:gd name="T6" fmla="*/ 33 w 186"/>
                <a:gd name="T7" fmla="*/ 124 h 157"/>
                <a:gd name="T8" fmla="*/ 20 w 186"/>
                <a:gd name="T9" fmla="*/ 111 h 157"/>
                <a:gd name="T10" fmla="*/ 0 w 186"/>
                <a:gd name="T11" fmla="*/ 132 h 157"/>
                <a:gd name="T12" fmla="*/ 36 w 186"/>
                <a:gd name="T13" fmla="*/ 157 h 157"/>
                <a:gd name="T14" fmla="*/ 75 w 186"/>
                <a:gd name="T15" fmla="*/ 133 h 157"/>
                <a:gd name="T16" fmla="*/ 117 w 186"/>
                <a:gd name="T17" fmla="*/ 157 h 157"/>
                <a:gd name="T18" fmla="*/ 178 w 186"/>
                <a:gd name="T19" fmla="*/ 104 h 157"/>
                <a:gd name="T20" fmla="*/ 173 w 186"/>
                <a:gd name="T21" fmla="*/ 99 h 157"/>
                <a:gd name="T22" fmla="*/ 166 w 186"/>
                <a:gd name="T23" fmla="*/ 105 h 157"/>
                <a:gd name="T24" fmla="*/ 118 w 186"/>
                <a:gd name="T25" fmla="*/ 148 h 157"/>
                <a:gd name="T26" fmla="*/ 97 w 186"/>
                <a:gd name="T27" fmla="*/ 125 h 157"/>
                <a:gd name="T28" fmla="*/ 115 w 186"/>
                <a:gd name="T29" fmla="*/ 45 h 157"/>
                <a:gd name="T30" fmla="*/ 149 w 186"/>
                <a:gd name="T31" fmla="*/ 10 h 157"/>
                <a:gd name="T32" fmla="*/ 168 w 186"/>
                <a:gd name="T33" fmla="*/ 15 h 157"/>
                <a:gd name="T34" fmla="*/ 153 w 186"/>
                <a:gd name="T35" fmla="*/ 34 h 157"/>
                <a:gd name="T36" fmla="*/ 167 w 186"/>
                <a:gd name="T37" fmla="*/ 47 h 157"/>
                <a:gd name="T38" fmla="*/ 186 w 186"/>
                <a:gd name="T39" fmla="*/ 26 h 157"/>
                <a:gd name="T40" fmla="*/ 150 w 186"/>
                <a:gd name="T41" fmla="*/ 0 h 157"/>
                <a:gd name="T42" fmla="*/ 111 w 186"/>
                <a:gd name="T43" fmla="*/ 25 h 157"/>
                <a:gd name="T44" fmla="*/ 69 w 186"/>
                <a:gd name="T45" fmla="*/ 0 h 157"/>
                <a:gd name="T46" fmla="*/ 8 w 186"/>
                <a:gd name="T47" fmla="*/ 53 h 157"/>
                <a:gd name="T48" fmla="*/ 14 w 186"/>
                <a:gd name="T49" fmla="*/ 58 h 157"/>
                <a:gd name="T50" fmla="*/ 20 w 186"/>
                <a:gd name="T51" fmla="*/ 52 h 157"/>
                <a:gd name="T52" fmla="*/ 68 w 186"/>
                <a:gd name="T53" fmla="*/ 10 h 157"/>
                <a:gd name="T54" fmla="*/ 89 w 186"/>
                <a:gd name="T55" fmla="*/ 33 h 157"/>
                <a:gd name="T56" fmla="*/ 82 w 186"/>
                <a:gd name="T57" fmla="*/ 69 h 157"/>
                <a:gd name="T58" fmla="*/ 70 w 186"/>
                <a:gd name="T59" fmla="*/ 11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6" h="157">
                  <a:moveTo>
                    <a:pt x="70" y="117"/>
                  </a:moveTo>
                  <a:cubicBezTo>
                    <a:pt x="66" y="129"/>
                    <a:pt x="55" y="148"/>
                    <a:pt x="37" y="148"/>
                  </a:cubicBezTo>
                  <a:cubicBezTo>
                    <a:pt x="36" y="148"/>
                    <a:pt x="25" y="148"/>
                    <a:pt x="18" y="143"/>
                  </a:cubicBezTo>
                  <a:cubicBezTo>
                    <a:pt x="32" y="138"/>
                    <a:pt x="33" y="126"/>
                    <a:pt x="33" y="124"/>
                  </a:cubicBezTo>
                  <a:cubicBezTo>
                    <a:pt x="33" y="116"/>
                    <a:pt x="28" y="111"/>
                    <a:pt x="20" y="111"/>
                  </a:cubicBezTo>
                  <a:cubicBezTo>
                    <a:pt x="10" y="111"/>
                    <a:pt x="0" y="119"/>
                    <a:pt x="0" y="132"/>
                  </a:cubicBezTo>
                  <a:cubicBezTo>
                    <a:pt x="0" y="149"/>
                    <a:pt x="19" y="157"/>
                    <a:pt x="36" y="157"/>
                  </a:cubicBezTo>
                  <a:cubicBezTo>
                    <a:pt x="52" y="157"/>
                    <a:pt x="67" y="147"/>
                    <a:pt x="75" y="133"/>
                  </a:cubicBezTo>
                  <a:cubicBezTo>
                    <a:pt x="84" y="151"/>
                    <a:pt x="103" y="157"/>
                    <a:pt x="117" y="157"/>
                  </a:cubicBezTo>
                  <a:cubicBezTo>
                    <a:pt x="157" y="157"/>
                    <a:pt x="178" y="114"/>
                    <a:pt x="178" y="104"/>
                  </a:cubicBezTo>
                  <a:cubicBezTo>
                    <a:pt x="178" y="99"/>
                    <a:pt x="174" y="99"/>
                    <a:pt x="173" y="99"/>
                  </a:cubicBezTo>
                  <a:cubicBezTo>
                    <a:pt x="168" y="99"/>
                    <a:pt x="167" y="101"/>
                    <a:pt x="166" y="105"/>
                  </a:cubicBezTo>
                  <a:cubicBezTo>
                    <a:pt x="159" y="129"/>
                    <a:pt x="138" y="148"/>
                    <a:pt x="118" y="148"/>
                  </a:cubicBezTo>
                  <a:cubicBezTo>
                    <a:pt x="104" y="148"/>
                    <a:pt x="97" y="138"/>
                    <a:pt x="97" y="125"/>
                  </a:cubicBezTo>
                  <a:cubicBezTo>
                    <a:pt x="97" y="116"/>
                    <a:pt x="105" y="84"/>
                    <a:pt x="115" y="45"/>
                  </a:cubicBezTo>
                  <a:cubicBezTo>
                    <a:pt x="122" y="19"/>
                    <a:pt x="138" y="10"/>
                    <a:pt x="149" y="10"/>
                  </a:cubicBezTo>
                  <a:cubicBezTo>
                    <a:pt x="150" y="10"/>
                    <a:pt x="161" y="10"/>
                    <a:pt x="168" y="15"/>
                  </a:cubicBezTo>
                  <a:cubicBezTo>
                    <a:pt x="157" y="18"/>
                    <a:pt x="153" y="28"/>
                    <a:pt x="153" y="34"/>
                  </a:cubicBezTo>
                  <a:cubicBezTo>
                    <a:pt x="153" y="42"/>
                    <a:pt x="159" y="47"/>
                    <a:pt x="167" y="47"/>
                  </a:cubicBezTo>
                  <a:cubicBezTo>
                    <a:pt x="175" y="47"/>
                    <a:pt x="186" y="40"/>
                    <a:pt x="186" y="26"/>
                  </a:cubicBezTo>
                  <a:cubicBezTo>
                    <a:pt x="186" y="6"/>
                    <a:pt x="164" y="0"/>
                    <a:pt x="150" y="0"/>
                  </a:cubicBezTo>
                  <a:cubicBezTo>
                    <a:pt x="133" y="0"/>
                    <a:pt x="119" y="12"/>
                    <a:pt x="111" y="25"/>
                  </a:cubicBezTo>
                  <a:cubicBezTo>
                    <a:pt x="105" y="10"/>
                    <a:pt x="89" y="0"/>
                    <a:pt x="69" y="0"/>
                  </a:cubicBezTo>
                  <a:cubicBezTo>
                    <a:pt x="30" y="0"/>
                    <a:pt x="8" y="43"/>
                    <a:pt x="8" y="53"/>
                  </a:cubicBezTo>
                  <a:cubicBezTo>
                    <a:pt x="8" y="58"/>
                    <a:pt x="13" y="58"/>
                    <a:pt x="14" y="58"/>
                  </a:cubicBezTo>
                  <a:cubicBezTo>
                    <a:pt x="18" y="58"/>
                    <a:pt x="18" y="57"/>
                    <a:pt x="20" y="52"/>
                  </a:cubicBezTo>
                  <a:cubicBezTo>
                    <a:pt x="29" y="25"/>
                    <a:pt x="51" y="10"/>
                    <a:pt x="68" y="10"/>
                  </a:cubicBezTo>
                  <a:cubicBezTo>
                    <a:pt x="80" y="10"/>
                    <a:pt x="89" y="16"/>
                    <a:pt x="89" y="33"/>
                  </a:cubicBezTo>
                  <a:cubicBezTo>
                    <a:pt x="89" y="40"/>
                    <a:pt x="85" y="57"/>
                    <a:pt x="82" y="69"/>
                  </a:cubicBezTo>
                  <a:lnTo>
                    <a:pt x="70" y="117"/>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sp>
          <p:nvSpPr>
            <p:cNvPr id="178" name="Freeform 111">
              <a:extLst>
                <a:ext uri="{FF2B5EF4-FFF2-40B4-BE49-F238E27FC236}">
                  <a16:creationId xmlns:a16="http://schemas.microsoft.com/office/drawing/2014/main" id="{155801DD-491C-4467-970F-86F2DFAA1BDD}"/>
                </a:ext>
              </a:extLst>
            </p:cNvPr>
            <p:cNvSpPr>
              <a:spLocks/>
            </p:cNvSpPr>
            <p:nvPr>
              <p:custDataLst>
                <p:tags r:id="rId34"/>
              </p:custDataLst>
            </p:nvPr>
          </p:nvSpPr>
          <p:spPr bwMode="auto">
            <a:xfrm>
              <a:off x="4030663" y="2549525"/>
              <a:ext cx="26988" cy="127000"/>
            </a:xfrm>
            <a:custGeom>
              <a:avLst/>
              <a:gdLst>
                <a:gd name="T0" fmla="*/ 116 w 116"/>
                <a:gd name="T1" fmla="*/ 250 h 499"/>
                <a:gd name="T2" fmla="*/ 83 w 116"/>
                <a:gd name="T3" fmla="*/ 94 h 499"/>
                <a:gd name="T4" fmla="*/ 5 w 116"/>
                <a:gd name="T5" fmla="*/ 0 h 499"/>
                <a:gd name="T6" fmla="*/ 0 w 116"/>
                <a:gd name="T7" fmla="*/ 5 h 499"/>
                <a:gd name="T8" fmla="*/ 10 w 116"/>
                <a:gd name="T9" fmla="*/ 17 h 499"/>
                <a:gd name="T10" fmla="*/ 87 w 116"/>
                <a:gd name="T11" fmla="*/ 250 h 499"/>
                <a:gd name="T12" fmla="*/ 7 w 116"/>
                <a:gd name="T13" fmla="*/ 486 h 499"/>
                <a:gd name="T14" fmla="*/ 0 w 116"/>
                <a:gd name="T15" fmla="*/ 494 h 499"/>
                <a:gd name="T16" fmla="*/ 5 w 116"/>
                <a:gd name="T17" fmla="*/ 499 h 499"/>
                <a:gd name="T18" fmla="*/ 85 w 116"/>
                <a:gd name="T19" fmla="*/ 402 h 499"/>
                <a:gd name="T20" fmla="*/ 116 w 116"/>
                <a:gd name="T21" fmla="*/ 25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250"/>
                  </a:moveTo>
                  <a:cubicBezTo>
                    <a:pt x="116" y="211"/>
                    <a:pt x="111" y="151"/>
                    <a:pt x="83" y="94"/>
                  </a:cubicBezTo>
                  <a:cubicBezTo>
                    <a:pt x="53" y="33"/>
                    <a:pt x="10" y="0"/>
                    <a:pt x="5" y="0"/>
                  </a:cubicBezTo>
                  <a:cubicBezTo>
                    <a:pt x="2" y="0"/>
                    <a:pt x="0" y="2"/>
                    <a:pt x="0" y="5"/>
                  </a:cubicBezTo>
                  <a:cubicBezTo>
                    <a:pt x="0" y="7"/>
                    <a:pt x="0" y="8"/>
                    <a:pt x="10" y="17"/>
                  </a:cubicBezTo>
                  <a:cubicBezTo>
                    <a:pt x="59" y="66"/>
                    <a:pt x="87" y="146"/>
                    <a:pt x="87" y="250"/>
                  </a:cubicBezTo>
                  <a:cubicBezTo>
                    <a:pt x="87" y="335"/>
                    <a:pt x="69" y="423"/>
                    <a:pt x="7" y="486"/>
                  </a:cubicBezTo>
                  <a:cubicBezTo>
                    <a:pt x="0" y="492"/>
                    <a:pt x="0" y="493"/>
                    <a:pt x="0" y="494"/>
                  </a:cubicBezTo>
                  <a:cubicBezTo>
                    <a:pt x="0" y="497"/>
                    <a:pt x="2" y="499"/>
                    <a:pt x="5" y="499"/>
                  </a:cubicBezTo>
                  <a:cubicBezTo>
                    <a:pt x="10" y="499"/>
                    <a:pt x="55" y="465"/>
                    <a:pt x="85" y="402"/>
                  </a:cubicBezTo>
                  <a:cubicBezTo>
                    <a:pt x="110" y="347"/>
                    <a:pt x="116" y="292"/>
                    <a:pt x="116" y="250"/>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121920" tIns="60960" rIns="121920" bIns="60960" numCol="1" anchor="t" anchorCtr="0" compatLnSpc="1">
              <a:prstTxWarp prst="textNoShape">
                <a:avLst/>
              </a:prstTxWarp>
            </a:bodyPr>
            <a:lstStyle/>
            <a:p>
              <a:endParaRPr lang="en-CA" sz="1800">
                <a:latin typeface="Helvetica Neue" panose="020B0604020202020204" charset="0"/>
              </a:endParaRPr>
            </a:p>
          </p:txBody>
        </p:sp>
      </p:grpSp>
      <p:pic>
        <p:nvPicPr>
          <p:cNvPr id="1030" name="Picture 6 2" hidden="1">
            <a:extLst>
              <a:ext uri="{FF2B5EF4-FFF2-40B4-BE49-F238E27FC236}">
                <a16:creationId xmlns:a16="http://schemas.microsoft.com/office/drawing/2014/main" id="{968430D4-D112-4380-9E70-FDB3D84D0E0C}"/>
              </a:ext>
            </a:extLst>
          </p:cNvPr>
          <p:cNvPicPr>
            <a:picLocks noChangeAspect="1" noChangeArrowheads="1"/>
          </p:cNvPicPr>
          <p:nvPr/>
        </p:nvPicPr>
        <p:blipFill>
          <a:blip r:embed="rId74" cstate="print">
            <a:extLst>
              <a:ext uri="{28A0092B-C50C-407E-A947-70E740481C1C}">
                <a14:useLocalDpi xmlns:a14="http://schemas.microsoft.com/office/drawing/2010/main" val="0"/>
              </a:ext>
            </a:extLst>
          </a:blip>
          <a:srcRect/>
          <a:stretch>
            <a:fillRect/>
          </a:stretch>
        </p:blipFill>
        <p:spPr bwMode="auto">
          <a:xfrm>
            <a:off x="5077320" y="1856386"/>
            <a:ext cx="7057664" cy="4749081"/>
          </a:xfrm>
          <a:prstGeom prst="rect">
            <a:avLst/>
          </a:prstGeom>
          <a:noFill/>
          <a:extLst>
            <a:ext uri="{909E8E84-426E-40DD-AFC4-6F175D3DCCD1}">
              <a14:hiddenFill xmlns:a14="http://schemas.microsoft.com/office/drawing/2010/main">
                <a:solidFill>
                  <a:srgbClr val="FFFFFF"/>
                </a:solidFill>
              </a14:hiddenFill>
            </a:ext>
          </a:extLst>
        </p:spPr>
      </p:pic>
      <p:pic>
        <p:nvPicPr>
          <p:cNvPr id="113" name="Image 1" descr="Image">
            <a:extLst>
              <a:ext uri="{FF2B5EF4-FFF2-40B4-BE49-F238E27FC236}">
                <a16:creationId xmlns:a16="http://schemas.microsoft.com/office/drawing/2014/main" id="{56AB6EE4-92B8-4427-B6FD-EBC6F4FDF3CC}"/>
              </a:ext>
            </a:extLst>
          </p:cNvPr>
          <p:cNvPicPr>
            <a:picLocks noChangeAspect="1"/>
          </p:cNvPicPr>
          <p:nvPr/>
        </p:nvPicPr>
        <p:blipFill>
          <a:blip r:embed="rId75"/>
          <a:stretch>
            <a:fillRect/>
          </a:stretch>
        </p:blipFill>
        <p:spPr>
          <a:xfrm rot="-5400000">
            <a:off x="8113831" y="4564758"/>
            <a:ext cx="379351" cy="225412"/>
          </a:xfrm>
          <a:prstGeom prst="rect">
            <a:avLst/>
          </a:prstGeom>
          <a:ln w="12700">
            <a:miter lim="400000"/>
          </a:ln>
        </p:spPr>
      </p:pic>
      <p:sp>
        <p:nvSpPr>
          <p:cNvPr id="129" name="Overdense">
            <a:extLst>
              <a:ext uri="{FF2B5EF4-FFF2-40B4-BE49-F238E27FC236}">
                <a16:creationId xmlns:a16="http://schemas.microsoft.com/office/drawing/2014/main" id="{07594204-C2ED-4A1B-B644-5FB9F842F81D}"/>
              </a:ext>
            </a:extLst>
          </p:cNvPr>
          <p:cNvSpPr txBox="1"/>
          <p:nvPr/>
        </p:nvSpPr>
        <p:spPr>
          <a:xfrm>
            <a:off x="10934684" y="3096491"/>
            <a:ext cx="1103187" cy="3181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pPr hangingPunct="0"/>
            <a:r>
              <a:rPr sz="1467" kern="0" dirty="0" err="1">
                <a:solidFill>
                  <a:srgbClr val="000000"/>
                </a:solidFill>
                <a:latin typeface="Helvetica Neue" panose="020B0604020202020204" charset="0"/>
                <a:cs typeface="Helvetica"/>
                <a:sym typeface="Helvetica"/>
              </a:rPr>
              <a:t>Overdense</a:t>
            </a:r>
            <a:endParaRPr sz="1467" kern="0" dirty="0">
              <a:solidFill>
                <a:srgbClr val="000000"/>
              </a:solidFill>
              <a:latin typeface="Helvetica Neue" panose="020B0604020202020204" charset="0"/>
              <a:cs typeface="Helvetica"/>
              <a:sym typeface="Helvetica"/>
            </a:endParaRPr>
          </a:p>
        </p:txBody>
      </p:sp>
      <p:pic>
        <p:nvPicPr>
          <p:cNvPr id="132" name="Image 3" descr="Image">
            <a:extLst>
              <a:ext uri="{FF2B5EF4-FFF2-40B4-BE49-F238E27FC236}">
                <a16:creationId xmlns:a16="http://schemas.microsoft.com/office/drawing/2014/main" id="{1ECA6B60-03C8-4CE6-8771-53342F248B17}"/>
              </a:ext>
            </a:extLst>
          </p:cNvPr>
          <p:cNvPicPr>
            <a:picLocks noChangeAspect="1"/>
          </p:cNvPicPr>
          <p:nvPr/>
        </p:nvPicPr>
        <p:blipFill>
          <a:blip r:embed="rId76"/>
          <a:stretch>
            <a:fillRect/>
          </a:stretch>
        </p:blipFill>
        <p:spPr>
          <a:xfrm rot="16200000">
            <a:off x="10561056" y="4633315"/>
            <a:ext cx="575219" cy="268112"/>
          </a:xfrm>
          <a:prstGeom prst="rect">
            <a:avLst/>
          </a:prstGeom>
          <a:ln w="12700">
            <a:miter lim="400000"/>
          </a:ln>
        </p:spPr>
      </p:pic>
      <p:pic>
        <p:nvPicPr>
          <p:cNvPr id="18" name="Picture 17" descr="\documentclass{article}&#10;\usepackage{amsmath}&#10;\pagestyle{empty}&#10;\begin{document}&#10;&#10;$n_c&#10;$&#10;&#10;\end{document}" title="IguanaTex Bitmap Display">
            <a:extLst>
              <a:ext uri="{FF2B5EF4-FFF2-40B4-BE49-F238E27FC236}">
                <a16:creationId xmlns:a16="http://schemas.microsoft.com/office/drawing/2014/main" id="{CF8E2416-2F96-4B2C-B792-7B40E7B4A8FD}"/>
              </a:ext>
            </a:extLst>
          </p:cNvPr>
          <p:cNvPicPr>
            <a:picLocks noChangeAspect="1"/>
          </p:cNvPicPr>
          <p:nvPr>
            <p:custDataLst>
              <p:tags r:id="rId4"/>
            </p:custDataLst>
          </p:nvPr>
        </p:nvPicPr>
        <p:blipFill>
          <a:blip r:embed="rId77"/>
          <a:stretch>
            <a:fillRect/>
          </a:stretch>
        </p:blipFill>
        <p:spPr>
          <a:xfrm rot="16200000">
            <a:off x="7122898" y="4540017"/>
            <a:ext cx="265956" cy="170972"/>
          </a:xfrm>
          <a:prstGeom prst="rect">
            <a:avLst/>
          </a:prstGeom>
        </p:spPr>
      </p:pic>
      <p:sp>
        <p:nvSpPr>
          <p:cNvPr id="3" name="TextBox 2">
            <a:extLst>
              <a:ext uri="{FF2B5EF4-FFF2-40B4-BE49-F238E27FC236}">
                <a16:creationId xmlns:a16="http://schemas.microsoft.com/office/drawing/2014/main" id="{21680ED9-DCD3-45DD-B36F-0E1092837C1A}"/>
              </a:ext>
            </a:extLst>
          </p:cNvPr>
          <p:cNvSpPr txBox="1"/>
          <p:nvPr/>
        </p:nvSpPr>
        <p:spPr>
          <a:xfrm>
            <a:off x="6698056" y="2363427"/>
            <a:ext cx="804533" cy="369332"/>
          </a:xfrm>
          <a:prstGeom prst="rect">
            <a:avLst/>
          </a:prstGeom>
          <a:noFill/>
        </p:spPr>
        <p:txBody>
          <a:bodyPr wrap="square" rtlCol="0">
            <a:spAutoFit/>
          </a:bodyPr>
          <a:lstStyle/>
          <a:p>
            <a:r>
              <a:rPr lang="en-US" sz="1800" dirty="0"/>
              <a:t>+</a:t>
            </a:r>
            <a:r>
              <a:rPr lang="en-US" sz="1800" dirty="0" err="1"/>
              <a:t>k</a:t>
            </a:r>
            <a:r>
              <a:rPr lang="en-US" sz="1800" baseline="-25000" dirty="0" err="1"/>
              <a:t>tx</a:t>
            </a:r>
            <a:r>
              <a:rPr lang="en-US" sz="1800" baseline="-25000" dirty="0"/>
              <a:t> </a:t>
            </a:r>
            <a:endParaRPr lang="en-CA" sz="1800" baseline="-25000" dirty="0"/>
          </a:p>
        </p:txBody>
      </p:sp>
      <p:sp>
        <p:nvSpPr>
          <p:cNvPr id="118" name="TextBox 117">
            <a:extLst>
              <a:ext uri="{FF2B5EF4-FFF2-40B4-BE49-F238E27FC236}">
                <a16:creationId xmlns:a16="http://schemas.microsoft.com/office/drawing/2014/main" id="{B928C561-7F5A-4086-A55E-59AE47E30B9F}"/>
              </a:ext>
            </a:extLst>
          </p:cNvPr>
          <p:cNvSpPr txBox="1"/>
          <p:nvPr/>
        </p:nvSpPr>
        <p:spPr>
          <a:xfrm>
            <a:off x="9174112" y="2358268"/>
            <a:ext cx="804533" cy="369332"/>
          </a:xfrm>
          <a:prstGeom prst="rect">
            <a:avLst/>
          </a:prstGeom>
          <a:noFill/>
        </p:spPr>
        <p:txBody>
          <a:bodyPr wrap="square" rtlCol="0">
            <a:spAutoFit/>
          </a:bodyPr>
          <a:lstStyle/>
          <a:p>
            <a:r>
              <a:rPr lang="en-US" sz="1800" dirty="0"/>
              <a:t>-</a:t>
            </a:r>
            <a:r>
              <a:rPr lang="en-US" sz="1800" dirty="0" err="1"/>
              <a:t>k</a:t>
            </a:r>
            <a:r>
              <a:rPr lang="en-US" sz="1800" baseline="-25000" dirty="0" err="1"/>
              <a:t>tx</a:t>
            </a:r>
            <a:endParaRPr lang="en-CA" sz="1800" baseline="-25000" dirty="0"/>
          </a:p>
        </p:txBody>
      </p:sp>
      <p:sp>
        <p:nvSpPr>
          <p:cNvPr id="119" name="TextBox 118">
            <a:extLst>
              <a:ext uri="{FF2B5EF4-FFF2-40B4-BE49-F238E27FC236}">
                <a16:creationId xmlns:a16="http://schemas.microsoft.com/office/drawing/2014/main" id="{0BBD5CF8-BC64-4FBE-8E25-4E1FC5B061E6}"/>
              </a:ext>
            </a:extLst>
          </p:cNvPr>
          <p:cNvSpPr txBox="1"/>
          <p:nvPr/>
        </p:nvSpPr>
        <p:spPr>
          <a:xfrm>
            <a:off x="11148532" y="2426320"/>
            <a:ext cx="804533" cy="369332"/>
          </a:xfrm>
          <a:prstGeom prst="rect">
            <a:avLst/>
          </a:prstGeom>
          <a:noFill/>
        </p:spPr>
        <p:txBody>
          <a:bodyPr wrap="square" rtlCol="0">
            <a:spAutoFit/>
          </a:bodyPr>
          <a:lstStyle/>
          <a:p>
            <a:r>
              <a:rPr lang="en-US" sz="1800" dirty="0"/>
              <a:t>+</a:t>
            </a:r>
            <a:r>
              <a:rPr lang="en-US" sz="1800" dirty="0" err="1"/>
              <a:t>k</a:t>
            </a:r>
            <a:r>
              <a:rPr lang="en-US" sz="1800" baseline="-25000" dirty="0" err="1"/>
              <a:t>rx</a:t>
            </a:r>
            <a:endParaRPr lang="en-CA" sz="1800" baseline="-25000" dirty="0"/>
          </a:p>
        </p:txBody>
      </p:sp>
      <p:cxnSp>
        <p:nvCxnSpPr>
          <p:cNvPr id="9" name="Straight Arrow Connector 8">
            <a:extLst>
              <a:ext uri="{FF2B5EF4-FFF2-40B4-BE49-F238E27FC236}">
                <a16:creationId xmlns:a16="http://schemas.microsoft.com/office/drawing/2014/main" id="{622A0AA1-AF3B-4BEC-B41C-2FDFA41A7FF8}"/>
              </a:ext>
            </a:extLst>
          </p:cNvPr>
          <p:cNvCxnSpPr>
            <a:cxnSpLocks/>
          </p:cNvCxnSpPr>
          <p:nvPr/>
        </p:nvCxnSpPr>
        <p:spPr>
          <a:xfrm>
            <a:off x="5421939" y="2480521"/>
            <a:ext cx="305414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22" name="Straight Arrow Connector 121">
            <a:extLst>
              <a:ext uri="{FF2B5EF4-FFF2-40B4-BE49-F238E27FC236}">
                <a16:creationId xmlns:a16="http://schemas.microsoft.com/office/drawing/2014/main" id="{F660763D-4A07-433D-97F2-A5B8B7E94D6C}"/>
              </a:ext>
            </a:extLst>
          </p:cNvPr>
          <p:cNvCxnSpPr>
            <a:cxnSpLocks/>
          </p:cNvCxnSpPr>
          <p:nvPr/>
        </p:nvCxnSpPr>
        <p:spPr>
          <a:xfrm>
            <a:off x="11031099" y="2480115"/>
            <a:ext cx="993775"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24" name="Straight Arrow Connector 123">
            <a:extLst>
              <a:ext uri="{FF2B5EF4-FFF2-40B4-BE49-F238E27FC236}">
                <a16:creationId xmlns:a16="http://schemas.microsoft.com/office/drawing/2014/main" id="{BCA2A056-CC9E-454C-BC96-4F1FFDA1735B}"/>
              </a:ext>
            </a:extLst>
          </p:cNvPr>
          <p:cNvCxnSpPr>
            <a:cxnSpLocks/>
          </p:cNvCxnSpPr>
          <p:nvPr/>
        </p:nvCxnSpPr>
        <p:spPr>
          <a:xfrm flipV="1">
            <a:off x="8502088" y="2480116"/>
            <a:ext cx="2448328"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9D8CD5C-4FC2-45B7-B1B9-8BB7DC6C6680}"/>
                  </a:ext>
                </a:extLst>
              </p:cNvPr>
              <p:cNvSpPr txBox="1"/>
              <p:nvPr/>
            </p:nvSpPr>
            <p:spPr>
              <a:xfrm>
                <a:off x="11047617" y="3392037"/>
                <a:ext cx="970330" cy="2362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𝑛</m:t>
                          </m:r>
                        </m:e>
                        <m:sub>
                          <m:r>
                            <a:rPr lang="en-US" sz="1400" i="1">
                              <a:latin typeface="Cambria Math" panose="02040503050406030204" pitchFamily="18" charset="0"/>
                              <a:ea typeface="Cambria Math" panose="02040503050406030204" pitchFamily="18" charset="0"/>
                            </a:rPr>
                            <m:t>𝑝</m:t>
                          </m:r>
                        </m:sub>
                      </m:sSub>
                      <m:r>
                        <a:rPr lang="en-US" sz="1400" i="1">
                          <a:latin typeface="Cambria Math" panose="02040503050406030204" pitchFamily="18" charset="0"/>
                          <a:ea typeface="Cambria Math" panose="02040503050406030204" pitchFamily="18" charset="0"/>
                        </a:rPr>
                        <m:t>≫4</m:t>
                      </m:r>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𝛾</m:t>
                          </m:r>
                        </m:e>
                        <m:sub>
                          <m:r>
                            <a:rPr lang="en-US" sz="1400" i="1">
                              <a:latin typeface="Cambria Math" panose="02040503050406030204" pitchFamily="18" charset="0"/>
                              <a:ea typeface="Cambria Math" panose="02040503050406030204" pitchFamily="18" charset="0"/>
                            </a:rPr>
                            <m:t>𝑜</m:t>
                          </m:r>
                        </m:sub>
                        <m:sup>
                          <m:r>
                            <a:rPr lang="en-US" sz="1400" i="1">
                              <a:latin typeface="Cambria Math" panose="02040503050406030204" pitchFamily="18" charset="0"/>
                              <a:ea typeface="Cambria Math" panose="02040503050406030204" pitchFamily="18" charset="0"/>
                            </a:rPr>
                            <m:t>2</m:t>
                          </m:r>
                        </m:sup>
                      </m:sSubSup>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𝑛</m:t>
                          </m:r>
                        </m:e>
                        <m:sub>
                          <m:r>
                            <a:rPr lang="en-US" sz="1400" i="1">
                              <a:latin typeface="Cambria Math" panose="02040503050406030204" pitchFamily="18" charset="0"/>
                              <a:ea typeface="Cambria Math" panose="02040503050406030204" pitchFamily="18" charset="0"/>
                            </a:rPr>
                            <m:t>𝑐</m:t>
                          </m:r>
                        </m:sub>
                      </m:sSub>
                    </m:oMath>
                  </m:oMathPara>
                </a14:m>
                <a:endParaRPr lang="en-CA" sz="1400" dirty="0"/>
              </a:p>
            </p:txBody>
          </p:sp>
        </mc:Choice>
        <mc:Fallback xmlns="">
          <p:sp>
            <p:nvSpPr>
              <p:cNvPr id="8" name="TextBox 7">
                <a:extLst>
                  <a:ext uri="{FF2B5EF4-FFF2-40B4-BE49-F238E27FC236}">
                    <a16:creationId xmlns:a16="http://schemas.microsoft.com/office/drawing/2014/main" id="{D9D8CD5C-4FC2-45B7-B1B9-8BB7DC6C6680}"/>
                  </a:ext>
                </a:extLst>
              </p:cNvPr>
              <p:cNvSpPr txBox="1">
                <a:spLocks noRot="1" noChangeAspect="1" noMove="1" noResize="1" noEditPoints="1" noAdjustHandles="1" noChangeArrowheads="1" noChangeShapeType="1" noTextEdit="1"/>
              </p:cNvSpPr>
              <p:nvPr/>
            </p:nvSpPr>
            <p:spPr>
              <a:xfrm>
                <a:off x="11047617" y="3392037"/>
                <a:ext cx="970330" cy="236283"/>
              </a:xfrm>
              <a:prstGeom prst="rect">
                <a:avLst/>
              </a:prstGeom>
              <a:blipFill>
                <a:blip r:embed="rId78"/>
                <a:stretch>
                  <a:fillRect l="-1258" b="-17949"/>
                </a:stretch>
              </a:blipFill>
            </p:spPr>
            <p:txBody>
              <a:bodyPr/>
              <a:lstStyle/>
              <a:p>
                <a:r>
                  <a:rPr lang="en-CA">
                    <a:noFill/>
                  </a:rPr>
                  <a:t> </a:t>
                </a:r>
              </a:p>
            </p:txBody>
          </p:sp>
        </mc:Fallback>
      </mc:AlternateContent>
      <p:sp>
        <p:nvSpPr>
          <p:cNvPr id="105" name="Underdense 2">
            <a:extLst>
              <a:ext uri="{FF2B5EF4-FFF2-40B4-BE49-F238E27FC236}">
                <a16:creationId xmlns:a16="http://schemas.microsoft.com/office/drawing/2014/main" id="{5E48DDCB-1843-481A-B34E-22AE0BEDE37F}"/>
              </a:ext>
            </a:extLst>
          </p:cNvPr>
          <p:cNvSpPr txBox="1"/>
          <p:nvPr/>
        </p:nvSpPr>
        <p:spPr>
          <a:xfrm>
            <a:off x="7472142" y="2813357"/>
            <a:ext cx="2416260" cy="76963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p>
            <a:pPr hangingPunct="0"/>
            <a:r>
              <a:rPr lang="en-US" sz="1467" kern="0" dirty="0">
                <a:solidFill>
                  <a:srgbClr val="000000"/>
                </a:solidFill>
                <a:latin typeface="Helvetica Neue" panose="020B0604020202020204" charset="0"/>
                <a:cs typeface="Helvetica"/>
                <a:sym typeface="Helvetica"/>
              </a:rPr>
              <a:t>Relativistic </a:t>
            </a:r>
            <a:r>
              <a:rPr lang="en-US" sz="1467" kern="0" dirty="0" err="1">
                <a:solidFill>
                  <a:srgbClr val="000000"/>
                </a:solidFill>
                <a:latin typeface="Helvetica Neue" panose="020B0604020202020204" charset="0"/>
                <a:cs typeface="Helvetica"/>
                <a:sym typeface="Helvetica"/>
              </a:rPr>
              <a:t>Underdense</a:t>
            </a:r>
            <a:endParaRPr lang="en-US" sz="1467" kern="0" dirty="0">
              <a:solidFill>
                <a:srgbClr val="000000"/>
              </a:solidFill>
              <a:latin typeface="Helvetica Neue" panose="020B0604020202020204" charset="0"/>
              <a:cs typeface="Helvetica"/>
              <a:sym typeface="Helvetica"/>
            </a:endParaRPr>
          </a:p>
          <a:p>
            <a:pPr hangingPunct="0"/>
            <a:endParaRPr lang="en-US" sz="1467" kern="0" dirty="0">
              <a:solidFill>
                <a:srgbClr val="000000"/>
              </a:solidFill>
              <a:latin typeface="Helvetica Neue" panose="020B0604020202020204" charset="0"/>
              <a:cs typeface="Helvetica"/>
              <a:sym typeface="Helvetica"/>
            </a:endParaRPr>
          </a:p>
          <a:p>
            <a:pPr hangingPunct="0"/>
            <a:endParaRPr lang="en-US" sz="1467" kern="0" dirty="0">
              <a:solidFill>
                <a:srgbClr val="000000"/>
              </a:solidFill>
              <a:latin typeface="Helvetica Neue" panose="020B0604020202020204" charset="0"/>
              <a:cs typeface="Helvetica"/>
              <a:sym typeface="Helvetica"/>
            </a:endParaRPr>
          </a:p>
        </p:txBody>
      </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C7A1217C-9719-4DED-9FAA-166B1E7AFD49}"/>
                  </a:ext>
                </a:extLst>
              </p:cNvPr>
              <p:cNvSpPr txBox="1"/>
              <p:nvPr/>
            </p:nvSpPr>
            <p:spPr>
              <a:xfrm>
                <a:off x="9148806" y="3919055"/>
                <a:ext cx="1475468" cy="2329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𝑣</m:t>
                          </m:r>
                        </m:e>
                        <m:sub>
                          <m:r>
                            <a:rPr lang="en-US" sz="1400" i="1">
                              <a:latin typeface="Cambria Math" panose="02040503050406030204" pitchFamily="18" charset="0"/>
                              <a:ea typeface="Cambria Math" panose="02040503050406030204" pitchFamily="18" charset="0"/>
                            </a:rPr>
                            <m:t>𝑔</m:t>
                          </m:r>
                          <m:r>
                            <a:rPr lang="en-US" sz="1400" i="1">
                              <a:latin typeface="Cambria Math" panose="02040503050406030204" pitchFamily="18" charset="0"/>
                              <a:ea typeface="Cambria Math" panose="02040503050406030204" pitchFamily="18" charset="0"/>
                            </a:rPr>
                            <m:t>, </m:t>
                          </m:r>
                          <m:r>
                            <a:rPr lang="en-US" sz="1400" i="1">
                              <a:latin typeface="Cambria Math" panose="02040503050406030204" pitchFamily="18" charset="0"/>
                              <a:ea typeface="Cambria Math" panose="02040503050406030204" pitchFamily="18" charset="0"/>
                            </a:rPr>
                            <m:t>𝐶𝑂</m:t>
                          </m:r>
                          <m:r>
                            <a:rPr lang="en-US" sz="1400" i="1">
                              <a:latin typeface="Cambria Math" panose="02040503050406030204" pitchFamily="18" charset="0"/>
                              <a:ea typeface="Cambria Math" panose="02040503050406030204" pitchFamily="18" charset="0"/>
                            </a:rPr>
                            <m:t>2</m:t>
                          </m:r>
                        </m:sub>
                      </m:sSub>
                      <m:r>
                        <a:rPr lang="en-US" sz="1400" i="1">
                          <a:latin typeface="Cambria Math" panose="02040503050406030204" pitchFamily="18" charset="0"/>
                          <a:ea typeface="Cambria Math" panose="02040503050406030204" pitchFamily="18" charset="0"/>
                        </a:rPr>
                        <m:t>&lt;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𝑣</m:t>
                          </m:r>
                        </m:e>
                        <m:sub>
                          <m:r>
                            <a:rPr lang="en-US" sz="1400" i="1">
                              <a:latin typeface="Cambria Math" panose="02040503050406030204" pitchFamily="18" charset="0"/>
                              <a:ea typeface="Cambria Math" panose="02040503050406030204" pitchFamily="18" charset="0"/>
                            </a:rPr>
                            <m:t>𝑖𝑛𝑡𝑒𝑟𝑓𝑎𝑐𝑒</m:t>
                          </m:r>
                        </m:sub>
                      </m:sSub>
                    </m:oMath>
                  </m:oMathPara>
                </a14:m>
                <a:endParaRPr lang="en-CA" sz="1400" dirty="0"/>
              </a:p>
            </p:txBody>
          </p:sp>
        </mc:Choice>
        <mc:Fallback xmlns="">
          <p:sp>
            <p:nvSpPr>
              <p:cNvPr id="108" name="TextBox 107">
                <a:extLst>
                  <a:ext uri="{FF2B5EF4-FFF2-40B4-BE49-F238E27FC236}">
                    <a16:creationId xmlns:a16="http://schemas.microsoft.com/office/drawing/2014/main" id="{C7A1217C-9719-4DED-9FAA-166B1E7AFD49}"/>
                  </a:ext>
                </a:extLst>
              </p:cNvPr>
              <p:cNvSpPr txBox="1">
                <a:spLocks noRot="1" noChangeAspect="1" noMove="1" noResize="1" noEditPoints="1" noAdjustHandles="1" noChangeArrowheads="1" noChangeShapeType="1" noTextEdit="1"/>
              </p:cNvSpPr>
              <p:nvPr/>
            </p:nvSpPr>
            <p:spPr>
              <a:xfrm>
                <a:off x="9148806" y="3919055"/>
                <a:ext cx="1475468" cy="232949"/>
              </a:xfrm>
              <a:prstGeom prst="rect">
                <a:avLst/>
              </a:prstGeom>
              <a:blipFill>
                <a:blip r:embed="rId79"/>
                <a:stretch>
                  <a:fillRect l="-1240" r="-413" b="-23684"/>
                </a:stretch>
              </a:blipFill>
            </p:spPr>
            <p:txBody>
              <a:bodyPr/>
              <a:lstStyle/>
              <a:p>
                <a:r>
                  <a:rPr lang="en-CA">
                    <a:noFill/>
                  </a:rPr>
                  <a:t> </a:t>
                </a:r>
              </a:p>
            </p:txBody>
          </p:sp>
        </mc:Fallback>
      </mc:AlternateContent>
      <p:sp>
        <p:nvSpPr>
          <p:cNvPr id="110" name="Overdense">
            <a:extLst>
              <a:ext uri="{FF2B5EF4-FFF2-40B4-BE49-F238E27FC236}">
                <a16:creationId xmlns:a16="http://schemas.microsoft.com/office/drawing/2014/main" id="{FAD8F50D-C566-4F68-BBA6-1F9DC1FA9680}"/>
              </a:ext>
            </a:extLst>
          </p:cNvPr>
          <p:cNvSpPr txBox="1"/>
          <p:nvPr/>
        </p:nvSpPr>
        <p:spPr>
          <a:xfrm>
            <a:off x="5752418" y="3074001"/>
            <a:ext cx="1207382" cy="3181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pPr hangingPunct="0"/>
            <a:r>
              <a:rPr lang="en-US" sz="1467" kern="0" dirty="0" err="1">
                <a:solidFill>
                  <a:srgbClr val="000000"/>
                </a:solidFill>
                <a:latin typeface="Helvetica Neue" panose="020B0604020202020204" charset="0"/>
                <a:cs typeface="Helvetica"/>
                <a:sym typeface="Helvetica"/>
              </a:rPr>
              <a:t>Underdense</a:t>
            </a:r>
            <a:endParaRPr sz="1467" kern="0" dirty="0">
              <a:solidFill>
                <a:srgbClr val="000000"/>
              </a:solidFill>
              <a:latin typeface="Helvetica Neue" panose="020B0604020202020204" charset="0"/>
              <a:cs typeface="Helvetica"/>
              <a:sym typeface="Helvetica"/>
            </a:endParaRPr>
          </a:p>
        </p:txBody>
      </p: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F993965D-9A51-4146-BD65-2302235B46E1}"/>
                  </a:ext>
                </a:extLst>
              </p:cNvPr>
              <p:cNvSpPr txBox="1"/>
              <p:nvPr/>
            </p:nvSpPr>
            <p:spPr>
              <a:xfrm>
                <a:off x="5993534" y="3370293"/>
                <a:ext cx="697499" cy="232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𝑛</m:t>
                          </m:r>
                        </m:e>
                        <m:sub>
                          <m:r>
                            <a:rPr lang="en-US" sz="1400" i="1">
                              <a:latin typeface="Cambria Math" panose="02040503050406030204" pitchFamily="18" charset="0"/>
                              <a:ea typeface="Cambria Math" panose="02040503050406030204" pitchFamily="18" charset="0"/>
                            </a:rPr>
                            <m:t>𝑝</m:t>
                          </m:r>
                        </m:sub>
                      </m:sSub>
                      <m:r>
                        <a:rPr lang="en-US" sz="1400" i="1">
                          <a:latin typeface="Cambria Math" panose="02040503050406030204" pitchFamily="18" charset="0"/>
                          <a:ea typeface="Cambria Math" panose="02040503050406030204" pitchFamily="18" charset="0"/>
                        </a:rPr>
                        <m:t>&lt; </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𝑛</m:t>
                          </m:r>
                        </m:e>
                        <m:sub>
                          <m:r>
                            <a:rPr lang="en-US" sz="1400" i="1">
                              <a:latin typeface="Cambria Math" panose="02040503050406030204" pitchFamily="18" charset="0"/>
                              <a:ea typeface="Cambria Math" panose="02040503050406030204" pitchFamily="18" charset="0"/>
                            </a:rPr>
                            <m:t>𝑐</m:t>
                          </m:r>
                        </m:sub>
                      </m:sSub>
                    </m:oMath>
                  </m:oMathPara>
                </a14:m>
                <a:endParaRPr lang="en-CA" sz="1400" dirty="0"/>
              </a:p>
            </p:txBody>
          </p:sp>
        </mc:Choice>
        <mc:Fallback xmlns="">
          <p:sp>
            <p:nvSpPr>
              <p:cNvPr id="111" name="TextBox 110">
                <a:extLst>
                  <a:ext uri="{FF2B5EF4-FFF2-40B4-BE49-F238E27FC236}">
                    <a16:creationId xmlns:a16="http://schemas.microsoft.com/office/drawing/2014/main" id="{F993965D-9A51-4146-BD65-2302235B46E1}"/>
                  </a:ext>
                </a:extLst>
              </p:cNvPr>
              <p:cNvSpPr txBox="1">
                <a:spLocks noRot="1" noChangeAspect="1" noMove="1" noResize="1" noEditPoints="1" noAdjustHandles="1" noChangeArrowheads="1" noChangeShapeType="1" noTextEdit="1"/>
              </p:cNvSpPr>
              <p:nvPr/>
            </p:nvSpPr>
            <p:spPr>
              <a:xfrm>
                <a:off x="5993534" y="3370293"/>
                <a:ext cx="697499" cy="232051"/>
              </a:xfrm>
              <a:prstGeom prst="rect">
                <a:avLst/>
              </a:prstGeom>
              <a:blipFill>
                <a:blip r:embed="rId80"/>
                <a:stretch>
                  <a:fillRect l="-1739" b="-1842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F63C8200-B3B6-4C4E-A028-A28D33F8423A}"/>
                  </a:ext>
                </a:extLst>
              </p:cNvPr>
              <p:cNvSpPr txBox="1"/>
              <p:nvPr/>
            </p:nvSpPr>
            <p:spPr>
              <a:xfrm>
                <a:off x="7530134" y="3106945"/>
                <a:ext cx="796885" cy="232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𝑛</m:t>
                          </m:r>
                        </m:e>
                        <m:sub>
                          <m:r>
                            <a:rPr lang="en-US" sz="1400" i="1">
                              <a:latin typeface="Cambria Math" panose="02040503050406030204" pitchFamily="18" charset="0"/>
                              <a:ea typeface="Cambria Math" panose="02040503050406030204" pitchFamily="18" charset="0"/>
                            </a:rPr>
                            <m:t>𝑝</m:t>
                          </m:r>
                        </m:sub>
                      </m:sSub>
                      <m:r>
                        <a:rPr lang="en-US" sz="1400" i="1">
                          <a:latin typeface="Cambria Math" panose="02040503050406030204" pitchFamily="18" charset="0"/>
                          <a:ea typeface="Cambria Math" panose="02040503050406030204" pitchFamily="18" charset="0"/>
                        </a:rPr>
                        <m:t>&lt; </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4</m:t>
                          </m:r>
                          <m:r>
                            <a:rPr lang="en-US" sz="1400" i="1">
                              <a:latin typeface="Cambria Math" panose="02040503050406030204" pitchFamily="18" charset="0"/>
                              <a:ea typeface="Cambria Math" panose="02040503050406030204" pitchFamily="18" charset="0"/>
                            </a:rPr>
                            <m:t>𝑛</m:t>
                          </m:r>
                        </m:e>
                        <m:sub>
                          <m:r>
                            <a:rPr lang="en-US" sz="1400" i="1">
                              <a:latin typeface="Cambria Math" panose="02040503050406030204" pitchFamily="18" charset="0"/>
                              <a:ea typeface="Cambria Math" panose="02040503050406030204" pitchFamily="18" charset="0"/>
                            </a:rPr>
                            <m:t>𝑐</m:t>
                          </m:r>
                        </m:sub>
                      </m:sSub>
                    </m:oMath>
                  </m:oMathPara>
                </a14:m>
                <a:endParaRPr lang="en-CA" sz="1400" dirty="0"/>
              </a:p>
            </p:txBody>
          </p:sp>
        </mc:Choice>
        <mc:Fallback xmlns="">
          <p:sp>
            <p:nvSpPr>
              <p:cNvPr id="114" name="TextBox 113">
                <a:extLst>
                  <a:ext uri="{FF2B5EF4-FFF2-40B4-BE49-F238E27FC236}">
                    <a16:creationId xmlns:a16="http://schemas.microsoft.com/office/drawing/2014/main" id="{F63C8200-B3B6-4C4E-A028-A28D33F8423A}"/>
                  </a:ext>
                </a:extLst>
              </p:cNvPr>
              <p:cNvSpPr txBox="1">
                <a:spLocks noRot="1" noChangeAspect="1" noMove="1" noResize="1" noEditPoints="1" noAdjustHandles="1" noChangeArrowheads="1" noChangeShapeType="1" noTextEdit="1"/>
              </p:cNvSpPr>
              <p:nvPr/>
            </p:nvSpPr>
            <p:spPr>
              <a:xfrm>
                <a:off x="7530134" y="3106945"/>
                <a:ext cx="796885" cy="232051"/>
              </a:xfrm>
              <a:prstGeom prst="rect">
                <a:avLst/>
              </a:prstGeom>
              <a:blipFill>
                <a:blip r:embed="rId81"/>
                <a:stretch>
                  <a:fillRect l="-1527" b="-1842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31C29BD0-2256-406D-B5DD-E65C41022101}"/>
                  </a:ext>
                </a:extLst>
              </p:cNvPr>
              <p:cNvSpPr txBox="1"/>
              <p:nvPr/>
            </p:nvSpPr>
            <p:spPr>
              <a:xfrm>
                <a:off x="9080948" y="3096491"/>
                <a:ext cx="1459822" cy="2362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ea typeface="Cambria Math" panose="02040503050406030204" pitchFamily="18" charset="0"/>
                        </a:rPr>
                        <m:t>4</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𝑛</m:t>
                          </m:r>
                        </m:e>
                        <m:sub>
                          <m:r>
                            <a:rPr lang="en-US" sz="1400" i="1">
                              <a:latin typeface="Cambria Math" panose="02040503050406030204" pitchFamily="18" charset="0"/>
                              <a:ea typeface="Cambria Math" panose="02040503050406030204" pitchFamily="18" charset="0"/>
                            </a:rPr>
                            <m:t>𝑐</m:t>
                          </m:r>
                        </m:sub>
                      </m:sSub>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𝑛</m:t>
                          </m:r>
                        </m:e>
                        <m:sub>
                          <m:r>
                            <a:rPr lang="en-US" sz="1400" i="1">
                              <a:latin typeface="Cambria Math" panose="02040503050406030204" pitchFamily="18" charset="0"/>
                              <a:ea typeface="Cambria Math" panose="02040503050406030204" pitchFamily="18" charset="0"/>
                            </a:rPr>
                            <m:t>𝑝</m:t>
                          </m:r>
                        </m:sub>
                      </m:sSub>
                      <m:r>
                        <a:rPr lang="en-US" sz="1400" i="1">
                          <a:latin typeface="Cambria Math" panose="02040503050406030204" pitchFamily="18" charset="0"/>
                          <a:ea typeface="Cambria Math" panose="02040503050406030204" pitchFamily="18" charset="0"/>
                        </a:rPr>
                        <m:t>≪4</m:t>
                      </m:r>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𝛾</m:t>
                          </m:r>
                        </m:e>
                        <m:sub>
                          <m:r>
                            <a:rPr lang="en-US" sz="1400" i="1">
                              <a:latin typeface="Cambria Math" panose="02040503050406030204" pitchFamily="18" charset="0"/>
                              <a:ea typeface="Cambria Math" panose="02040503050406030204" pitchFamily="18" charset="0"/>
                            </a:rPr>
                            <m:t>𝑜</m:t>
                          </m:r>
                        </m:sub>
                        <m:sup>
                          <m:r>
                            <a:rPr lang="en-US" sz="1400" i="1">
                              <a:latin typeface="Cambria Math" panose="02040503050406030204" pitchFamily="18" charset="0"/>
                              <a:ea typeface="Cambria Math" panose="02040503050406030204" pitchFamily="18" charset="0"/>
                            </a:rPr>
                            <m:t>2</m:t>
                          </m:r>
                        </m:sup>
                      </m:sSubSup>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𝑛</m:t>
                          </m:r>
                        </m:e>
                        <m:sub>
                          <m:r>
                            <a:rPr lang="en-US" sz="1400" i="1">
                              <a:latin typeface="Cambria Math" panose="02040503050406030204" pitchFamily="18" charset="0"/>
                              <a:ea typeface="Cambria Math" panose="02040503050406030204" pitchFamily="18" charset="0"/>
                            </a:rPr>
                            <m:t>𝑐</m:t>
                          </m:r>
                        </m:sub>
                      </m:sSub>
                    </m:oMath>
                  </m:oMathPara>
                </a14:m>
                <a:endParaRPr lang="en-CA" sz="1400" dirty="0"/>
              </a:p>
            </p:txBody>
          </p:sp>
        </mc:Choice>
        <mc:Fallback xmlns="">
          <p:sp>
            <p:nvSpPr>
              <p:cNvPr id="115" name="TextBox 114">
                <a:extLst>
                  <a:ext uri="{FF2B5EF4-FFF2-40B4-BE49-F238E27FC236}">
                    <a16:creationId xmlns:a16="http://schemas.microsoft.com/office/drawing/2014/main" id="{31C29BD0-2256-406D-B5DD-E65C41022101}"/>
                  </a:ext>
                </a:extLst>
              </p:cNvPr>
              <p:cNvSpPr txBox="1">
                <a:spLocks noRot="1" noChangeAspect="1" noMove="1" noResize="1" noEditPoints="1" noAdjustHandles="1" noChangeArrowheads="1" noChangeShapeType="1" noTextEdit="1"/>
              </p:cNvSpPr>
              <p:nvPr/>
            </p:nvSpPr>
            <p:spPr>
              <a:xfrm>
                <a:off x="9080948" y="3096491"/>
                <a:ext cx="1459822" cy="236283"/>
              </a:xfrm>
              <a:prstGeom prst="rect">
                <a:avLst/>
              </a:prstGeom>
              <a:blipFill>
                <a:blip r:embed="rId82"/>
                <a:stretch>
                  <a:fillRect l="-2092" b="-15385"/>
                </a:stretch>
              </a:blipFill>
            </p:spPr>
            <p:txBody>
              <a:bodyPr/>
              <a:lstStyle/>
              <a:p>
                <a:r>
                  <a:rPr lang="en-CA">
                    <a:noFill/>
                  </a:rPr>
                  <a:t> </a:t>
                </a:r>
              </a:p>
            </p:txBody>
          </p:sp>
        </mc:Fallback>
      </mc:AlternateContent>
    </p:spTree>
    <p:extLst>
      <p:ext uri="{BB962C8B-B14F-4D97-AF65-F5344CB8AC3E}">
        <p14:creationId xmlns:p14="http://schemas.microsoft.com/office/powerpoint/2010/main" val="181832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853439" y="1581083"/>
            <a:ext cx="10984994" cy="5304016"/>
          </a:xfrm>
        </p:spPr>
        <p:txBody>
          <a:bodyPr wrap="square"/>
          <a:lstStyle/>
          <a:p>
            <a:pPr>
              <a:spcBef>
                <a:spcPts val="0"/>
              </a:spcBef>
            </a:pPr>
            <a:r>
              <a:rPr lang="en-US" sz="1800" b="1" dirty="0">
                <a:solidFill>
                  <a:srgbClr val="000000"/>
                </a:solidFill>
                <a:effectLst/>
                <a:latin typeface="Arial" panose="020B0604020202020204" pitchFamily="34" charset="0"/>
              </a:rPr>
              <a:t>Conference Talks</a:t>
            </a:r>
          </a:p>
          <a:p>
            <a:pPr marL="342900" indent="-342900">
              <a:spcBef>
                <a:spcPts val="200"/>
              </a:spcBef>
              <a:buFont typeface="Arial" panose="020B0604020202020204" pitchFamily="34" charset="0"/>
              <a:buChar char="•"/>
            </a:pPr>
            <a:r>
              <a:rPr lang="en-US" sz="1500" b="0" i="0" dirty="0" err="1">
                <a:solidFill>
                  <a:srgbClr val="000000"/>
                </a:solidFill>
                <a:effectLst/>
                <a:latin typeface="Arial" panose="020B0604020202020204" pitchFamily="34" charset="0"/>
              </a:rPr>
              <a:t>Chaojie</a:t>
            </a:r>
            <a:r>
              <a:rPr lang="en-US" sz="1500" b="0" i="0" dirty="0">
                <a:solidFill>
                  <a:srgbClr val="000000"/>
                </a:solidFill>
                <a:effectLst/>
                <a:latin typeface="Arial" panose="020B0604020202020204" pitchFamily="34" charset="0"/>
              </a:rPr>
              <a:t> Zhang: </a:t>
            </a:r>
          </a:p>
          <a:p>
            <a:pPr marL="940435" lvl="1" indent="-342900"/>
            <a:r>
              <a:rPr lang="en-US" sz="1500" b="0" i="0" dirty="0">
                <a:solidFill>
                  <a:srgbClr val="000000"/>
                </a:solidFill>
                <a:effectLst/>
                <a:latin typeface="Arial" panose="020B0604020202020204" pitchFamily="34" charset="0"/>
              </a:rPr>
              <a:t>Invited talk at the 63</a:t>
            </a:r>
            <a:r>
              <a:rPr lang="en-US" sz="1500" b="0" i="0" baseline="30000" dirty="0">
                <a:solidFill>
                  <a:srgbClr val="000000"/>
                </a:solidFill>
                <a:effectLst/>
                <a:latin typeface="Arial" panose="020B0604020202020204" pitchFamily="34" charset="0"/>
              </a:rPr>
              <a:t>rd</a:t>
            </a:r>
            <a:r>
              <a:rPr lang="en-US" sz="1500" b="0" i="0" dirty="0">
                <a:solidFill>
                  <a:srgbClr val="000000"/>
                </a:solidFill>
                <a:effectLst/>
                <a:latin typeface="Arial" panose="020B0604020202020204" pitchFamily="34" charset="0"/>
              </a:rPr>
              <a:t> APS-DPP: Measurements of Weibel magnetic fields in optical-field ionized plasmas (2021) </a:t>
            </a:r>
          </a:p>
          <a:p>
            <a:pPr marL="940435" lvl="1" indent="-342900"/>
            <a:r>
              <a:rPr lang="en-US" sz="1500" dirty="0">
                <a:solidFill>
                  <a:srgbClr val="000000"/>
                </a:solidFill>
                <a:latin typeface="Arial" panose="020B0604020202020204" pitchFamily="34" charset="0"/>
              </a:rPr>
              <a:t>T</a:t>
            </a:r>
            <a:r>
              <a:rPr lang="en-US" sz="1500" b="0" i="0" dirty="0">
                <a:solidFill>
                  <a:srgbClr val="000000"/>
                </a:solidFill>
                <a:effectLst/>
                <a:latin typeface="Arial" panose="020B0604020202020204" pitchFamily="34" charset="0"/>
              </a:rPr>
              <a:t>alk at the 64</a:t>
            </a:r>
            <a:r>
              <a:rPr lang="en-US" sz="1500" b="0" i="0" baseline="30000" dirty="0">
                <a:solidFill>
                  <a:srgbClr val="000000"/>
                </a:solidFill>
                <a:effectLst/>
                <a:latin typeface="Arial" panose="020B0604020202020204" pitchFamily="34" charset="0"/>
              </a:rPr>
              <a:t>th</a:t>
            </a:r>
            <a:r>
              <a:rPr lang="en-US" sz="1500" b="0" i="0" dirty="0">
                <a:solidFill>
                  <a:srgbClr val="000000"/>
                </a:solidFill>
                <a:effectLst/>
                <a:latin typeface="Arial" panose="020B0604020202020204" pitchFamily="34" charset="0"/>
              </a:rPr>
              <a:t> APS-DPP: Self-magnetization of CO2-produced plasmas by electron Weibel instability (2022)</a:t>
            </a:r>
          </a:p>
          <a:p>
            <a:pPr marL="342900" indent="-342900">
              <a:buFont typeface="Arial" panose="020B0604020202020204" pitchFamily="34" charset="0"/>
              <a:buChar char="•"/>
            </a:pPr>
            <a:r>
              <a:rPr lang="en-US" sz="1500" b="0" i="0" dirty="0" err="1">
                <a:solidFill>
                  <a:srgbClr val="000000"/>
                </a:solidFill>
                <a:effectLst/>
                <a:latin typeface="Arial" panose="020B0604020202020204" pitchFamily="34" charset="0"/>
              </a:rPr>
              <a:t>Yipeng</a:t>
            </a:r>
            <a:r>
              <a:rPr lang="en-US" sz="1500" b="0" i="0" dirty="0">
                <a:solidFill>
                  <a:srgbClr val="000000"/>
                </a:solidFill>
                <a:effectLst/>
                <a:latin typeface="Arial" panose="020B0604020202020204" pitchFamily="34" charset="0"/>
              </a:rPr>
              <a:t> Wu: </a:t>
            </a:r>
          </a:p>
          <a:p>
            <a:pPr marL="940435" lvl="1" indent="-342900"/>
            <a:r>
              <a:rPr lang="en-US" sz="1500" dirty="0">
                <a:solidFill>
                  <a:srgbClr val="000000"/>
                </a:solidFill>
                <a:latin typeface="Arial" panose="020B0604020202020204" pitchFamily="34" charset="0"/>
              </a:rPr>
              <a:t>T</a:t>
            </a:r>
            <a:r>
              <a:rPr lang="en-US" sz="1500" b="0" i="0" dirty="0">
                <a:solidFill>
                  <a:srgbClr val="000000"/>
                </a:solidFill>
                <a:effectLst/>
                <a:latin typeface="Arial" panose="020B0604020202020204" pitchFamily="34" charset="0"/>
              </a:rPr>
              <a:t>alk at the 63rd APS-DPP: Generation of Mega-Gauss Magnetic Vortices (2021)</a:t>
            </a:r>
          </a:p>
          <a:p>
            <a:pPr marL="940435" lvl="1" indent="-342900"/>
            <a:r>
              <a:rPr lang="en-US" sz="1500" dirty="0">
                <a:solidFill>
                  <a:srgbClr val="000000"/>
                </a:solidFill>
                <a:latin typeface="Arial" panose="020B0604020202020204" pitchFamily="34" charset="0"/>
              </a:rPr>
              <a:t>Talk at the 64</a:t>
            </a:r>
            <a:r>
              <a:rPr lang="en-US" sz="1500" baseline="30000" dirty="0">
                <a:solidFill>
                  <a:srgbClr val="000000"/>
                </a:solidFill>
                <a:latin typeface="Arial" panose="020B0604020202020204" pitchFamily="34" charset="0"/>
              </a:rPr>
              <a:t>th</a:t>
            </a:r>
            <a:r>
              <a:rPr lang="en-US" sz="1500" dirty="0">
                <a:solidFill>
                  <a:srgbClr val="000000"/>
                </a:solidFill>
                <a:latin typeface="Arial" panose="020B0604020202020204" pitchFamily="34" charset="0"/>
              </a:rPr>
              <a:t> APS-DPP: Efficient generation and amplification of intense vortex and vector laser pulses via strongly coupled stimulated Brillouin scattering in plasmas (2022)</a:t>
            </a:r>
            <a:endParaRPr lang="en-US" sz="1500" b="0" i="0" dirty="0">
              <a:solidFill>
                <a:srgbClr val="000000"/>
              </a:solidFill>
              <a:effectLst/>
              <a:latin typeface="Arial" panose="020B0604020202020204" pitchFamily="34" charset="0"/>
            </a:endParaRPr>
          </a:p>
          <a:p>
            <a:pPr marL="342900" indent="-342900">
              <a:buFont typeface="Arial" panose="020B0604020202020204" pitchFamily="34" charset="0"/>
              <a:buChar char="•"/>
            </a:pPr>
            <a:r>
              <a:rPr lang="en-US" sz="1500" dirty="0">
                <a:solidFill>
                  <a:srgbClr val="000000"/>
                </a:solidFill>
                <a:latin typeface="Arial" panose="020B0604020202020204" pitchFamily="34" charset="0"/>
              </a:rPr>
              <a:t>Mitchell Sinclair: </a:t>
            </a:r>
          </a:p>
          <a:p>
            <a:pPr marL="940435" lvl="1" indent="-342900"/>
            <a:r>
              <a:rPr lang="en-US" sz="1500" dirty="0">
                <a:solidFill>
                  <a:srgbClr val="000000"/>
                </a:solidFill>
                <a:latin typeface="Arial" panose="020B0604020202020204" pitchFamily="34" charset="0"/>
              </a:rPr>
              <a:t>Talk at the 51</a:t>
            </a:r>
            <a:r>
              <a:rPr lang="en-US" sz="1500" baseline="30000" dirty="0">
                <a:solidFill>
                  <a:srgbClr val="000000"/>
                </a:solidFill>
                <a:latin typeface="Arial" panose="020B0604020202020204" pitchFamily="34" charset="0"/>
              </a:rPr>
              <a:t>st</a:t>
            </a:r>
            <a:r>
              <a:rPr lang="en-US" sz="1500" dirty="0">
                <a:solidFill>
                  <a:srgbClr val="000000"/>
                </a:solidFill>
                <a:latin typeface="Arial" panose="020B0604020202020204" pitchFamily="34" charset="0"/>
              </a:rPr>
              <a:t> Anomalous Absorption Conference: Testing the Applicability of the WKB Method to Parametric Instabilities in Inhomogeneous Plasmas Using Stimulated Raman Backscatter in Steep Density Gradient Plasmas (2023)</a:t>
            </a:r>
          </a:p>
          <a:p>
            <a:pPr marL="940435" lvl="1" indent="-342900"/>
            <a:r>
              <a:rPr lang="en-US" sz="1500" dirty="0">
                <a:solidFill>
                  <a:srgbClr val="000000"/>
                </a:solidFill>
                <a:latin typeface="Arial" panose="020B0604020202020204" pitchFamily="34" charset="0"/>
              </a:rPr>
              <a:t>T</a:t>
            </a:r>
            <a:r>
              <a:rPr lang="en-US" sz="1500" b="0" i="0" dirty="0">
                <a:solidFill>
                  <a:srgbClr val="000000"/>
                </a:solidFill>
                <a:effectLst/>
                <a:latin typeface="Arial" panose="020B0604020202020204" pitchFamily="34" charset="0"/>
              </a:rPr>
              <a:t>alk at the 64</a:t>
            </a:r>
            <a:r>
              <a:rPr lang="en-US" sz="1500" b="0" i="0" baseline="30000" dirty="0">
                <a:solidFill>
                  <a:srgbClr val="000000"/>
                </a:solidFill>
                <a:effectLst/>
                <a:latin typeface="Arial" panose="020B0604020202020204" pitchFamily="34" charset="0"/>
              </a:rPr>
              <a:t>th</a:t>
            </a:r>
            <a:r>
              <a:rPr lang="en-US" sz="1500" b="0" i="0" dirty="0">
                <a:solidFill>
                  <a:srgbClr val="000000"/>
                </a:solidFill>
                <a:effectLst/>
                <a:latin typeface="Arial" panose="020B0604020202020204" pitchFamily="34" charset="0"/>
              </a:rPr>
              <a:t> APS-DPP: Generating tunable frequency upshifts in mid-infrared laser pulses using relativistic ionization fronts (2022)</a:t>
            </a:r>
          </a:p>
          <a:p>
            <a:pPr marL="940435" lvl="1" indent="-342900"/>
            <a:r>
              <a:rPr lang="en-US" sz="1500" dirty="0">
                <a:solidFill>
                  <a:srgbClr val="000000"/>
                </a:solidFill>
                <a:latin typeface="Arial" panose="020B0604020202020204" pitchFamily="34" charset="0"/>
              </a:rPr>
              <a:t>T</a:t>
            </a:r>
            <a:r>
              <a:rPr lang="en-US" sz="1500" b="0" i="0" dirty="0">
                <a:solidFill>
                  <a:srgbClr val="000000"/>
                </a:solidFill>
                <a:effectLst/>
                <a:latin typeface="Arial" panose="020B0604020202020204" pitchFamily="34" charset="0"/>
              </a:rPr>
              <a:t>alk at the 63</a:t>
            </a:r>
            <a:r>
              <a:rPr lang="en-US" sz="1500" b="0" i="0" baseline="30000" dirty="0">
                <a:solidFill>
                  <a:srgbClr val="000000"/>
                </a:solidFill>
                <a:effectLst/>
                <a:latin typeface="Arial" panose="020B0604020202020204" pitchFamily="34" charset="0"/>
              </a:rPr>
              <a:t>rd</a:t>
            </a:r>
            <a:r>
              <a:rPr lang="en-US" sz="1500" b="0" i="0" dirty="0">
                <a:solidFill>
                  <a:srgbClr val="000000"/>
                </a:solidFill>
                <a:effectLst/>
                <a:latin typeface="Arial" panose="020B0604020202020204" pitchFamily="34" charset="0"/>
              </a:rPr>
              <a:t> APS-DPP: Frequency upshifting a CO</a:t>
            </a:r>
            <a:r>
              <a:rPr lang="en-US" sz="1500" b="0" i="0" baseline="-25000" dirty="0">
                <a:solidFill>
                  <a:srgbClr val="000000"/>
                </a:solidFill>
                <a:effectLst/>
                <a:latin typeface="Arial" panose="020B0604020202020204" pitchFamily="34" charset="0"/>
              </a:rPr>
              <a:t>2</a:t>
            </a:r>
            <a:r>
              <a:rPr lang="en-US" sz="1500" b="0" i="0" dirty="0">
                <a:solidFill>
                  <a:srgbClr val="000000"/>
                </a:solidFill>
                <a:effectLst/>
                <a:latin typeface="Arial" panose="020B0604020202020204" pitchFamily="34" charset="0"/>
              </a:rPr>
              <a:t> laser pulse by collision with a relativistic ionization front (2021)</a:t>
            </a:r>
            <a:endParaRPr lang="en-US" sz="1500" dirty="0">
              <a:solidFill>
                <a:srgbClr val="000000"/>
              </a:solidFill>
              <a:latin typeface="Arial" panose="020B0604020202020204" pitchFamily="34" charset="0"/>
            </a:endParaRPr>
          </a:p>
          <a:p>
            <a:pPr marL="342900" indent="-342900">
              <a:buFont typeface="Arial" panose="020B0604020202020204" pitchFamily="34" charset="0"/>
              <a:buChar char="•"/>
            </a:pPr>
            <a:r>
              <a:rPr lang="en-US" sz="1500" dirty="0">
                <a:solidFill>
                  <a:srgbClr val="000000"/>
                </a:solidFill>
                <a:latin typeface="Arial" panose="020B0604020202020204" pitchFamily="34" charset="0"/>
              </a:rPr>
              <a:t>Audrey Farrell</a:t>
            </a:r>
          </a:p>
          <a:p>
            <a:pPr marL="940435" lvl="1" indent="-342900"/>
            <a:r>
              <a:rPr lang="en-US" sz="1500" dirty="0">
                <a:solidFill>
                  <a:srgbClr val="000000"/>
                </a:solidFill>
                <a:latin typeface="Arial" panose="020B0604020202020204" pitchFamily="34" charset="0"/>
              </a:rPr>
              <a:t>Poster at </a:t>
            </a:r>
            <a:r>
              <a:rPr lang="en-US" sz="1500" b="0" i="0" dirty="0">
                <a:solidFill>
                  <a:srgbClr val="000000"/>
                </a:solidFill>
                <a:effectLst/>
                <a:latin typeface="Arial" panose="020B0604020202020204" pitchFamily="34" charset="0"/>
              </a:rPr>
              <a:t>the 64</a:t>
            </a:r>
            <a:r>
              <a:rPr lang="en-US" sz="1500" b="0" i="0" baseline="30000" dirty="0">
                <a:solidFill>
                  <a:srgbClr val="000000"/>
                </a:solidFill>
                <a:effectLst/>
                <a:latin typeface="Arial" panose="020B0604020202020204" pitchFamily="34" charset="0"/>
              </a:rPr>
              <a:t>th</a:t>
            </a:r>
            <a:r>
              <a:rPr lang="en-US" sz="1500" b="0" i="0" dirty="0">
                <a:solidFill>
                  <a:srgbClr val="000000"/>
                </a:solidFill>
                <a:effectLst/>
                <a:latin typeface="Arial" panose="020B0604020202020204" pitchFamily="34" charset="0"/>
              </a:rPr>
              <a:t> APS-DPP: Modeling non-</a:t>
            </a:r>
            <a:r>
              <a:rPr lang="en-US" sz="1500" b="0" i="0" dirty="0" err="1">
                <a:solidFill>
                  <a:srgbClr val="000000"/>
                </a:solidFill>
                <a:effectLst/>
                <a:latin typeface="Arial" panose="020B0604020202020204" pitchFamily="34" charset="0"/>
              </a:rPr>
              <a:t>equilibirium</a:t>
            </a:r>
            <a:r>
              <a:rPr lang="en-US" sz="1500" b="0" i="0" dirty="0">
                <a:solidFill>
                  <a:srgbClr val="000000"/>
                </a:solidFill>
                <a:effectLst/>
                <a:latin typeface="Arial" panose="020B0604020202020204" pitchFamily="34" charset="0"/>
              </a:rPr>
              <a:t> Thompson Scattering for </a:t>
            </a:r>
            <a:r>
              <a:rPr lang="en-US" sz="1500" dirty="0">
                <a:solidFill>
                  <a:srgbClr val="000000"/>
                </a:solidFill>
                <a:latin typeface="Arial" panose="020B0604020202020204" pitchFamily="34" charset="0"/>
              </a:rPr>
              <a:t>from above-threshold ionized plasma </a:t>
            </a:r>
            <a:r>
              <a:rPr lang="en-US" sz="1500" b="0" i="0" dirty="0">
                <a:solidFill>
                  <a:srgbClr val="000000"/>
                </a:solidFill>
                <a:effectLst/>
                <a:latin typeface="Arial" panose="020B0604020202020204" pitchFamily="34" charset="0"/>
              </a:rPr>
              <a:t>(2022)</a:t>
            </a:r>
          </a:p>
          <a:p>
            <a:pPr marL="940435" lvl="1" indent="-342900"/>
            <a:r>
              <a:rPr lang="en-US" sz="1500" dirty="0">
                <a:solidFill>
                  <a:srgbClr val="000000"/>
                </a:solidFill>
                <a:latin typeface="Arial" panose="020B0604020202020204" pitchFamily="34" charset="0"/>
              </a:rPr>
              <a:t>Poster &amp; Proceedings at the 20</a:t>
            </a:r>
            <a:r>
              <a:rPr lang="en-US" sz="1500" baseline="30000" dirty="0">
                <a:solidFill>
                  <a:srgbClr val="000000"/>
                </a:solidFill>
                <a:latin typeface="Arial" panose="020B0604020202020204" pitchFamily="34" charset="0"/>
              </a:rPr>
              <a:t>th</a:t>
            </a:r>
            <a:r>
              <a:rPr lang="en-US" sz="1500" dirty="0">
                <a:solidFill>
                  <a:srgbClr val="000000"/>
                </a:solidFill>
                <a:latin typeface="Arial" panose="020B0604020202020204" pitchFamily="34" charset="0"/>
              </a:rPr>
              <a:t> AAC Workshop:  Thomson scattering diagnostics of nonthermal plasma from particle-in-cell simulations</a:t>
            </a:r>
            <a:r>
              <a:rPr lang="en-US" sz="1500" i="1" dirty="0">
                <a:solidFill>
                  <a:srgbClr val="000000"/>
                </a:solidFill>
                <a:latin typeface="Arial" panose="020B0604020202020204" pitchFamily="34" charset="0"/>
              </a:rPr>
              <a:t> </a:t>
            </a:r>
            <a:r>
              <a:rPr lang="en-US" sz="1500" dirty="0">
                <a:solidFill>
                  <a:srgbClr val="000000"/>
                </a:solidFill>
                <a:latin typeface="Arial" panose="020B0604020202020204" pitchFamily="34" charset="0"/>
              </a:rPr>
              <a:t>(2022)</a:t>
            </a:r>
            <a:endParaRPr lang="en-US" sz="1500"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19"/>
          </p:nvPr>
        </p:nvSpPr>
        <p:spPr/>
        <p:txBody>
          <a:bodyPr/>
          <a:lstStyle/>
          <a:p>
            <a:pPr defTabSz="914400"/>
            <a:fld id="{B6238B5B-F19C-E947-A0BC-87BD7983F871}" type="slidenum">
              <a:rPr lang="en-US"/>
              <a:t>3</a:t>
            </a:fld>
            <a:endParaRPr lang="en-US" dirty="0"/>
          </a:p>
        </p:txBody>
      </p:sp>
      <p:sp>
        <p:nvSpPr>
          <p:cNvPr id="7" name="Title 6"/>
          <p:cNvSpPr>
            <a:spLocks noGrp="1"/>
          </p:cNvSpPr>
          <p:nvPr>
            <p:ph type="title"/>
          </p:nvPr>
        </p:nvSpPr>
        <p:spPr>
          <a:xfrm>
            <a:off x="853439" y="906798"/>
            <a:ext cx="10363200" cy="470898"/>
          </a:xfrm>
        </p:spPr>
        <p:txBody>
          <a:bodyPr/>
          <a:lstStyle/>
          <a:p>
            <a:r>
              <a:rPr lang="en-US" sz="3400" dirty="0">
                <a:solidFill>
                  <a:schemeClr val="tx1">
                    <a:lumMod val="75000"/>
                  </a:schemeClr>
                </a:solidFill>
              </a:rPr>
              <a:t>Activities &amp; Impacts Associated /w the Experiment</a:t>
            </a:r>
          </a:p>
        </p:txBody>
      </p:sp>
    </p:spTree>
    <p:extLst>
      <p:ext uri="{BB962C8B-B14F-4D97-AF65-F5344CB8AC3E}">
        <p14:creationId xmlns:p14="http://schemas.microsoft.com/office/powerpoint/2010/main" val="1692527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8EE58C-785A-1AFF-A1A5-F91ECAA34A2E}"/>
              </a:ext>
            </a:extLst>
          </p:cNvPr>
          <p:cNvSpPr>
            <a:spLocks noGrp="1"/>
          </p:cNvSpPr>
          <p:nvPr>
            <p:ph type="body" sz="quarter" idx="13"/>
          </p:nvPr>
        </p:nvSpPr>
        <p:spPr/>
        <p:txBody>
          <a:bodyPr/>
          <a:lstStyle/>
          <a:p>
            <a:endParaRPr lang="en-CA" dirty="0"/>
          </a:p>
        </p:txBody>
      </p:sp>
      <p:sp>
        <p:nvSpPr>
          <p:cNvPr id="10" name="Text Placeholder 9">
            <a:extLst>
              <a:ext uri="{FF2B5EF4-FFF2-40B4-BE49-F238E27FC236}">
                <a16:creationId xmlns:a16="http://schemas.microsoft.com/office/drawing/2014/main" id="{A347C3ED-8510-353C-DEFD-D85FFE1BEA9C}"/>
              </a:ext>
            </a:extLst>
          </p:cNvPr>
          <p:cNvSpPr>
            <a:spLocks noGrp="1"/>
          </p:cNvSpPr>
          <p:nvPr>
            <p:ph type="body" sz="quarter" idx="15"/>
          </p:nvPr>
        </p:nvSpPr>
        <p:spPr/>
        <p:txBody>
          <a:bodyPr/>
          <a:lstStyle/>
          <a:p>
            <a:endParaRPr lang="en-CA"/>
          </a:p>
        </p:txBody>
      </p:sp>
      <p:sp>
        <p:nvSpPr>
          <p:cNvPr id="2" name="Title 1"/>
          <p:cNvSpPr>
            <a:spLocks noGrp="1"/>
          </p:cNvSpPr>
          <p:nvPr>
            <p:ph type="title"/>
          </p:nvPr>
        </p:nvSpPr>
        <p:spPr/>
        <p:txBody>
          <a:bodyPr>
            <a:normAutofit/>
          </a:bodyPr>
          <a:lstStyle/>
          <a:p>
            <a:r>
              <a:rPr lang="en-US" altLang="zh-CN" sz="2800" dirty="0">
                <a:solidFill>
                  <a:schemeClr val="accent1"/>
                </a:solidFill>
              </a:rPr>
              <a:t>Observable 2: Frequency upshifted electromagnetic waves</a:t>
            </a:r>
            <a:endParaRPr lang="en-US" sz="2800" dirty="0">
              <a:solidFill>
                <a:schemeClr val="accent1"/>
              </a:solidFill>
            </a:endParaRPr>
          </a:p>
        </p:txBody>
      </p:sp>
      <p:sp>
        <p:nvSpPr>
          <p:cNvPr id="3" name="矩形 2">
            <a:extLst>
              <a:ext uri="{FF2B5EF4-FFF2-40B4-BE49-F238E27FC236}">
                <a16:creationId xmlns:a16="http://schemas.microsoft.com/office/drawing/2014/main" id="{582FED98-8173-CC44-A6BC-AA49F03C0F42}"/>
              </a:ext>
            </a:extLst>
          </p:cNvPr>
          <p:cNvSpPr/>
          <p:nvPr/>
        </p:nvSpPr>
        <p:spPr>
          <a:xfrm>
            <a:off x="10058400" y="3725183"/>
            <a:ext cx="441435" cy="369332"/>
          </a:xfrm>
          <a:prstGeom prst="rect">
            <a:avLst/>
          </a:prstGeom>
          <a:solidFill>
            <a:srgbClr val="FFFFFF"/>
          </a:solidFill>
          <a:ln w="508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pic>
        <p:nvPicPr>
          <p:cNvPr id="8" name="图片 7">
            <a:extLst>
              <a:ext uri="{FF2B5EF4-FFF2-40B4-BE49-F238E27FC236}">
                <a16:creationId xmlns:a16="http://schemas.microsoft.com/office/drawing/2014/main" id="{618C7289-FFBF-844A-A0A1-66987A28B6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8024" y="1500585"/>
            <a:ext cx="11655952" cy="3984517"/>
          </a:xfrm>
          <a:prstGeom prst="rect">
            <a:avLst/>
          </a:prstGeom>
        </p:spPr>
      </p:pic>
      <p:sp>
        <p:nvSpPr>
          <p:cNvPr id="7" name="文本框 6">
            <a:extLst>
              <a:ext uri="{FF2B5EF4-FFF2-40B4-BE49-F238E27FC236}">
                <a16:creationId xmlns:a16="http://schemas.microsoft.com/office/drawing/2014/main" id="{B9FA3CDD-47B4-F247-94FB-C4BAAA9C4701}"/>
              </a:ext>
            </a:extLst>
          </p:cNvPr>
          <p:cNvSpPr txBox="1"/>
          <p:nvPr/>
        </p:nvSpPr>
        <p:spPr>
          <a:xfrm>
            <a:off x="410150" y="5696783"/>
            <a:ext cx="5735866" cy="33855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r>
              <a:rPr lang="en-US" altLang="zh-CN" sz="1600" dirty="0"/>
              <a:t>Zan </a:t>
            </a:r>
            <a:r>
              <a:rPr lang="en-US" altLang="zh-CN" sz="1600" dirty="0" err="1"/>
              <a:t>Nie</a:t>
            </a:r>
            <a:r>
              <a:rPr lang="en-US" altLang="zh-CN" sz="1600" dirty="0"/>
              <a:t>, </a:t>
            </a:r>
            <a:r>
              <a:rPr lang="en-US" altLang="zh-CN" sz="1600" dirty="0" err="1"/>
              <a:t>Yipeng</a:t>
            </a:r>
            <a:r>
              <a:rPr lang="en-US" altLang="zh-CN" sz="1600" dirty="0"/>
              <a:t> Wu, et al., Phys. Plasmas 28, 023106 (2021) </a:t>
            </a:r>
          </a:p>
        </p:txBody>
      </p:sp>
      <p:pic>
        <p:nvPicPr>
          <p:cNvPr id="9" name="图片 8" descr="图表, 折线图, 散点图&#10;&#10;描述已自动生成">
            <a:extLst>
              <a:ext uri="{FF2B5EF4-FFF2-40B4-BE49-F238E27FC236}">
                <a16:creationId xmlns:a16="http://schemas.microsoft.com/office/drawing/2014/main" id="{CB120577-BE5B-5B46-B7ED-55CCE9D96388}"/>
              </a:ext>
            </a:extLst>
          </p:cNvPr>
          <p:cNvPicPr>
            <a:picLocks noChangeAspect="1"/>
          </p:cNvPicPr>
          <p:nvPr/>
        </p:nvPicPr>
        <p:blipFill rotWithShape="1">
          <a:blip r:embed="rId4"/>
          <a:srcRect l="32609" t="86881" r="8127" b="6016"/>
          <a:stretch/>
        </p:blipFill>
        <p:spPr>
          <a:xfrm>
            <a:off x="410150" y="5267886"/>
            <a:ext cx="9031394" cy="417637"/>
          </a:xfrm>
          <a:prstGeom prst="rect">
            <a:avLst/>
          </a:prstGeom>
        </p:spPr>
      </p:pic>
    </p:spTree>
    <p:extLst>
      <p:ext uri="{BB962C8B-B14F-4D97-AF65-F5344CB8AC3E}">
        <p14:creationId xmlns:p14="http://schemas.microsoft.com/office/powerpoint/2010/main" val="1447447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Experimental goal"/>
          <p:cNvSpPr txBox="1">
            <a:spLocks noGrp="1"/>
          </p:cNvSpPr>
          <p:nvPr>
            <p:ph type="title"/>
          </p:nvPr>
        </p:nvSpPr>
        <p:spPr>
          <a:xfrm>
            <a:off x="127000" y="347682"/>
            <a:ext cx="11049000" cy="415498"/>
          </a:xfrm>
          <a:prstGeom prst="rect">
            <a:avLst/>
          </a:prstGeom>
        </p:spPr>
        <p:txBody>
          <a:bodyPr/>
          <a:lstStyle>
            <a:lvl1pPr indent="101600"/>
          </a:lstStyle>
          <a:p>
            <a:r>
              <a:rPr lang="en-US" altLang="zh-CN" sz="3000" dirty="0"/>
              <a:t>AE-99: Experimental layout 2022</a:t>
            </a:r>
          </a:p>
        </p:txBody>
      </p:sp>
      <p:pic>
        <p:nvPicPr>
          <p:cNvPr id="3" name="图片 2" descr="地图&#10;&#10;描述已自动生成">
            <a:extLst>
              <a:ext uri="{FF2B5EF4-FFF2-40B4-BE49-F238E27FC236}">
                <a16:creationId xmlns:a16="http://schemas.microsoft.com/office/drawing/2014/main" id="{63086F7E-F40D-4F9A-B85F-E5665D05A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314" y="945573"/>
            <a:ext cx="10109414" cy="5686545"/>
          </a:xfrm>
          <a:prstGeom prst="rect">
            <a:avLst/>
          </a:prstGeom>
        </p:spPr>
      </p:pic>
      <p:sp>
        <p:nvSpPr>
          <p:cNvPr id="5" name="motorized PMQs">
            <a:extLst>
              <a:ext uri="{FF2B5EF4-FFF2-40B4-BE49-F238E27FC236}">
                <a16:creationId xmlns:a16="http://schemas.microsoft.com/office/drawing/2014/main" id="{28174BE9-515E-EB25-5A69-AC51475836B2}"/>
              </a:ext>
            </a:extLst>
          </p:cNvPr>
          <p:cNvSpPr txBox="1"/>
          <p:nvPr/>
        </p:nvSpPr>
        <p:spPr>
          <a:xfrm>
            <a:off x="5651500" y="4675978"/>
            <a:ext cx="829073" cy="196208"/>
          </a:xfrm>
          <a:prstGeom prst="rect">
            <a:avLst/>
          </a:prstGeom>
          <a:solidFill>
            <a:srgbClr val="FFFFFF"/>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r>
              <a:rPr sz="675" dirty="0"/>
              <a:t>motorized PMQs</a:t>
            </a:r>
          </a:p>
        </p:txBody>
      </p:sp>
      <p:sp>
        <p:nvSpPr>
          <p:cNvPr id="6" name="线条">
            <a:extLst>
              <a:ext uri="{FF2B5EF4-FFF2-40B4-BE49-F238E27FC236}">
                <a16:creationId xmlns:a16="http://schemas.microsoft.com/office/drawing/2014/main" id="{6E3AFAE3-1EEB-66AB-D64A-5BF0B3769CEB}"/>
              </a:ext>
            </a:extLst>
          </p:cNvPr>
          <p:cNvSpPr/>
          <p:nvPr/>
        </p:nvSpPr>
        <p:spPr>
          <a:xfrm>
            <a:off x="5853288" y="4074908"/>
            <a:ext cx="1" cy="553862"/>
          </a:xfrm>
          <a:prstGeom prst="line">
            <a:avLst/>
          </a:prstGeom>
          <a:ln w="76200">
            <a:solidFill>
              <a:srgbClr val="00FDFF"/>
            </a:solidFill>
            <a:bevel/>
            <a:headEnd type="triangle"/>
            <a:tailEnd type="triangle"/>
          </a:ln>
        </p:spPr>
        <p:txBody>
          <a:bodyPr tIns="45720" bIns="45720"/>
          <a:lstStyle/>
          <a:p>
            <a:pPr defTabSz="457200">
              <a:defRPr sz="2400"/>
            </a:pPr>
            <a:endParaRPr sz="1200"/>
          </a:p>
        </p:txBody>
      </p:sp>
      <p:sp>
        <p:nvSpPr>
          <p:cNvPr id="7" name="线条">
            <a:extLst>
              <a:ext uri="{FF2B5EF4-FFF2-40B4-BE49-F238E27FC236}">
                <a16:creationId xmlns:a16="http://schemas.microsoft.com/office/drawing/2014/main" id="{3EAA846F-9386-91EF-088E-40224B6739E3}"/>
              </a:ext>
            </a:extLst>
          </p:cNvPr>
          <p:cNvSpPr/>
          <p:nvPr/>
        </p:nvSpPr>
        <p:spPr>
          <a:xfrm flipV="1">
            <a:off x="6551506" y="4486573"/>
            <a:ext cx="577836" cy="2498"/>
          </a:xfrm>
          <a:prstGeom prst="line">
            <a:avLst/>
          </a:prstGeom>
          <a:ln w="76200">
            <a:solidFill>
              <a:srgbClr val="00FDFF"/>
            </a:solidFill>
            <a:bevel/>
            <a:headEnd type="triangle"/>
            <a:tailEnd type="triangle"/>
          </a:ln>
        </p:spPr>
        <p:txBody>
          <a:bodyPr tIns="45720" bIns="45720"/>
          <a:lstStyle/>
          <a:p>
            <a:pPr defTabSz="457200">
              <a:defRPr sz="2400"/>
            </a:pPr>
            <a:endParaRPr sz="1200"/>
          </a:p>
        </p:txBody>
      </p:sp>
      <p:sp>
        <p:nvSpPr>
          <p:cNvPr id="8" name="线条">
            <a:extLst>
              <a:ext uri="{FF2B5EF4-FFF2-40B4-BE49-F238E27FC236}">
                <a16:creationId xmlns:a16="http://schemas.microsoft.com/office/drawing/2014/main" id="{5D17AD72-498C-86B2-C0BB-EB09F753C6D1}"/>
              </a:ext>
            </a:extLst>
          </p:cNvPr>
          <p:cNvSpPr/>
          <p:nvPr/>
        </p:nvSpPr>
        <p:spPr>
          <a:xfrm flipV="1">
            <a:off x="5947834" y="4489071"/>
            <a:ext cx="559927" cy="6731"/>
          </a:xfrm>
          <a:prstGeom prst="line">
            <a:avLst/>
          </a:prstGeom>
          <a:ln w="76200">
            <a:solidFill>
              <a:srgbClr val="00FDFF"/>
            </a:solidFill>
            <a:bevel/>
            <a:headEnd type="triangle"/>
            <a:tailEnd type="triangle"/>
          </a:ln>
        </p:spPr>
        <p:txBody>
          <a:bodyPr tIns="45720" bIns="45720"/>
          <a:lstStyle/>
          <a:p>
            <a:pPr defTabSz="457200">
              <a:defRPr sz="2400"/>
            </a:pPr>
            <a:endParaRPr sz="1200" dirty="0"/>
          </a:p>
        </p:txBody>
      </p:sp>
      <p:sp>
        <p:nvSpPr>
          <p:cNvPr id="9" name="线条">
            <a:extLst>
              <a:ext uri="{FF2B5EF4-FFF2-40B4-BE49-F238E27FC236}">
                <a16:creationId xmlns:a16="http://schemas.microsoft.com/office/drawing/2014/main" id="{33CA6652-4100-1040-9670-D686A6EACB67}"/>
              </a:ext>
            </a:extLst>
          </p:cNvPr>
          <p:cNvSpPr/>
          <p:nvPr/>
        </p:nvSpPr>
        <p:spPr>
          <a:xfrm flipV="1">
            <a:off x="5947833" y="4598042"/>
            <a:ext cx="1214962" cy="23544"/>
          </a:xfrm>
          <a:prstGeom prst="line">
            <a:avLst/>
          </a:prstGeom>
          <a:ln w="76200">
            <a:solidFill>
              <a:srgbClr val="00FDFF"/>
            </a:solidFill>
            <a:bevel/>
            <a:headEnd type="triangle"/>
            <a:tailEnd type="triangle"/>
          </a:ln>
        </p:spPr>
        <p:txBody>
          <a:bodyPr tIns="45720" bIns="45720"/>
          <a:lstStyle/>
          <a:p>
            <a:pPr defTabSz="457200">
              <a:defRPr sz="2400"/>
            </a:pPr>
            <a:endParaRPr sz="1200" dirty="0"/>
          </a:p>
        </p:txBody>
      </p:sp>
      <p:sp>
        <p:nvSpPr>
          <p:cNvPr id="10" name="IP">
            <a:extLst>
              <a:ext uri="{FF2B5EF4-FFF2-40B4-BE49-F238E27FC236}">
                <a16:creationId xmlns:a16="http://schemas.microsoft.com/office/drawing/2014/main" id="{71134685-F942-C051-F74F-7031A128E515}"/>
              </a:ext>
            </a:extLst>
          </p:cNvPr>
          <p:cNvSpPr txBox="1"/>
          <p:nvPr/>
        </p:nvSpPr>
        <p:spPr>
          <a:xfrm>
            <a:off x="7642796" y="4074908"/>
            <a:ext cx="266420" cy="196208"/>
          </a:xfrm>
          <a:prstGeom prst="rect">
            <a:avLst/>
          </a:prstGeom>
          <a:solidFill>
            <a:srgbClr val="FFFFFF"/>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r>
              <a:rPr sz="675" dirty="0"/>
              <a:t>IP</a:t>
            </a:r>
          </a:p>
        </p:txBody>
      </p:sp>
      <p:sp>
        <p:nvSpPr>
          <p:cNvPr id="11" name="圆形">
            <a:extLst>
              <a:ext uri="{FF2B5EF4-FFF2-40B4-BE49-F238E27FC236}">
                <a16:creationId xmlns:a16="http://schemas.microsoft.com/office/drawing/2014/main" id="{D1319A21-28D7-55D6-9458-6485DC7BCB38}"/>
              </a:ext>
            </a:extLst>
          </p:cNvPr>
          <p:cNvSpPr/>
          <p:nvPr/>
        </p:nvSpPr>
        <p:spPr>
          <a:xfrm>
            <a:off x="7451513" y="3947907"/>
            <a:ext cx="127001" cy="127001"/>
          </a:xfrm>
          <a:prstGeom prst="ellipse">
            <a:avLst/>
          </a:prstGeom>
          <a:solidFill>
            <a:srgbClr val="FFFFFF"/>
          </a:solidFill>
          <a:ln w="12700">
            <a:miter lim="400000"/>
          </a:ln>
          <a:effectLst>
            <a:outerShdw blurRad="76200" dist="38100" dir="5400000" rotWithShape="0">
              <a:srgbClr val="000000">
                <a:alpha val="35000"/>
              </a:srgbClr>
            </a:outerShdw>
          </a:effectLst>
        </p:spPr>
        <p:txBody>
          <a:bodyPr tIns="45720" bIns="45720" anchor="ctr"/>
          <a:lstStyle/>
          <a:p>
            <a:endParaRPr sz="675"/>
          </a:p>
        </p:txBody>
      </p:sp>
      <p:sp>
        <p:nvSpPr>
          <p:cNvPr id="12" name="100 µm YAG:Ce">
            <a:extLst>
              <a:ext uri="{FF2B5EF4-FFF2-40B4-BE49-F238E27FC236}">
                <a16:creationId xmlns:a16="http://schemas.microsoft.com/office/drawing/2014/main" id="{9DA25A28-E678-E1DA-8332-AE6E4430C0B4}"/>
              </a:ext>
            </a:extLst>
          </p:cNvPr>
          <p:cNvSpPr txBox="1"/>
          <p:nvPr/>
        </p:nvSpPr>
        <p:spPr>
          <a:xfrm>
            <a:off x="3393596" y="4050689"/>
            <a:ext cx="816249" cy="19620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a:defRPr>
                <a:solidFill>
                  <a:srgbClr val="FFFFFF"/>
                </a:solidFill>
              </a:defRPr>
            </a:lvl1pPr>
          </a:lstStyle>
          <a:p>
            <a:r>
              <a:rPr sz="675" dirty="0"/>
              <a:t>100 µm </a:t>
            </a:r>
            <a:r>
              <a:rPr sz="675" dirty="0" err="1"/>
              <a:t>YAG:Ce</a:t>
            </a:r>
            <a:endParaRPr sz="675" dirty="0"/>
          </a:p>
        </p:txBody>
      </p:sp>
      <p:sp>
        <p:nvSpPr>
          <p:cNvPr id="13" name="motorized PMQs">
            <a:extLst>
              <a:ext uri="{FF2B5EF4-FFF2-40B4-BE49-F238E27FC236}">
                <a16:creationId xmlns:a16="http://schemas.microsoft.com/office/drawing/2014/main" id="{CBBD17CE-1B78-22BA-9CB5-2DF4062C8F05}"/>
              </a:ext>
            </a:extLst>
          </p:cNvPr>
          <p:cNvSpPr txBox="1"/>
          <p:nvPr/>
        </p:nvSpPr>
        <p:spPr>
          <a:xfrm>
            <a:off x="6379210" y="928297"/>
            <a:ext cx="800219" cy="196208"/>
          </a:xfrm>
          <a:prstGeom prst="rect">
            <a:avLst/>
          </a:prstGeom>
          <a:solidFill>
            <a:srgbClr val="FFFFFF"/>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r>
              <a:rPr lang="en-US" sz="675" dirty="0"/>
              <a:t>IR spectrometer</a:t>
            </a:r>
            <a:endParaRPr sz="675" dirty="0"/>
          </a:p>
        </p:txBody>
      </p:sp>
      <p:sp>
        <p:nvSpPr>
          <p:cNvPr id="14" name="矩形 13">
            <a:extLst>
              <a:ext uri="{FF2B5EF4-FFF2-40B4-BE49-F238E27FC236}">
                <a16:creationId xmlns:a16="http://schemas.microsoft.com/office/drawing/2014/main" id="{2A078F40-90BF-D485-8D2B-9EFDCD4A2484}"/>
              </a:ext>
            </a:extLst>
          </p:cNvPr>
          <p:cNvSpPr/>
          <p:nvPr/>
        </p:nvSpPr>
        <p:spPr>
          <a:xfrm>
            <a:off x="9995557" y="4028707"/>
            <a:ext cx="713705" cy="369332"/>
          </a:xfrm>
          <a:prstGeom prst="rect">
            <a:avLst/>
          </a:prstGeom>
          <a:solidFill>
            <a:srgbClr val="FFFFFF"/>
          </a:solidFill>
          <a:ln w="508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
        <p:nvSpPr>
          <p:cNvPr id="15" name="矩形 14">
            <a:extLst>
              <a:ext uri="{FF2B5EF4-FFF2-40B4-BE49-F238E27FC236}">
                <a16:creationId xmlns:a16="http://schemas.microsoft.com/office/drawing/2014/main" id="{DA9995B3-49A3-B533-2977-0557C788527E}"/>
              </a:ext>
            </a:extLst>
          </p:cNvPr>
          <p:cNvSpPr/>
          <p:nvPr/>
        </p:nvSpPr>
        <p:spPr>
          <a:xfrm>
            <a:off x="9988344" y="2173827"/>
            <a:ext cx="1118383" cy="369332"/>
          </a:xfrm>
          <a:prstGeom prst="rect">
            <a:avLst/>
          </a:prstGeom>
          <a:solidFill>
            <a:srgbClr val="FFFFFF"/>
          </a:solidFill>
          <a:ln w="508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
        <p:nvSpPr>
          <p:cNvPr id="4" name="50.5 MeV e- beam…">
            <a:extLst>
              <a:ext uri="{FF2B5EF4-FFF2-40B4-BE49-F238E27FC236}">
                <a16:creationId xmlns:a16="http://schemas.microsoft.com/office/drawing/2014/main" id="{B11C573A-28F6-0E82-463A-8BF0AFF088E9}"/>
              </a:ext>
            </a:extLst>
          </p:cNvPr>
          <p:cNvSpPr txBox="1"/>
          <p:nvPr/>
        </p:nvSpPr>
        <p:spPr>
          <a:xfrm>
            <a:off x="9961874" y="4065478"/>
            <a:ext cx="2164345" cy="30008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r>
              <a:rPr sz="675" dirty="0">
                <a:solidFill>
                  <a:srgbClr val="00B050"/>
                </a:solidFill>
              </a:rPr>
              <a:t>50.5 MeV e-beam</a:t>
            </a:r>
          </a:p>
          <a:p>
            <a:r>
              <a:rPr sz="675" dirty="0">
                <a:solidFill>
                  <a:srgbClr val="00B050"/>
                </a:solidFill>
              </a:rPr>
              <a:t>~0.2% energy spread (use slit)</a:t>
            </a:r>
          </a:p>
        </p:txBody>
      </p:sp>
      <p:sp>
        <p:nvSpPr>
          <p:cNvPr id="16" name="50.5 MeV e- beam…">
            <a:extLst>
              <a:ext uri="{FF2B5EF4-FFF2-40B4-BE49-F238E27FC236}">
                <a16:creationId xmlns:a16="http://schemas.microsoft.com/office/drawing/2014/main" id="{4A46B273-B2AE-099B-E458-44D5AF90CA5A}"/>
              </a:ext>
            </a:extLst>
          </p:cNvPr>
          <p:cNvSpPr txBox="1"/>
          <p:nvPr/>
        </p:nvSpPr>
        <p:spPr>
          <a:xfrm>
            <a:off x="9781793" y="1925420"/>
            <a:ext cx="2344426" cy="19620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p>
            <a:r>
              <a:rPr lang="en-US" sz="675" dirty="0" err="1">
                <a:solidFill>
                  <a:srgbClr val="4C68C2"/>
                </a:solidFill>
              </a:rPr>
              <a:t>Ti:Sa</a:t>
            </a:r>
            <a:r>
              <a:rPr lang="en-US" sz="675" dirty="0">
                <a:solidFill>
                  <a:srgbClr val="4C68C2"/>
                </a:solidFill>
              </a:rPr>
              <a:t> laser ~10-20mJ, ~68fs</a:t>
            </a:r>
            <a:endParaRPr sz="675" dirty="0">
              <a:solidFill>
                <a:srgbClr val="4C68C2"/>
              </a:solidFill>
            </a:endParaRPr>
          </a:p>
        </p:txBody>
      </p:sp>
      <p:sp>
        <p:nvSpPr>
          <p:cNvPr id="17" name="CO2 laser">
            <a:extLst>
              <a:ext uri="{FF2B5EF4-FFF2-40B4-BE49-F238E27FC236}">
                <a16:creationId xmlns:a16="http://schemas.microsoft.com/office/drawing/2014/main" id="{7B59CA8E-CA12-1972-A8EF-1366813199AD}"/>
              </a:ext>
            </a:extLst>
          </p:cNvPr>
          <p:cNvSpPr txBox="1"/>
          <p:nvPr/>
        </p:nvSpPr>
        <p:spPr>
          <a:xfrm>
            <a:off x="4421521" y="945573"/>
            <a:ext cx="574196" cy="196208"/>
          </a:xfrm>
          <a:prstGeom prst="rect">
            <a:avLst/>
          </a:prstGeom>
          <a:solidFill>
            <a:srgbClr val="FFFFFF"/>
          </a:solid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45720" bIns="45720">
            <a:spAutoFit/>
          </a:bodyPr>
          <a:lstStyle/>
          <a:p>
            <a:r>
              <a:rPr sz="675" dirty="0"/>
              <a:t>CO2 laser</a:t>
            </a:r>
          </a:p>
        </p:txBody>
      </p:sp>
    </p:spTree>
    <p:extLst>
      <p:ext uri="{BB962C8B-B14F-4D97-AF65-F5344CB8AC3E}">
        <p14:creationId xmlns:p14="http://schemas.microsoft.com/office/powerpoint/2010/main" val="317809641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ynchronization and overlapping"/>
          <p:cNvSpPr txBox="1">
            <a:spLocks noGrp="1"/>
          </p:cNvSpPr>
          <p:nvPr>
            <p:ph type="title"/>
          </p:nvPr>
        </p:nvSpPr>
        <p:spPr>
          <a:xfrm>
            <a:off x="82766" y="115440"/>
            <a:ext cx="11049000" cy="470898"/>
          </a:xfrm>
          <a:prstGeom prst="rect">
            <a:avLst/>
          </a:prstGeom>
        </p:spPr>
        <p:txBody>
          <a:bodyPr/>
          <a:lstStyle>
            <a:lvl1pPr indent="101600"/>
          </a:lstStyle>
          <a:p>
            <a:r>
              <a:rPr lang="en-US" sz="3400" dirty="0"/>
              <a:t>Observation /w Optical </a:t>
            </a:r>
            <a:r>
              <a:rPr lang="en-US" sz="3400" dirty="0" err="1"/>
              <a:t>Shadowgraphy</a:t>
            </a:r>
            <a:endParaRPr lang="en-US" sz="3400" dirty="0"/>
          </a:p>
        </p:txBody>
      </p:sp>
      <p:sp>
        <p:nvSpPr>
          <p:cNvPr id="631" name="幻灯片编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a:p>
        </p:txBody>
      </p:sp>
      <p:sp>
        <p:nvSpPr>
          <p:cNvPr id="634" name="metal needle"/>
          <p:cNvSpPr txBox="1"/>
          <p:nvPr/>
        </p:nvSpPr>
        <p:spPr>
          <a:xfrm>
            <a:off x="1296410" y="2342228"/>
            <a:ext cx="679994" cy="19620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45720" bIns="45720">
            <a:spAutoFit/>
          </a:bodyPr>
          <a:lstStyle>
            <a:lvl1pPr>
              <a:defRPr>
                <a:solidFill>
                  <a:srgbClr val="FFFFFF"/>
                </a:solidFill>
              </a:defRPr>
            </a:lvl1pPr>
          </a:lstStyle>
          <a:p>
            <a:r>
              <a:rPr sz="675"/>
              <a:t>metal needle</a:t>
            </a:r>
          </a:p>
        </p:txBody>
      </p:sp>
      <p:sp>
        <p:nvSpPr>
          <p:cNvPr id="636" name="CO2"/>
          <p:cNvSpPr txBox="1"/>
          <p:nvPr/>
        </p:nvSpPr>
        <p:spPr>
          <a:xfrm>
            <a:off x="3041249" y="3338070"/>
            <a:ext cx="362600" cy="19620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45720" bIns="45720">
            <a:spAutoFit/>
          </a:bodyPr>
          <a:lstStyle>
            <a:lvl1pPr>
              <a:defRPr>
                <a:solidFill>
                  <a:srgbClr val="FFFFFF"/>
                </a:solidFill>
              </a:defRPr>
            </a:lvl1pPr>
          </a:lstStyle>
          <a:p>
            <a:r>
              <a:rPr sz="675"/>
              <a:t>CO2</a:t>
            </a:r>
          </a:p>
        </p:txBody>
      </p:sp>
      <p:pic>
        <p:nvPicPr>
          <p:cNvPr id="639" name="Image__2021-08-19__13-00-22-Ti-1362ps-CO2-12_5mm.png" descr="Image__2021-08-19__13-00-22-Ti-1362ps-CO2-12_5mm.png"/>
          <p:cNvPicPr>
            <a:picLocks noChangeAspect="1"/>
          </p:cNvPicPr>
          <p:nvPr/>
        </p:nvPicPr>
        <p:blipFill>
          <a:blip r:embed="rId3"/>
          <a:stretch>
            <a:fillRect/>
          </a:stretch>
        </p:blipFill>
        <p:spPr>
          <a:xfrm>
            <a:off x="2803071" y="2452135"/>
            <a:ext cx="7012442" cy="4382777"/>
          </a:xfrm>
          <a:prstGeom prst="rect">
            <a:avLst/>
          </a:prstGeom>
          <a:ln w="12700">
            <a:miter lim="400000"/>
          </a:ln>
        </p:spPr>
      </p:pic>
      <p:sp>
        <p:nvSpPr>
          <p:cNvPr id="640" name="Sync. &amp; overlapping is done using optical shadowgraphy"/>
          <p:cNvSpPr txBox="1"/>
          <p:nvPr/>
        </p:nvSpPr>
        <p:spPr>
          <a:xfrm>
            <a:off x="586740" y="885079"/>
            <a:ext cx="11605260" cy="156966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buSzPct val="70000"/>
            </a:pPr>
            <a:r>
              <a:rPr lang="en-US" sz="2400" b="1" dirty="0"/>
              <a:t>Synchronization and overlapping</a:t>
            </a:r>
            <a:endParaRPr lang="en-US" sz="1400" b="1" dirty="0"/>
          </a:p>
          <a:p>
            <a:pPr marL="285750" indent="-285750">
              <a:buSzPct val="70000"/>
              <a:buFont typeface="Wingdings" pitchFamily="2" charset="2"/>
              <a:buChar char="l"/>
            </a:pPr>
            <a:r>
              <a:rPr sz="1800" dirty="0"/>
              <a:t>Sync</a:t>
            </a:r>
            <a:r>
              <a:rPr lang="en-US" sz="1800" dirty="0"/>
              <a:t>hronization of </a:t>
            </a:r>
            <a:r>
              <a:rPr lang="en-US" sz="1800" dirty="0" err="1"/>
              <a:t>Ti:Sa</a:t>
            </a:r>
            <a:r>
              <a:rPr lang="en-US" sz="1800" dirty="0"/>
              <a:t> and CO</a:t>
            </a:r>
            <a:r>
              <a:rPr lang="en-US" sz="1800" baseline="-25000" dirty="0"/>
              <a:t>2</a:t>
            </a:r>
            <a:r>
              <a:rPr lang="en-US" sz="1800" dirty="0"/>
              <a:t> </a:t>
            </a:r>
            <a:r>
              <a:rPr sz="1800" dirty="0"/>
              <a:t>is done using </a:t>
            </a:r>
            <a:r>
              <a:rPr lang="en-US" sz="1800" dirty="0"/>
              <a:t>the optical shadowgraph </a:t>
            </a:r>
            <a:r>
              <a:rPr lang="en-US" sz="1800" dirty="0">
                <a:solidFill>
                  <a:schemeClr val="bg1"/>
                </a:solidFill>
              </a:rPr>
              <a:t>(relatively large jitter ~10ps)</a:t>
            </a:r>
          </a:p>
          <a:p>
            <a:pPr marL="285750" indent="-285750">
              <a:buSzPct val="70000"/>
              <a:buFont typeface="Wingdings" pitchFamily="2" charset="2"/>
              <a:buChar char="l"/>
            </a:pPr>
            <a:r>
              <a:rPr lang="en-US" sz="1800" dirty="0"/>
              <a:t>Synchronization of e-beam and CO</a:t>
            </a:r>
            <a:r>
              <a:rPr lang="en-US" sz="1800" baseline="-25000" dirty="0"/>
              <a:t>2</a:t>
            </a:r>
            <a:r>
              <a:rPr lang="en-US" sz="1800" dirty="0"/>
              <a:t> is done using the electron imaging method</a:t>
            </a:r>
          </a:p>
          <a:p>
            <a:pPr marL="285750" indent="-285750">
              <a:buSzPct val="70000"/>
              <a:buFont typeface="Wingdings" pitchFamily="2" charset="2"/>
              <a:buChar char="l"/>
            </a:pPr>
            <a:r>
              <a:rPr lang="en-US" sz="1800" dirty="0"/>
              <a:t>Spatial overlapping of </a:t>
            </a:r>
            <a:r>
              <a:rPr lang="en-US" sz="1800" dirty="0" err="1"/>
              <a:t>Ti:Sa</a:t>
            </a:r>
            <a:r>
              <a:rPr lang="en-US" sz="1800" dirty="0"/>
              <a:t> and CO</a:t>
            </a:r>
            <a:r>
              <a:rPr lang="en-US" sz="1800" baseline="-25000" dirty="0"/>
              <a:t>2</a:t>
            </a:r>
            <a:r>
              <a:rPr lang="en-US" sz="1800" dirty="0"/>
              <a:t> is done using the optical shadowgraph (</a:t>
            </a:r>
            <a:r>
              <a:rPr lang="en-US" altLang="zh-CN" sz="1800" dirty="0"/>
              <a:t>vertical direction</a:t>
            </a:r>
            <a:r>
              <a:rPr lang="en-US" sz="1800" dirty="0"/>
              <a:t>) and a needle tip (within 100 </a:t>
            </a:r>
            <a:r>
              <a:rPr lang="en-US" altLang="zh-CN" sz="1800" dirty="0"/>
              <a:t>µm</a:t>
            </a:r>
            <a:r>
              <a:rPr lang="en-US" sz="1800" dirty="0"/>
              <a:t>)</a:t>
            </a:r>
            <a:endParaRPr sz="1800" dirty="0"/>
          </a:p>
        </p:txBody>
      </p:sp>
      <p:sp>
        <p:nvSpPr>
          <p:cNvPr id="13" name="文本框 12">
            <a:extLst>
              <a:ext uri="{FF2B5EF4-FFF2-40B4-BE49-F238E27FC236}">
                <a16:creationId xmlns:a16="http://schemas.microsoft.com/office/drawing/2014/main" id="{8BAFC8C1-4174-D547-8ABA-54B04B192EAE}"/>
              </a:ext>
            </a:extLst>
          </p:cNvPr>
          <p:cNvSpPr txBox="1"/>
          <p:nvPr/>
        </p:nvSpPr>
        <p:spPr>
          <a:xfrm>
            <a:off x="5607266" y="2155142"/>
            <a:ext cx="366447" cy="1962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r>
              <a:rPr lang="en-US" altLang="zh-CN" sz="675" dirty="0">
                <a:solidFill>
                  <a:schemeClr val="bg1"/>
                </a:solidFill>
              </a:rPr>
              <a:t>Gas jet</a:t>
            </a:r>
            <a:endParaRPr lang="zh-CN" altLang="en-US" sz="1800" dirty="0">
              <a:solidFill>
                <a:schemeClr val="bg1"/>
              </a:solidFill>
              <a:sym typeface="Helvetica"/>
            </a:endParaRPr>
          </a:p>
        </p:txBody>
      </p:sp>
      <p:sp>
        <p:nvSpPr>
          <p:cNvPr id="14" name="右箭头 13">
            <a:extLst>
              <a:ext uri="{FF2B5EF4-FFF2-40B4-BE49-F238E27FC236}">
                <a16:creationId xmlns:a16="http://schemas.microsoft.com/office/drawing/2014/main" id="{9E2A96D5-D9BA-E643-A514-018D3ACA8C62}"/>
              </a:ext>
            </a:extLst>
          </p:cNvPr>
          <p:cNvSpPr/>
          <p:nvPr/>
        </p:nvSpPr>
        <p:spPr>
          <a:xfrm>
            <a:off x="4284882" y="2865822"/>
            <a:ext cx="900514" cy="733663"/>
          </a:xfrm>
          <a:prstGeom prst="rightArrow">
            <a:avLst/>
          </a:prstGeom>
          <a:noFill/>
          <a:ln w="50800" cap="flat">
            <a:solidFill>
              <a:srgbClr val="FF000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
        <p:nvSpPr>
          <p:cNvPr id="15" name="文本框 14">
            <a:extLst>
              <a:ext uri="{FF2B5EF4-FFF2-40B4-BE49-F238E27FC236}">
                <a16:creationId xmlns:a16="http://schemas.microsoft.com/office/drawing/2014/main" id="{E28B0229-6EE1-BF4E-8079-E4734DD060A6}"/>
              </a:ext>
            </a:extLst>
          </p:cNvPr>
          <p:cNvSpPr txBox="1"/>
          <p:nvPr/>
        </p:nvSpPr>
        <p:spPr>
          <a:xfrm>
            <a:off x="4322092" y="3045398"/>
            <a:ext cx="804066"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2000" dirty="0" err="1">
                <a:solidFill>
                  <a:srgbClr val="FF0000"/>
                </a:solidFill>
                <a:sym typeface="Helvetica"/>
              </a:rPr>
              <a:t>Ti</a:t>
            </a:r>
            <a:r>
              <a:rPr lang="en-US" altLang="zh-CN" sz="2000" dirty="0" err="1">
                <a:solidFill>
                  <a:srgbClr val="FF0000"/>
                </a:solidFill>
              </a:rPr>
              <a:t>:Sa</a:t>
            </a:r>
            <a:endParaRPr lang="zh-CN" altLang="en-US" sz="2000" dirty="0">
              <a:solidFill>
                <a:srgbClr val="FF0000"/>
              </a:solidFill>
              <a:sym typeface="Helvetica"/>
            </a:endParaRPr>
          </a:p>
        </p:txBody>
      </p:sp>
      <p:sp>
        <p:nvSpPr>
          <p:cNvPr id="16" name="右箭头 15">
            <a:extLst>
              <a:ext uri="{FF2B5EF4-FFF2-40B4-BE49-F238E27FC236}">
                <a16:creationId xmlns:a16="http://schemas.microsoft.com/office/drawing/2014/main" id="{07835A8D-CABE-7447-AA50-733A56EAC697}"/>
              </a:ext>
            </a:extLst>
          </p:cNvPr>
          <p:cNvSpPr/>
          <p:nvPr/>
        </p:nvSpPr>
        <p:spPr>
          <a:xfrm rot="10800000">
            <a:off x="6992745" y="2855717"/>
            <a:ext cx="900514" cy="733663"/>
          </a:xfrm>
          <a:prstGeom prst="rightArrow">
            <a:avLst/>
          </a:prstGeom>
          <a:noFill/>
          <a:ln w="50800" cap="flat">
            <a:solidFill>
              <a:schemeClr val="accent5">
                <a:lumMod val="75000"/>
              </a:schemeClr>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chemeClr val="accent5">
                  <a:lumMod val="75000"/>
                </a:schemeClr>
              </a:solidFill>
              <a:sym typeface="Helvetica"/>
            </a:endParaRPr>
          </a:p>
        </p:txBody>
      </p:sp>
      <p:sp>
        <p:nvSpPr>
          <p:cNvPr id="17" name="文本框 16">
            <a:extLst>
              <a:ext uri="{FF2B5EF4-FFF2-40B4-BE49-F238E27FC236}">
                <a16:creationId xmlns:a16="http://schemas.microsoft.com/office/drawing/2014/main" id="{403EEECF-E68E-4441-99D4-B0E93705155B}"/>
              </a:ext>
            </a:extLst>
          </p:cNvPr>
          <p:cNvSpPr txBox="1"/>
          <p:nvPr/>
        </p:nvSpPr>
        <p:spPr>
          <a:xfrm>
            <a:off x="7234491" y="3035293"/>
            <a:ext cx="804066"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2000" dirty="0">
                <a:solidFill>
                  <a:schemeClr val="accent5">
                    <a:lumMod val="75000"/>
                  </a:schemeClr>
                </a:solidFill>
                <a:sym typeface="Helvetica"/>
              </a:rPr>
              <a:t>CO2</a:t>
            </a:r>
            <a:endParaRPr lang="zh-CN" altLang="en-US" sz="2000" dirty="0">
              <a:solidFill>
                <a:schemeClr val="accent5">
                  <a:lumMod val="75000"/>
                </a:schemeClr>
              </a:solidFill>
              <a:sym typeface="Helvetica"/>
            </a:endParaRPr>
          </a:p>
        </p:txBody>
      </p:sp>
      <p:sp>
        <p:nvSpPr>
          <p:cNvPr id="18" name="文本框 17">
            <a:extLst>
              <a:ext uri="{FF2B5EF4-FFF2-40B4-BE49-F238E27FC236}">
                <a16:creationId xmlns:a16="http://schemas.microsoft.com/office/drawing/2014/main" id="{F61AC18F-DCAA-C24B-A5E8-C08E8828EE59}"/>
              </a:ext>
            </a:extLst>
          </p:cNvPr>
          <p:cNvSpPr txBox="1"/>
          <p:nvPr/>
        </p:nvSpPr>
        <p:spPr>
          <a:xfrm>
            <a:off x="6808925" y="5008375"/>
            <a:ext cx="1567096" cy="27699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defTabSz="914400" hangingPunct="0"/>
            <a:r>
              <a:rPr lang="en-US" altLang="zh-CN" sz="1200" dirty="0">
                <a:solidFill>
                  <a:schemeClr val="bg1"/>
                </a:solidFill>
              </a:rPr>
              <a:t>ionization due to CO2</a:t>
            </a:r>
            <a:endParaRPr lang="zh-CN" altLang="en-US" sz="4000" dirty="0">
              <a:solidFill>
                <a:schemeClr val="bg1"/>
              </a:solidFill>
              <a:sym typeface="Helvetica"/>
            </a:endParaRPr>
          </a:p>
        </p:txBody>
      </p:sp>
      <p:sp>
        <p:nvSpPr>
          <p:cNvPr id="19" name="文本框 18">
            <a:extLst>
              <a:ext uri="{FF2B5EF4-FFF2-40B4-BE49-F238E27FC236}">
                <a16:creationId xmlns:a16="http://schemas.microsoft.com/office/drawing/2014/main" id="{5F29659D-25FE-E64C-AB05-8591DF238512}"/>
              </a:ext>
            </a:extLst>
          </p:cNvPr>
          <p:cNvSpPr txBox="1"/>
          <p:nvPr/>
        </p:nvSpPr>
        <p:spPr>
          <a:xfrm>
            <a:off x="4105053" y="4881759"/>
            <a:ext cx="1488549" cy="2616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defTabSz="914400" hangingPunct="0"/>
            <a:r>
              <a:rPr lang="en-US" altLang="zh-CN" sz="1100" dirty="0">
                <a:solidFill>
                  <a:schemeClr val="bg1"/>
                </a:solidFill>
              </a:rPr>
              <a:t>ionization due to </a:t>
            </a:r>
            <a:r>
              <a:rPr lang="en-US" altLang="zh-CN" sz="1100" dirty="0" err="1">
                <a:solidFill>
                  <a:schemeClr val="bg1"/>
                </a:solidFill>
              </a:rPr>
              <a:t>Ti:Sa</a:t>
            </a:r>
            <a:endParaRPr lang="zh-CN" altLang="en-US" sz="3600" dirty="0">
              <a:solidFill>
                <a:schemeClr val="bg1"/>
              </a:solidFill>
              <a:sym typeface="Helvetica"/>
            </a:endParaRPr>
          </a:p>
        </p:txBody>
      </p:sp>
      <p:sp>
        <p:nvSpPr>
          <p:cNvPr id="2" name="椭圆 1">
            <a:extLst>
              <a:ext uri="{FF2B5EF4-FFF2-40B4-BE49-F238E27FC236}">
                <a16:creationId xmlns:a16="http://schemas.microsoft.com/office/drawing/2014/main" id="{89BBEDD0-C305-3C49-803B-37CD3A1134A2}"/>
              </a:ext>
            </a:extLst>
          </p:cNvPr>
          <p:cNvSpPr/>
          <p:nvPr/>
        </p:nvSpPr>
        <p:spPr>
          <a:xfrm>
            <a:off x="6467453" y="4208485"/>
            <a:ext cx="2360861" cy="519351"/>
          </a:xfrm>
          <a:prstGeom prst="ellipse">
            <a:avLst/>
          </a:prstGeom>
          <a:noFill/>
          <a:ln w="25400" cap="flat">
            <a:solidFill>
              <a:schemeClr val="bg1"/>
            </a:solidFill>
            <a:prstDash val="dash"/>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
        <p:nvSpPr>
          <p:cNvPr id="3" name="矩形 2">
            <a:extLst>
              <a:ext uri="{FF2B5EF4-FFF2-40B4-BE49-F238E27FC236}">
                <a16:creationId xmlns:a16="http://schemas.microsoft.com/office/drawing/2014/main" id="{00400022-4D5D-4F49-9A24-497B611207D2}"/>
              </a:ext>
            </a:extLst>
          </p:cNvPr>
          <p:cNvSpPr/>
          <p:nvPr/>
        </p:nvSpPr>
        <p:spPr>
          <a:xfrm>
            <a:off x="4062757" y="4433584"/>
            <a:ext cx="1622999" cy="369332"/>
          </a:xfrm>
          <a:prstGeom prst="rect">
            <a:avLst/>
          </a:prstGeom>
          <a:noFill/>
          <a:ln w="25400" cap="flat">
            <a:solidFill>
              <a:schemeClr val="bg1"/>
            </a:solidFill>
            <a:prstDash val="dash"/>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Tree>
    <p:extLst>
      <p:ext uri="{BB962C8B-B14F-4D97-AF65-F5344CB8AC3E}">
        <p14:creationId xmlns:p14="http://schemas.microsoft.com/office/powerpoint/2010/main" val="84308156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游戏机, 灯光, 夜空&#10;&#10;描述已自动生成">
            <a:extLst>
              <a:ext uri="{FF2B5EF4-FFF2-40B4-BE49-F238E27FC236}">
                <a16:creationId xmlns:a16="http://schemas.microsoft.com/office/drawing/2014/main" id="{7CB4F16A-2D6D-5342-4646-98C1A62B361B}"/>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a:stretch/>
        </p:blipFill>
        <p:spPr>
          <a:xfrm>
            <a:off x="2624277" y="2307147"/>
            <a:ext cx="6928993" cy="4264786"/>
          </a:xfrm>
          <a:prstGeom prst="rect">
            <a:avLst/>
          </a:prstGeom>
          <a:ln>
            <a:solidFill>
              <a:schemeClr val="accent5">
                <a:lumMod val="75000"/>
              </a:schemeClr>
            </a:solidFill>
          </a:ln>
        </p:spPr>
      </p:pic>
      <p:sp>
        <p:nvSpPr>
          <p:cNvPr id="630" name="Synchronization and overlapping"/>
          <p:cNvSpPr txBox="1">
            <a:spLocks noGrp="1"/>
          </p:cNvSpPr>
          <p:nvPr>
            <p:ph type="title"/>
          </p:nvPr>
        </p:nvSpPr>
        <p:spPr>
          <a:prstGeom prst="rect">
            <a:avLst/>
          </a:prstGeom>
        </p:spPr>
        <p:txBody>
          <a:bodyPr/>
          <a:lstStyle>
            <a:lvl1pPr indent="101600"/>
          </a:lstStyle>
          <a:p>
            <a:r>
              <a:rPr lang="en-US" dirty="0"/>
              <a:t>e-probing data with PMQ</a:t>
            </a:r>
            <a:endParaRPr dirty="0"/>
          </a:p>
        </p:txBody>
      </p:sp>
      <p:sp>
        <p:nvSpPr>
          <p:cNvPr id="631" name="幻灯片编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33</a:t>
            </a:fld>
            <a:endParaRPr/>
          </a:p>
        </p:txBody>
      </p:sp>
      <p:sp>
        <p:nvSpPr>
          <p:cNvPr id="638" name="Ti:S"/>
          <p:cNvSpPr txBox="1"/>
          <p:nvPr/>
        </p:nvSpPr>
        <p:spPr>
          <a:xfrm>
            <a:off x="516545" y="3631945"/>
            <a:ext cx="338554" cy="19620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a:defRPr>
                <a:solidFill>
                  <a:srgbClr val="FFFFFF"/>
                </a:solidFill>
              </a:defRPr>
            </a:lvl1pPr>
          </a:lstStyle>
          <a:p>
            <a:r>
              <a:rPr sz="675"/>
              <a:t>Ti:S</a:t>
            </a:r>
          </a:p>
        </p:txBody>
      </p:sp>
      <p:sp>
        <p:nvSpPr>
          <p:cNvPr id="14" name="文本框 13">
            <a:extLst>
              <a:ext uri="{FF2B5EF4-FFF2-40B4-BE49-F238E27FC236}">
                <a16:creationId xmlns:a16="http://schemas.microsoft.com/office/drawing/2014/main" id="{8411106B-E827-8048-BDB3-C0EEF3DB02C3}"/>
              </a:ext>
            </a:extLst>
          </p:cNvPr>
          <p:cNvSpPr txBox="1"/>
          <p:nvPr/>
        </p:nvSpPr>
        <p:spPr>
          <a:xfrm>
            <a:off x="1505981" y="1276344"/>
            <a:ext cx="9726207" cy="797078"/>
          </a:xfrm>
          <a:prstGeom prst="rect">
            <a:avLst/>
          </a:prstGeom>
          <a:noFill/>
        </p:spPr>
        <p:txBody>
          <a:bodyPr wrap="square" rtlCol="0">
            <a:spAutoFit/>
          </a:bodyPr>
          <a:lstStyle/>
          <a:p>
            <a:pPr>
              <a:lnSpc>
                <a:spcPct val="120000"/>
              </a:lnSpc>
            </a:pPr>
            <a:r>
              <a:rPr lang="en-US" altLang="zh-CN" sz="2000" b="1" dirty="0">
                <a:latin typeface="Arial"/>
                <a:cs typeface="Arial"/>
              </a:rPr>
              <a:t>The PMQ e-beam imaging system could probe the ionization line very well.</a:t>
            </a:r>
          </a:p>
          <a:p>
            <a:pPr>
              <a:lnSpc>
                <a:spcPct val="120000"/>
              </a:lnSpc>
            </a:pPr>
            <a:endParaRPr lang="en-US" altLang="zh-CN" sz="2000" b="1" dirty="0">
              <a:latin typeface="Arial"/>
              <a:cs typeface="Arial"/>
            </a:endParaRPr>
          </a:p>
        </p:txBody>
      </p:sp>
      <p:sp>
        <p:nvSpPr>
          <p:cNvPr id="9" name="矩形 8">
            <a:extLst>
              <a:ext uri="{FF2B5EF4-FFF2-40B4-BE49-F238E27FC236}">
                <a16:creationId xmlns:a16="http://schemas.microsoft.com/office/drawing/2014/main" id="{AB4E4407-EE9E-58BB-81D3-F4CF136A5DA6}"/>
              </a:ext>
            </a:extLst>
          </p:cNvPr>
          <p:cNvSpPr/>
          <p:nvPr/>
        </p:nvSpPr>
        <p:spPr>
          <a:xfrm rot="21406128">
            <a:off x="2956277" y="4543803"/>
            <a:ext cx="4348255" cy="369332"/>
          </a:xfrm>
          <a:prstGeom prst="rect">
            <a:avLst/>
          </a:prstGeom>
          <a:noFill/>
          <a:ln w="50800" cap="flat">
            <a:solidFill>
              <a:schemeClr val="accent1">
                <a:lumMod val="60000"/>
                <a:lumOff val="40000"/>
              </a:schemeClr>
            </a:solidFill>
            <a:prstDash val="dash"/>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cxnSp>
        <p:nvCxnSpPr>
          <p:cNvPr id="3" name="直线箭头连接符 2">
            <a:extLst>
              <a:ext uri="{FF2B5EF4-FFF2-40B4-BE49-F238E27FC236}">
                <a16:creationId xmlns:a16="http://schemas.microsoft.com/office/drawing/2014/main" id="{700B11B6-7A50-F8B6-BCF1-B0EDEF73AB8D}"/>
              </a:ext>
            </a:extLst>
          </p:cNvPr>
          <p:cNvCxnSpPr>
            <a:cxnSpLocks/>
            <a:stCxn id="7" idx="2"/>
          </p:cNvCxnSpPr>
          <p:nvPr/>
        </p:nvCxnSpPr>
        <p:spPr>
          <a:xfrm>
            <a:off x="3337248" y="4075533"/>
            <a:ext cx="150046" cy="705983"/>
          </a:xfrm>
          <a:prstGeom prst="straightConnector1">
            <a:avLst/>
          </a:prstGeom>
          <a:noFill/>
          <a:ln w="50800" cap="flat">
            <a:solidFill>
              <a:srgbClr val="FF1919"/>
            </a:solidFill>
            <a:prstDash val="solid"/>
            <a:bevel/>
            <a:tailEnd type="arrow" w="lg" len="lg"/>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 name="直线箭头连接符 4">
            <a:extLst>
              <a:ext uri="{FF2B5EF4-FFF2-40B4-BE49-F238E27FC236}">
                <a16:creationId xmlns:a16="http://schemas.microsoft.com/office/drawing/2014/main" id="{34EA4080-C394-47F2-6642-DD209D105DF6}"/>
              </a:ext>
            </a:extLst>
          </p:cNvPr>
          <p:cNvCxnSpPr>
            <a:cxnSpLocks/>
          </p:cNvCxnSpPr>
          <p:nvPr/>
        </p:nvCxnSpPr>
        <p:spPr>
          <a:xfrm flipH="1">
            <a:off x="6245923" y="3814190"/>
            <a:ext cx="123162" cy="645480"/>
          </a:xfrm>
          <a:prstGeom prst="straightConnector1">
            <a:avLst/>
          </a:prstGeom>
          <a:noFill/>
          <a:ln w="50800" cap="flat">
            <a:solidFill>
              <a:schemeClr val="accent5">
                <a:lumMod val="75000"/>
              </a:schemeClr>
            </a:solidFill>
            <a:prstDash val="solid"/>
            <a:bevel/>
            <a:tailEnd type="arrow" w="lg" len="lg"/>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7" name="右箭头 6">
            <a:extLst>
              <a:ext uri="{FF2B5EF4-FFF2-40B4-BE49-F238E27FC236}">
                <a16:creationId xmlns:a16="http://schemas.microsoft.com/office/drawing/2014/main" id="{1C951E6B-C4AA-6ED9-5FD9-D195E724291C}"/>
              </a:ext>
            </a:extLst>
          </p:cNvPr>
          <p:cNvSpPr/>
          <p:nvPr/>
        </p:nvSpPr>
        <p:spPr>
          <a:xfrm rot="21382281">
            <a:off x="2780516" y="3347885"/>
            <a:ext cx="900514" cy="733663"/>
          </a:xfrm>
          <a:prstGeom prst="rightArrow">
            <a:avLst/>
          </a:prstGeom>
          <a:noFill/>
          <a:ln w="50800" cap="flat">
            <a:solidFill>
              <a:srgbClr val="FF1919"/>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FF1919"/>
              </a:solidFill>
              <a:sym typeface="Helvetica"/>
            </a:endParaRPr>
          </a:p>
        </p:txBody>
      </p:sp>
      <p:sp>
        <p:nvSpPr>
          <p:cNvPr id="10" name="文本框 9">
            <a:extLst>
              <a:ext uri="{FF2B5EF4-FFF2-40B4-BE49-F238E27FC236}">
                <a16:creationId xmlns:a16="http://schemas.microsoft.com/office/drawing/2014/main" id="{F62D4994-2D5C-6ED0-42BE-FDD43FDC29E0}"/>
              </a:ext>
            </a:extLst>
          </p:cNvPr>
          <p:cNvSpPr txBox="1"/>
          <p:nvPr/>
        </p:nvSpPr>
        <p:spPr>
          <a:xfrm rot="21382281">
            <a:off x="2817726" y="3527460"/>
            <a:ext cx="804066"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2000" dirty="0" err="1">
                <a:solidFill>
                  <a:srgbClr val="FF1919"/>
                </a:solidFill>
                <a:sym typeface="Helvetica"/>
              </a:rPr>
              <a:t>Ti</a:t>
            </a:r>
            <a:r>
              <a:rPr lang="en-US" altLang="zh-CN" sz="2000" dirty="0" err="1">
                <a:solidFill>
                  <a:srgbClr val="FF1919"/>
                </a:solidFill>
              </a:rPr>
              <a:t>:Sa</a:t>
            </a:r>
            <a:endParaRPr lang="zh-CN" altLang="en-US" sz="2000" dirty="0">
              <a:solidFill>
                <a:srgbClr val="FF1919"/>
              </a:solidFill>
              <a:sym typeface="Helvetica"/>
            </a:endParaRPr>
          </a:p>
        </p:txBody>
      </p:sp>
      <p:sp>
        <p:nvSpPr>
          <p:cNvPr id="11" name="右箭头 10">
            <a:extLst>
              <a:ext uri="{FF2B5EF4-FFF2-40B4-BE49-F238E27FC236}">
                <a16:creationId xmlns:a16="http://schemas.microsoft.com/office/drawing/2014/main" id="{79A929CB-8959-C5F8-49F3-C6CD40DFAA42}"/>
              </a:ext>
            </a:extLst>
          </p:cNvPr>
          <p:cNvSpPr/>
          <p:nvPr/>
        </p:nvSpPr>
        <p:spPr>
          <a:xfrm rot="10519939">
            <a:off x="6038607" y="3139300"/>
            <a:ext cx="900514" cy="733663"/>
          </a:xfrm>
          <a:prstGeom prst="rightArrow">
            <a:avLst/>
          </a:prstGeom>
          <a:noFill/>
          <a:ln w="50800" cap="flat">
            <a:solidFill>
              <a:schemeClr val="accent5">
                <a:lumMod val="75000"/>
              </a:schemeClr>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
        <p:nvSpPr>
          <p:cNvPr id="12" name="文本框 11">
            <a:extLst>
              <a:ext uri="{FF2B5EF4-FFF2-40B4-BE49-F238E27FC236}">
                <a16:creationId xmlns:a16="http://schemas.microsoft.com/office/drawing/2014/main" id="{18F4EC9C-2AE6-5D1B-53AB-E4EA4B326292}"/>
              </a:ext>
            </a:extLst>
          </p:cNvPr>
          <p:cNvSpPr txBox="1"/>
          <p:nvPr/>
        </p:nvSpPr>
        <p:spPr>
          <a:xfrm rot="21319939">
            <a:off x="6262237" y="3307860"/>
            <a:ext cx="804066"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2000" dirty="0">
                <a:solidFill>
                  <a:schemeClr val="accent5">
                    <a:lumMod val="75000"/>
                  </a:schemeClr>
                </a:solidFill>
                <a:sym typeface="Helvetica"/>
              </a:rPr>
              <a:t>CO2</a:t>
            </a:r>
            <a:endParaRPr lang="zh-CN" altLang="en-US" sz="2000" dirty="0">
              <a:solidFill>
                <a:schemeClr val="accent5">
                  <a:lumMod val="75000"/>
                </a:schemeClr>
              </a:solidFill>
              <a:sym typeface="Helvetica"/>
            </a:endParaRPr>
          </a:p>
        </p:txBody>
      </p:sp>
    </p:spTree>
    <p:extLst>
      <p:ext uri="{BB962C8B-B14F-4D97-AF65-F5344CB8AC3E}">
        <p14:creationId xmlns:p14="http://schemas.microsoft.com/office/powerpoint/2010/main" val="90093860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图片 51" descr="图片包含 图形用户界面&#10;&#10;描述已自动生成">
            <a:extLst>
              <a:ext uri="{FF2B5EF4-FFF2-40B4-BE49-F238E27FC236}">
                <a16:creationId xmlns:a16="http://schemas.microsoft.com/office/drawing/2014/main" id="{EEB1900C-F15E-634A-844A-8F9F73F453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258"/>
          <a:stretch/>
        </p:blipFill>
        <p:spPr>
          <a:xfrm>
            <a:off x="3338184" y="885271"/>
            <a:ext cx="4206713" cy="3281088"/>
          </a:xfrm>
          <a:prstGeom prst="rect">
            <a:avLst/>
          </a:prstGeom>
        </p:spPr>
      </p:pic>
      <p:pic>
        <p:nvPicPr>
          <p:cNvPr id="43" name="图片 42">
            <a:extLst>
              <a:ext uri="{FF2B5EF4-FFF2-40B4-BE49-F238E27FC236}">
                <a16:creationId xmlns:a16="http://schemas.microsoft.com/office/drawing/2014/main" id="{12E33A8C-97CD-034A-9260-4132FEFEE4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82"/>
          <a:stretch/>
        </p:blipFill>
        <p:spPr>
          <a:xfrm>
            <a:off x="3348859" y="2884442"/>
            <a:ext cx="4206679" cy="2267590"/>
          </a:xfrm>
          <a:prstGeom prst="rect">
            <a:avLst/>
          </a:prstGeom>
        </p:spPr>
      </p:pic>
      <p:pic>
        <p:nvPicPr>
          <p:cNvPr id="47" name="图片 46">
            <a:extLst>
              <a:ext uri="{FF2B5EF4-FFF2-40B4-BE49-F238E27FC236}">
                <a16:creationId xmlns:a16="http://schemas.microsoft.com/office/drawing/2014/main" id="{F8AC585A-0CDD-AD44-8687-1FCBDCF0A6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624"/>
          <a:stretch/>
        </p:blipFill>
        <p:spPr>
          <a:xfrm>
            <a:off x="3346835" y="4415551"/>
            <a:ext cx="4161976" cy="2621470"/>
          </a:xfrm>
          <a:prstGeom prst="rect">
            <a:avLst/>
          </a:prstGeom>
        </p:spPr>
      </p:pic>
      <p:grpSp>
        <p:nvGrpSpPr>
          <p:cNvPr id="2" name="组合 1">
            <a:extLst>
              <a:ext uri="{FF2B5EF4-FFF2-40B4-BE49-F238E27FC236}">
                <a16:creationId xmlns:a16="http://schemas.microsoft.com/office/drawing/2014/main" id="{723B9148-7946-974B-A001-6CA5D9355638}"/>
              </a:ext>
            </a:extLst>
          </p:cNvPr>
          <p:cNvGrpSpPr/>
          <p:nvPr/>
        </p:nvGrpSpPr>
        <p:grpSpPr>
          <a:xfrm>
            <a:off x="-533315" y="847765"/>
            <a:ext cx="4441451" cy="6460731"/>
            <a:chOff x="-685454" y="-322623"/>
            <a:chExt cx="9655351" cy="15451525"/>
          </a:xfrm>
        </p:grpSpPr>
        <p:pic>
          <p:nvPicPr>
            <p:cNvPr id="11" name="图片 10" descr="屏幕上写着字&#10;&#10;描述已自动生成">
              <a:extLst>
                <a:ext uri="{FF2B5EF4-FFF2-40B4-BE49-F238E27FC236}">
                  <a16:creationId xmlns:a16="http://schemas.microsoft.com/office/drawing/2014/main" id="{B4DBD79C-95E9-6943-8808-D7C5762824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181"/>
            <a:stretch/>
          </p:blipFill>
          <p:spPr>
            <a:xfrm>
              <a:off x="-685454" y="-322623"/>
              <a:ext cx="9655350" cy="7999792"/>
            </a:xfrm>
            <a:prstGeom prst="rect">
              <a:avLst/>
            </a:prstGeom>
          </p:spPr>
        </p:pic>
        <p:pic>
          <p:nvPicPr>
            <p:cNvPr id="16" name="图片 15">
              <a:extLst>
                <a:ext uri="{FF2B5EF4-FFF2-40B4-BE49-F238E27FC236}">
                  <a16:creationId xmlns:a16="http://schemas.microsoft.com/office/drawing/2014/main" id="{60F65C10-5497-5B42-87D8-B9D4661431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5529"/>
            <a:stretch/>
          </p:blipFill>
          <p:spPr>
            <a:xfrm>
              <a:off x="-685454" y="4660488"/>
              <a:ext cx="9644097" cy="6885653"/>
            </a:xfrm>
            <a:prstGeom prst="rect">
              <a:avLst/>
            </a:prstGeom>
          </p:spPr>
        </p:pic>
        <p:pic>
          <p:nvPicPr>
            <p:cNvPr id="17" name="图片 16">
              <a:extLst>
                <a:ext uri="{FF2B5EF4-FFF2-40B4-BE49-F238E27FC236}">
                  <a16:creationId xmlns:a16="http://schemas.microsoft.com/office/drawing/2014/main" id="{69A03C2A-F392-164D-9CD0-39D898DEC0B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5829"/>
            <a:stretch/>
          </p:blipFill>
          <p:spPr>
            <a:xfrm>
              <a:off x="-685453" y="8118817"/>
              <a:ext cx="9655350" cy="7010085"/>
            </a:xfrm>
            <a:prstGeom prst="rect">
              <a:avLst/>
            </a:prstGeom>
          </p:spPr>
        </p:pic>
      </p:grpSp>
      <p:sp>
        <p:nvSpPr>
          <p:cNvPr id="631" name="幻灯片编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a:p>
        </p:txBody>
      </p:sp>
      <p:sp>
        <p:nvSpPr>
          <p:cNvPr id="5" name="文本框 4">
            <a:extLst>
              <a:ext uri="{FF2B5EF4-FFF2-40B4-BE49-F238E27FC236}">
                <a16:creationId xmlns:a16="http://schemas.microsoft.com/office/drawing/2014/main" id="{9BF9AB13-58DA-9340-9764-357F685CBDFF}"/>
              </a:ext>
            </a:extLst>
          </p:cNvPr>
          <p:cNvSpPr txBox="1"/>
          <p:nvPr/>
        </p:nvSpPr>
        <p:spPr>
          <a:xfrm>
            <a:off x="2898803" y="1134464"/>
            <a:ext cx="804066"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800" dirty="0">
                <a:solidFill>
                  <a:schemeClr val="bg1"/>
                </a:solidFill>
                <a:sym typeface="Helvetica"/>
              </a:rPr>
              <a:t>T=</a:t>
            </a:r>
            <a:r>
              <a:rPr lang="en-US" altLang="zh-CN" sz="1800" dirty="0">
                <a:solidFill>
                  <a:schemeClr val="bg1"/>
                </a:solidFill>
              </a:rPr>
              <a:t>0</a:t>
            </a:r>
            <a:r>
              <a:rPr lang="en-US" altLang="zh-CN" sz="1800" dirty="0">
                <a:solidFill>
                  <a:schemeClr val="bg1"/>
                </a:solidFill>
                <a:sym typeface="Helvetica"/>
              </a:rPr>
              <a:t> </a:t>
            </a:r>
            <a:r>
              <a:rPr lang="en-US" altLang="zh-CN" sz="1800" dirty="0" err="1">
                <a:solidFill>
                  <a:schemeClr val="bg1"/>
                </a:solidFill>
                <a:sym typeface="Helvetica"/>
              </a:rPr>
              <a:t>ps</a:t>
            </a:r>
            <a:endParaRPr lang="zh-CN" altLang="en-US" sz="1800" dirty="0">
              <a:solidFill>
                <a:schemeClr val="bg1"/>
              </a:solidFill>
              <a:sym typeface="Helvetica"/>
            </a:endParaRPr>
          </a:p>
        </p:txBody>
      </p:sp>
      <p:sp>
        <p:nvSpPr>
          <p:cNvPr id="12" name="文本框 11">
            <a:extLst>
              <a:ext uri="{FF2B5EF4-FFF2-40B4-BE49-F238E27FC236}">
                <a16:creationId xmlns:a16="http://schemas.microsoft.com/office/drawing/2014/main" id="{4EA915D5-B6B9-E547-8AE6-8481C85DE905}"/>
              </a:ext>
            </a:extLst>
          </p:cNvPr>
          <p:cNvSpPr txBox="1"/>
          <p:nvPr/>
        </p:nvSpPr>
        <p:spPr>
          <a:xfrm>
            <a:off x="2802623" y="2972761"/>
            <a:ext cx="1038105"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defTabSz="914400" hangingPunct="0"/>
            <a:r>
              <a:rPr lang="en-US" altLang="zh-CN" sz="1800" dirty="0">
                <a:solidFill>
                  <a:schemeClr val="bg1"/>
                </a:solidFill>
                <a:sym typeface="Helvetica"/>
              </a:rPr>
              <a:t>T=</a:t>
            </a:r>
            <a:r>
              <a:rPr lang="en-US" altLang="zh-CN" sz="2000" dirty="0">
                <a:solidFill>
                  <a:schemeClr val="bg1"/>
                </a:solidFill>
              </a:rPr>
              <a:t>0.5</a:t>
            </a:r>
            <a:r>
              <a:rPr lang="en-US" altLang="zh-CN" sz="2000" dirty="0">
                <a:solidFill>
                  <a:schemeClr val="bg1"/>
                </a:solidFill>
                <a:sym typeface="Helvetica"/>
              </a:rPr>
              <a:t> </a:t>
            </a:r>
            <a:r>
              <a:rPr lang="en-US" altLang="zh-CN" sz="1800" dirty="0" err="1">
                <a:solidFill>
                  <a:schemeClr val="bg1"/>
                </a:solidFill>
                <a:sym typeface="Helvetica"/>
              </a:rPr>
              <a:t>ps</a:t>
            </a:r>
            <a:endParaRPr lang="zh-CN" altLang="en-US" sz="1800" dirty="0">
              <a:solidFill>
                <a:schemeClr val="bg1"/>
              </a:solidFill>
              <a:sym typeface="Helvetica"/>
            </a:endParaRPr>
          </a:p>
        </p:txBody>
      </p:sp>
      <p:sp>
        <p:nvSpPr>
          <p:cNvPr id="13" name="文本框 12">
            <a:extLst>
              <a:ext uri="{FF2B5EF4-FFF2-40B4-BE49-F238E27FC236}">
                <a16:creationId xmlns:a16="http://schemas.microsoft.com/office/drawing/2014/main" id="{F07207A5-7A2A-084B-8417-73393FEA4FEA}"/>
              </a:ext>
            </a:extLst>
          </p:cNvPr>
          <p:cNvSpPr txBox="1"/>
          <p:nvPr/>
        </p:nvSpPr>
        <p:spPr>
          <a:xfrm>
            <a:off x="2802623" y="4348650"/>
            <a:ext cx="996427"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defTabSz="914400" hangingPunct="0"/>
            <a:r>
              <a:rPr lang="en-US" altLang="zh-CN" sz="1800" dirty="0">
                <a:solidFill>
                  <a:schemeClr val="bg1"/>
                </a:solidFill>
                <a:sym typeface="Helvetica"/>
              </a:rPr>
              <a:t>T=2.1 </a:t>
            </a:r>
            <a:r>
              <a:rPr lang="en-US" altLang="zh-CN" sz="1800" dirty="0" err="1">
                <a:solidFill>
                  <a:schemeClr val="bg1"/>
                </a:solidFill>
                <a:sym typeface="Helvetica"/>
              </a:rPr>
              <a:t>ps</a:t>
            </a:r>
            <a:endParaRPr lang="zh-CN" altLang="en-US" sz="1800" dirty="0">
              <a:solidFill>
                <a:schemeClr val="bg1"/>
              </a:solidFill>
              <a:sym typeface="Helvetica"/>
            </a:endParaRPr>
          </a:p>
        </p:txBody>
      </p:sp>
      <p:sp>
        <p:nvSpPr>
          <p:cNvPr id="10" name="Synchronization and overlapping">
            <a:extLst>
              <a:ext uri="{FF2B5EF4-FFF2-40B4-BE49-F238E27FC236}">
                <a16:creationId xmlns:a16="http://schemas.microsoft.com/office/drawing/2014/main" id="{414C84D3-386C-8145-9A34-0EE3668553E7}"/>
              </a:ext>
            </a:extLst>
          </p:cNvPr>
          <p:cNvSpPr txBox="1">
            <a:spLocks noGrp="1"/>
          </p:cNvSpPr>
          <p:nvPr>
            <p:ph type="title"/>
          </p:nvPr>
        </p:nvSpPr>
        <p:spPr>
          <a:xfrm>
            <a:off x="127000" y="430781"/>
            <a:ext cx="11049000" cy="332399"/>
          </a:xfrm>
          <a:prstGeom prst="rect">
            <a:avLst/>
          </a:prstGeom>
        </p:spPr>
        <p:txBody>
          <a:bodyPr/>
          <a:lstStyle>
            <a:lvl1pPr indent="101600"/>
          </a:lstStyle>
          <a:p>
            <a:r>
              <a:rPr lang="en-US" dirty="0"/>
              <a:t>Ionization front measured using optical shadowgraph (2021) </a:t>
            </a:r>
            <a:endParaRPr dirty="0"/>
          </a:p>
        </p:txBody>
      </p:sp>
      <p:sp>
        <p:nvSpPr>
          <p:cNvPr id="15" name="文本框 14">
            <a:extLst>
              <a:ext uri="{FF2B5EF4-FFF2-40B4-BE49-F238E27FC236}">
                <a16:creationId xmlns:a16="http://schemas.microsoft.com/office/drawing/2014/main" id="{36FFD965-ED0D-BE48-A6F4-863A57ED12EA}"/>
              </a:ext>
            </a:extLst>
          </p:cNvPr>
          <p:cNvSpPr txBox="1"/>
          <p:nvPr/>
        </p:nvSpPr>
        <p:spPr>
          <a:xfrm>
            <a:off x="826743" y="5810943"/>
            <a:ext cx="656590" cy="1962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r>
              <a:rPr lang="en-US" altLang="zh-CN" sz="675" dirty="0">
                <a:solidFill>
                  <a:schemeClr val="bg1"/>
                </a:solidFill>
              </a:rPr>
              <a:t>2.095 µm/pixel</a:t>
            </a:r>
            <a:endParaRPr lang="zh-CN" altLang="en-US" sz="1800" dirty="0">
              <a:solidFill>
                <a:schemeClr val="bg1"/>
              </a:solidFill>
              <a:sym typeface="Helvetica"/>
            </a:endParaRPr>
          </a:p>
        </p:txBody>
      </p:sp>
      <p:cxnSp>
        <p:nvCxnSpPr>
          <p:cNvPr id="37" name="直线连接符 36">
            <a:extLst>
              <a:ext uri="{FF2B5EF4-FFF2-40B4-BE49-F238E27FC236}">
                <a16:creationId xmlns:a16="http://schemas.microsoft.com/office/drawing/2014/main" id="{4E340858-99BF-FC40-A607-E70E171AF7CA}"/>
              </a:ext>
            </a:extLst>
          </p:cNvPr>
          <p:cNvCxnSpPr>
            <a:cxnSpLocks/>
          </p:cNvCxnSpPr>
          <p:nvPr/>
        </p:nvCxnSpPr>
        <p:spPr>
          <a:xfrm>
            <a:off x="5986321" y="2589721"/>
            <a:ext cx="0" cy="329839"/>
          </a:xfrm>
          <a:prstGeom prst="line">
            <a:avLst/>
          </a:prstGeom>
          <a:noFill/>
          <a:ln w="19050" cap="flat">
            <a:solidFill>
              <a:schemeClr val="tx1"/>
            </a:solidFill>
            <a:prstDash val="solid"/>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8" name="直线连接符 37">
            <a:extLst>
              <a:ext uri="{FF2B5EF4-FFF2-40B4-BE49-F238E27FC236}">
                <a16:creationId xmlns:a16="http://schemas.microsoft.com/office/drawing/2014/main" id="{B43AEB70-D2B8-7343-9F6B-7F7E076E1EE1}"/>
              </a:ext>
            </a:extLst>
          </p:cNvPr>
          <p:cNvCxnSpPr>
            <a:cxnSpLocks/>
          </p:cNvCxnSpPr>
          <p:nvPr/>
        </p:nvCxnSpPr>
        <p:spPr>
          <a:xfrm>
            <a:off x="6039818" y="1968121"/>
            <a:ext cx="0" cy="951439"/>
          </a:xfrm>
          <a:prstGeom prst="line">
            <a:avLst/>
          </a:prstGeom>
          <a:noFill/>
          <a:ln w="19050" cap="flat">
            <a:solidFill>
              <a:schemeClr val="tx1"/>
            </a:solidFill>
            <a:prstDash val="solid"/>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9" name="直线箭头连接符 38">
            <a:extLst>
              <a:ext uri="{FF2B5EF4-FFF2-40B4-BE49-F238E27FC236}">
                <a16:creationId xmlns:a16="http://schemas.microsoft.com/office/drawing/2014/main" id="{9F5C0AA7-BB21-B34A-8E70-EFC253E2816B}"/>
              </a:ext>
            </a:extLst>
          </p:cNvPr>
          <p:cNvCxnSpPr/>
          <p:nvPr/>
        </p:nvCxnSpPr>
        <p:spPr>
          <a:xfrm>
            <a:off x="5849862" y="2820839"/>
            <a:ext cx="133048" cy="0"/>
          </a:xfrm>
          <a:prstGeom prst="straightConnector1">
            <a:avLst/>
          </a:prstGeom>
          <a:noFill/>
          <a:ln w="25400" cap="flat">
            <a:solidFill>
              <a:schemeClr val="tx1"/>
            </a:solidFill>
            <a:prstDash val="solid"/>
            <a:bevel/>
            <a:tailEnd type="triangle"/>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0" name="直线箭头连接符 39">
            <a:extLst>
              <a:ext uri="{FF2B5EF4-FFF2-40B4-BE49-F238E27FC236}">
                <a16:creationId xmlns:a16="http://schemas.microsoft.com/office/drawing/2014/main" id="{309136C8-C5F3-904A-A38A-F2F7DA07D21F}"/>
              </a:ext>
            </a:extLst>
          </p:cNvPr>
          <p:cNvCxnSpPr>
            <a:cxnSpLocks/>
          </p:cNvCxnSpPr>
          <p:nvPr/>
        </p:nvCxnSpPr>
        <p:spPr>
          <a:xfrm rot="10800000">
            <a:off x="6036406" y="2821344"/>
            <a:ext cx="133048" cy="0"/>
          </a:xfrm>
          <a:prstGeom prst="straightConnector1">
            <a:avLst/>
          </a:prstGeom>
          <a:noFill/>
          <a:ln w="25400" cap="flat">
            <a:solidFill>
              <a:schemeClr val="tx1"/>
            </a:solidFill>
            <a:prstDash val="solid"/>
            <a:bevel/>
            <a:tailEnd type="triangle"/>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41" name="文本框 40">
            <a:extLst>
              <a:ext uri="{FF2B5EF4-FFF2-40B4-BE49-F238E27FC236}">
                <a16:creationId xmlns:a16="http://schemas.microsoft.com/office/drawing/2014/main" id="{5889C214-8A0D-F04F-B450-FEC805BE681C}"/>
              </a:ext>
            </a:extLst>
          </p:cNvPr>
          <p:cNvSpPr txBox="1"/>
          <p:nvPr/>
        </p:nvSpPr>
        <p:spPr>
          <a:xfrm>
            <a:off x="6213809" y="2637385"/>
            <a:ext cx="385683" cy="1962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r>
              <a:rPr lang="en-US" altLang="zh-CN" sz="675" dirty="0"/>
              <a:t>~31 µm</a:t>
            </a:r>
            <a:endParaRPr lang="zh-CN" altLang="en-US" sz="1800" dirty="0">
              <a:solidFill>
                <a:srgbClr val="000000"/>
              </a:solidFill>
              <a:sym typeface="Helvetica"/>
            </a:endParaRPr>
          </a:p>
        </p:txBody>
      </p:sp>
      <p:sp>
        <p:nvSpPr>
          <p:cNvPr id="35" name="文本框 34">
            <a:extLst>
              <a:ext uri="{FF2B5EF4-FFF2-40B4-BE49-F238E27FC236}">
                <a16:creationId xmlns:a16="http://schemas.microsoft.com/office/drawing/2014/main" id="{2E118A0D-4C0E-F44C-A9FC-5B4C1D7458DC}"/>
              </a:ext>
            </a:extLst>
          </p:cNvPr>
          <p:cNvSpPr txBox="1"/>
          <p:nvPr/>
        </p:nvSpPr>
        <p:spPr>
          <a:xfrm>
            <a:off x="6469596" y="4269398"/>
            <a:ext cx="385683" cy="1962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r>
              <a:rPr lang="en-US" altLang="zh-CN" sz="675" dirty="0"/>
              <a:t>~65 µm</a:t>
            </a:r>
            <a:endParaRPr lang="zh-CN" altLang="en-US" sz="1800" dirty="0">
              <a:solidFill>
                <a:srgbClr val="000000"/>
              </a:solidFill>
              <a:sym typeface="Helvetica"/>
            </a:endParaRPr>
          </a:p>
        </p:txBody>
      </p:sp>
      <p:cxnSp>
        <p:nvCxnSpPr>
          <p:cNvPr id="32" name="直线连接符 31">
            <a:extLst>
              <a:ext uri="{FF2B5EF4-FFF2-40B4-BE49-F238E27FC236}">
                <a16:creationId xmlns:a16="http://schemas.microsoft.com/office/drawing/2014/main" id="{0D4FD93E-54BD-FB45-A524-AE6347CAB544}"/>
              </a:ext>
            </a:extLst>
          </p:cNvPr>
          <p:cNvCxnSpPr>
            <a:cxnSpLocks/>
          </p:cNvCxnSpPr>
          <p:nvPr/>
        </p:nvCxnSpPr>
        <p:spPr>
          <a:xfrm>
            <a:off x="6311999" y="3500846"/>
            <a:ext cx="0" cy="1105610"/>
          </a:xfrm>
          <a:prstGeom prst="line">
            <a:avLst/>
          </a:prstGeom>
          <a:noFill/>
          <a:ln w="19050" cap="flat">
            <a:solidFill>
              <a:schemeClr val="tx1"/>
            </a:solidFill>
            <a:prstDash val="solid"/>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1" name="直线连接符 30">
            <a:extLst>
              <a:ext uri="{FF2B5EF4-FFF2-40B4-BE49-F238E27FC236}">
                <a16:creationId xmlns:a16="http://schemas.microsoft.com/office/drawing/2014/main" id="{78E0678C-30C0-9B40-9928-204F1B9337B2}"/>
              </a:ext>
            </a:extLst>
          </p:cNvPr>
          <p:cNvCxnSpPr>
            <a:cxnSpLocks/>
          </p:cNvCxnSpPr>
          <p:nvPr/>
        </p:nvCxnSpPr>
        <p:spPr>
          <a:xfrm>
            <a:off x="6195231" y="4271327"/>
            <a:ext cx="0" cy="329839"/>
          </a:xfrm>
          <a:prstGeom prst="line">
            <a:avLst/>
          </a:prstGeom>
          <a:noFill/>
          <a:ln w="19050" cap="flat">
            <a:solidFill>
              <a:schemeClr val="tx1"/>
            </a:solidFill>
            <a:prstDash val="solid"/>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4" name="直线箭头连接符 33">
            <a:extLst>
              <a:ext uri="{FF2B5EF4-FFF2-40B4-BE49-F238E27FC236}">
                <a16:creationId xmlns:a16="http://schemas.microsoft.com/office/drawing/2014/main" id="{F42B0BC9-C09F-AB4D-A375-C0B614C0DC11}"/>
              </a:ext>
            </a:extLst>
          </p:cNvPr>
          <p:cNvCxnSpPr/>
          <p:nvPr/>
        </p:nvCxnSpPr>
        <p:spPr>
          <a:xfrm>
            <a:off x="6049882" y="4491960"/>
            <a:ext cx="133048" cy="0"/>
          </a:xfrm>
          <a:prstGeom prst="straightConnector1">
            <a:avLst/>
          </a:prstGeom>
          <a:noFill/>
          <a:ln w="25400" cap="flat">
            <a:solidFill>
              <a:schemeClr val="tx1"/>
            </a:solidFill>
            <a:prstDash val="solid"/>
            <a:bevel/>
            <a:tailEnd type="triangle"/>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3" name="直线箭头连接符 32">
            <a:extLst>
              <a:ext uri="{FF2B5EF4-FFF2-40B4-BE49-F238E27FC236}">
                <a16:creationId xmlns:a16="http://schemas.microsoft.com/office/drawing/2014/main" id="{D5F709F3-E855-A044-8B49-9C047FA18D43}"/>
              </a:ext>
            </a:extLst>
          </p:cNvPr>
          <p:cNvCxnSpPr>
            <a:cxnSpLocks/>
          </p:cNvCxnSpPr>
          <p:nvPr/>
        </p:nvCxnSpPr>
        <p:spPr>
          <a:xfrm rot="10800000">
            <a:off x="6320705" y="4492797"/>
            <a:ext cx="133048" cy="0"/>
          </a:xfrm>
          <a:prstGeom prst="straightConnector1">
            <a:avLst/>
          </a:prstGeom>
          <a:noFill/>
          <a:ln w="25400" cap="flat">
            <a:solidFill>
              <a:schemeClr val="tx1"/>
            </a:solidFill>
            <a:prstDash val="solid"/>
            <a:bevel/>
            <a:tailEnd type="triangle"/>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7" name="图片 6" descr="文本&#10;&#10;低可信度描述已自动生成">
            <a:extLst>
              <a:ext uri="{FF2B5EF4-FFF2-40B4-BE49-F238E27FC236}">
                <a16:creationId xmlns:a16="http://schemas.microsoft.com/office/drawing/2014/main" id="{22991765-A3CB-BF41-A15F-12ACB882EA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15772" y="6545934"/>
            <a:ext cx="673100" cy="228600"/>
          </a:xfrm>
          <a:prstGeom prst="rect">
            <a:avLst/>
          </a:prstGeom>
        </p:spPr>
      </p:pic>
      <p:pic>
        <p:nvPicPr>
          <p:cNvPr id="42" name="图片 41" descr="文本&#10;&#10;低可信度描述已自动生成">
            <a:extLst>
              <a:ext uri="{FF2B5EF4-FFF2-40B4-BE49-F238E27FC236}">
                <a16:creationId xmlns:a16="http://schemas.microsoft.com/office/drawing/2014/main" id="{1EE048A4-A8C3-C647-8E1A-C1CDEF0840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15697" y="6554983"/>
            <a:ext cx="673100" cy="228600"/>
          </a:xfrm>
          <a:prstGeom prst="rect">
            <a:avLst/>
          </a:prstGeom>
        </p:spPr>
      </p:pic>
      <p:sp>
        <p:nvSpPr>
          <p:cNvPr id="44" name="文本框 43">
            <a:extLst>
              <a:ext uri="{FF2B5EF4-FFF2-40B4-BE49-F238E27FC236}">
                <a16:creationId xmlns:a16="http://schemas.microsoft.com/office/drawing/2014/main" id="{CDFB2DCB-FFE4-7F4D-9C39-E8EEE4198F6F}"/>
              </a:ext>
            </a:extLst>
          </p:cNvPr>
          <p:cNvSpPr txBox="1"/>
          <p:nvPr/>
        </p:nvSpPr>
        <p:spPr>
          <a:xfrm>
            <a:off x="1562504" y="2557479"/>
            <a:ext cx="654988" cy="1962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r>
              <a:rPr lang="en-US" altLang="zh-CN" sz="675" dirty="0">
                <a:solidFill>
                  <a:schemeClr val="bg1"/>
                </a:solidFill>
              </a:rPr>
              <a:t>ionization front</a:t>
            </a:r>
            <a:endParaRPr lang="zh-CN" altLang="en-US" sz="1800" dirty="0">
              <a:solidFill>
                <a:schemeClr val="bg1"/>
              </a:solidFill>
              <a:sym typeface="Helvetica"/>
            </a:endParaRPr>
          </a:p>
        </p:txBody>
      </p:sp>
      <p:sp>
        <p:nvSpPr>
          <p:cNvPr id="45" name="右箭头 44">
            <a:extLst>
              <a:ext uri="{FF2B5EF4-FFF2-40B4-BE49-F238E27FC236}">
                <a16:creationId xmlns:a16="http://schemas.microsoft.com/office/drawing/2014/main" id="{E3B43F9D-2CB1-8B48-B91B-D9182BEE9939}"/>
              </a:ext>
            </a:extLst>
          </p:cNvPr>
          <p:cNvSpPr/>
          <p:nvPr/>
        </p:nvSpPr>
        <p:spPr>
          <a:xfrm>
            <a:off x="1470947" y="969425"/>
            <a:ext cx="411886" cy="733663"/>
          </a:xfrm>
          <a:prstGeom prst="rightArrow">
            <a:avLst/>
          </a:prstGeom>
          <a:solidFill>
            <a:srgbClr val="FF0000"/>
          </a:solidFill>
          <a:ln w="50800" cap="flat">
            <a:solidFill>
              <a:srgbClr val="FF000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
        <p:nvSpPr>
          <p:cNvPr id="46" name="文本框 45">
            <a:extLst>
              <a:ext uri="{FF2B5EF4-FFF2-40B4-BE49-F238E27FC236}">
                <a16:creationId xmlns:a16="http://schemas.microsoft.com/office/drawing/2014/main" id="{1CB5C32C-62D6-4F40-996A-FEEB15023925}"/>
              </a:ext>
            </a:extLst>
          </p:cNvPr>
          <p:cNvSpPr txBox="1"/>
          <p:nvPr/>
        </p:nvSpPr>
        <p:spPr>
          <a:xfrm>
            <a:off x="723900" y="1136201"/>
            <a:ext cx="804066"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2000" dirty="0" err="1">
                <a:solidFill>
                  <a:srgbClr val="FF0000"/>
                </a:solidFill>
                <a:sym typeface="Helvetica"/>
              </a:rPr>
              <a:t>Ti</a:t>
            </a:r>
            <a:r>
              <a:rPr lang="en-US" altLang="zh-CN" sz="2000" dirty="0" err="1">
                <a:solidFill>
                  <a:srgbClr val="FF0000"/>
                </a:solidFill>
              </a:rPr>
              <a:t>:Sa</a:t>
            </a:r>
            <a:endParaRPr lang="zh-CN" altLang="en-US" sz="2000" dirty="0">
              <a:solidFill>
                <a:srgbClr val="FF0000"/>
              </a:solidFill>
              <a:sym typeface="Helvetica"/>
            </a:endParaRPr>
          </a:p>
        </p:txBody>
      </p:sp>
      <p:sp>
        <p:nvSpPr>
          <p:cNvPr id="8" name="右箭头 7">
            <a:extLst>
              <a:ext uri="{FF2B5EF4-FFF2-40B4-BE49-F238E27FC236}">
                <a16:creationId xmlns:a16="http://schemas.microsoft.com/office/drawing/2014/main" id="{5015FFE2-6C9C-BF4B-8889-18D92DE39329}"/>
              </a:ext>
            </a:extLst>
          </p:cNvPr>
          <p:cNvSpPr/>
          <p:nvPr/>
        </p:nvSpPr>
        <p:spPr>
          <a:xfrm rot="16200000">
            <a:off x="2259522" y="2099106"/>
            <a:ext cx="305445" cy="733663"/>
          </a:xfrm>
          <a:prstGeom prst="rightArrow">
            <a:avLst/>
          </a:prstGeom>
          <a:noFill/>
          <a:ln w="508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cxnSp>
        <p:nvCxnSpPr>
          <p:cNvPr id="14" name="直线连接符 13">
            <a:extLst>
              <a:ext uri="{FF2B5EF4-FFF2-40B4-BE49-F238E27FC236}">
                <a16:creationId xmlns:a16="http://schemas.microsoft.com/office/drawing/2014/main" id="{61433F70-7B39-F946-B714-65C9AD7AA8D3}"/>
              </a:ext>
            </a:extLst>
          </p:cNvPr>
          <p:cNvCxnSpPr/>
          <p:nvPr/>
        </p:nvCxnSpPr>
        <p:spPr>
          <a:xfrm>
            <a:off x="723900" y="2164080"/>
            <a:ext cx="3179059" cy="0"/>
          </a:xfrm>
          <a:prstGeom prst="line">
            <a:avLst/>
          </a:prstGeom>
          <a:noFill/>
          <a:ln w="38100" cap="flat">
            <a:solidFill>
              <a:srgbClr val="0070C0"/>
            </a:solidFill>
            <a:prstDash val="dash"/>
            <a:bevel/>
          </a:ln>
          <a:effectLst/>
          <a:sp3d/>
        </p:spPr>
        <p:style>
          <a:lnRef idx="0">
            <a:scrgbClr r="0" g="0" b="0"/>
          </a:lnRef>
          <a:fillRef idx="0">
            <a:scrgbClr r="0" g="0" b="0"/>
          </a:fillRef>
          <a:effectRef idx="0">
            <a:scrgbClr r="0" g="0" b="0"/>
          </a:effectRef>
          <a:fontRef idx="none"/>
        </p:style>
      </p:cxnSp>
      <p:cxnSp>
        <p:nvCxnSpPr>
          <p:cNvPr id="48" name="直线连接符 47">
            <a:extLst>
              <a:ext uri="{FF2B5EF4-FFF2-40B4-BE49-F238E27FC236}">
                <a16:creationId xmlns:a16="http://schemas.microsoft.com/office/drawing/2014/main" id="{60FCDC60-6358-9A4B-8D1F-916B139DF286}"/>
              </a:ext>
            </a:extLst>
          </p:cNvPr>
          <p:cNvCxnSpPr/>
          <p:nvPr/>
        </p:nvCxnSpPr>
        <p:spPr>
          <a:xfrm>
            <a:off x="737361" y="3662051"/>
            <a:ext cx="3179059" cy="0"/>
          </a:xfrm>
          <a:prstGeom prst="line">
            <a:avLst/>
          </a:prstGeom>
          <a:noFill/>
          <a:ln w="38100" cap="flat">
            <a:solidFill>
              <a:srgbClr val="0070C0"/>
            </a:solidFill>
            <a:prstDash val="dash"/>
            <a:bevel/>
          </a:ln>
          <a:effectLst/>
          <a:sp3d/>
        </p:spPr>
        <p:style>
          <a:lnRef idx="0">
            <a:scrgbClr r="0" g="0" b="0"/>
          </a:lnRef>
          <a:fillRef idx="0">
            <a:scrgbClr r="0" g="0" b="0"/>
          </a:fillRef>
          <a:effectRef idx="0">
            <a:scrgbClr r="0" g="0" b="0"/>
          </a:effectRef>
          <a:fontRef idx="none"/>
        </p:style>
      </p:cxnSp>
      <p:cxnSp>
        <p:nvCxnSpPr>
          <p:cNvPr id="49" name="直线连接符 48">
            <a:extLst>
              <a:ext uri="{FF2B5EF4-FFF2-40B4-BE49-F238E27FC236}">
                <a16:creationId xmlns:a16="http://schemas.microsoft.com/office/drawing/2014/main" id="{5BBFCA8E-3604-2546-8052-3C4E76178513}"/>
              </a:ext>
            </a:extLst>
          </p:cNvPr>
          <p:cNvCxnSpPr/>
          <p:nvPr/>
        </p:nvCxnSpPr>
        <p:spPr>
          <a:xfrm>
            <a:off x="732106" y="5145981"/>
            <a:ext cx="3179059" cy="0"/>
          </a:xfrm>
          <a:prstGeom prst="line">
            <a:avLst/>
          </a:prstGeom>
          <a:noFill/>
          <a:ln w="38100" cap="flat">
            <a:solidFill>
              <a:srgbClr val="0070C0"/>
            </a:solidFill>
            <a:prstDash val="dash"/>
            <a:bevel/>
          </a:ln>
          <a:effectLst/>
          <a:sp3d/>
        </p:spPr>
        <p:style>
          <a:lnRef idx="0">
            <a:scrgbClr r="0" g="0" b="0"/>
          </a:lnRef>
          <a:fillRef idx="0">
            <a:scrgbClr r="0" g="0" b="0"/>
          </a:fillRef>
          <a:effectRef idx="0">
            <a:scrgbClr r="0" g="0" b="0"/>
          </a:effectRef>
          <a:fontRef idx="none"/>
        </p:style>
      </p:cxnSp>
      <p:sp>
        <p:nvSpPr>
          <p:cNvPr id="50" name="Ti:S pulse length &gt;70 fs…">
            <a:extLst>
              <a:ext uri="{FF2B5EF4-FFF2-40B4-BE49-F238E27FC236}">
                <a16:creationId xmlns:a16="http://schemas.microsoft.com/office/drawing/2014/main" id="{C92163C7-83B5-CE49-8465-D59116E928CE}"/>
              </a:ext>
            </a:extLst>
          </p:cNvPr>
          <p:cNvSpPr txBox="1"/>
          <p:nvPr/>
        </p:nvSpPr>
        <p:spPr>
          <a:xfrm>
            <a:off x="7827814" y="918258"/>
            <a:ext cx="4135864" cy="1569660"/>
          </a:xfrm>
          <a:prstGeom prst="rect">
            <a:avLst/>
          </a:prstGeom>
          <a:solidFill>
            <a:schemeClr val="bg1"/>
          </a:solid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just">
              <a:buSzPct val="150000"/>
              <a:defRPr sz="4000"/>
            </a:pPr>
            <a:r>
              <a:rPr lang="en-US" sz="1600" b="1" dirty="0"/>
              <a:t>Associated </a:t>
            </a:r>
            <a:r>
              <a:rPr lang="en-US" sz="1600" b="1" dirty="0" err="1"/>
              <a:t>Ti:S</a:t>
            </a:r>
            <a:r>
              <a:rPr lang="en-US" sz="1600" b="1" dirty="0"/>
              <a:t> Laser Parameters</a:t>
            </a:r>
          </a:p>
          <a:p>
            <a:pPr marL="285750" indent="-285750" algn="just">
              <a:buSzPct val="150000"/>
              <a:buFont typeface="Arial" panose="020B0604020202020204" pitchFamily="34" charset="0"/>
              <a:buChar char="•"/>
              <a:defRPr sz="4000"/>
            </a:pPr>
            <a:r>
              <a:rPr lang="en-US" sz="1600" dirty="0"/>
              <a:t>P</a:t>
            </a:r>
            <a:r>
              <a:rPr sz="1600" dirty="0"/>
              <a:t>ulse length </a:t>
            </a:r>
            <a:r>
              <a:rPr lang="en-US" sz="1600" dirty="0"/>
              <a:t>&gt;</a:t>
            </a:r>
            <a:r>
              <a:rPr sz="1600" dirty="0"/>
              <a:t>70 fs</a:t>
            </a:r>
            <a:r>
              <a:rPr lang="en-US" sz="1600" dirty="0"/>
              <a:t> </a:t>
            </a:r>
          </a:p>
          <a:p>
            <a:pPr marL="285750" indent="-285750" algn="just">
              <a:buSzPct val="150000"/>
              <a:buFont typeface="Arial" panose="020B0604020202020204" pitchFamily="34" charset="0"/>
              <a:buChar char="•"/>
              <a:defRPr sz="4000"/>
            </a:pPr>
            <a:r>
              <a:rPr lang="en-US" sz="1600" dirty="0"/>
              <a:t>Energy: ~4 </a:t>
            </a:r>
            <a:r>
              <a:rPr lang="en-US" sz="1600" dirty="0" err="1"/>
              <a:t>mJ</a:t>
            </a:r>
            <a:r>
              <a:rPr lang="en-US" sz="1600" dirty="0"/>
              <a:t> on target</a:t>
            </a:r>
          </a:p>
          <a:p>
            <a:pPr marL="285750" indent="-285750" algn="just">
              <a:buSzPct val="150000"/>
              <a:buFont typeface="Arial" panose="020B0604020202020204" pitchFamily="34" charset="0"/>
              <a:buChar char="•"/>
              <a:defRPr sz="4000"/>
            </a:pPr>
            <a:r>
              <a:rPr lang="en-US" sz="1600" dirty="0"/>
              <a:t>Focal spot size ~50</a:t>
            </a:r>
            <a:r>
              <a:rPr lang="en-US" altLang="zh-CN" sz="1600" dirty="0"/>
              <a:t> µm</a:t>
            </a:r>
          </a:p>
          <a:p>
            <a:pPr marL="285750" indent="-285750" algn="just">
              <a:buSzPct val="150000"/>
              <a:buFont typeface="Arial" panose="020B0604020202020204" pitchFamily="34" charset="0"/>
              <a:buChar char="•"/>
              <a:defRPr sz="4000"/>
            </a:pPr>
            <a:r>
              <a:rPr lang="en-US" sz="1600" dirty="0"/>
              <a:t>Focal quality not good due to aberration and maybe spatial chirp</a:t>
            </a:r>
          </a:p>
        </p:txBody>
      </p:sp>
      <p:cxnSp>
        <p:nvCxnSpPr>
          <p:cNvPr id="53" name="直线连接符 52">
            <a:extLst>
              <a:ext uri="{FF2B5EF4-FFF2-40B4-BE49-F238E27FC236}">
                <a16:creationId xmlns:a16="http://schemas.microsoft.com/office/drawing/2014/main" id="{C3376D28-D72F-0449-926A-9D83102C0E5A}"/>
              </a:ext>
            </a:extLst>
          </p:cNvPr>
          <p:cNvCxnSpPr>
            <a:cxnSpLocks/>
          </p:cNvCxnSpPr>
          <p:nvPr/>
        </p:nvCxnSpPr>
        <p:spPr>
          <a:xfrm>
            <a:off x="7207016" y="5145981"/>
            <a:ext cx="0" cy="1034293"/>
          </a:xfrm>
          <a:prstGeom prst="line">
            <a:avLst/>
          </a:prstGeom>
          <a:noFill/>
          <a:ln w="19050" cap="flat">
            <a:solidFill>
              <a:schemeClr val="tx1"/>
            </a:solidFill>
            <a:prstDash val="solid"/>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4" name="直线连接符 53">
            <a:extLst>
              <a:ext uri="{FF2B5EF4-FFF2-40B4-BE49-F238E27FC236}">
                <a16:creationId xmlns:a16="http://schemas.microsoft.com/office/drawing/2014/main" id="{59CC3800-CD5B-C14B-A82C-5E50496E7E75}"/>
              </a:ext>
            </a:extLst>
          </p:cNvPr>
          <p:cNvCxnSpPr>
            <a:cxnSpLocks/>
          </p:cNvCxnSpPr>
          <p:nvPr/>
        </p:nvCxnSpPr>
        <p:spPr>
          <a:xfrm>
            <a:off x="7068470" y="5886501"/>
            <a:ext cx="0" cy="329839"/>
          </a:xfrm>
          <a:prstGeom prst="line">
            <a:avLst/>
          </a:prstGeom>
          <a:noFill/>
          <a:ln w="19050" cap="flat">
            <a:solidFill>
              <a:schemeClr val="tx1"/>
            </a:solidFill>
            <a:prstDash val="solid"/>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5" name="直线箭头连接符 54">
            <a:extLst>
              <a:ext uri="{FF2B5EF4-FFF2-40B4-BE49-F238E27FC236}">
                <a16:creationId xmlns:a16="http://schemas.microsoft.com/office/drawing/2014/main" id="{40F77963-6761-B343-8AC0-3493C084BFCF}"/>
              </a:ext>
            </a:extLst>
          </p:cNvPr>
          <p:cNvCxnSpPr>
            <a:cxnSpLocks/>
          </p:cNvCxnSpPr>
          <p:nvPr/>
        </p:nvCxnSpPr>
        <p:spPr>
          <a:xfrm rot="10800000">
            <a:off x="7207016" y="6104428"/>
            <a:ext cx="133048" cy="0"/>
          </a:xfrm>
          <a:prstGeom prst="straightConnector1">
            <a:avLst/>
          </a:prstGeom>
          <a:noFill/>
          <a:ln w="25400" cap="flat">
            <a:solidFill>
              <a:schemeClr val="tx1"/>
            </a:solidFill>
            <a:prstDash val="solid"/>
            <a:bevel/>
            <a:tailEnd type="triangle"/>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6" name="直线箭头连接符 55">
            <a:extLst>
              <a:ext uri="{FF2B5EF4-FFF2-40B4-BE49-F238E27FC236}">
                <a16:creationId xmlns:a16="http://schemas.microsoft.com/office/drawing/2014/main" id="{5AD6BA02-CCE8-964B-A7EB-0523A7A26CDD}"/>
              </a:ext>
            </a:extLst>
          </p:cNvPr>
          <p:cNvCxnSpPr/>
          <p:nvPr/>
        </p:nvCxnSpPr>
        <p:spPr>
          <a:xfrm>
            <a:off x="6925971" y="6112038"/>
            <a:ext cx="133048" cy="0"/>
          </a:xfrm>
          <a:prstGeom prst="straightConnector1">
            <a:avLst/>
          </a:prstGeom>
          <a:noFill/>
          <a:ln w="25400" cap="flat">
            <a:solidFill>
              <a:schemeClr val="tx1"/>
            </a:solidFill>
            <a:prstDash val="solid"/>
            <a:bevel/>
            <a:tailEnd type="triangle"/>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57" name="文本框 56">
            <a:extLst>
              <a:ext uri="{FF2B5EF4-FFF2-40B4-BE49-F238E27FC236}">
                <a16:creationId xmlns:a16="http://schemas.microsoft.com/office/drawing/2014/main" id="{8A332DE2-DFC7-E24D-BE61-6826D523E4FB}"/>
              </a:ext>
            </a:extLst>
          </p:cNvPr>
          <p:cNvSpPr txBox="1"/>
          <p:nvPr/>
        </p:nvSpPr>
        <p:spPr>
          <a:xfrm>
            <a:off x="7220159" y="5788064"/>
            <a:ext cx="385683" cy="1962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r>
              <a:rPr lang="en-US" altLang="zh-CN" sz="675" dirty="0"/>
              <a:t>~94 µm</a:t>
            </a:r>
            <a:endParaRPr lang="zh-CN" altLang="en-US" sz="1800" dirty="0">
              <a:solidFill>
                <a:srgbClr val="000000"/>
              </a:solidFill>
              <a:sym typeface="Helvetica"/>
            </a:endParaRPr>
          </a:p>
        </p:txBody>
      </p:sp>
      <p:pic>
        <p:nvPicPr>
          <p:cNvPr id="18" name="图片 17" descr="图表, 折线图&#10;&#10;描述已自动生成">
            <a:extLst>
              <a:ext uri="{FF2B5EF4-FFF2-40B4-BE49-F238E27FC236}">
                <a16:creationId xmlns:a16="http://schemas.microsoft.com/office/drawing/2014/main" id="{3879570C-D85C-0C4B-A2FF-2B661FFF21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24675" y="4360406"/>
            <a:ext cx="3262955" cy="2418987"/>
          </a:xfrm>
          <a:prstGeom prst="rect">
            <a:avLst/>
          </a:prstGeom>
        </p:spPr>
      </p:pic>
      <p:sp>
        <p:nvSpPr>
          <p:cNvPr id="58" name="文本框 57">
            <a:extLst>
              <a:ext uri="{FF2B5EF4-FFF2-40B4-BE49-F238E27FC236}">
                <a16:creationId xmlns:a16="http://schemas.microsoft.com/office/drawing/2014/main" id="{0B0DBDAE-0027-8246-A40A-4B9647A687AD}"/>
              </a:ext>
            </a:extLst>
          </p:cNvPr>
          <p:cNvSpPr txBox="1"/>
          <p:nvPr/>
        </p:nvSpPr>
        <p:spPr>
          <a:xfrm>
            <a:off x="9895746" y="5919127"/>
            <a:ext cx="818494" cy="2616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r>
              <a:rPr lang="en-US" altLang="zh-CN" sz="1100" dirty="0">
                <a:solidFill>
                  <a:srgbClr val="FF0000"/>
                </a:solidFill>
              </a:rPr>
              <a:t>left: 0.973 c</a:t>
            </a:r>
            <a:endParaRPr lang="zh-CN" altLang="en-US" sz="3600" dirty="0">
              <a:solidFill>
                <a:srgbClr val="FF0000"/>
              </a:solidFill>
              <a:sym typeface="Helvetica"/>
            </a:endParaRPr>
          </a:p>
        </p:txBody>
      </p:sp>
      <p:sp>
        <p:nvSpPr>
          <p:cNvPr id="59" name="文本框 58">
            <a:extLst>
              <a:ext uri="{FF2B5EF4-FFF2-40B4-BE49-F238E27FC236}">
                <a16:creationId xmlns:a16="http://schemas.microsoft.com/office/drawing/2014/main" id="{80CFE22D-A4AE-A944-8326-2D7EBFA77131}"/>
              </a:ext>
            </a:extLst>
          </p:cNvPr>
          <p:cNvSpPr txBox="1"/>
          <p:nvPr/>
        </p:nvSpPr>
        <p:spPr>
          <a:xfrm>
            <a:off x="9372313" y="5031002"/>
            <a:ext cx="905056" cy="2616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r>
              <a:rPr lang="en-US" altLang="zh-CN" sz="1100" dirty="0">
                <a:solidFill>
                  <a:srgbClr val="2522EC"/>
                </a:solidFill>
              </a:rPr>
              <a:t>right: 1.066 c</a:t>
            </a:r>
            <a:endParaRPr lang="zh-CN" altLang="en-US" sz="3600" dirty="0">
              <a:solidFill>
                <a:srgbClr val="2522EC"/>
              </a:solidFill>
              <a:sym typeface="Helvetica"/>
            </a:endParaRPr>
          </a:p>
        </p:txBody>
      </p:sp>
      <p:sp>
        <p:nvSpPr>
          <p:cNvPr id="60" name="文本框 59">
            <a:extLst>
              <a:ext uri="{FF2B5EF4-FFF2-40B4-BE49-F238E27FC236}">
                <a16:creationId xmlns:a16="http://schemas.microsoft.com/office/drawing/2014/main" id="{18C7045C-EE45-3D47-A20F-62C5A26CDB71}"/>
              </a:ext>
            </a:extLst>
          </p:cNvPr>
          <p:cNvSpPr txBox="1"/>
          <p:nvPr/>
        </p:nvSpPr>
        <p:spPr>
          <a:xfrm>
            <a:off x="8943142" y="4141706"/>
            <a:ext cx="2554545"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r>
              <a:rPr lang="en-US" altLang="zh-CN" sz="1800" b="1" dirty="0">
                <a:sym typeface="Helvetica"/>
              </a:rPr>
              <a:t>Ionization Front speed</a:t>
            </a:r>
            <a:endParaRPr lang="zh-CN" altLang="en-US" sz="1800" b="1" dirty="0">
              <a:sym typeface="Helvetica"/>
            </a:endParaRPr>
          </a:p>
        </p:txBody>
      </p:sp>
      <p:sp>
        <p:nvSpPr>
          <p:cNvPr id="61" name="Ti:S pulse length &gt;70 fs…">
            <a:extLst>
              <a:ext uri="{FF2B5EF4-FFF2-40B4-BE49-F238E27FC236}">
                <a16:creationId xmlns:a16="http://schemas.microsoft.com/office/drawing/2014/main" id="{2BC8B9E5-7D71-4245-B1EC-2F6227B2B499}"/>
              </a:ext>
            </a:extLst>
          </p:cNvPr>
          <p:cNvSpPr txBox="1"/>
          <p:nvPr/>
        </p:nvSpPr>
        <p:spPr>
          <a:xfrm>
            <a:off x="7798594" y="2589721"/>
            <a:ext cx="3930230" cy="1323439"/>
          </a:xfrm>
          <a:prstGeom prst="rect">
            <a:avLst/>
          </a:prstGeom>
          <a:solidFill>
            <a:schemeClr val="bg1"/>
          </a:solid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just">
              <a:buSzPct val="150000"/>
              <a:defRPr sz="4000"/>
            </a:pPr>
            <a:r>
              <a:rPr lang="en-US" sz="1600" b="1" dirty="0"/>
              <a:t>Resulting Experimental Observables</a:t>
            </a:r>
          </a:p>
          <a:p>
            <a:pPr marL="285750" indent="-285750" algn="just">
              <a:buSzPct val="150000"/>
              <a:buFont typeface="Arial" panose="020B0604020202020204" pitchFamily="34" charset="0"/>
              <a:buChar char="•"/>
              <a:defRPr sz="4000"/>
            </a:pPr>
            <a:r>
              <a:rPr lang="en-US" sz="1600" dirty="0"/>
              <a:t>Excite an ionization front over 2 </a:t>
            </a:r>
            <a:r>
              <a:rPr lang="en-US" sz="1600" dirty="0" err="1"/>
              <a:t>ps</a:t>
            </a:r>
            <a:r>
              <a:rPr lang="en-US" sz="1600" dirty="0"/>
              <a:t> (600 </a:t>
            </a:r>
            <a:r>
              <a:rPr lang="en-US" altLang="zh-CN" sz="1600" dirty="0"/>
              <a:t>µm, 120 periods of B field</a:t>
            </a:r>
            <a:r>
              <a:rPr lang="en-US" sz="1600" dirty="0"/>
              <a:t>)</a:t>
            </a:r>
          </a:p>
          <a:p>
            <a:pPr marL="285750" indent="-285750" algn="just">
              <a:buSzPct val="150000"/>
              <a:buFont typeface="Arial" panose="020B0604020202020204" pitchFamily="34" charset="0"/>
              <a:buChar char="•"/>
              <a:defRPr sz="4000"/>
            </a:pPr>
            <a:r>
              <a:rPr lang="en-US" sz="1600" dirty="0"/>
              <a:t>Ionization front width &gt; 30</a:t>
            </a:r>
            <a:r>
              <a:rPr lang="en-US" altLang="zh-CN" sz="1600" dirty="0"/>
              <a:t> µm, larger than ½ CO2 wavelength</a:t>
            </a:r>
          </a:p>
        </p:txBody>
      </p:sp>
    </p:spTree>
    <p:extLst>
      <p:ext uri="{BB962C8B-B14F-4D97-AF65-F5344CB8AC3E}">
        <p14:creationId xmlns:p14="http://schemas.microsoft.com/office/powerpoint/2010/main" val="375385630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幻灯片编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35</a:t>
            </a:fld>
            <a:endParaRPr/>
          </a:p>
        </p:txBody>
      </p:sp>
      <p:sp>
        <p:nvSpPr>
          <p:cNvPr id="2" name="Ti:S pulse length &gt;70 fs…">
            <a:extLst>
              <a:ext uri="{FF2B5EF4-FFF2-40B4-BE49-F238E27FC236}">
                <a16:creationId xmlns:a16="http://schemas.microsoft.com/office/drawing/2014/main" id="{D2C5188F-FB8A-AECA-236B-E2C7E2191560}"/>
              </a:ext>
            </a:extLst>
          </p:cNvPr>
          <p:cNvSpPr txBox="1"/>
          <p:nvPr/>
        </p:nvSpPr>
        <p:spPr>
          <a:xfrm>
            <a:off x="8235869" y="997912"/>
            <a:ext cx="3681811" cy="1477328"/>
          </a:xfrm>
          <a:prstGeom prst="rect">
            <a:avLst/>
          </a:prstGeom>
          <a:solidFill>
            <a:schemeClr val="bg1"/>
          </a:solid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just">
              <a:buSzPct val="150000"/>
              <a:defRPr sz="4000"/>
            </a:pPr>
            <a:r>
              <a:rPr lang="en-US" sz="1500" b="1" dirty="0" err="1"/>
              <a:t>Ti:Sa</a:t>
            </a:r>
            <a:r>
              <a:rPr lang="en-US" sz="1500" b="1" dirty="0"/>
              <a:t> Laser Parameters</a:t>
            </a:r>
          </a:p>
          <a:p>
            <a:pPr marL="198438" indent="-198438" algn="just">
              <a:buSzPct val="150000"/>
              <a:buChar char="•"/>
              <a:defRPr sz="4000"/>
            </a:pPr>
            <a:r>
              <a:rPr lang="en-US" sz="1500" dirty="0"/>
              <a:t>P</a:t>
            </a:r>
            <a:r>
              <a:rPr sz="1500" dirty="0"/>
              <a:t>ulse length </a:t>
            </a:r>
            <a:r>
              <a:rPr lang="en-US" sz="1500" dirty="0"/>
              <a:t>~68</a:t>
            </a:r>
            <a:r>
              <a:rPr sz="1500" dirty="0"/>
              <a:t> fs</a:t>
            </a:r>
            <a:r>
              <a:rPr lang="en-US" sz="1500" dirty="0"/>
              <a:t> </a:t>
            </a:r>
          </a:p>
          <a:p>
            <a:pPr marL="198438" indent="-198438" algn="just">
              <a:buSzPct val="150000"/>
              <a:buChar char="•"/>
              <a:defRPr sz="4000"/>
            </a:pPr>
            <a:r>
              <a:rPr lang="en-US" sz="1500" dirty="0"/>
              <a:t>Energy: ~12 </a:t>
            </a:r>
            <a:r>
              <a:rPr lang="en-US" sz="1500" dirty="0" err="1"/>
              <a:t>mJ</a:t>
            </a:r>
            <a:r>
              <a:rPr lang="en-US" sz="1500" dirty="0"/>
              <a:t> on target</a:t>
            </a:r>
          </a:p>
          <a:p>
            <a:pPr marL="198438" indent="-198438" algn="just">
              <a:buSzPct val="150000"/>
              <a:buChar char="•"/>
              <a:defRPr sz="4000"/>
            </a:pPr>
            <a:r>
              <a:rPr lang="en-US" sz="1500" dirty="0"/>
              <a:t>Spot size ~50</a:t>
            </a:r>
            <a:r>
              <a:rPr lang="en-US" altLang="zh-CN" sz="1500" dirty="0"/>
              <a:t> µm FWHM</a:t>
            </a:r>
          </a:p>
          <a:p>
            <a:pPr marL="198438" indent="-198438" algn="just">
              <a:buSzPct val="150000"/>
              <a:buChar char="•"/>
              <a:defRPr sz="4000"/>
            </a:pPr>
            <a:endParaRPr lang="en-US" altLang="zh-CN" sz="1500" dirty="0"/>
          </a:p>
          <a:p>
            <a:pPr algn="just">
              <a:buSzPct val="150000"/>
              <a:defRPr sz="4000"/>
            </a:pPr>
            <a:r>
              <a:rPr lang="en-US" altLang="zh-CN" sz="1500" b="1" dirty="0"/>
              <a:t>Gas: He, </a:t>
            </a:r>
            <a:r>
              <a:rPr lang="en-US" altLang="zh-CN" sz="1500" dirty="0"/>
              <a:t>50psig</a:t>
            </a:r>
          </a:p>
        </p:txBody>
      </p:sp>
      <p:sp>
        <p:nvSpPr>
          <p:cNvPr id="6" name="Synchronization and overlapping">
            <a:extLst>
              <a:ext uri="{FF2B5EF4-FFF2-40B4-BE49-F238E27FC236}">
                <a16:creationId xmlns:a16="http://schemas.microsoft.com/office/drawing/2014/main" id="{10EE2713-171E-04A7-5D7D-D14559651B30}"/>
              </a:ext>
            </a:extLst>
          </p:cNvPr>
          <p:cNvSpPr txBox="1">
            <a:spLocks noGrp="1"/>
          </p:cNvSpPr>
          <p:nvPr>
            <p:ph type="title"/>
          </p:nvPr>
        </p:nvSpPr>
        <p:spPr>
          <a:xfrm>
            <a:off x="127000" y="430781"/>
            <a:ext cx="11049000" cy="332399"/>
          </a:xfrm>
          <a:prstGeom prst="rect">
            <a:avLst/>
          </a:prstGeom>
        </p:spPr>
        <p:txBody>
          <a:bodyPr/>
          <a:lstStyle>
            <a:lvl1pPr indent="101600"/>
          </a:lstStyle>
          <a:p>
            <a:r>
              <a:rPr lang="en-US" dirty="0"/>
              <a:t>Ionization front measured using optical shadowgraph (2022)</a:t>
            </a:r>
            <a:endParaRPr dirty="0"/>
          </a:p>
        </p:txBody>
      </p:sp>
      <p:pic>
        <p:nvPicPr>
          <p:cNvPr id="8" name="图片 7" descr="图片包含 文本&#10;&#10;描述已自动生成">
            <a:extLst>
              <a:ext uri="{FF2B5EF4-FFF2-40B4-BE49-F238E27FC236}">
                <a16:creationId xmlns:a16="http://schemas.microsoft.com/office/drawing/2014/main" id="{967DE5F2-6A28-A686-4C58-55C5D30A20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00" y="1002030"/>
            <a:ext cx="3886200" cy="1457325"/>
          </a:xfrm>
          <a:prstGeom prst="rect">
            <a:avLst/>
          </a:prstGeom>
        </p:spPr>
      </p:pic>
      <p:pic>
        <p:nvPicPr>
          <p:cNvPr id="10" name="图片 9" descr="图片包含 文本&#10;&#10;描述已自动生成">
            <a:extLst>
              <a:ext uri="{FF2B5EF4-FFF2-40B4-BE49-F238E27FC236}">
                <a16:creationId xmlns:a16="http://schemas.microsoft.com/office/drawing/2014/main" id="{BCFA97F6-AD71-4689-B071-868435E3AA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00" y="2103689"/>
            <a:ext cx="3886200" cy="1457325"/>
          </a:xfrm>
          <a:prstGeom prst="rect">
            <a:avLst/>
          </a:prstGeom>
        </p:spPr>
      </p:pic>
      <p:pic>
        <p:nvPicPr>
          <p:cNvPr id="12" name="图片 11" descr="图片包含 文本&#10;&#10;描述已自动生成">
            <a:extLst>
              <a:ext uri="{FF2B5EF4-FFF2-40B4-BE49-F238E27FC236}">
                <a16:creationId xmlns:a16="http://schemas.microsoft.com/office/drawing/2014/main" id="{D9C68B80-736A-4923-65C7-93724FD239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000" y="3209769"/>
            <a:ext cx="3886200" cy="1457325"/>
          </a:xfrm>
          <a:prstGeom prst="rect">
            <a:avLst/>
          </a:prstGeom>
        </p:spPr>
      </p:pic>
      <p:pic>
        <p:nvPicPr>
          <p:cNvPr id="14" name="图片 13" descr="图片包含 文本&#10;&#10;描述已自动生成">
            <a:extLst>
              <a:ext uri="{FF2B5EF4-FFF2-40B4-BE49-F238E27FC236}">
                <a16:creationId xmlns:a16="http://schemas.microsoft.com/office/drawing/2014/main" id="{1E95521D-A28A-EDF5-59B2-F6EC2DD9AB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00" y="4315279"/>
            <a:ext cx="3886200" cy="1457325"/>
          </a:xfrm>
          <a:prstGeom prst="rect">
            <a:avLst/>
          </a:prstGeom>
        </p:spPr>
      </p:pic>
      <p:pic>
        <p:nvPicPr>
          <p:cNvPr id="16" name="图片 15" descr="图片包含 文本&#10;&#10;描述已自动生成">
            <a:extLst>
              <a:ext uri="{FF2B5EF4-FFF2-40B4-BE49-F238E27FC236}">
                <a16:creationId xmlns:a16="http://schemas.microsoft.com/office/drawing/2014/main" id="{4E498829-21BC-9434-A0C5-3EF0AF3A15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000" y="5402973"/>
            <a:ext cx="3886200" cy="1457325"/>
          </a:xfrm>
          <a:prstGeom prst="rect">
            <a:avLst/>
          </a:prstGeom>
        </p:spPr>
      </p:pic>
      <p:sp>
        <p:nvSpPr>
          <p:cNvPr id="19" name="文本框 18">
            <a:extLst>
              <a:ext uri="{FF2B5EF4-FFF2-40B4-BE49-F238E27FC236}">
                <a16:creationId xmlns:a16="http://schemas.microsoft.com/office/drawing/2014/main" id="{F7A18906-8195-4146-A9D1-A7326A41361C}"/>
              </a:ext>
            </a:extLst>
          </p:cNvPr>
          <p:cNvSpPr txBox="1"/>
          <p:nvPr/>
        </p:nvSpPr>
        <p:spPr>
          <a:xfrm>
            <a:off x="2406569" y="1651476"/>
            <a:ext cx="1114728"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800" dirty="0">
                <a:solidFill>
                  <a:schemeClr val="bg1"/>
                </a:solidFill>
                <a:sym typeface="Helvetica"/>
              </a:rPr>
              <a:t>T=0.33ps</a:t>
            </a:r>
            <a:endParaRPr lang="zh-CN" altLang="en-US" sz="1800" dirty="0">
              <a:solidFill>
                <a:schemeClr val="bg1"/>
              </a:solidFill>
              <a:sym typeface="Helvetica"/>
            </a:endParaRPr>
          </a:p>
        </p:txBody>
      </p:sp>
      <p:sp>
        <p:nvSpPr>
          <p:cNvPr id="18" name="右箭头 17">
            <a:extLst>
              <a:ext uri="{FF2B5EF4-FFF2-40B4-BE49-F238E27FC236}">
                <a16:creationId xmlns:a16="http://schemas.microsoft.com/office/drawing/2014/main" id="{183BB9B8-2FCB-A78B-996F-CBBAD3B53E0C}"/>
              </a:ext>
            </a:extLst>
          </p:cNvPr>
          <p:cNvSpPr/>
          <p:nvPr/>
        </p:nvSpPr>
        <p:spPr>
          <a:xfrm>
            <a:off x="667857" y="726962"/>
            <a:ext cx="775194" cy="541899"/>
          </a:xfrm>
          <a:prstGeom prst="rightArrow">
            <a:avLst>
              <a:gd name="adj1" fmla="val 32195"/>
              <a:gd name="adj2" fmla="val 36152"/>
            </a:avLst>
          </a:prstGeom>
          <a:solidFill>
            <a:srgbClr val="C00000"/>
          </a:solidFill>
          <a:ln w="50800" cap="flat">
            <a:solidFill>
              <a:srgbClr val="C0000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dirty="0">
              <a:sym typeface="Helvetica"/>
            </a:endParaRPr>
          </a:p>
        </p:txBody>
      </p:sp>
      <p:sp>
        <p:nvSpPr>
          <p:cNvPr id="20" name="文本框 19">
            <a:extLst>
              <a:ext uri="{FF2B5EF4-FFF2-40B4-BE49-F238E27FC236}">
                <a16:creationId xmlns:a16="http://schemas.microsoft.com/office/drawing/2014/main" id="{14E3B7C9-C574-5DCA-7E9D-B1DD64DE8176}"/>
              </a:ext>
            </a:extLst>
          </p:cNvPr>
          <p:cNvSpPr txBox="1"/>
          <p:nvPr/>
        </p:nvSpPr>
        <p:spPr>
          <a:xfrm>
            <a:off x="638984" y="797855"/>
            <a:ext cx="961215"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800" b="1" dirty="0" err="1">
                <a:solidFill>
                  <a:schemeClr val="bg1"/>
                </a:solidFill>
                <a:sym typeface="Helvetica"/>
              </a:rPr>
              <a:t>Ti</a:t>
            </a:r>
            <a:r>
              <a:rPr lang="en-US" altLang="zh-CN" sz="1800" b="1" dirty="0" err="1">
                <a:solidFill>
                  <a:schemeClr val="bg1"/>
                </a:solidFill>
              </a:rPr>
              <a:t>:Sa</a:t>
            </a:r>
            <a:endParaRPr lang="zh-CN" altLang="en-US" sz="1800" b="1" dirty="0">
              <a:solidFill>
                <a:schemeClr val="bg1"/>
              </a:solidFill>
              <a:sym typeface="Helvetica"/>
            </a:endParaRPr>
          </a:p>
        </p:txBody>
      </p:sp>
      <p:sp>
        <p:nvSpPr>
          <p:cNvPr id="25" name="文本框 24">
            <a:extLst>
              <a:ext uri="{FF2B5EF4-FFF2-40B4-BE49-F238E27FC236}">
                <a16:creationId xmlns:a16="http://schemas.microsoft.com/office/drawing/2014/main" id="{C1DFF753-A620-7B67-813B-6DD97100D675}"/>
              </a:ext>
            </a:extLst>
          </p:cNvPr>
          <p:cNvSpPr txBox="1"/>
          <p:nvPr/>
        </p:nvSpPr>
        <p:spPr>
          <a:xfrm>
            <a:off x="2433619" y="2766500"/>
            <a:ext cx="1114728"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800" dirty="0">
                <a:solidFill>
                  <a:schemeClr val="bg1"/>
                </a:solidFill>
                <a:sym typeface="Helvetica"/>
              </a:rPr>
              <a:t>T=0.67ps</a:t>
            </a:r>
            <a:endParaRPr lang="zh-CN" altLang="en-US" sz="1800" dirty="0">
              <a:solidFill>
                <a:schemeClr val="bg1"/>
              </a:solidFill>
              <a:sym typeface="Helvetica"/>
            </a:endParaRPr>
          </a:p>
        </p:txBody>
      </p:sp>
      <p:sp>
        <p:nvSpPr>
          <p:cNvPr id="26" name="文本框 25">
            <a:extLst>
              <a:ext uri="{FF2B5EF4-FFF2-40B4-BE49-F238E27FC236}">
                <a16:creationId xmlns:a16="http://schemas.microsoft.com/office/drawing/2014/main" id="{B8BA5E2A-29C9-0778-93F5-A4D659A17DED}"/>
              </a:ext>
            </a:extLst>
          </p:cNvPr>
          <p:cNvSpPr txBox="1"/>
          <p:nvPr/>
        </p:nvSpPr>
        <p:spPr>
          <a:xfrm>
            <a:off x="2467529" y="3893068"/>
            <a:ext cx="1114728"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800" dirty="0">
                <a:solidFill>
                  <a:schemeClr val="bg1"/>
                </a:solidFill>
                <a:sym typeface="Helvetica"/>
              </a:rPr>
              <a:t>T=1ps</a:t>
            </a:r>
            <a:endParaRPr lang="zh-CN" altLang="en-US" sz="1800" dirty="0">
              <a:solidFill>
                <a:schemeClr val="bg1"/>
              </a:solidFill>
              <a:sym typeface="Helvetica"/>
            </a:endParaRPr>
          </a:p>
        </p:txBody>
      </p:sp>
      <p:sp>
        <p:nvSpPr>
          <p:cNvPr id="27" name="文本框 26">
            <a:extLst>
              <a:ext uri="{FF2B5EF4-FFF2-40B4-BE49-F238E27FC236}">
                <a16:creationId xmlns:a16="http://schemas.microsoft.com/office/drawing/2014/main" id="{A3A4DDC9-E3F2-A288-352D-E918172DB7B7}"/>
              </a:ext>
            </a:extLst>
          </p:cNvPr>
          <p:cNvSpPr txBox="1"/>
          <p:nvPr/>
        </p:nvSpPr>
        <p:spPr>
          <a:xfrm>
            <a:off x="2350046" y="4990667"/>
            <a:ext cx="1114728"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800" dirty="0">
                <a:solidFill>
                  <a:schemeClr val="bg1"/>
                </a:solidFill>
                <a:sym typeface="Helvetica"/>
              </a:rPr>
              <a:t>T=1.33ps</a:t>
            </a:r>
            <a:endParaRPr lang="zh-CN" altLang="en-US" sz="1800" dirty="0">
              <a:solidFill>
                <a:schemeClr val="bg1"/>
              </a:solidFill>
              <a:sym typeface="Helvetica"/>
            </a:endParaRPr>
          </a:p>
        </p:txBody>
      </p:sp>
      <p:sp>
        <p:nvSpPr>
          <p:cNvPr id="28" name="文本框 27">
            <a:extLst>
              <a:ext uri="{FF2B5EF4-FFF2-40B4-BE49-F238E27FC236}">
                <a16:creationId xmlns:a16="http://schemas.microsoft.com/office/drawing/2014/main" id="{95CD0FD4-BC75-EAB7-A016-7525A6490EEB}"/>
              </a:ext>
            </a:extLst>
          </p:cNvPr>
          <p:cNvSpPr txBox="1"/>
          <p:nvPr/>
        </p:nvSpPr>
        <p:spPr>
          <a:xfrm>
            <a:off x="2430082" y="6106449"/>
            <a:ext cx="1114728"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800" dirty="0">
                <a:solidFill>
                  <a:schemeClr val="bg1"/>
                </a:solidFill>
                <a:sym typeface="Helvetica"/>
              </a:rPr>
              <a:t>T=1.67ps</a:t>
            </a:r>
            <a:endParaRPr lang="zh-CN" altLang="en-US" sz="1800" dirty="0">
              <a:solidFill>
                <a:schemeClr val="bg1"/>
              </a:solidFill>
              <a:sym typeface="Helvetica"/>
            </a:endParaRPr>
          </a:p>
        </p:txBody>
      </p:sp>
      <p:pic>
        <p:nvPicPr>
          <p:cNvPr id="34" name="图片 33" descr="图表, 折线图&#10;&#10;描述已自动生成">
            <a:extLst>
              <a:ext uri="{FF2B5EF4-FFF2-40B4-BE49-F238E27FC236}">
                <a16:creationId xmlns:a16="http://schemas.microsoft.com/office/drawing/2014/main" id="{0E998686-97C7-E82A-F747-FB719B7370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9669" y="1028054"/>
            <a:ext cx="3886200" cy="1457325"/>
          </a:xfrm>
          <a:prstGeom prst="rect">
            <a:avLst/>
          </a:prstGeom>
        </p:spPr>
      </p:pic>
      <p:pic>
        <p:nvPicPr>
          <p:cNvPr id="36" name="图片 35" descr="图表, 折线图, 散点图&#10;&#10;描述已自动生成">
            <a:extLst>
              <a:ext uri="{FF2B5EF4-FFF2-40B4-BE49-F238E27FC236}">
                <a16:creationId xmlns:a16="http://schemas.microsoft.com/office/drawing/2014/main" id="{8175F7C7-D635-1CC5-42C5-54784FE0F6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9669" y="2110513"/>
            <a:ext cx="3886200" cy="1457325"/>
          </a:xfrm>
          <a:prstGeom prst="rect">
            <a:avLst/>
          </a:prstGeom>
        </p:spPr>
      </p:pic>
      <p:pic>
        <p:nvPicPr>
          <p:cNvPr id="38" name="图片 37" descr="图形用户界面, 图表, 折线图, 散点图&#10;&#10;描述已自动生成">
            <a:extLst>
              <a:ext uri="{FF2B5EF4-FFF2-40B4-BE49-F238E27FC236}">
                <a16:creationId xmlns:a16="http://schemas.microsoft.com/office/drawing/2014/main" id="{0DF59051-F82A-74AF-42EC-C3AC4B80CE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46239" y="3188620"/>
            <a:ext cx="3886200" cy="1457325"/>
          </a:xfrm>
          <a:prstGeom prst="rect">
            <a:avLst/>
          </a:prstGeom>
        </p:spPr>
      </p:pic>
      <p:pic>
        <p:nvPicPr>
          <p:cNvPr id="40" name="图片 39" descr="图表, 折线图, 散点图&#10;&#10;描述已自动生成">
            <a:extLst>
              <a:ext uri="{FF2B5EF4-FFF2-40B4-BE49-F238E27FC236}">
                <a16:creationId xmlns:a16="http://schemas.microsoft.com/office/drawing/2014/main" id="{261C9D81-CBA8-4B46-B8F4-7975D2ABEF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42809" y="4271079"/>
            <a:ext cx="3886200" cy="1457325"/>
          </a:xfrm>
          <a:prstGeom prst="rect">
            <a:avLst/>
          </a:prstGeom>
        </p:spPr>
      </p:pic>
      <p:pic>
        <p:nvPicPr>
          <p:cNvPr id="42" name="图片 41" descr="图表, 折线图&#10;&#10;描述已自动生成">
            <a:extLst>
              <a:ext uri="{FF2B5EF4-FFF2-40B4-BE49-F238E27FC236}">
                <a16:creationId xmlns:a16="http://schemas.microsoft.com/office/drawing/2014/main" id="{8827923A-4BDE-6B43-A21D-3C8E77C546A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50525" y="5377786"/>
            <a:ext cx="3886200" cy="1457325"/>
          </a:xfrm>
          <a:prstGeom prst="rect">
            <a:avLst/>
          </a:prstGeom>
        </p:spPr>
      </p:pic>
      <p:sp>
        <p:nvSpPr>
          <p:cNvPr id="43" name="Ti:S pulse length &gt;70 fs…">
            <a:extLst>
              <a:ext uri="{FF2B5EF4-FFF2-40B4-BE49-F238E27FC236}">
                <a16:creationId xmlns:a16="http://schemas.microsoft.com/office/drawing/2014/main" id="{91D10465-8158-549B-798C-AAE490630537}"/>
              </a:ext>
            </a:extLst>
          </p:cNvPr>
          <p:cNvSpPr txBox="1"/>
          <p:nvPr/>
        </p:nvSpPr>
        <p:spPr>
          <a:xfrm>
            <a:off x="8229009" y="2714913"/>
            <a:ext cx="3962991" cy="1323439"/>
          </a:xfrm>
          <a:prstGeom prst="rect">
            <a:avLst/>
          </a:prstGeom>
          <a:solidFill>
            <a:schemeClr val="bg1"/>
          </a:solid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buSzPct val="150000"/>
              <a:defRPr sz="4000"/>
            </a:pPr>
            <a:r>
              <a:rPr lang="en-US" sz="1600" dirty="0"/>
              <a:t>Excite an ionization front </a:t>
            </a:r>
          </a:p>
          <a:p>
            <a:pPr>
              <a:buSzPct val="150000"/>
              <a:defRPr sz="4000"/>
            </a:pPr>
            <a:r>
              <a:rPr lang="en-US" altLang="zh-CN" sz="1600" dirty="0"/>
              <a:t>length ~4</a:t>
            </a:r>
            <a:r>
              <a:rPr lang="en-US" sz="1600" dirty="0"/>
              <a:t>00 </a:t>
            </a:r>
            <a:r>
              <a:rPr lang="en-US" altLang="zh-CN" sz="1600" dirty="0"/>
              <a:t>µm (80 periods of CO2 B field</a:t>
            </a:r>
            <a:r>
              <a:rPr lang="en-US" sz="1600" dirty="0"/>
              <a:t>)</a:t>
            </a:r>
          </a:p>
          <a:p>
            <a:pPr>
              <a:buSzPct val="150000"/>
              <a:defRPr sz="4000"/>
            </a:pPr>
            <a:r>
              <a:rPr lang="en-US" sz="1600" dirty="0"/>
              <a:t>width &gt; 100</a:t>
            </a:r>
            <a:r>
              <a:rPr lang="en-US" altLang="zh-CN" sz="1600" dirty="0"/>
              <a:t> µm, much larger than half of the CO</a:t>
            </a:r>
            <a:r>
              <a:rPr lang="en-US" altLang="zh-CN" sz="1600" baseline="-25000" dirty="0"/>
              <a:t>2</a:t>
            </a:r>
            <a:r>
              <a:rPr lang="en-US" altLang="zh-CN" sz="1600" dirty="0"/>
              <a:t> wavelength.</a:t>
            </a:r>
          </a:p>
        </p:txBody>
      </p:sp>
      <p:sp>
        <p:nvSpPr>
          <p:cNvPr id="44" name="An upgrade of the Ti:S system is planned for implementation in the rest of this year:…">
            <a:extLst>
              <a:ext uri="{FF2B5EF4-FFF2-40B4-BE49-F238E27FC236}">
                <a16:creationId xmlns:a16="http://schemas.microsoft.com/office/drawing/2014/main" id="{E5B16D9B-6E8F-9655-37B9-893831A902A9}"/>
              </a:ext>
            </a:extLst>
          </p:cNvPr>
          <p:cNvSpPr txBox="1"/>
          <p:nvPr/>
        </p:nvSpPr>
        <p:spPr>
          <a:xfrm>
            <a:off x="8154601" y="5519571"/>
            <a:ext cx="3980151" cy="1200329"/>
          </a:xfrm>
          <a:prstGeom prst="rect">
            <a:avLst/>
          </a:prstGeom>
          <a:solidFill>
            <a:srgbClr val="FFFFFF"/>
          </a:solid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nSpc>
                <a:spcPct val="90000"/>
              </a:lnSpc>
              <a:defRPr sz="4000" b="1">
                <a:solidFill>
                  <a:srgbClr val="3284BF"/>
                </a:solidFill>
              </a:defRPr>
            </a:pPr>
            <a:r>
              <a:rPr lang="en-US" sz="1600" dirty="0"/>
              <a:t>Experimental Requirements on </a:t>
            </a:r>
            <a:r>
              <a:rPr lang="en-US" sz="1600" dirty="0" err="1"/>
              <a:t>Ti:Sa</a:t>
            </a:r>
            <a:r>
              <a:rPr lang="en-US" sz="1600" dirty="0"/>
              <a:t> laser system</a:t>
            </a:r>
            <a:endParaRPr sz="1600" dirty="0"/>
          </a:p>
          <a:p>
            <a:pPr marL="228600" indent="-228600">
              <a:lnSpc>
                <a:spcPct val="90000"/>
              </a:lnSpc>
              <a:buFont typeface="Arial" panose="020B0604020202020204" pitchFamily="34" charset="0"/>
              <a:buChar char="•"/>
              <a:defRPr sz="4000">
                <a:solidFill>
                  <a:srgbClr val="3284BF"/>
                </a:solidFill>
              </a:defRPr>
            </a:pPr>
            <a:r>
              <a:rPr lang="en-US" sz="1600" dirty="0"/>
              <a:t>High Laser Contrast / Eliminate the </a:t>
            </a:r>
            <a:r>
              <a:rPr lang="en-US" sz="1600" dirty="0" err="1"/>
              <a:t>prepulse</a:t>
            </a:r>
            <a:r>
              <a:rPr lang="en-US" sz="1600" dirty="0"/>
              <a:t> -&gt; </a:t>
            </a:r>
            <a:r>
              <a:rPr lang="en-US" sz="1600" b="1" dirty="0"/>
              <a:t>Complete</a:t>
            </a:r>
          </a:p>
          <a:p>
            <a:pPr marL="228600" indent="-228600">
              <a:lnSpc>
                <a:spcPct val="90000"/>
              </a:lnSpc>
              <a:buFont typeface="Arial" panose="020B0604020202020204" pitchFamily="34" charset="0"/>
              <a:buChar char="•"/>
              <a:defRPr sz="4000">
                <a:solidFill>
                  <a:srgbClr val="3284BF"/>
                </a:solidFill>
              </a:defRPr>
            </a:pPr>
            <a:r>
              <a:rPr lang="en-US" sz="1600" dirty="0"/>
              <a:t>Decrease the </a:t>
            </a:r>
            <a:r>
              <a:rPr sz="1600" dirty="0"/>
              <a:t>pulse length</a:t>
            </a:r>
            <a:r>
              <a:rPr lang="en-US" sz="1600" dirty="0"/>
              <a:t> </a:t>
            </a:r>
            <a:endParaRPr sz="1600" dirty="0"/>
          </a:p>
        </p:txBody>
      </p:sp>
      <p:cxnSp>
        <p:nvCxnSpPr>
          <p:cNvPr id="4" name="直线连接符 3">
            <a:extLst>
              <a:ext uri="{FF2B5EF4-FFF2-40B4-BE49-F238E27FC236}">
                <a16:creationId xmlns:a16="http://schemas.microsoft.com/office/drawing/2014/main" id="{23CEA453-2053-E372-4155-6E585604A494}"/>
              </a:ext>
            </a:extLst>
          </p:cNvPr>
          <p:cNvCxnSpPr/>
          <p:nvPr/>
        </p:nvCxnSpPr>
        <p:spPr>
          <a:xfrm>
            <a:off x="6422298" y="4309836"/>
            <a:ext cx="0" cy="1093137"/>
          </a:xfrm>
          <a:prstGeom prst="line">
            <a:avLst/>
          </a:prstGeom>
          <a:noFill/>
          <a:ln w="25400" cap="flat">
            <a:solidFill>
              <a:schemeClr val="tx1"/>
            </a:solidFill>
            <a:prstDash val="dash"/>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 name="直线连接符 4">
            <a:extLst>
              <a:ext uri="{FF2B5EF4-FFF2-40B4-BE49-F238E27FC236}">
                <a16:creationId xmlns:a16="http://schemas.microsoft.com/office/drawing/2014/main" id="{C70ECC88-56E7-59B9-AA29-015AC3EE4CF0}"/>
              </a:ext>
            </a:extLst>
          </p:cNvPr>
          <p:cNvCxnSpPr/>
          <p:nvPr/>
        </p:nvCxnSpPr>
        <p:spPr>
          <a:xfrm>
            <a:off x="6761997" y="4309836"/>
            <a:ext cx="0" cy="1093137"/>
          </a:xfrm>
          <a:prstGeom prst="line">
            <a:avLst/>
          </a:prstGeom>
          <a:noFill/>
          <a:ln w="25400" cap="flat">
            <a:solidFill>
              <a:schemeClr val="tx1"/>
            </a:solidFill>
            <a:prstDash val="dash"/>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7" name="文本框 6">
            <a:extLst>
              <a:ext uri="{FF2B5EF4-FFF2-40B4-BE49-F238E27FC236}">
                <a16:creationId xmlns:a16="http://schemas.microsoft.com/office/drawing/2014/main" id="{76E8E258-C028-1E7B-882E-7F94C9396152}"/>
              </a:ext>
            </a:extLst>
          </p:cNvPr>
          <p:cNvSpPr txBox="1"/>
          <p:nvPr/>
        </p:nvSpPr>
        <p:spPr>
          <a:xfrm>
            <a:off x="6761997" y="4304277"/>
            <a:ext cx="2785208"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400" dirty="0"/>
              <a:t>measured i</a:t>
            </a:r>
            <a:r>
              <a:rPr lang="en-US" altLang="zh-CN" sz="1400" dirty="0">
                <a:sym typeface="Helvetica"/>
              </a:rPr>
              <a:t>onization front</a:t>
            </a:r>
            <a:endParaRPr lang="zh-CN" altLang="en-US" sz="1400" dirty="0">
              <a:sym typeface="Helvetica"/>
            </a:endParaRPr>
          </a:p>
        </p:txBody>
      </p:sp>
      <p:grpSp>
        <p:nvGrpSpPr>
          <p:cNvPr id="32" name="组合 31">
            <a:extLst>
              <a:ext uri="{FF2B5EF4-FFF2-40B4-BE49-F238E27FC236}">
                <a16:creationId xmlns:a16="http://schemas.microsoft.com/office/drawing/2014/main" id="{9E739320-E740-276E-37DC-A65F8C4BE256}"/>
              </a:ext>
            </a:extLst>
          </p:cNvPr>
          <p:cNvGrpSpPr/>
          <p:nvPr/>
        </p:nvGrpSpPr>
        <p:grpSpPr>
          <a:xfrm>
            <a:off x="6062002" y="4442872"/>
            <a:ext cx="1363305" cy="858392"/>
            <a:chOff x="16744131" y="11757932"/>
            <a:chExt cx="2726610" cy="1676047"/>
          </a:xfrm>
        </p:grpSpPr>
        <p:cxnSp>
          <p:nvCxnSpPr>
            <p:cNvPr id="11" name="直线连接符 10">
              <a:extLst>
                <a:ext uri="{FF2B5EF4-FFF2-40B4-BE49-F238E27FC236}">
                  <a16:creationId xmlns:a16="http://schemas.microsoft.com/office/drawing/2014/main" id="{E2002E8C-F2B8-ECA4-97FF-1BE408D33833}"/>
                </a:ext>
              </a:extLst>
            </p:cNvPr>
            <p:cNvCxnSpPr/>
            <p:nvPr/>
          </p:nvCxnSpPr>
          <p:spPr>
            <a:xfrm>
              <a:off x="16744131" y="11757932"/>
              <a:ext cx="1343737" cy="0"/>
            </a:xfrm>
            <a:prstGeom prst="line">
              <a:avLst/>
            </a:prstGeom>
            <a:ln w="38100">
              <a:solidFill>
                <a:srgbClr val="65B93D"/>
              </a:solidFill>
            </a:ln>
          </p:spPr>
          <p:style>
            <a:lnRef idx="1">
              <a:schemeClr val="accent5"/>
            </a:lnRef>
            <a:fillRef idx="0">
              <a:schemeClr val="accent5"/>
            </a:fillRef>
            <a:effectRef idx="0">
              <a:schemeClr val="accent5"/>
            </a:effectRef>
            <a:fontRef idx="minor">
              <a:schemeClr val="tx1"/>
            </a:fontRef>
          </p:style>
        </p:cxnSp>
        <p:cxnSp>
          <p:nvCxnSpPr>
            <p:cNvPr id="13" name="直线连接符 12">
              <a:extLst>
                <a:ext uri="{FF2B5EF4-FFF2-40B4-BE49-F238E27FC236}">
                  <a16:creationId xmlns:a16="http://schemas.microsoft.com/office/drawing/2014/main" id="{D0561859-88F3-758C-91EC-E8AC74AEB158}"/>
                </a:ext>
              </a:extLst>
            </p:cNvPr>
            <p:cNvCxnSpPr>
              <a:cxnSpLocks/>
            </p:cNvCxnSpPr>
            <p:nvPr/>
          </p:nvCxnSpPr>
          <p:spPr>
            <a:xfrm>
              <a:off x="18077982" y="11757932"/>
              <a:ext cx="49240" cy="1661255"/>
            </a:xfrm>
            <a:prstGeom prst="line">
              <a:avLst/>
            </a:prstGeom>
            <a:ln w="38100">
              <a:solidFill>
                <a:srgbClr val="65B93D"/>
              </a:solidFill>
            </a:ln>
          </p:spPr>
          <p:style>
            <a:lnRef idx="1">
              <a:schemeClr val="accent5"/>
            </a:lnRef>
            <a:fillRef idx="0">
              <a:schemeClr val="accent5"/>
            </a:fillRef>
            <a:effectRef idx="0">
              <a:schemeClr val="accent5"/>
            </a:effectRef>
            <a:fontRef idx="minor">
              <a:schemeClr val="tx1"/>
            </a:fontRef>
          </p:style>
        </p:cxnSp>
        <p:cxnSp>
          <p:nvCxnSpPr>
            <p:cNvPr id="29" name="直线连接符 28">
              <a:extLst>
                <a:ext uri="{FF2B5EF4-FFF2-40B4-BE49-F238E27FC236}">
                  <a16:creationId xmlns:a16="http://schemas.microsoft.com/office/drawing/2014/main" id="{8820624C-3537-EB11-1FCA-34B56ED51B07}"/>
                </a:ext>
              </a:extLst>
            </p:cNvPr>
            <p:cNvCxnSpPr/>
            <p:nvPr/>
          </p:nvCxnSpPr>
          <p:spPr>
            <a:xfrm>
              <a:off x="18127004" y="13433979"/>
              <a:ext cx="1343737" cy="0"/>
            </a:xfrm>
            <a:prstGeom prst="line">
              <a:avLst/>
            </a:prstGeom>
            <a:ln w="38100">
              <a:solidFill>
                <a:srgbClr val="65B93D"/>
              </a:solidFill>
            </a:ln>
          </p:spPr>
          <p:style>
            <a:lnRef idx="1">
              <a:schemeClr val="accent5"/>
            </a:lnRef>
            <a:fillRef idx="0">
              <a:schemeClr val="accent5"/>
            </a:fillRef>
            <a:effectRef idx="0">
              <a:schemeClr val="accent5"/>
            </a:effectRef>
            <a:fontRef idx="minor">
              <a:schemeClr val="tx1"/>
            </a:fontRef>
          </p:style>
        </p:cxnSp>
      </p:grpSp>
      <p:sp>
        <p:nvSpPr>
          <p:cNvPr id="15" name="文本框 14">
            <a:extLst>
              <a:ext uri="{FF2B5EF4-FFF2-40B4-BE49-F238E27FC236}">
                <a16:creationId xmlns:a16="http://schemas.microsoft.com/office/drawing/2014/main" id="{1393E48A-8266-B93D-D3BB-228D9421FE89}"/>
              </a:ext>
            </a:extLst>
          </p:cNvPr>
          <p:cNvSpPr txBox="1"/>
          <p:nvPr/>
        </p:nvSpPr>
        <p:spPr>
          <a:xfrm>
            <a:off x="6761997" y="4542263"/>
            <a:ext cx="2785208"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400" dirty="0">
                <a:solidFill>
                  <a:srgbClr val="65B93D"/>
                </a:solidFill>
              </a:rPr>
              <a:t>required i</a:t>
            </a:r>
            <a:r>
              <a:rPr lang="en-US" altLang="zh-CN" sz="1400" dirty="0">
                <a:solidFill>
                  <a:srgbClr val="65B93D"/>
                </a:solidFill>
                <a:sym typeface="Helvetica"/>
              </a:rPr>
              <a:t>onization front</a:t>
            </a:r>
            <a:endParaRPr lang="zh-CN" altLang="en-US" sz="1400" dirty="0">
              <a:solidFill>
                <a:srgbClr val="65B93D"/>
              </a:solidFill>
              <a:sym typeface="Helvetica"/>
            </a:endParaRPr>
          </a:p>
        </p:txBody>
      </p:sp>
    </p:spTree>
    <p:extLst>
      <p:ext uri="{BB962C8B-B14F-4D97-AF65-F5344CB8AC3E}">
        <p14:creationId xmlns:p14="http://schemas.microsoft.com/office/powerpoint/2010/main" val="211367279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C327EF4-A88E-EBAE-3564-5D4E48DC5DDF}"/>
              </a:ext>
            </a:extLst>
          </p:cNvPr>
          <p:cNvSpPr>
            <a:spLocks noGrp="1"/>
          </p:cNvSpPr>
          <p:nvPr>
            <p:ph type="body" sz="quarter" idx="32"/>
          </p:nvPr>
        </p:nvSpPr>
        <p:spPr>
          <a:xfrm>
            <a:off x="853440" y="2071802"/>
            <a:ext cx="10363200" cy="2379113"/>
          </a:xfrm>
        </p:spPr>
        <p:txBody>
          <a:bodyPr/>
          <a:lstStyle/>
          <a:p>
            <a:pPr algn="ctr"/>
            <a:endParaRPr lang="en-US" sz="2400" dirty="0"/>
          </a:p>
          <a:p>
            <a:pPr algn="ctr"/>
            <a:r>
              <a:rPr lang="en-US" sz="2400" dirty="0"/>
              <a:t>AE-99</a:t>
            </a:r>
          </a:p>
          <a:p>
            <a:pPr algn="ctr"/>
            <a:r>
              <a:rPr lang="en-US" sz="2400" dirty="0"/>
              <a:t>Characterization of the Wentzel-</a:t>
            </a:r>
            <a:r>
              <a:rPr lang="en-US" sz="2400" dirty="0" err="1"/>
              <a:t>Kramers</a:t>
            </a:r>
            <a:r>
              <a:rPr lang="en-US" sz="2400" dirty="0"/>
              <a:t>-Brillouin amplification limit to parametric instabilities by utilizing Backwards Stimulated Raman Scattering in a plasma density gradient</a:t>
            </a:r>
          </a:p>
          <a:p>
            <a:endParaRPr lang="en-CA" sz="2400" dirty="0"/>
          </a:p>
        </p:txBody>
      </p:sp>
      <p:sp>
        <p:nvSpPr>
          <p:cNvPr id="3" name="Content Placeholder 1"/>
          <p:cNvSpPr txBox="1"/>
          <p:nvPr/>
        </p:nvSpPr>
        <p:spPr>
          <a:xfrm>
            <a:off x="9409671" y="5859047"/>
            <a:ext cx="2094470" cy="5714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65" b="0" kern="1200">
                <a:solidFill>
                  <a:schemeClr val="bg1"/>
                </a:solidFill>
                <a:latin typeface="Helvetica" pitchFamily="2" charset="0"/>
                <a:ea typeface="+mn-ea"/>
                <a:cs typeface="+mn-cs"/>
              </a:defRPr>
            </a:lvl1pPr>
            <a:lvl2pPr marL="597535" indent="-231775" algn="l" defTabSz="914400" rtl="0" eaLnBrk="1" latinLnBrk="0" hangingPunct="1">
              <a:lnSpc>
                <a:spcPct val="90000"/>
              </a:lnSpc>
              <a:spcBef>
                <a:spcPts val="500"/>
              </a:spcBef>
              <a:buFont typeface="Arial" panose="020B0604020202020204" pitchFamily="34" charset="0"/>
              <a:buChar char="•"/>
              <a:defRPr sz="1865" b="0" kern="1200">
                <a:solidFill>
                  <a:schemeClr val="bg1"/>
                </a:solidFill>
                <a:latin typeface="Helvetica" pitchFamily="2" charset="0"/>
                <a:ea typeface="+mn-ea"/>
                <a:cs typeface="+mn-cs"/>
              </a:defRPr>
            </a:lvl2pPr>
            <a:lvl3pPr marL="963295" indent="-228600" algn="l" defTabSz="914400" rtl="0" eaLnBrk="1" latinLnBrk="0" hangingPunct="1">
              <a:lnSpc>
                <a:spcPct val="90000"/>
              </a:lnSpc>
              <a:spcBef>
                <a:spcPts val="500"/>
              </a:spcBef>
              <a:buFont typeface="Arial" panose="020B0604020202020204" pitchFamily="34" charset="0"/>
              <a:buChar char="•"/>
              <a:defRPr sz="1865" b="0" kern="1200">
                <a:solidFill>
                  <a:schemeClr val="bg1"/>
                </a:solidFill>
                <a:latin typeface="Helvetica" pitchFamily="2" charset="0"/>
                <a:ea typeface="+mn-ea"/>
                <a:cs typeface="+mn-cs"/>
              </a:defRPr>
            </a:lvl3pPr>
            <a:lvl4pPr marL="1329055" indent="-228600" algn="l" defTabSz="914400" rtl="0" eaLnBrk="1" latinLnBrk="0" hangingPunct="1">
              <a:lnSpc>
                <a:spcPct val="90000"/>
              </a:lnSpc>
              <a:spcBef>
                <a:spcPts val="500"/>
              </a:spcBef>
              <a:buFont typeface="Arial" panose="020B0604020202020204" pitchFamily="34" charset="0"/>
              <a:buChar char="•"/>
              <a:defRPr sz="1865" b="0" i="0" kern="1200">
                <a:solidFill>
                  <a:schemeClr val="bg1"/>
                </a:solidFill>
                <a:latin typeface="Helvetica" pitchFamily="2" charset="0"/>
                <a:ea typeface="+mn-ea"/>
                <a:cs typeface="+mn-cs"/>
              </a:defRPr>
            </a:lvl4pPr>
            <a:lvl5pPr marL="1694815" indent="-228600" algn="l" defTabSz="914400" rtl="0" eaLnBrk="1" latinLnBrk="0" hangingPunct="1">
              <a:lnSpc>
                <a:spcPct val="90000"/>
              </a:lnSpc>
              <a:spcBef>
                <a:spcPts val="500"/>
              </a:spcBef>
              <a:buFont typeface="Arial" panose="020B0604020202020204" pitchFamily="34" charset="0"/>
              <a:buChar char="•"/>
              <a:defRPr sz="1865" b="0" kern="1200">
                <a:solidFill>
                  <a:schemeClr val="bg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Presenter:</a:t>
            </a:r>
            <a:r>
              <a:rPr lang="en-US" dirty="0"/>
              <a:t> Mitchell Sinclair</a:t>
            </a:r>
          </a:p>
        </p:txBody>
      </p:sp>
      <p:sp>
        <p:nvSpPr>
          <p:cNvPr id="4" name="Content Placeholder 2"/>
          <p:cNvSpPr txBox="1"/>
          <p:nvPr/>
        </p:nvSpPr>
        <p:spPr>
          <a:xfrm>
            <a:off x="853438" y="5869279"/>
            <a:ext cx="1574665" cy="5714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65" b="0" kern="1200">
                <a:solidFill>
                  <a:schemeClr val="bg1"/>
                </a:solidFill>
                <a:latin typeface="Helvetica" pitchFamily="2" charset="0"/>
                <a:ea typeface="+mn-ea"/>
                <a:cs typeface="+mn-cs"/>
              </a:defRPr>
            </a:lvl1pPr>
            <a:lvl2pPr marL="597535" indent="-231775" algn="l" defTabSz="914400" rtl="0" eaLnBrk="1" latinLnBrk="0" hangingPunct="1">
              <a:lnSpc>
                <a:spcPct val="90000"/>
              </a:lnSpc>
              <a:spcBef>
                <a:spcPts val="500"/>
              </a:spcBef>
              <a:buFont typeface="Arial" panose="020B0604020202020204" pitchFamily="34" charset="0"/>
              <a:buChar char="•"/>
              <a:defRPr sz="1865" b="0" kern="1200">
                <a:solidFill>
                  <a:schemeClr val="bg1"/>
                </a:solidFill>
                <a:latin typeface="Helvetica" pitchFamily="2" charset="0"/>
                <a:ea typeface="+mn-ea"/>
                <a:cs typeface="+mn-cs"/>
              </a:defRPr>
            </a:lvl2pPr>
            <a:lvl3pPr marL="963295" indent="-228600" algn="l" defTabSz="914400" rtl="0" eaLnBrk="1" latinLnBrk="0" hangingPunct="1">
              <a:lnSpc>
                <a:spcPct val="90000"/>
              </a:lnSpc>
              <a:spcBef>
                <a:spcPts val="500"/>
              </a:spcBef>
              <a:buFont typeface="Arial" panose="020B0604020202020204" pitchFamily="34" charset="0"/>
              <a:buChar char="•"/>
              <a:defRPr sz="1865" b="0" kern="1200">
                <a:solidFill>
                  <a:schemeClr val="bg1"/>
                </a:solidFill>
                <a:latin typeface="Helvetica" pitchFamily="2" charset="0"/>
                <a:ea typeface="+mn-ea"/>
                <a:cs typeface="+mn-cs"/>
              </a:defRPr>
            </a:lvl3pPr>
            <a:lvl4pPr marL="1329055" indent="-228600" algn="l" defTabSz="914400" rtl="0" eaLnBrk="1" latinLnBrk="0" hangingPunct="1">
              <a:lnSpc>
                <a:spcPct val="90000"/>
              </a:lnSpc>
              <a:spcBef>
                <a:spcPts val="500"/>
              </a:spcBef>
              <a:buFont typeface="Arial" panose="020B0604020202020204" pitchFamily="34" charset="0"/>
              <a:buChar char="•"/>
              <a:defRPr sz="1865" b="0" i="0" kern="1200">
                <a:solidFill>
                  <a:schemeClr val="bg1"/>
                </a:solidFill>
                <a:latin typeface="Helvetica" pitchFamily="2" charset="0"/>
                <a:ea typeface="+mn-ea"/>
                <a:cs typeface="+mn-cs"/>
              </a:defRPr>
            </a:lvl4pPr>
            <a:lvl5pPr marL="1694815" indent="-228600" algn="l" defTabSz="914400" rtl="0" eaLnBrk="1" latinLnBrk="0" hangingPunct="1">
              <a:lnSpc>
                <a:spcPct val="90000"/>
              </a:lnSpc>
              <a:spcBef>
                <a:spcPts val="500"/>
              </a:spcBef>
              <a:buFont typeface="Arial" panose="020B0604020202020204" pitchFamily="34" charset="0"/>
              <a:buChar char="•"/>
              <a:defRPr sz="1865" b="0" kern="1200">
                <a:solidFill>
                  <a:schemeClr val="bg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buNone/>
            </a:pPr>
            <a:r>
              <a:rPr lang="en-US" b="1" dirty="0"/>
              <a:t>PI: </a:t>
            </a:r>
          </a:p>
          <a:p>
            <a:pPr marL="0" indent="0" fontAlgn="auto">
              <a:lnSpc>
                <a:spcPct val="100000"/>
              </a:lnSpc>
              <a:spcBef>
                <a:spcPts val="0"/>
              </a:spcBef>
              <a:buNone/>
            </a:pPr>
            <a:r>
              <a:rPr lang="en-US" dirty="0"/>
              <a:t>C. Joshi</a:t>
            </a:r>
          </a:p>
        </p:txBody>
      </p:sp>
      <p:sp>
        <p:nvSpPr>
          <p:cNvPr id="5" name="Content Placeholder 2"/>
          <p:cNvSpPr txBox="1"/>
          <p:nvPr/>
        </p:nvSpPr>
        <p:spPr>
          <a:xfrm>
            <a:off x="2428103" y="4865922"/>
            <a:ext cx="6164354" cy="1935915"/>
          </a:xfrm>
          <a:prstGeom prst="rect">
            <a:avLst/>
          </a:prstGeom>
        </p:spPr>
        <p:txBody>
          <a:bodyPr vert="horz" wrap="square" lIns="9144"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bg1"/>
                </a:solidFill>
                <a:latin typeface="Helvetica" pitchFamily="2" charset="0"/>
                <a:ea typeface="+mn-ea"/>
                <a:cs typeface="+mn-cs"/>
              </a:defRPr>
            </a:lvl1pPr>
            <a:lvl2pPr marL="597535" indent="-231775" algn="l" defTabSz="914400" rtl="0" eaLnBrk="1" latinLnBrk="0" hangingPunct="1">
              <a:lnSpc>
                <a:spcPct val="90000"/>
              </a:lnSpc>
              <a:spcBef>
                <a:spcPts val="500"/>
              </a:spcBef>
              <a:buFont typeface="Arial" panose="020B0604020202020204" pitchFamily="34" charset="0"/>
              <a:buChar char="•"/>
              <a:defRPr sz="1865" b="0" kern="1200">
                <a:solidFill>
                  <a:schemeClr val="bg1"/>
                </a:solidFill>
                <a:latin typeface="Helvetica" pitchFamily="2" charset="0"/>
                <a:ea typeface="+mn-ea"/>
                <a:cs typeface="+mn-cs"/>
              </a:defRPr>
            </a:lvl2pPr>
            <a:lvl3pPr marL="963295" indent="-228600" algn="l" defTabSz="914400" rtl="0" eaLnBrk="1" latinLnBrk="0" hangingPunct="1">
              <a:lnSpc>
                <a:spcPct val="90000"/>
              </a:lnSpc>
              <a:spcBef>
                <a:spcPts val="500"/>
              </a:spcBef>
              <a:buFont typeface="Arial" panose="020B0604020202020204" pitchFamily="34" charset="0"/>
              <a:buChar char="•"/>
              <a:defRPr sz="1865" b="0" kern="1200">
                <a:solidFill>
                  <a:schemeClr val="bg1"/>
                </a:solidFill>
                <a:latin typeface="Helvetica" pitchFamily="2" charset="0"/>
                <a:ea typeface="+mn-ea"/>
                <a:cs typeface="+mn-cs"/>
              </a:defRPr>
            </a:lvl3pPr>
            <a:lvl4pPr marL="1329055" indent="-228600" algn="l" defTabSz="914400" rtl="0" eaLnBrk="1" latinLnBrk="0" hangingPunct="1">
              <a:lnSpc>
                <a:spcPct val="90000"/>
              </a:lnSpc>
              <a:spcBef>
                <a:spcPts val="500"/>
              </a:spcBef>
              <a:buFont typeface="Arial" panose="020B0604020202020204" pitchFamily="34" charset="0"/>
              <a:buChar char="•"/>
              <a:defRPr sz="1865" b="0" i="0" kern="1200">
                <a:solidFill>
                  <a:schemeClr val="bg1"/>
                </a:solidFill>
                <a:latin typeface="Helvetica" pitchFamily="2" charset="0"/>
                <a:ea typeface="+mn-ea"/>
                <a:cs typeface="+mn-cs"/>
              </a:defRPr>
            </a:lvl4pPr>
            <a:lvl5pPr marL="1694815" indent="-228600" algn="l" defTabSz="914400" rtl="0" eaLnBrk="1" latinLnBrk="0" hangingPunct="1">
              <a:lnSpc>
                <a:spcPct val="90000"/>
              </a:lnSpc>
              <a:spcBef>
                <a:spcPts val="500"/>
              </a:spcBef>
              <a:buFont typeface="Arial" panose="020B0604020202020204" pitchFamily="34" charset="0"/>
              <a:buChar char="•"/>
              <a:defRPr sz="1865" b="0" kern="1200">
                <a:solidFill>
                  <a:schemeClr val="bg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t>Collaborators</a:t>
            </a:r>
          </a:p>
          <a:p>
            <a:pPr algn="ctr"/>
            <a:r>
              <a:rPr lang="en-US" sz="1400" b="1" dirty="0"/>
              <a:t>UCLA: </a:t>
            </a:r>
            <a:r>
              <a:rPr lang="en-US" sz="1400" dirty="0" err="1"/>
              <a:t>Yipeng</a:t>
            </a:r>
            <a:r>
              <a:rPr lang="en-US" sz="1400" dirty="0"/>
              <a:t> Wu, Audrey Farrell, </a:t>
            </a:r>
            <a:r>
              <a:rPr lang="en-US" sz="1400" dirty="0" err="1"/>
              <a:t>Chaojie</a:t>
            </a:r>
            <a:r>
              <a:rPr lang="en-US" sz="1400" dirty="0"/>
              <a:t> Zhang, Ken Marsh, Chris Clayton, Humberto Figueroa Lopez, Frank Tsung, Warren Mori, Chan Joshi (PI)</a:t>
            </a:r>
          </a:p>
          <a:p>
            <a:pPr algn="ctr"/>
            <a:r>
              <a:rPr lang="en-US" sz="1400" b="1" dirty="0"/>
              <a:t>SBU</a:t>
            </a:r>
            <a:r>
              <a:rPr lang="en-US" sz="1400" dirty="0"/>
              <a:t>: Irina </a:t>
            </a:r>
            <a:r>
              <a:rPr lang="en-US" sz="1400" dirty="0" err="1"/>
              <a:t>Petrushina</a:t>
            </a:r>
            <a:r>
              <a:rPr lang="en-US" sz="1400" dirty="0"/>
              <a:t>, </a:t>
            </a:r>
            <a:r>
              <a:rPr kumimoji="0" lang="en-US" sz="1400" b="0" i="0" u="none" strike="noStrike" kern="1200" cap="none" spc="0" normalizeH="0" baseline="0" noProof="0" dirty="0">
                <a:ln>
                  <a:noFill/>
                </a:ln>
                <a:solidFill>
                  <a:srgbClr val="FFFFFF"/>
                </a:solidFill>
                <a:effectLst/>
                <a:uLnTx/>
                <a:uFillTx/>
                <a:latin typeface="Helvetica"/>
                <a:ea typeface="+mn-ea"/>
                <a:cs typeface="+mn-cs"/>
              </a:rPr>
              <a:t>Apurva Gaikwad, </a:t>
            </a:r>
            <a:r>
              <a:rPr lang="en-US" sz="1400" dirty="0"/>
              <a:t>Navid </a:t>
            </a:r>
            <a:r>
              <a:rPr lang="en-US" sz="1400" dirty="0" err="1"/>
              <a:t>Vafaei-Najafabadi</a:t>
            </a:r>
            <a:endParaRPr lang="en-US" sz="1400" dirty="0"/>
          </a:p>
          <a:p>
            <a:pPr algn="ctr"/>
            <a:r>
              <a:rPr lang="en-US" sz="1400" b="1" dirty="0"/>
              <a:t>ATF: </a:t>
            </a:r>
            <a:r>
              <a:rPr lang="en-US" sz="1400" dirty="0"/>
              <a:t>I. </a:t>
            </a:r>
            <a:r>
              <a:rPr lang="en-US" sz="1400" dirty="0" err="1"/>
              <a:t>Pogorelsky</a:t>
            </a:r>
            <a:r>
              <a:rPr lang="en-US" sz="1400" dirty="0"/>
              <a:t>, M. </a:t>
            </a:r>
            <a:r>
              <a:rPr lang="en-US" sz="1400" dirty="0" err="1"/>
              <a:t>Fedurin</a:t>
            </a:r>
            <a:r>
              <a:rPr lang="en-US" sz="1400" dirty="0"/>
              <a:t>, M. </a:t>
            </a:r>
            <a:r>
              <a:rPr lang="en-US" sz="1400" dirty="0" err="1"/>
              <a:t>Babzien</a:t>
            </a:r>
            <a:r>
              <a:rPr lang="en-US" sz="1400" dirty="0"/>
              <a:t>, M. </a:t>
            </a:r>
            <a:r>
              <a:rPr lang="en-US" sz="1400" dirty="0" err="1"/>
              <a:t>Polyanskiy</a:t>
            </a:r>
            <a:r>
              <a:rPr lang="en-US" sz="1400" dirty="0"/>
              <a:t>, W. Li, R. Kupfer, K. </a:t>
            </a:r>
            <a:r>
              <a:rPr lang="en-US" sz="1400" dirty="0" err="1"/>
              <a:t>Kusche</a:t>
            </a:r>
            <a:r>
              <a:rPr lang="en-US" sz="1400" dirty="0"/>
              <a:t>, A. Simmonds,  T. </a:t>
            </a:r>
            <a:r>
              <a:rPr lang="en-US" sz="1400" dirty="0" err="1"/>
              <a:t>Ilardi</a:t>
            </a:r>
            <a:r>
              <a:rPr lang="en-US" sz="1400" dirty="0"/>
              <a:t>, M. </a:t>
            </a:r>
            <a:r>
              <a:rPr lang="en-US" sz="1400" dirty="0" err="1"/>
              <a:t>Peniera</a:t>
            </a:r>
            <a:r>
              <a:rPr lang="en-US" sz="1400" dirty="0"/>
              <a:t>, R. Malone, G. </a:t>
            </a:r>
            <a:r>
              <a:rPr lang="en-US" sz="1400" dirty="0" err="1"/>
              <a:t>Stenby</a:t>
            </a:r>
            <a:r>
              <a:rPr lang="en-US" sz="1400" dirty="0"/>
              <a:t>, P. Jacob, T. Morris, K. Roy, B. </a:t>
            </a:r>
            <a:r>
              <a:rPr lang="en-US" sz="1400" dirty="0" err="1"/>
              <a:t>Romasky</a:t>
            </a:r>
            <a:r>
              <a:rPr lang="en-US" sz="1400" dirty="0"/>
              <a:t>, M. Long, L. Armstrong, D. </a:t>
            </a:r>
            <a:r>
              <a:rPr lang="en-US" sz="1400" dirty="0" err="1"/>
              <a:t>Choge</a:t>
            </a:r>
            <a:r>
              <a:rPr lang="en-US" sz="1400" dirty="0"/>
              <a:t>, M.J. </a:t>
            </a:r>
            <a:r>
              <a:rPr lang="en-US" sz="1400" dirty="0" err="1"/>
              <a:t>Ilardi</a:t>
            </a:r>
            <a:r>
              <a:rPr lang="en-US" sz="1400" dirty="0"/>
              <a:t>, M. Palmer (Director)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4978936" y="1845877"/>
            <a:ext cx="4743790" cy="3942662"/>
          </a:xfrm>
          <a:prstGeom prst="rect">
            <a:avLst/>
          </a:prstGeom>
        </p:spPr>
      </p:pic>
      <p:sp>
        <p:nvSpPr>
          <p:cNvPr id="5" name="Date Placeholder 4"/>
          <p:cNvSpPr>
            <a:spLocks noGrp="1"/>
          </p:cNvSpPr>
          <p:nvPr>
            <p:ph type="dt" sz="half" idx="18"/>
          </p:nvPr>
        </p:nvSpPr>
        <p:spPr>
          <a:xfrm>
            <a:off x="3230320" y="6339840"/>
            <a:ext cx="2743200" cy="422744"/>
          </a:xfrm>
        </p:spPr>
        <p:txBody>
          <a:bodyPr/>
          <a:lstStyle/>
          <a:p>
            <a:fld id="{F397C7E5-D4D6-0C4C-99AF-822F7BE7D8B6}" type="datetime4">
              <a:rPr lang="en-US" smtClean="0"/>
              <a:t>March 26, 2024</a:t>
            </a:fld>
            <a:endParaRPr lang="en-US" dirty="0"/>
          </a:p>
        </p:txBody>
      </p:sp>
      <p:sp>
        <p:nvSpPr>
          <p:cNvPr id="6" name="Slide Number Placeholder 5"/>
          <p:cNvSpPr>
            <a:spLocks noGrp="1"/>
          </p:cNvSpPr>
          <p:nvPr>
            <p:ph type="sldNum" sz="quarter" idx="19"/>
          </p:nvPr>
        </p:nvSpPr>
        <p:spPr/>
        <p:txBody>
          <a:bodyPr/>
          <a:lstStyle/>
          <a:p>
            <a:fld id="{B6238B5B-F19C-E947-A0BC-87BD7983F871}" type="slidenum">
              <a:rPr lang="en-US" smtClean="0"/>
              <a:t>37</a:t>
            </a:fld>
            <a:endParaRPr lang="en-US" dirty="0"/>
          </a:p>
        </p:txBody>
      </p:sp>
      <p:sp>
        <p:nvSpPr>
          <p:cNvPr id="4" name="Title 3"/>
          <p:cNvSpPr>
            <a:spLocks noGrp="1"/>
          </p:cNvSpPr>
          <p:nvPr>
            <p:ph type="title"/>
          </p:nvPr>
        </p:nvSpPr>
        <p:spPr/>
        <p:txBody>
          <a:bodyPr/>
          <a:lstStyle/>
          <a:p>
            <a:r>
              <a:rPr lang="en-US" dirty="0"/>
              <a:t>Analysis Methodology</a:t>
            </a:r>
          </a:p>
        </p:txBody>
      </p:sp>
      <p:cxnSp>
        <p:nvCxnSpPr>
          <p:cNvPr id="8" name="Straight Connector 7"/>
          <p:cNvCxnSpPr/>
          <p:nvPr/>
        </p:nvCxnSpPr>
        <p:spPr>
          <a:xfrm>
            <a:off x="6717288" y="4157509"/>
            <a:ext cx="39718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114468" y="3231892"/>
            <a:ext cx="8024" cy="925617"/>
          </a:xfrm>
          <a:prstGeom prst="line">
            <a:avLst/>
          </a:prstGeom>
          <a:ln w="25400">
            <a:solidFill>
              <a:srgbClr val="FF7F0E"/>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 Box 19"/>
              <p:cNvSpPr txBox="1"/>
              <p:nvPr/>
            </p:nvSpPr>
            <p:spPr>
              <a:xfrm rot="16200000">
                <a:off x="6948924" y="3389937"/>
                <a:ext cx="925618" cy="609526"/>
              </a:xfrm>
              <a:prstGeom prst="rect">
                <a:avLst/>
              </a:prstGeom>
              <a:noFill/>
              <a:ln>
                <a:solidFill>
                  <a:srgbClr val="FF7E0E"/>
                </a:solidFill>
              </a:ln>
            </p:spPr>
            <p:txBody>
              <a:bodyPr wrap="square" rtlCol="0" anchor="t">
                <a:spAutoFit/>
              </a:bodyPr>
              <a:lstStyle/>
              <a:p>
                <a:pPr fontAlgn="auto"/>
                <a14:m>
                  <m:oMathPara xmlns:m="http://schemas.openxmlformats.org/officeDocument/2006/math">
                    <m:oMathParaPr>
                      <m:jc m:val="centerGroup"/>
                    </m:oMathParaPr>
                    <m:oMath xmlns:m="http://schemas.openxmlformats.org/officeDocument/2006/math">
                      <m:r>
                        <a:rPr lang="en-US" sz="1700" i="1">
                          <a:latin typeface="Cambria Math" panose="02040503050406030204" pitchFamily="18" charset="0"/>
                          <a:cs typeface="DejaVu Math TeX Gyre" panose="02000503000000000000" charset="0"/>
                        </a:rPr>
                        <m:t>𝛥</m:t>
                      </m:r>
                      <m:r>
                        <a:rPr lang="en-US" sz="1700" i="1">
                          <a:latin typeface="Cambria Math" panose="02040503050406030204" pitchFamily="18" charset="0"/>
                          <a:cs typeface="DejaVu Math TeX Gyre" panose="02000503000000000000" charset="0"/>
                        </a:rPr>
                        <m:t>𝐾</m:t>
                      </m:r>
                      <m:r>
                        <a:rPr lang="en-US" sz="1700" i="1" baseline="-25000">
                          <a:latin typeface="Cambria Math" panose="02040503050406030204" pitchFamily="18" charset="0"/>
                          <a:cs typeface="DejaVu Math TeX Gyre" panose="02000503000000000000" charset="0"/>
                        </a:rPr>
                        <m:t>2 </m:t>
                      </m:r>
                      <m:r>
                        <a:rPr lang="en-US" sz="1700" i="1">
                          <a:latin typeface="Cambria Math" panose="02040503050406030204" pitchFamily="18" charset="0"/>
                          <a:cs typeface="DejaVu Math TeX Gyre" panose="02000503000000000000" charset="0"/>
                        </a:rPr>
                        <m:t>−</m:t>
                      </m:r>
                      <m:r>
                        <a:rPr lang="en-US" sz="1700" i="1" baseline="-25000">
                          <a:latin typeface="Cambria Math" panose="02040503050406030204" pitchFamily="18" charset="0"/>
                          <a:cs typeface="DejaVu Math TeX Gyre" panose="02000503000000000000" charset="0"/>
                        </a:rPr>
                        <m:t> </m:t>
                      </m:r>
                      <m:r>
                        <a:rPr lang="en-US" sz="1700" i="1">
                          <a:latin typeface="Cambria Math" panose="02040503050406030204" pitchFamily="18" charset="0"/>
                          <a:cs typeface="DejaVu Math TeX Gyre" panose="02000503000000000000" charset="0"/>
                        </a:rPr>
                        <m:t>𝛥</m:t>
                      </m:r>
                      <m:r>
                        <a:rPr lang="en-US" sz="1700" i="1">
                          <a:latin typeface="Cambria Math" panose="02040503050406030204" pitchFamily="18" charset="0"/>
                          <a:cs typeface="DejaVu Math TeX Gyre" panose="02000503000000000000" charset="0"/>
                        </a:rPr>
                        <m:t>𝐾</m:t>
                      </m:r>
                      <m:r>
                        <a:rPr lang="en-US" sz="1700" i="1" baseline="-25000">
                          <a:latin typeface="Cambria Math" panose="02040503050406030204" pitchFamily="18" charset="0"/>
                          <a:cs typeface="DejaVu Math TeX Gyre" panose="02000503000000000000" charset="0"/>
                        </a:rPr>
                        <m:t>1</m:t>
                      </m:r>
                    </m:oMath>
                  </m:oMathPara>
                </a14:m>
                <a:endParaRPr lang="en-US" sz="1700" dirty="0"/>
              </a:p>
            </p:txBody>
          </p:sp>
        </mc:Choice>
        <mc:Fallback xmlns="">
          <p:sp>
            <p:nvSpPr>
              <p:cNvPr id="20" name="Text Box 19"/>
              <p:cNvSpPr txBox="1">
                <a:spLocks noRot="1" noChangeAspect="1" noMove="1" noResize="1" noEditPoints="1" noAdjustHandles="1" noChangeArrowheads="1" noChangeShapeType="1" noTextEdit="1"/>
              </p:cNvSpPr>
              <p:nvPr/>
            </p:nvSpPr>
            <p:spPr>
              <a:xfrm rot="16200000">
                <a:off x="6948924" y="3389937"/>
                <a:ext cx="925618" cy="609526"/>
              </a:xfrm>
              <a:prstGeom prst="rect">
                <a:avLst/>
              </a:prstGeom>
              <a:blipFill rotWithShape="1">
                <a:blip r:embed="rId4"/>
                <a:stretch>
                  <a:fillRect l="16520" t="-26720" r="16592" b="-26632"/>
                </a:stretch>
              </a:blipFill>
              <a:ln>
                <a:solidFill>
                  <a:srgbClr val="FF7E0E"/>
                </a:solidFill>
              </a:ln>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22" name="Text Box 21"/>
              <p:cNvSpPr txBox="1"/>
              <p:nvPr/>
            </p:nvSpPr>
            <p:spPr>
              <a:xfrm>
                <a:off x="6702623" y="4157509"/>
                <a:ext cx="397187" cy="353943"/>
              </a:xfrm>
              <a:prstGeom prst="rect">
                <a:avLst/>
              </a:prstGeom>
            </p:spPr>
            <p:style>
              <a:lnRef idx="2">
                <a:schemeClr val="accent5"/>
              </a:lnRef>
              <a:fillRef idx="1">
                <a:schemeClr val="lt1"/>
              </a:fillRef>
              <a:effectRef idx="0">
                <a:schemeClr val="accent5"/>
              </a:effectRef>
              <a:fontRef idx="minor">
                <a:schemeClr val="dk1"/>
              </a:fontRef>
            </p:style>
            <p:txBody>
              <a:bodyPr wrap="square" lIns="18000" rtlCol="0" anchor="t">
                <a:spAutoFit/>
              </a:bodyPr>
              <a:lstStyle/>
              <a:p>
                <a:pPr/>
                <a14:m>
                  <m:oMathPara xmlns:m="http://schemas.openxmlformats.org/officeDocument/2006/math">
                    <m:oMathParaPr>
                      <m:jc m:val="centerGroup"/>
                    </m:oMathParaPr>
                    <m:oMath xmlns:m="http://schemas.openxmlformats.org/officeDocument/2006/math">
                      <m:sSub>
                        <m:sSubPr>
                          <m:ctrlPr>
                            <a:rPr lang="en-US" sz="1700" i="1" smtClean="0">
                              <a:latin typeface="Cambria Math" panose="02040503050406030204" pitchFamily="18" charset="0"/>
                              <a:cs typeface="DejaVu Math TeX Gyre" panose="02000503000000000000" charset="0"/>
                            </a:rPr>
                          </m:ctrlPr>
                        </m:sSubPr>
                        <m:e>
                          <m:r>
                            <a:rPr lang="en-US" sz="1700" i="1">
                              <a:latin typeface="Cambria Math" panose="02040503050406030204" pitchFamily="18" charset="0"/>
                              <a:cs typeface="DejaVu Math TeX Gyre" panose="02000503000000000000" charset="0"/>
                            </a:rPr>
                            <m:t>𝜉</m:t>
                          </m:r>
                        </m:e>
                        <m:sub>
                          <m:r>
                            <a:rPr lang="en-US" sz="1700" i="1">
                              <a:latin typeface="Cambria Math" panose="02040503050406030204" pitchFamily="18" charset="0"/>
                              <a:cs typeface="DejaVu Math TeX Gyre" panose="02000503000000000000" charset="0"/>
                            </a:rPr>
                            <m:t>𝑖𝑛𝑡</m:t>
                          </m:r>
                        </m:sub>
                      </m:sSub>
                    </m:oMath>
                  </m:oMathPara>
                </a14:m>
                <a:endParaRPr lang="en-US" sz="1700" dirty="0"/>
              </a:p>
            </p:txBody>
          </p:sp>
        </mc:Choice>
        <mc:Fallback xmlns="">
          <p:sp>
            <p:nvSpPr>
              <p:cNvPr id="22" name="Text Box 21"/>
              <p:cNvSpPr txBox="1">
                <a:spLocks noRot="1" noChangeAspect="1" noMove="1" noResize="1" noEditPoints="1" noAdjustHandles="1" noChangeArrowheads="1" noChangeShapeType="1" noTextEdit="1"/>
              </p:cNvSpPr>
              <p:nvPr/>
            </p:nvSpPr>
            <p:spPr>
              <a:xfrm>
                <a:off x="6702623" y="4157509"/>
                <a:ext cx="397187" cy="353943"/>
              </a:xfrm>
              <a:prstGeom prst="rect">
                <a:avLst/>
              </a:prstGeom>
              <a:blipFill rotWithShape="1">
                <a:blip r:embed="rId5"/>
                <a:stretch>
                  <a:fillRect l="-1649" t="-1840" r="-13461" b="-1678"/>
                </a:stretch>
              </a:blipFill>
            </p:spPr>
            <p:style>
              <a:lnRef idx="2">
                <a:schemeClr val="accent5"/>
              </a:lnRef>
              <a:fillRef idx="1">
                <a:schemeClr val="lt1"/>
              </a:fillRef>
              <a:effectRef idx="0">
                <a:schemeClr val="accent5"/>
              </a:effectRef>
              <a:fontRef idx="minor">
                <a:schemeClr val="dk1"/>
              </a:fontRef>
            </p:style>
            <p:txBody>
              <a:bodyPr/>
              <a:lstStyle/>
              <a:p>
                <a:r>
                  <a:rPr lang="en-US" altLang="en-US">
                    <a:noFill/>
                  </a:rPr>
                  <a:t> </a:t>
                </a:r>
              </a:p>
            </p:txBody>
          </p:sp>
        </mc:Fallback>
      </mc:AlternateContent>
      <p:sp>
        <p:nvSpPr>
          <p:cNvPr id="2" name="Rectangles 1"/>
          <p:cNvSpPr/>
          <p:nvPr/>
        </p:nvSpPr>
        <p:spPr>
          <a:xfrm>
            <a:off x="6538604" y="2941192"/>
            <a:ext cx="1177892" cy="1808608"/>
          </a:xfrm>
          <a:prstGeom prst="rect">
            <a:avLst/>
          </a:prstGeom>
          <a:noFill/>
          <a:ln w="38100">
            <a:solidFill>
              <a:schemeClr val="tx1"/>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flipV="1">
            <a:off x="5454209" y="2932430"/>
            <a:ext cx="1083116" cy="1010920"/>
          </a:xfrm>
          <a:prstGeom prst="line">
            <a:avLst/>
          </a:prstGeom>
          <a:ln w="28575">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416550" y="4157509"/>
            <a:ext cx="1120775" cy="592291"/>
          </a:xfrm>
          <a:prstGeom prst="line">
            <a:avLst/>
          </a:prstGeom>
          <a:ln w="28575">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6795887" y="3738507"/>
            <a:ext cx="100931" cy="1040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27" name="Group 26"/>
          <p:cNvGrpSpPr/>
          <p:nvPr/>
        </p:nvGrpSpPr>
        <p:grpSpPr>
          <a:xfrm>
            <a:off x="194539" y="2082800"/>
            <a:ext cx="4697616" cy="3871921"/>
            <a:chOff x="3049450" y="1863625"/>
            <a:chExt cx="5785878" cy="4403466"/>
          </a:xfrm>
        </p:grpSpPr>
        <p:pic>
          <p:nvPicPr>
            <p:cNvPr id="28" name="Shape 2"/>
            <p:cNvPicPr preferRelativeResize="0"/>
            <p:nvPr/>
          </p:nvPicPr>
          <p:blipFill>
            <a:blip r:embed="rId6"/>
            <a:stretch>
              <a:fillRect/>
            </a:stretch>
          </p:blipFill>
          <p:spPr>
            <a:xfrm>
              <a:off x="3049450" y="1863625"/>
              <a:ext cx="3654701" cy="3766011"/>
            </a:xfrm>
            <a:prstGeom prst="rect">
              <a:avLst/>
            </a:prstGeom>
            <a:noFill/>
            <a:ln>
              <a:noFill/>
            </a:ln>
          </p:spPr>
        </p:pic>
        <p:cxnSp>
          <p:nvCxnSpPr>
            <p:cNvPr id="29" name="Straight Arrow Connector 28"/>
            <p:cNvCxnSpPr/>
            <p:nvPr/>
          </p:nvCxnSpPr>
          <p:spPr>
            <a:xfrm rot="10800000" flipH="1">
              <a:off x="6704150" y="2131450"/>
              <a:ext cx="600" cy="3442500"/>
            </a:xfrm>
            <a:prstGeom prst="straightConnector1">
              <a:avLst/>
            </a:prstGeom>
            <a:noFill/>
            <a:ln w="38100" cap="flat" cmpd="sng">
              <a:solidFill>
                <a:srgbClr val="000000"/>
              </a:solidFill>
              <a:prstDash val="solid"/>
              <a:round/>
              <a:headEnd type="none" w="med" len="med"/>
              <a:tailEnd type="triangle" w="med" len="med"/>
            </a:ln>
          </p:spPr>
        </p:cxnSp>
        <p:sp>
          <p:nvSpPr>
            <p:cNvPr id="30" name="Text Box 513083088"/>
            <p:cNvSpPr txBox="1"/>
            <p:nvPr/>
          </p:nvSpPr>
          <p:spPr>
            <a:xfrm>
              <a:off x="6602559" y="2112404"/>
              <a:ext cx="1697668" cy="637601"/>
            </a:xfrm>
            <a:prstGeom prst="rect">
              <a:avLst/>
            </a:prstGeom>
            <a:noFill/>
            <a:ln>
              <a:noFill/>
            </a:ln>
          </p:spPr>
          <p:txBody>
            <a:bodyPr spcFirstLastPara="1" wrap="square" lIns="91425" tIns="91425" rIns="91425" bIns="91425" anchor="t" anchorCtr="0">
              <a:spAutoFit/>
            </a:bodyPr>
            <a:lstStyle/>
            <a:p>
              <a:pPr marL="457200" indent="-228600">
                <a:lnSpc>
                  <a:spcPct val="115000"/>
                </a:lnSpc>
                <a:spcBef>
                  <a:spcPts val="500"/>
                </a:spcBef>
                <a:spcAft>
                  <a:spcPts val="500"/>
                </a:spcAft>
              </a:pPr>
              <a:r>
                <a:rPr lang="en-CA" sz="1400" dirty="0">
                  <a:solidFill>
                    <a:srgbClr val="000000"/>
                  </a:solidFill>
                  <a:effectLst/>
                  <a:latin typeface="Arial" panose="020B0604020202020204" pitchFamily="34" charset="0"/>
                  <a:ea typeface="Arial" panose="020B0604020202020204" pitchFamily="34" charset="0"/>
                </a:rPr>
                <a:t>+H, Nozzle</a:t>
              </a:r>
              <a:endParaRPr lang="en-CA" sz="1100" dirty="0">
                <a:effectLst/>
                <a:latin typeface="Arial" panose="020B0604020202020204" pitchFamily="34" charset="0"/>
                <a:ea typeface="Arial" panose="020B0604020202020204" pitchFamily="34" charset="0"/>
              </a:endParaRPr>
            </a:p>
          </p:txBody>
        </p:sp>
        <p:cxnSp>
          <p:nvCxnSpPr>
            <p:cNvPr id="31" name="Straight Arrow Connector 30"/>
            <p:cNvCxnSpPr/>
            <p:nvPr/>
          </p:nvCxnSpPr>
          <p:spPr>
            <a:xfrm rot="10800000" flipH="1">
              <a:off x="5865875" y="5564050"/>
              <a:ext cx="2119800" cy="9900"/>
            </a:xfrm>
            <a:prstGeom prst="straightConnector1">
              <a:avLst/>
            </a:prstGeom>
            <a:noFill/>
            <a:ln w="38100" cap="flat" cmpd="sng">
              <a:solidFill>
                <a:srgbClr val="000000"/>
              </a:solidFill>
              <a:prstDash val="solid"/>
              <a:round/>
              <a:headEnd type="none" w="med" len="med"/>
              <a:tailEnd type="triangle" w="med" len="med"/>
            </a:ln>
          </p:spPr>
        </p:cxnSp>
        <p:sp>
          <p:nvSpPr>
            <p:cNvPr id="32" name="Text Box 796808439"/>
            <p:cNvSpPr txBox="1"/>
            <p:nvPr/>
          </p:nvSpPr>
          <p:spPr>
            <a:xfrm>
              <a:off x="7257424" y="5563270"/>
              <a:ext cx="1577904" cy="637601"/>
            </a:xfrm>
            <a:prstGeom prst="rect">
              <a:avLst/>
            </a:prstGeom>
            <a:noFill/>
            <a:ln>
              <a:noFill/>
            </a:ln>
          </p:spPr>
          <p:txBody>
            <a:bodyPr spcFirstLastPara="1" wrap="square" lIns="91425" tIns="91425" rIns="91425" bIns="91425" anchor="t" anchorCtr="0">
              <a:spAutoFit/>
            </a:bodyPr>
            <a:lstStyle/>
            <a:p>
              <a:pPr marL="457200" indent="-228600">
                <a:lnSpc>
                  <a:spcPct val="115000"/>
                </a:lnSpc>
                <a:spcBef>
                  <a:spcPts val="500"/>
                </a:spcBef>
                <a:spcAft>
                  <a:spcPts val="500"/>
                </a:spcAft>
              </a:pPr>
              <a:r>
                <a:rPr lang="en-CA" sz="1400" dirty="0">
                  <a:solidFill>
                    <a:srgbClr val="000000"/>
                  </a:solidFill>
                  <a:effectLst/>
                  <a:latin typeface="Arial" panose="020B0604020202020204" pitchFamily="34" charset="0"/>
                  <a:ea typeface="Arial" panose="020B0604020202020204" pitchFamily="34" charset="0"/>
                </a:rPr>
                <a:t>+Z, CO2 </a:t>
              </a:r>
              <a:endParaRPr lang="en-CA" sz="1100" dirty="0">
                <a:effectLst/>
                <a:latin typeface="Arial" panose="020B0604020202020204" pitchFamily="34" charset="0"/>
                <a:ea typeface="Arial" panose="020B0604020202020204" pitchFamily="34" charset="0"/>
              </a:endParaRPr>
            </a:p>
          </p:txBody>
        </p:sp>
        <p:sp>
          <p:nvSpPr>
            <p:cNvPr id="33" name="Oval 32"/>
            <p:cNvSpPr/>
            <p:nvPr/>
          </p:nvSpPr>
          <p:spPr>
            <a:xfrm>
              <a:off x="5621225" y="5408950"/>
              <a:ext cx="460200" cy="32010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457200" indent="-228600">
                <a:lnSpc>
                  <a:spcPct val="115000"/>
                </a:lnSpc>
                <a:spcBef>
                  <a:spcPts val="500"/>
                </a:spcBef>
                <a:spcAft>
                  <a:spcPts val="500"/>
                </a:spcAft>
              </a:pPr>
              <a:r>
                <a:rPr lang="en-CA" sz="1100">
                  <a:effectLst/>
                  <a:latin typeface="Arial" panose="020B0604020202020204" pitchFamily="34" charset="0"/>
                  <a:ea typeface="Arial" panose="020B0604020202020204" pitchFamily="34" charset="0"/>
                </a:rPr>
                <a:t> </a:t>
              </a:r>
            </a:p>
          </p:txBody>
        </p:sp>
        <p:sp>
          <p:nvSpPr>
            <p:cNvPr id="34" name="Oval 33"/>
            <p:cNvSpPr/>
            <p:nvPr/>
          </p:nvSpPr>
          <p:spPr>
            <a:xfrm rot="5400000">
              <a:off x="5801225" y="5488900"/>
              <a:ext cx="100200" cy="160200"/>
            </a:xfrm>
            <a:prstGeom prst="ellipse">
              <a:avLst/>
            </a:prstGeom>
            <a:solidFill>
              <a:srgbClr val="000000"/>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457200" indent="-228600">
                <a:lnSpc>
                  <a:spcPct val="115000"/>
                </a:lnSpc>
                <a:spcBef>
                  <a:spcPts val="500"/>
                </a:spcBef>
                <a:spcAft>
                  <a:spcPts val="500"/>
                </a:spcAft>
              </a:pPr>
              <a:r>
                <a:rPr lang="en-CA" sz="1100">
                  <a:effectLst/>
                  <a:latin typeface="Arial" panose="020B0604020202020204" pitchFamily="34" charset="0"/>
                  <a:ea typeface="Arial" panose="020B0604020202020204" pitchFamily="34" charset="0"/>
                </a:rPr>
                <a:t> </a:t>
              </a:r>
            </a:p>
          </p:txBody>
        </p:sp>
        <p:sp>
          <p:nvSpPr>
            <p:cNvPr id="35" name="Text Box 1471912233"/>
            <p:cNvSpPr txBox="1"/>
            <p:nvPr/>
          </p:nvSpPr>
          <p:spPr>
            <a:xfrm>
              <a:off x="4999741" y="5629490"/>
              <a:ext cx="1864599" cy="637601"/>
            </a:xfrm>
            <a:prstGeom prst="rect">
              <a:avLst/>
            </a:prstGeom>
            <a:noFill/>
            <a:ln>
              <a:noFill/>
            </a:ln>
          </p:spPr>
          <p:txBody>
            <a:bodyPr spcFirstLastPara="1" wrap="square" lIns="91425" tIns="91425" rIns="91425" bIns="91425" anchor="t" anchorCtr="0">
              <a:spAutoFit/>
            </a:bodyPr>
            <a:lstStyle/>
            <a:p>
              <a:pPr marL="457200" indent="-228600">
                <a:lnSpc>
                  <a:spcPct val="115000"/>
                </a:lnSpc>
                <a:spcBef>
                  <a:spcPts val="500"/>
                </a:spcBef>
                <a:spcAft>
                  <a:spcPts val="500"/>
                </a:spcAft>
              </a:pPr>
              <a:r>
                <a:rPr lang="en-CA" sz="1400" dirty="0">
                  <a:solidFill>
                    <a:srgbClr val="000000"/>
                  </a:solidFill>
                  <a:effectLst/>
                  <a:latin typeface="Arial" panose="020B0604020202020204" pitchFamily="34" charset="0"/>
                  <a:ea typeface="Arial" panose="020B0604020202020204" pitchFamily="34" charset="0"/>
                </a:rPr>
                <a:t>+X, </a:t>
              </a:r>
              <a:r>
                <a:rPr lang="en-CA" sz="1400" dirty="0" err="1">
                  <a:solidFill>
                    <a:srgbClr val="000000"/>
                  </a:solidFill>
                  <a:effectLst/>
                  <a:latin typeface="Arial" panose="020B0604020202020204" pitchFamily="34" charset="0"/>
                  <a:ea typeface="Arial" panose="020B0604020202020204" pitchFamily="34" charset="0"/>
                </a:rPr>
                <a:t>Ti:Sa</a:t>
              </a:r>
              <a:r>
                <a:rPr lang="en-CA" sz="1400" dirty="0">
                  <a:solidFill>
                    <a:srgbClr val="000000"/>
                  </a:solidFill>
                  <a:effectLst/>
                  <a:latin typeface="Arial" panose="020B0604020202020204" pitchFamily="34" charset="0"/>
                  <a:ea typeface="Arial" panose="020B0604020202020204" pitchFamily="34" charset="0"/>
                </a:rPr>
                <a:t> </a:t>
              </a:r>
              <a:endParaRPr lang="en-CA" sz="1100" dirty="0">
                <a:effectLst/>
                <a:latin typeface="Arial" panose="020B0604020202020204" pitchFamily="34" charset="0"/>
                <a:ea typeface="Arial" panose="020B0604020202020204" pitchFamily="34" charset="0"/>
              </a:endParaRPr>
            </a:p>
          </p:txBody>
        </p:sp>
      </p:grpSp>
      <p:pic>
        <p:nvPicPr>
          <p:cNvPr id="38" name="Picture 37"/>
          <p:cNvPicPr>
            <a:picLocks noChangeAspect="1"/>
          </p:cNvPicPr>
          <p:nvPr/>
        </p:nvPicPr>
        <p:blipFill rotWithShape="1">
          <a:blip r:embed="rId7"/>
          <a:srcRect t="5446" r="81040"/>
          <a:stretch>
            <a:fillRect/>
          </a:stretch>
        </p:blipFill>
        <p:spPr>
          <a:xfrm>
            <a:off x="10478000" y="1612027"/>
            <a:ext cx="1501664" cy="4769132"/>
          </a:xfrm>
          <a:prstGeom prst="rect">
            <a:avLst/>
          </a:prstGeom>
        </p:spPr>
      </p:pic>
      <p:sp>
        <p:nvSpPr>
          <p:cNvPr id="40" name="Arrow: Right 39"/>
          <p:cNvSpPr/>
          <p:nvPr/>
        </p:nvSpPr>
        <p:spPr>
          <a:xfrm>
            <a:off x="4349750" y="3632200"/>
            <a:ext cx="430824" cy="5727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Arrow: Right 40"/>
          <p:cNvSpPr/>
          <p:nvPr/>
        </p:nvSpPr>
        <p:spPr>
          <a:xfrm>
            <a:off x="9856633" y="3632200"/>
            <a:ext cx="430824" cy="5727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06D20D16-804B-2C8E-D5B5-75DC8C9DE4FA}"/>
              </a:ext>
            </a:extLst>
          </p:cNvPr>
          <p:cNvSpPr txBox="1"/>
          <p:nvPr/>
        </p:nvSpPr>
        <p:spPr>
          <a:xfrm>
            <a:off x="433706" y="2170927"/>
            <a:ext cx="839465" cy="507831"/>
          </a:xfrm>
          <a:prstGeom prst="rect">
            <a:avLst/>
          </a:prstGeom>
          <a:noFill/>
        </p:spPr>
        <p:txBody>
          <a:bodyPr wrap="square">
            <a:spAutoFit/>
          </a:bodyPr>
          <a:lstStyle/>
          <a:p>
            <a:r>
              <a:rPr lang="en-US" dirty="0"/>
              <a:t>F/2 OAP</a:t>
            </a:r>
            <a:endParaRPr lang="en-CA"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8"/>
          </p:nvPr>
        </p:nvSpPr>
        <p:spPr/>
        <p:txBody>
          <a:bodyPr/>
          <a:lstStyle/>
          <a:p>
            <a:pPr defTabSz="914400"/>
            <a:fld id="{F397C7E5-D4D6-0C4C-99AF-822F7BE7D8B6}" type="datetime4">
              <a:rPr lang="en-US"/>
              <a:t>March 26, 2024</a:t>
            </a:fld>
            <a:endParaRPr lang="en-US" dirty="0"/>
          </a:p>
        </p:txBody>
      </p:sp>
      <p:sp>
        <p:nvSpPr>
          <p:cNvPr id="6" name="Slide Number Placeholder 5"/>
          <p:cNvSpPr>
            <a:spLocks noGrp="1"/>
          </p:cNvSpPr>
          <p:nvPr>
            <p:ph type="sldNum" sz="quarter" idx="19"/>
          </p:nvPr>
        </p:nvSpPr>
        <p:spPr/>
        <p:txBody>
          <a:bodyPr/>
          <a:lstStyle/>
          <a:p>
            <a:fld id="{B6238B5B-F19C-E947-A0BC-87BD7983F871}" type="slidenum">
              <a:rPr lang="en-US"/>
              <a:t>38</a:t>
            </a:fld>
            <a:endParaRPr lang="en-US" dirty="0"/>
          </a:p>
        </p:txBody>
      </p:sp>
      <p:sp>
        <p:nvSpPr>
          <p:cNvPr id="2" name="Title 1"/>
          <p:cNvSpPr>
            <a:spLocks noGrp="1"/>
          </p:cNvSpPr>
          <p:nvPr>
            <p:ph type="title" idx="4294967295"/>
          </p:nvPr>
        </p:nvSpPr>
        <p:spPr>
          <a:xfrm>
            <a:off x="0" y="5616575"/>
            <a:ext cx="5210629" cy="1241425"/>
          </a:xfrm>
          <a:prstGeom prst="rect">
            <a:avLst/>
          </a:prstGeom>
          <a:solidFill>
            <a:schemeClr val="tx2"/>
          </a:solidFill>
        </p:spPr>
        <p:style>
          <a:lnRef idx="2">
            <a:schemeClr val="accent1"/>
          </a:lnRef>
          <a:fillRef idx="1">
            <a:schemeClr val="lt1"/>
          </a:fillRef>
          <a:effectRef idx="0">
            <a:schemeClr val="accent1"/>
          </a:effectRef>
          <a:fontRef idx="minor">
            <a:schemeClr val="dk1"/>
          </a:fontRef>
        </p:style>
        <p:txBody>
          <a:bodyPr/>
          <a:lstStyle/>
          <a:p>
            <a:r>
              <a:rPr lang="en-US" sz="3735" b="1" dirty="0">
                <a:solidFill>
                  <a:schemeClr val="bg1"/>
                </a:solidFill>
              </a:rPr>
              <a:t>BNL - ATF 2023 </a:t>
            </a:r>
            <a:br>
              <a:rPr lang="en-US" sz="3735" b="1" dirty="0">
                <a:solidFill>
                  <a:schemeClr val="bg1"/>
                </a:solidFill>
              </a:rPr>
            </a:br>
            <a:r>
              <a:rPr lang="en-US" sz="3735" b="1" dirty="0">
                <a:solidFill>
                  <a:schemeClr val="bg1"/>
                </a:solidFill>
              </a:rPr>
              <a:t>Experimental Setup</a:t>
            </a:r>
            <a:endParaRPr lang="en-CA" dirty="0">
              <a:solidFill>
                <a:schemeClr val="bg1"/>
              </a:solidFill>
            </a:endParaRPr>
          </a:p>
        </p:txBody>
      </p:sp>
      <p:pic>
        <p:nvPicPr>
          <p:cNvPr id="4" name="Picture 3" descr="A computer screen shot of a computer&#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7" y="127011"/>
            <a:ext cx="12100632" cy="6181055"/>
          </a:xfrm>
          <a:prstGeom prst="rect">
            <a:avLst/>
          </a:prstGeom>
        </p:spPr>
      </p:pic>
      <p:sp>
        <p:nvSpPr>
          <p:cNvPr id="3" name="TextBox 2">
            <a:extLst>
              <a:ext uri="{FF2B5EF4-FFF2-40B4-BE49-F238E27FC236}">
                <a16:creationId xmlns:a16="http://schemas.microsoft.com/office/drawing/2014/main" id="{D38C8DE9-E089-E644-C7BC-47090F992FA9}"/>
              </a:ext>
            </a:extLst>
          </p:cNvPr>
          <p:cNvSpPr txBox="1"/>
          <p:nvPr/>
        </p:nvSpPr>
        <p:spPr>
          <a:xfrm rot="16200000">
            <a:off x="8904367" y="5236445"/>
            <a:ext cx="589112" cy="215444"/>
          </a:xfrm>
          <a:prstGeom prst="rect">
            <a:avLst/>
          </a:prstGeom>
          <a:noFill/>
        </p:spPr>
        <p:txBody>
          <a:bodyPr wrap="square">
            <a:spAutoFit/>
          </a:bodyPr>
          <a:lstStyle/>
          <a:p>
            <a:r>
              <a:rPr lang="en-US" sz="800" dirty="0">
                <a:solidFill>
                  <a:schemeClr val="bg1"/>
                </a:solidFill>
              </a:rPr>
              <a:t>F/2 OAP</a:t>
            </a:r>
            <a:endParaRPr lang="en-CA" sz="800" dirty="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6465878" y="3286462"/>
            <a:ext cx="692329" cy="19739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Date Placeholder 4"/>
          <p:cNvSpPr>
            <a:spLocks noGrp="1"/>
          </p:cNvSpPr>
          <p:nvPr>
            <p:ph type="dt" sz="half" idx="18"/>
          </p:nvPr>
        </p:nvSpPr>
        <p:spPr/>
        <p:txBody>
          <a:bodyPr/>
          <a:lstStyle/>
          <a:p>
            <a:fld id="{F397C7E5-D4D6-0C4C-99AF-822F7BE7D8B6}" type="datetime4">
              <a:rPr lang="en-US" smtClean="0"/>
              <a:t>March 26, 2024</a:t>
            </a:fld>
            <a:endParaRPr lang="en-US" dirty="0"/>
          </a:p>
        </p:txBody>
      </p:sp>
      <p:sp>
        <p:nvSpPr>
          <p:cNvPr id="6" name="Slide Number Placeholder 5"/>
          <p:cNvSpPr>
            <a:spLocks noGrp="1"/>
          </p:cNvSpPr>
          <p:nvPr>
            <p:ph type="sldNum" sz="quarter" idx="19"/>
          </p:nvPr>
        </p:nvSpPr>
        <p:spPr/>
        <p:txBody>
          <a:bodyPr/>
          <a:lstStyle/>
          <a:p>
            <a:fld id="{B6238B5B-F19C-E947-A0BC-87BD7983F871}" type="slidenum">
              <a:rPr lang="en-US" smtClean="0"/>
              <a:t>39</a:t>
            </a:fld>
            <a:endParaRPr lang="en-US" dirty="0"/>
          </a:p>
        </p:txBody>
      </p:sp>
      <p:sp>
        <p:nvSpPr>
          <p:cNvPr id="2" name="Title 1"/>
          <p:cNvSpPr>
            <a:spLocks noGrp="1"/>
          </p:cNvSpPr>
          <p:nvPr>
            <p:ph type="title"/>
          </p:nvPr>
        </p:nvSpPr>
        <p:spPr>
          <a:xfrm>
            <a:off x="853439" y="860806"/>
            <a:ext cx="10363200" cy="516890"/>
          </a:xfrm>
        </p:spPr>
        <p:txBody>
          <a:bodyPr/>
          <a:lstStyle/>
          <a:p>
            <a:r>
              <a:rPr lang="en-US" dirty="0"/>
              <a:t>Long Wavelength IR Spectrometer</a:t>
            </a:r>
            <a:endParaRPr lang="en-CA" dirty="0"/>
          </a:p>
        </p:txBody>
      </p:sp>
      <p:sp>
        <p:nvSpPr>
          <p:cNvPr id="12" name="Google Shape;214;p21"/>
          <p:cNvSpPr txBox="1"/>
          <p:nvPr/>
        </p:nvSpPr>
        <p:spPr>
          <a:xfrm>
            <a:off x="9576857" y="3590229"/>
            <a:ext cx="1383101" cy="537976"/>
          </a:xfrm>
          <a:prstGeom prst="rect">
            <a:avLst/>
          </a:prstGeom>
          <a:noFill/>
          <a:ln>
            <a:noFill/>
          </a:ln>
        </p:spPr>
        <p:txBody>
          <a:bodyPr spcFirstLastPara="1" wrap="square" lIns="34275" tIns="34275" rIns="34275" bIns="34275" anchor="t" anchorCtr="0">
            <a:noAutofit/>
          </a:bodyPr>
          <a:lstStyle/>
          <a:p>
            <a:pPr marL="0" marR="0" lvl="0" indent="0" algn="ctr" rtl="0">
              <a:spcBef>
                <a:spcPts val="0"/>
              </a:spcBef>
              <a:spcAft>
                <a:spcPts val="0"/>
              </a:spcAft>
              <a:buNone/>
            </a:pPr>
            <a:r>
              <a:rPr lang="en-US" sz="1400" b="1" i="0" u="none" strike="noStrike" cap="none" dirty="0">
                <a:solidFill>
                  <a:srgbClr val="000000"/>
                </a:solidFill>
                <a:latin typeface="Helvetica Neue"/>
                <a:ea typeface="Helvetica Neue"/>
                <a:cs typeface="Helvetica Neue"/>
                <a:sym typeface="Helvetica Neue"/>
              </a:rPr>
              <a:t>Collimating Optic</a:t>
            </a:r>
            <a:endParaRPr sz="1400" dirty="0"/>
          </a:p>
          <a:p>
            <a:pPr marL="0" marR="0" lvl="0" indent="0" algn="ctr" rtl="0">
              <a:spcBef>
                <a:spcPts val="0"/>
              </a:spcBef>
              <a:spcAft>
                <a:spcPts val="0"/>
              </a:spcAft>
              <a:buNone/>
            </a:pPr>
            <a:r>
              <a:rPr lang="en-US" sz="1400" dirty="0">
                <a:solidFill>
                  <a:srgbClr val="000000"/>
                </a:solidFill>
                <a:latin typeface="Helvetica Neue"/>
                <a:ea typeface="Arial" panose="020B0604020202020204"/>
                <a:cs typeface="Arial" panose="020B0604020202020204"/>
                <a:sym typeface="Helvetica Neue"/>
              </a:rPr>
              <a:t>OAP 381mm</a:t>
            </a:r>
            <a:endParaRPr sz="140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p:txBody>
      </p:sp>
      <p:sp>
        <p:nvSpPr>
          <p:cNvPr id="14" name="Google Shape;241;p21"/>
          <p:cNvSpPr/>
          <p:nvPr/>
        </p:nvSpPr>
        <p:spPr>
          <a:xfrm>
            <a:off x="6743275" y="3399094"/>
            <a:ext cx="75163" cy="41134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spcFirstLastPara="1" wrap="square" lIns="34275" tIns="34275" rIns="34275" bIns="34275" anchor="ctr" anchorCtr="0">
            <a:noAutofit/>
          </a:bodyPr>
          <a:lstStyle/>
          <a:p>
            <a:pPr marL="0" marR="0" lvl="0" indent="0" algn="l" rtl="0">
              <a:spcBef>
                <a:spcPts val="0"/>
              </a:spcBef>
              <a:spcAft>
                <a:spcPts val="0"/>
              </a:spcAft>
              <a:buNone/>
            </a:pPr>
            <a:endParaRPr sz="1400" b="0" i="0" u="none" strike="noStrike" cap="none">
              <a:solidFill>
                <a:srgbClr val="000000"/>
              </a:solidFill>
              <a:latin typeface="Helvetica Neue"/>
              <a:ea typeface="Helvetica Neue"/>
              <a:cs typeface="Helvetica Neue"/>
              <a:sym typeface="Helvetica Neue"/>
            </a:endParaRPr>
          </a:p>
        </p:txBody>
      </p:sp>
      <p:cxnSp>
        <p:nvCxnSpPr>
          <p:cNvPr id="15" name="Google Shape;242;p21"/>
          <p:cNvCxnSpPr/>
          <p:nvPr/>
        </p:nvCxnSpPr>
        <p:spPr>
          <a:xfrm>
            <a:off x="10223443" y="2357194"/>
            <a:ext cx="0" cy="1193416"/>
          </a:xfrm>
          <a:prstGeom prst="straightConnector1">
            <a:avLst/>
          </a:prstGeom>
          <a:noFill/>
          <a:ln w="57150" cap="flat" cmpd="sng">
            <a:solidFill>
              <a:schemeClr val="dk1"/>
            </a:solidFill>
            <a:prstDash val="solid"/>
            <a:miter lim="800000"/>
            <a:headEnd type="triangle" w="med" len="med"/>
            <a:tailEnd type="triangle" w="med" len="med"/>
          </a:ln>
        </p:spPr>
      </p:cxnSp>
      <p:cxnSp>
        <p:nvCxnSpPr>
          <p:cNvPr id="16" name="Google Shape;243;p21"/>
          <p:cNvCxnSpPr/>
          <p:nvPr/>
        </p:nvCxnSpPr>
        <p:spPr>
          <a:xfrm>
            <a:off x="8186807" y="2432580"/>
            <a:ext cx="0" cy="1142201"/>
          </a:xfrm>
          <a:prstGeom prst="straightConnector1">
            <a:avLst/>
          </a:prstGeom>
          <a:noFill/>
          <a:ln w="57150" cap="flat" cmpd="sng">
            <a:solidFill>
              <a:schemeClr val="dk1"/>
            </a:solidFill>
            <a:prstDash val="sysDot"/>
            <a:miter lim="800000"/>
            <a:headEnd type="none" w="sm" len="sm"/>
            <a:tailEnd type="none" w="sm" len="sm"/>
          </a:ln>
        </p:spPr>
      </p:cxnSp>
      <p:sp>
        <p:nvSpPr>
          <p:cNvPr id="17" name="Google Shape;244;p21"/>
          <p:cNvSpPr txBox="1"/>
          <p:nvPr/>
        </p:nvSpPr>
        <p:spPr>
          <a:xfrm>
            <a:off x="7726746" y="1552254"/>
            <a:ext cx="1120834" cy="880326"/>
          </a:xfrm>
          <a:prstGeom prst="rect">
            <a:avLst/>
          </a:prstGeom>
          <a:noFill/>
          <a:ln>
            <a:noFill/>
          </a:ln>
        </p:spPr>
        <p:txBody>
          <a:bodyPr spcFirstLastPara="1" wrap="square" lIns="34275" tIns="34275" rIns="34275" bIns="34275" anchor="t" anchorCtr="0">
            <a:noAutofit/>
          </a:bodyPr>
          <a:lstStyle/>
          <a:p>
            <a:pPr marL="0" marR="0" lvl="0" indent="0" algn="ctr" rtl="0">
              <a:spcBef>
                <a:spcPts val="0"/>
              </a:spcBef>
              <a:spcAft>
                <a:spcPts val="0"/>
              </a:spcAft>
              <a:buNone/>
            </a:pPr>
            <a:r>
              <a:rPr lang="en-US" sz="1400" b="1" i="0" u="none" strike="noStrike" cap="none" dirty="0">
                <a:solidFill>
                  <a:srgbClr val="000000"/>
                </a:solidFill>
                <a:latin typeface="Helvetica Neue"/>
                <a:ea typeface="Helvetica Neue"/>
                <a:cs typeface="Helvetica Neue"/>
                <a:sym typeface="Helvetica Neue"/>
              </a:rPr>
              <a:t>Wavelength </a:t>
            </a:r>
            <a:endParaRPr sz="1400" dirty="0"/>
          </a:p>
          <a:p>
            <a:pPr marL="0" marR="0" lvl="0" indent="0" algn="ctr" rtl="0">
              <a:spcBef>
                <a:spcPts val="0"/>
              </a:spcBef>
              <a:spcAft>
                <a:spcPts val="0"/>
              </a:spcAft>
              <a:buNone/>
            </a:pPr>
            <a:r>
              <a:rPr lang="en-US" sz="1400" b="1" i="0" u="none" strike="noStrike" cap="none" dirty="0">
                <a:solidFill>
                  <a:srgbClr val="000000"/>
                </a:solidFill>
                <a:latin typeface="Helvetica Neue"/>
                <a:ea typeface="Helvetica Neue"/>
                <a:cs typeface="Helvetica Neue"/>
                <a:sym typeface="Helvetica Neue"/>
              </a:rPr>
              <a:t>dispersive</a:t>
            </a:r>
            <a:endParaRPr sz="1400" dirty="0"/>
          </a:p>
          <a:p>
            <a:pPr marL="0" marR="0" lvl="0" indent="0" algn="ctr" rtl="0">
              <a:spcBef>
                <a:spcPts val="0"/>
              </a:spcBef>
              <a:spcAft>
                <a:spcPts val="0"/>
              </a:spcAft>
              <a:buNone/>
            </a:pPr>
            <a:r>
              <a:rPr lang="en-US" sz="1400" b="1" i="0" u="none" strike="noStrike" cap="none" dirty="0">
                <a:solidFill>
                  <a:srgbClr val="000000"/>
                </a:solidFill>
                <a:latin typeface="Helvetica Neue"/>
                <a:ea typeface="Helvetica Neue"/>
                <a:cs typeface="Helvetica Neue"/>
                <a:sym typeface="Helvetica Neue"/>
              </a:rPr>
              <a:t>element</a:t>
            </a:r>
            <a:endParaRPr sz="14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p:txBody>
      </p:sp>
      <p:sp>
        <p:nvSpPr>
          <p:cNvPr id="18" name="Google Shape;245;p21"/>
          <p:cNvSpPr txBox="1"/>
          <p:nvPr/>
        </p:nvSpPr>
        <p:spPr>
          <a:xfrm>
            <a:off x="2615143" y="3533042"/>
            <a:ext cx="1547553" cy="524256"/>
          </a:xfrm>
          <a:prstGeom prst="rect">
            <a:avLst/>
          </a:prstGeom>
          <a:noFill/>
          <a:ln>
            <a:noFill/>
          </a:ln>
        </p:spPr>
        <p:txBody>
          <a:bodyPr spcFirstLastPara="1" wrap="square" lIns="34275" tIns="34275" rIns="34275" bIns="34275" anchor="t" anchorCtr="0">
            <a:noAutofit/>
          </a:bodyPr>
          <a:lstStyle/>
          <a:p>
            <a:pPr marL="0" marR="0" lvl="0" indent="0" algn="ctr" rtl="0">
              <a:spcBef>
                <a:spcPts val="0"/>
              </a:spcBef>
              <a:spcAft>
                <a:spcPts val="0"/>
              </a:spcAft>
              <a:buNone/>
            </a:pPr>
            <a:r>
              <a:rPr lang="en-US" sz="1400" b="1" i="0" u="none" strike="noStrike" cap="none" dirty="0">
                <a:solidFill>
                  <a:srgbClr val="000000"/>
                </a:solidFill>
                <a:latin typeface="Helvetica Neue"/>
                <a:ea typeface="Helvetica Neue"/>
                <a:cs typeface="Helvetica Neue"/>
                <a:sym typeface="Helvetica Neue"/>
              </a:rPr>
              <a:t>Focusing</a:t>
            </a:r>
            <a:endParaRPr sz="1400" dirty="0"/>
          </a:p>
          <a:p>
            <a:pPr marL="0" marR="0" lvl="0" indent="0" algn="ctr" rtl="0">
              <a:spcBef>
                <a:spcPts val="0"/>
              </a:spcBef>
              <a:spcAft>
                <a:spcPts val="0"/>
              </a:spcAft>
              <a:buNone/>
            </a:pPr>
            <a:r>
              <a:rPr lang="en-US" sz="1400" b="1" dirty="0">
                <a:solidFill>
                  <a:srgbClr val="000000"/>
                </a:solidFill>
                <a:latin typeface="Helvetica Neue"/>
                <a:ea typeface="Helvetica Neue"/>
                <a:cs typeface="Helvetica Neue"/>
                <a:sym typeface="Helvetica Neue"/>
              </a:rPr>
              <a:t>L</a:t>
            </a:r>
            <a:r>
              <a:rPr lang="en-US" sz="1400" b="1" i="0" u="none" strike="noStrike" cap="none" dirty="0">
                <a:solidFill>
                  <a:srgbClr val="000000"/>
                </a:solidFill>
                <a:latin typeface="Helvetica Neue"/>
                <a:ea typeface="Helvetica Neue"/>
                <a:cs typeface="Helvetica Neue"/>
                <a:sym typeface="Helvetica Neue"/>
              </a:rPr>
              <a:t>ens</a:t>
            </a:r>
          </a:p>
          <a:p>
            <a:pPr marL="0" marR="0" lvl="0" indent="0" algn="ctr" rtl="0">
              <a:spcBef>
                <a:spcPts val="0"/>
              </a:spcBef>
              <a:spcAft>
                <a:spcPts val="0"/>
              </a:spcAft>
              <a:buNone/>
            </a:pPr>
            <a:r>
              <a:rPr lang="en-US" sz="1400" i="0" u="none" strike="noStrike" cap="none" dirty="0" err="1">
                <a:solidFill>
                  <a:srgbClr val="000000"/>
                </a:solidFill>
                <a:latin typeface="Helvetica Neue"/>
                <a:ea typeface="Arial" panose="020B0604020202020204"/>
                <a:cs typeface="Arial" panose="020B0604020202020204"/>
                <a:sym typeface="Helvetica Neue"/>
              </a:rPr>
              <a:t>ZnSe</a:t>
            </a:r>
            <a:r>
              <a:rPr lang="en-US" sz="1400" i="0" u="none" strike="noStrike" cap="none" dirty="0">
                <a:solidFill>
                  <a:srgbClr val="000000"/>
                </a:solidFill>
                <a:latin typeface="Helvetica Neue"/>
                <a:ea typeface="Arial" panose="020B0604020202020204"/>
                <a:cs typeface="Arial" panose="020B0604020202020204"/>
                <a:sym typeface="Helvetica Neue"/>
              </a:rPr>
              <a:t> f = 200mm</a:t>
            </a:r>
            <a:endParaRPr sz="140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p:txBody>
      </p:sp>
      <p:sp>
        <p:nvSpPr>
          <p:cNvPr id="19" name="Google Shape;247;p21"/>
          <p:cNvSpPr txBox="1"/>
          <p:nvPr/>
        </p:nvSpPr>
        <p:spPr>
          <a:xfrm>
            <a:off x="11073584" y="1581140"/>
            <a:ext cx="1093455" cy="585218"/>
          </a:xfrm>
          <a:prstGeom prst="rect">
            <a:avLst/>
          </a:prstGeom>
          <a:noFill/>
          <a:ln>
            <a:noFill/>
          </a:ln>
        </p:spPr>
        <p:txBody>
          <a:bodyPr spcFirstLastPara="1" wrap="square" lIns="34275" tIns="34275" rIns="34275" bIns="34275" anchor="t" anchorCtr="0">
            <a:noAutofit/>
          </a:bodyPr>
          <a:lstStyle/>
          <a:p>
            <a:pPr marL="0" marR="0" lvl="0" indent="0" algn="l" rtl="0">
              <a:spcBef>
                <a:spcPts val="0"/>
              </a:spcBef>
              <a:spcAft>
                <a:spcPts val="0"/>
              </a:spcAft>
              <a:buNone/>
            </a:pPr>
            <a:r>
              <a:rPr lang="en-US" sz="1400" b="1" i="0" u="none" strike="noStrike" cap="none" dirty="0">
                <a:solidFill>
                  <a:srgbClr val="000000"/>
                </a:solidFill>
                <a:latin typeface="Helvetica Neue"/>
                <a:ea typeface="Helvetica Neue"/>
                <a:cs typeface="Helvetica Neue"/>
                <a:sym typeface="Helvetica Neue"/>
              </a:rPr>
              <a:t>Rx Spec.</a:t>
            </a:r>
          </a:p>
          <a:p>
            <a:pPr marL="0" marR="0" lvl="0" indent="0" algn="l" rtl="0">
              <a:spcBef>
                <a:spcPts val="0"/>
              </a:spcBef>
              <a:spcAft>
                <a:spcPts val="0"/>
              </a:spcAft>
              <a:buNone/>
            </a:pPr>
            <a:r>
              <a:rPr lang="en-US" sz="1400" b="1" i="0" u="none" strike="noStrike" cap="none" dirty="0">
                <a:solidFill>
                  <a:srgbClr val="000000"/>
                </a:solidFill>
                <a:latin typeface="Helvetica Neue"/>
                <a:ea typeface="Helvetica Neue"/>
                <a:cs typeface="Helvetica Neue"/>
                <a:sym typeface="Helvetica Neue"/>
              </a:rPr>
              <a:t>9.2 – 14 um</a:t>
            </a:r>
            <a:endParaRPr sz="1400" dirty="0"/>
          </a:p>
        </p:txBody>
      </p:sp>
      <p:cxnSp>
        <p:nvCxnSpPr>
          <p:cNvPr id="20" name="Google Shape;248;p21"/>
          <p:cNvCxnSpPr/>
          <p:nvPr/>
        </p:nvCxnSpPr>
        <p:spPr>
          <a:xfrm>
            <a:off x="3344421" y="2357194"/>
            <a:ext cx="0" cy="1193416"/>
          </a:xfrm>
          <a:prstGeom prst="straightConnector1">
            <a:avLst/>
          </a:prstGeom>
          <a:noFill/>
          <a:ln w="57150" cap="flat" cmpd="sng">
            <a:solidFill>
              <a:schemeClr val="dk1"/>
            </a:solidFill>
            <a:prstDash val="solid"/>
            <a:miter lim="800000"/>
            <a:headEnd type="triangle" w="med" len="med"/>
            <a:tailEnd type="triangle" w="med" len="med"/>
          </a:ln>
        </p:spPr>
      </p:cxnSp>
      <p:cxnSp>
        <p:nvCxnSpPr>
          <p:cNvPr id="21" name="Google Shape;249;p21"/>
          <p:cNvCxnSpPr/>
          <p:nvPr/>
        </p:nvCxnSpPr>
        <p:spPr>
          <a:xfrm>
            <a:off x="1354183" y="2934789"/>
            <a:ext cx="9611621" cy="44443"/>
          </a:xfrm>
          <a:prstGeom prst="straightConnector1">
            <a:avLst/>
          </a:prstGeom>
          <a:noFill/>
          <a:ln w="19050" cap="flat" cmpd="sng">
            <a:solidFill>
              <a:schemeClr val="accent2"/>
            </a:solidFill>
            <a:prstDash val="solid"/>
            <a:miter lim="800000"/>
            <a:headEnd type="none" w="sm" len="sm"/>
            <a:tailEnd type="none" w="sm" len="sm"/>
          </a:ln>
        </p:spPr>
      </p:cxnSp>
      <p:sp>
        <p:nvSpPr>
          <p:cNvPr id="22" name="Google Shape;250;p21"/>
          <p:cNvSpPr/>
          <p:nvPr/>
        </p:nvSpPr>
        <p:spPr>
          <a:xfrm rot="5400000">
            <a:off x="10938610" y="2622274"/>
            <a:ext cx="1152456" cy="687891"/>
          </a:xfrm>
          <a:prstGeom prst="rect">
            <a:avLst/>
          </a:prstGeom>
          <a:solidFill>
            <a:srgbClr val="FF0000"/>
          </a:solidFill>
          <a:ln>
            <a:solidFill>
              <a:schemeClr val="tx1"/>
            </a:solidFill>
          </a:ln>
        </p:spPr>
        <p:txBody>
          <a:bodyPr spcFirstLastPara="1" wrap="square" lIns="34275" tIns="34275" rIns="34275" bIns="34275" anchor="ctr" anchorCtr="0">
            <a:noAutofit/>
          </a:bodyPr>
          <a:lstStyle/>
          <a:p>
            <a:pPr marL="0" marR="0" lvl="0" indent="0" algn="l" rtl="0">
              <a:spcBef>
                <a:spcPts val="0"/>
              </a:spcBef>
              <a:spcAft>
                <a:spcPts val="0"/>
              </a:spcAft>
              <a:buNone/>
            </a:pPr>
            <a:endParaRPr sz="1400" b="0" i="0" u="none" strike="noStrike" cap="none">
              <a:solidFill>
                <a:schemeClr val="accent6"/>
              </a:solidFill>
              <a:latin typeface="Helvetica Neue"/>
              <a:ea typeface="Helvetica Neue"/>
              <a:cs typeface="Helvetica Neue"/>
              <a:sym typeface="Helvetica Neue"/>
            </a:endParaRPr>
          </a:p>
        </p:txBody>
      </p:sp>
      <p:sp>
        <p:nvSpPr>
          <p:cNvPr id="23" name="Google Shape;251;p21"/>
          <p:cNvSpPr/>
          <p:nvPr/>
        </p:nvSpPr>
        <p:spPr>
          <a:xfrm rot="5400000">
            <a:off x="11121340" y="2718087"/>
            <a:ext cx="411610" cy="506364"/>
          </a:xfrm>
          <a:prstGeom prst="rect">
            <a:avLst/>
          </a:prstGeom>
          <a:solidFill>
            <a:srgbClr val="A7A7A7"/>
          </a:solidFill>
          <a:ln>
            <a:noFill/>
          </a:ln>
        </p:spPr>
        <p:txBody>
          <a:bodyPr spcFirstLastPara="1" wrap="square" lIns="34275" tIns="34275" rIns="34275" bIns="34275" anchor="ctr" anchorCtr="0">
            <a:noAutofit/>
          </a:bodyPr>
          <a:lstStyle/>
          <a:p>
            <a:pPr marL="0" marR="0" lvl="0" indent="0" algn="l" rtl="0">
              <a:spcBef>
                <a:spcPts val="0"/>
              </a:spcBef>
              <a:spcAft>
                <a:spcPts val="0"/>
              </a:spcAft>
              <a:buNone/>
            </a:pPr>
            <a:endParaRPr sz="1400" b="0" i="0" u="none" strike="noStrike" cap="none">
              <a:solidFill>
                <a:schemeClr val="accent6"/>
              </a:solidFill>
              <a:latin typeface="Helvetica Neue"/>
              <a:ea typeface="Helvetica Neue"/>
              <a:cs typeface="Helvetica Neue"/>
              <a:sym typeface="Helvetica Neue"/>
            </a:endParaRPr>
          </a:p>
        </p:txBody>
      </p:sp>
      <p:sp>
        <p:nvSpPr>
          <p:cNvPr id="24" name="Google Shape;252;p21"/>
          <p:cNvSpPr/>
          <p:nvPr/>
        </p:nvSpPr>
        <p:spPr>
          <a:xfrm rot="5400000">
            <a:off x="10986256" y="2748003"/>
            <a:ext cx="405952" cy="440875"/>
          </a:xfrm>
          <a:prstGeom prst="triangle">
            <a:avLst>
              <a:gd name="adj" fmla="val 50000"/>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3" name="Google Shape;230;p21"/>
          <p:cNvSpPr txBox="1"/>
          <p:nvPr/>
        </p:nvSpPr>
        <p:spPr>
          <a:xfrm rot="-5400000">
            <a:off x="11159932" y="2768135"/>
            <a:ext cx="1193416" cy="396167"/>
          </a:xfrm>
          <a:prstGeom prst="rect">
            <a:avLst/>
          </a:prstGeom>
          <a:noFill/>
          <a:ln>
            <a:noFill/>
          </a:ln>
        </p:spPr>
        <p:txBody>
          <a:bodyPr spcFirstLastPara="1" wrap="square" lIns="34275" tIns="34275" rIns="34275" bIns="34275" anchor="t" anchorCtr="0">
            <a:noAutofit/>
          </a:bodyPr>
          <a:lstStyle/>
          <a:p>
            <a:pPr marL="0" marR="0" lvl="0" indent="0" algn="l" rtl="0">
              <a:spcBef>
                <a:spcPts val="0"/>
              </a:spcBef>
              <a:spcAft>
                <a:spcPts val="0"/>
              </a:spcAft>
              <a:buNone/>
            </a:pPr>
            <a:r>
              <a:rPr lang="en-US" sz="1600" b="1" i="0" u="none" strike="noStrike" cap="none" dirty="0" err="1">
                <a:solidFill>
                  <a:srgbClr val="000000"/>
                </a:solidFill>
                <a:latin typeface="Helvetica Neue"/>
                <a:ea typeface="Helvetica Neue"/>
                <a:cs typeface="Helvetica Neue"/>
                <a:sym typeface="Helvetica Neue"/>
              </a:rPr>
              <a:t>Pyrocam</a:t>
            </a:r>
            <a:r>
              <a:rPr lang="en-US" sz="1600" b="1" i="0" u="none" strike="noStrike" cap="none" dirty="0">
                <a:solidFill>
                  <a:srgbClr val="000000"/>
                </a:solidFill>
                <a:latin typeface="Helvetica Neue"/>
                <a:ea typeface="Helvetica Neue"/>
                <a:cs typeface="Helvetica Neue"/>
                <a:sym typeface="Helvetica Neue"/>
              </a:rPr>
              <a:t> IV</a:t>
            </a:r>
            <a:endParaRPr sz="16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p:txBody>
      </p:sp>
      <p:sp>
        <p:nvSpPr>
          <p:cNvPr id="30" name="Google Shape;244;p21"/>
          <p:cNvSpPr txBox="1"/>
          <p:nvPr/>
        </p:nvSpPr>
        <p:spPr>
          <a:xfrm rot="16200000">
            <a:off x="5332972" y="4038969"/>
            <a:ext cx="1623703" cy="605639"/>
          </a:xfrm>
          <a:prstGeom prst="rect">
            <a:avLst/>
          </a:prstGeom>
          <a:noFill/>
          <a:ln>
            <a:noFill/>
          </a:ln>
        </p:spPr>
        <p:txBody>
          <a:bodyPr spcFirstLastPara="1" wrap="square" lIns="34275" tIns="34275" rIns="34275" bIns="34275" anchor="t" anchorCtr="0">
            <a:noAutofit/>
          </a:bodyPr>
          <a:lstStyle/>
          <a:p>
            <a:pPr marL="0" marR="0" lvl="0" indent="0" algn="ctr" rtl="0">
              <a:spcBef>
                <a:spcPts val="0"/>
              </a:spcBef>
              <a:spcAft>
                <a:spcPts val="0"/>
              </a:spcAft>
              <a:buNone/>
            </a:pPr>
            <a:endParaRPr lang="en-US" sz="1400" b="1" i="0" u="none" strike="noStrike" cap="none" dirty="0">
              <a:solidFill>
                <a:srgbClr val="000000"/>
              </a:solidFill>
              <a:latin typeface="Helvetica Neue"/>
              <a:ea typeface="Helvetica Neue"/>
              <a:cs typeface="Helvetica Neue"/>
              <a:sym typeface="Helvetica Neue"/>
            </a:endParaRPr>
          </a:p>
          <a:p>
            <a:pPr marL="0" marR="0" lvl="0" indent="0" algn="ctr" rtl="0">
              <a:spcBef>
                <a:spcPts val="0"/>
              </a:spcBef>
              <a:spcAft>
                <a:spcPts val="0"/>
              </a:spcAft>
              <a:buNone/>
            </a:pPr>
            <a:r>
              <a:rPr lang="en-US" sz="1400" b="1" i="0" u="none" strike="noStrike" cap="none" dirty="0">
                <a:solidFill>
                  <a:srgbClr val="000000"/>
                </a:solidFill>
                <a:latin typeface="Helvetica Neue"/>
                <a:ea typeface="Helvetica Neue"/>
                <a:cs typeface="Helvetica Neue"/>
                <a:sym typeface="Helvetica Neue"/>
              </a:rPr>
              <a:t>Stage with filters</a:t>
            </a:r>
          </a:p>
        </p:txBody>
      </p:sp>
      <p:sp>
        <p:nvSpPr>
          <p:cNvPr id="31" name="Google Shape;241;p21"/>
          <p:cNvSpPr/>
          <p:nvPr/>
        </p:nvSpPr>
        <p:spPr>
          <a:xfrm>
            <a:off x="6746818" y="4009111"/>
            <a:ext cx="75163" cy="41134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spcFirstLastPara="1" wrap="square" lIns="34275" tIns="34275" rIns="34275" bIns="34275" anchor="ctr" anchorCtr="0">
            <a:noAutofit/>
          </a:bodyPr>
          <a:lstStyle/>
          <a:p>
            <a:pPr marL="0" marR="0" lvl="0" indent="0" algn="l" rtl="0">
              <a:spcBef>
                <a:spcPts val="0"/>
              </a:spcBef>
              <a:spcAft>
                <a:spcPts val="0"/>
              </a:spcAft>
              <a:buNone/>
            </a:pPr>
            <a:endParaRPr sz="1400" b="0" i="0" u="none" strike="noStrike" cap="none">
              <a:solidFill>
                <a:srgbClr val="000000"/>
              </a:solidFill>
              <a:latin typeface="Helvetica Neue"/>
              <a:ea typeface="Helvetica Neue"/>
              <a:cs typeface="Helvetica Neue"/>
              <a:sym typeface="Helvetica Neue"/>
            </a:endParaRPr>
          </a:p>
        </p:txBody>
      </p:sp>
      <p:sp>
        <p:nvSpPr>
          <p:cNvPr id="32" name="Google Shape;241;p21"/>
          <p:cNvSpPr/>
          <p:nvPr/>
        </p:nvSpPr>
        <p:spPr>
          <a:xfrm>
            <a:off x="6759084" y="4619128"/>
            <a:ext cx="75163" cy="41134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spcFirstLastPara="1" wrap="square" lIns="34275" tIns="34275" rIns="34275" bIns="34275" anchor="ctr" anchorCtr="0">
            <a:noAutofit/>
          </a:bodyPr>
          <a:lstStyle/>
          <a:p>
            <a:pPr marL="0" marR="0" lvl="0" indent="0" algn="l" rtl="0">
              <a:spcBef>
                <a:spcPts val="0"/>
              </a:spcBef>
              <a:spcAft>
                <a:spcPts val="0"/>
              </a:spcAft>
              <a:buNone/>
            </a:pPr>
            <a:endParaRPr sz="1400" b="0" i="0" u="none" strike="noStrike" cap="none">
              <a:solidFill>
                <a:srgbClr val="000000"/>
              </a:solidFill>
              <a:latin typeface="Helvetica Neue"/>
              <a:ea typeface="Helvetica Neue"/>
              <a:cs typeface="Helvetica Neue"/>
              <a:sym typeface="Helvetica Neue"/>
            </a:endParaRPr>
          </a:p>
        </p:txBody>
      </p:sp>
      <p:sp>
        <p:nvSpPr>
          <p:cNvPr id="34" name="Arrow: Right 33"/>
          <p:cNvSpPr/>
          <p:nvPr/>
        </p:nvSpPr>
        <p:spPr>
          <a:xfrm rot="16200000">
            <a:off x="6681263" y="3053507"/>
            <a:ext cx="222068" cy="2438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 name="Straight Connector 2"/>
          <p:cNvCxnSpPr/>
          <p:nvPr/>
        </p:nvCxnSpPr>
        <p:spPr>
          <a:xfrm>
            <a:off x="2875915" y="3010535"/>
            <a:ext cx="5080" cy="492125"/>
          </a:xfrm>
          <a:prstGeom prst="line">
            <a:avLst/>
          </a:prstGeom>
        </p:spPr>
        <p:style>
          <a:lnRef idx="1">
            <a:schemeClr val="dk1"/>
          </a:lnRef>
          <a:fillRef idx="0">
            <a:schemeClr val="dk1"/>
          </a:fillRef>
          <a:effectRef idx="0">
            <a:schemeClr val="dk1"/>
          </a:effectRef>
          <a:fontRef idx="minor">
            <a:schemeClr val="tx1"/>
          </a:fontRef>
        </p:style>
      </p:cxnSp>
      <p:cxnSp>
        <p:nvCxnSpPr>
          <p:cNvPr id="4" name="Straight Connector 3"/>
          <p:cNvCxnSpPr/>
          <p:nvPr/>
        </p:nvCxnSpPr>
        <p:spPr>
          <a:xfrm>
            <a:off x="2870835" y="2366645"/>
            <a:ext cx="5080" cy="492125"/>
          </a:xfrm>
          <a:prstGeom prst="line">
            <a:avLst/>
          </a:prstGeom>
        </p:spPr>
        <p:style>
          <a:lnRef idx="1">
            <a:schemeClr val="dk1"/>
          </a:lnRef>
          <a:fillRef idx="0">
            <a:schemeClr val="dk1"/>
          </a:fillRef>
          <a:effectRef idx="0">
            <a:schemeClr val="dk1"/>
          </a:effectRef>
          <a:fontRef idx="minor">
            <a:schemeClr val="tx1"/>
          </a:fontRef>
        </p:style>
      </p:cxnSp>
      <p:sp>
        <p:nvSpPr>
          <p:cNvPr id="8" name="Google Shape;245;p21"/>
          <p:cNvSpPr txBox="1"/>
          <p:nvPr/>
        </p:nvSpPr>
        <p:spPr>
          <a:xfrm>
            <a:off x="2099523" y="1690272"/>
            <a:ext cx="1547553" cy="524256"/>
          </a:xfrm>
          <a:prstGeom prst="rect">
            <a:avLst/>
          </a:prstGeom>
          <a:noFill/>
          <a:ln>
            <a:noFill/>
          </a:ln>
        </p:spPr>
        <p:txBody>
          <a:bodyPr spcFirstLastPara="1" wrap="square" lIns="34275" tIns="34275" rIns="34275" bIns="34275" anchor="t" anchorCtr="0">
            <a:noAutofit/>
          </a:bodyPr>
          <a:lstStyle/>
          <a:p>
            <a:pPr marL="0" marR="0" lvl="0" indent="0" algn="ctr" rtl="0">
              <a:spcBef>
                <a:spcPts val="0"/>
              </a:spcBef>
              <a:spcAft>
                <a:spcPts val="0"/>
              </a:spcAft>
              <a:buNone/>
            </a:pPr>
            <a:r>
              <a:rPr lang="en-US" sz="1400" b="1" i="0" u="none" strike="noStrike" cap="none" dirty="0">
                <a:solidFill>
                  <a:srgbClr val="000000"/>
                </a:solidFill>
                <a:latin typeface="Helvetica Neue"/>
                <a:ea typeface="Helvetica Neue"/>
                <a:cs typeface="Helvetica Neue"/>
                <a:sym typeface="Helvetica Neue"/>
              </a:rPr>
              <a:t>Aperature</a:t>
            </a:r>
          </a:p>
          <a:p>
            <a:pPr marL="0" marR="0" lvl="0" indent="0" algn="ctr" rtl="0">
              <a:spcBef>
                <a:spcPts val="0"/>
              </a:spcBef>
              <a:spcAft>
                <a:spcPts val="0"/>
              </a:spcAft>
              <a:buNone/>
            </a:pPr>
            <a:r>
              <a:rPr lang="en-US" sz="1400" i="0" u="none" strike="noStrike" cap="none" dirty="0">
                <a:solidFill>
                  <a:srgbClr val="000000"/>
                </a:solidFill>
                <a:latin typeface="Arial" panose="020B0604020202020204"/>
                <a:ea typeface="Arial" panose="020B0604020202020204"/>
                <a:cs typeface="Arial" panose="020B0604020202020204"/>
                <a:sym typeface="Arial" panose="020B0604020202020204"/>
              </a:rPr>
              <a:t>3 mm </a:t>
            </a:r>
          </a:p>
        </p:txBody>
      </p:sp>
      <p:cxnSp>
        <p:nvCxnSpPr>
          <p:cNvPr id="10" name="Straight Arrow Connector 9"/>
          <p:cNvCxnSpPr/>
          <p:nvPr/>
        </p:nvCxnSpPr>
        <p:spPr>
          <a:xfrm flipV="1">
            <a:off x="1336675" y="2371725"/>
            <a:ext cx="482600" cy="569595"/>
          </a:xfrm>
          <a:prstGeom prst="straightConnector1">
            <a:avLst/>
          </a:prstGeom>
          <a:ln w="19050">
            <a:tailEnd type="arrow" w="med" len="med"/>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flipH="1" flipV="1">
            <a:off x="1316990" y="2145665"/>
            <a:ext cx="19685" cy="795655"/>
          </a:xfrm>
          <a:prstGeom prst="straightConnector1">
            <a:avLst/>
          </a:prstGeom>
          <a:ln w="19050">
            <a:tailEnd type="arrow" w="med" len="med"/>
          </a:ln>
        </p:spPr>
        <p:style>
          <a:lnRef idx="1">
            <a:schemeClr val="accent2"/>
          </a:lnRef>
          <a:fillRef idx="0">
            <a:schemeClr val="accent2"/>
          </a:fillRef>
          <a:effectRef idx="0">
            <a:schemeClr val="accent2"/>
          </a:effectRef>
          <a:fontRef idx="minor">
            <a:schemeClr val="tx1"/>
          </a:fontRef>
        </p:style>
      </p:cxnSp>
      <p:sp>
        <p:nvSpPr>
          <p:cNvPr id="25" name="Text Box 24"/>
          <p:cNvSpPr txBox="1"/>
          <p:nvPr/>
        </p:nvSpPr>
        <p:spPr>
          <a:xfrm>
            <a:off x="1718945" y="2115185"/>
            <a:ext cx="241300" cy="299085"/>
          </a:xfrm>
          <a:prstGeom prst="rect">
            <a:avLst/>
          </a:prstGeom>
          <a:noFill/>
        </p:spPr>
        <p:txBody>
          <a:bodyPr wrap="square" rtlCol="0">
            <a:spAutoFit/>
          </a:bodyPr>
          <a:lstStyle/>
          <a:p>
            <a:r>
              <a:rPr lang="en-US"/>
              <a:t>x</a:t>
            </a:r>
          </a:p>
        </p:txBody>
      </p:sp>
      <p:sp>
        <p:nvSpPr>
          <p:cNvPr id="26" name="Text Box 25"/>
          <p:cNvSpPr txBox="1"/>
          <p:nvPr/>
        </p:nvSpPr>
        <p:spPr>
          <a:xfrm>
            <a:off x="1159509" y="1842770"/>
            <a:ext cx="2561719" cy="300082"/>
          </a:xfrm>
          <a:prstGeom prst="rect">
            <a:avLst/>
          </a:prstGeom>
          <a:noFill/>
        </p:spPr>
        <p:txBody>
          <a:bodyPr wrap="square" rtlCol="0">
            <a:spAutoFit/>
          </a:bodyPr>
          <a:lstStyle/>
          <a:p>
            <a:r>
              <a:rPr lang="en-US" dirty="0"/>
              <a:t>y - CO2</a:t>
            </a:r>
          </a:p>
        </p:txBody>
      </p:sp>
      <p:cxnSp>
        <p:nvCxnSpPr>
          <p:cNvPr id="38" name="Curved Connector 37"/>
          <p:cNvCxnSpPr/>
          <p:nvPr/>
        </p:nvCxnSpPr>
        <p:spPr>
          <a:xfrm>
            <a:off x="763905" y="6171565"/>
            <a:ext cx="26035" cy="3175"/>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CE1D4E9-2244-B410-19E1-52264BDF7057}"/>
              </a:ext>
            </a:extLst>
          </p:cNvPr>
          <p:cNvSpPr txBox="1"/>
          <p:nvPr/>
        </p:nvSpPr>
        <p:spPr>
          <a:xfrm rot="16200000">
            <a:off x="6575772" y="4725278"/>
            <a:ext cx="774056" cy="276999"/>
          </a:xfrm>
          <a:prstGeom prst="rect">
            <a:avLst/>
          </a:prstGeom>
          <a:noFill/>
        </p:spPr>
        <p:txBody>
          <a:bodyPr wrap="square">
            <a:spAutoFit/>
          </a:bodyPr>
          <a:lstStyle/>
          <a:p>
            <a:r>
              <a:rPr lang="en-US" sz="1200" b="1" i="0" u="none" strike="noStrike" cap="none" dirty="0">
                <a:solidFill>
                  <a:srgbClr val="000000"/>
                </a:solidFill>
                <a:latin typeface="Helvetica Neue"/>
                <a:ea typeface="Helvetica Neue"/>
                <a:cs typeface="Helvetica Neue"/>
                <a:sym typeface="Helvetica Neue"/>
              </a:rPr>
              <a:t>10.6 um</a:t>
            </a:r>
            <a:endParaRPr lang="en-CA" dirty="0"/>
          </a:p>
        </p:txBody>
      </p:sp>
      <p:sp>
        <p:nvSpPr>
          <p:cNvPr id="28" name="TextBox 27">
            <a:extLst>
              <a:ext uri="{FF2B5EF4-FFF2-40B4-BE49-F238E27FC236}">
                <a16:creationId xmlns:a16="http://schemas.microsoft.com/office/drawing/2014/main" id="{A7D8A71C-57C9-3461-97B0-B2F69AD402DE}"/>
              </a:ext>
            </a:extLst>
          </p:cNvPr>
          <p:cNvSpPr txBox="1"/>
          <p:nvPr/>
        </p:nvSpPr>
        <p:spPr>
          <a:xfrm rot="16200000">
            <a:off x="6215323" y="4093600"/>
            <a:ext cx="774056" cy="276999"/>
          </a:xfrm>
          <a:prstGeom prst="rect">
            <a:avLst/>
          </a:prstGeom>
          <a:noFill/>
        </p:spPr>
        <p:txBody>
          <a:bodyPr wrap="square">
            <a:spAutoFit/>
          </a:bodyPr>
          <a:lstStyle/>
          <a:p>
            <a:r>
              <a:rPr lang="en-US" sz="1200" b="1" i="0" u="none" strike="noStrike" cap="none" dirty="0">
                <a:solidFill>
                  <a:srgbClr val="000000"/>
                </a:solidFill>
                <a:latin typeface="Helvetica Neue"/>
                <a:ea typeface="Helvetica Neue"/>
                <a:cs typeface="Helvetica Neue"/>
                <a:sym typeface="Helvetica Neue"/>
              </a:rPr>
              <a:t>11.6 um</a:t>
            </a:r>
            <a:endParaRPr lang="en-CA" dirty="0"/>
          </a:p>
        </p:txBody>
      </p:sp>
      <p:sp>
        <p:nvSpPr>
          <p:cNvPr id="29" name="TextBox 28">
            <a:extLst>
              <a:ext uri="{FF2B5EF4-FFF2-40B4-BE49-F238E27FC236}">
                <a16:creationId xmlns:a16="http://schemas.microsoft.com/office/drawing/2014/main" id="{69DC76E3-FE65-EBAB-8320-F37E28FF3CF3}"/>
              </a:ext>
            </a:extLst>
          </p:cNvPr>
          <p:cNvSpPr txBox="1"/>
          <p:nvPr/>
        </p:nvSpPr>
        <p:spPr>
          <a:xfrm rot="16200000">
            <a:off x="6562501" y="3483583"/>
            <a:ext cx="774056" cy="276999"/>
          </a:xfrm>
          <a:prstGeom prst="rect">
            <a:avLst/>
          </a:prstGeom>
          <a:noFill/>
        </p:spPr>
        <p:txBody>
          <a:bodyPr wrap="square">
            <a:spAutoFit/>
          </a:bodyPr>
          <a:lstStyle/>
          <a:p>
            <a:r>
              <a:rPr lang="en-US" sz="1200" b="1" i="0" u="none" strike="noStrike" cap="none" dirty="0">
                <a:solidFill>
                  <a:srgbClr val="000000"/>
                </a:solidFill>
                <a:latin typeface="Helvetica Neue"/>
                <a:ea typeface="Helvetica Neue"/>
                <a:cs typeface="Helvetica Neue"/>
                <a:sym typeface="Helvetica Neue"/>
              </a:rPr>
              <a:t>1</a:t>
            </a:r>
            <a:r>
              <a:rPr lang="en-US" sz="1200" b="1" dirty="0">
                <a:solidFill>
                  <a:srgbClr val="000000"/>
                </a:solidFill>
                <a:latin typeface="Helvetica Neue"/>
                <a:ea typeface="Helvetica Neue"/>
                <a:cs typeface="Helvetica Neue"/>
                <a:sym typeface="Helvetica Neue"/>
              </a:rPr>
              <a:t>2</a:t>
            </a:r>
            <a:r>
              <a:rPr lang="en-US" sz="1200" b="1" i="0" u="none" strike="noStrike" cap="none" dirty="0">
                <a:solidFill>
                  <a:srgbClr val="000000"/>
                </a:solidFill>
                <a:latin typeface="Helvetica Neue"/>
                <a:ea typeface="Helvetica Neue"/>
                <a:cs typeface="Helvetica Neue"/>
                <a:sym typeface="Helvetica Neue"/>
              </a:rPr>
              <a:t>.4 um</a:t>
            </a:r>
            <a:endParaRPr lang="en-CA"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853439" y="1853929"/>
            <a:ext cx="10984994" cy="1107996"/>
          </a:xfrm>
        </p:spPr>
        <p:txBody>
          <a:bodyPr wrap="square"/>
          <a:lstStyle/>
          <a:p>
            <a:pPr>
              <a:spcBef>
                <a:spcPts val="0"/>
              </a:spcBef>
            </a:pPr>
            <a:r>
              <a:rPr lang="en-US" sz="1800" b="1" dirty="0">
                <a:solidFill>
                  <a:srgbClr val="000000"/>
                </a:solidFill>
                <a:effectLst/>
                <a:latin typeface="Arial" panose="020B0604020202020204" pitchFamily="34" charset="0"/>
              </a:rPr>
              <a:t>Impacts to AE-98 &amp; AE-99</a:t>
            </a:r>
          </a:p>
          <a:p>
            <a:pPr>
              <a:spcBef>
                <a:spcPts val="0"/>
              </a:spcBef>
            </a:pPr>
            <a:endParaRPr lang="en-US" sz="1800" b="1" dirty="0">
              <a:solidFill>
                <a:srgbClr val="000000"/>
              </a:solidFill>
              <a:effectLst/>
              <a:latin typeface="Arial" panose="020B0604020202020204" pitchFamily="34" charset="0"/>
            </a:endParaRPr>
          </a:p>
          <a:p>
            <a:pPr marL="285750" indent="-285750">
              <a:spcBef>
                <a:spcPts val="0"/>
              </a:spcBef>
              <a:buFont typeface="Arial" panose="020B0604020202020204" pitchFamily="34" charset="0"/>
              <a:buChar char="•"/>
            </a:pPr>
            <a:r>
              <a:rPr lang="en-US" sz="1800" dirty="0">
                <a:solidFill>
                  <a:srgbClr val="000000"/>
                </a:solidFill>
                <a:effectLst/>
                <a:latin typeface="Arial" panose="020B0604020202020204" pitchFamily="34" charset="0"/>
              </a:rPr>
              <a:t>No Experimental Campaign in 2020</a:t>
            </a:r>
          </a:p>
          <a:p>
            <a:pPr marL="285750" indent="-285750">
              <a:spcBef>
                <a:spcPts val="0"/>
              </a:spcBef>
              <a:buFont typeface="Arial" panose="020B0604020202020204" pitchFamily="34" charset="0"/>
              <a:buChar char="•"/>
            </a:pPr>
            <a:endParaRPr lang="en-US" sz="180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19"/>
          </p:nvPr>
        </p:nvSpPr>
        <p:spPr/>
        <p:txBody>
          <a:bodyPr/>
          <a:lstStyle/>
          <a:p>
            <a:pPr defTabSz="914400"/>
            <a:fld id="{B6238B5B-F19C-E947-A0BC-87BD7983F871}" type="slidenum">
              <a:rPr lang="en-US"/>
              <a:t>4</a:t>
            </a:fld>
            <a:endParaRPr lang="en-US" dirty="0"/>
          </a:p>
        </p:txBody>
      </p:sp>
      <p:sp>
        <p:nvSpPr>
          <p:cNvPr id="7" name="Title 6"/>
          <p:cNvSpPr>
            <a:spLocks noGrp="1"/>
          </p:cNvSpPr>
          <p:nvPr>
            <p:ph type="title"/>
          </p:nvPr>
        </p:nvSpPr>
        <p:spPr>
          <a:xfrm>
            <a:off x="853439" y="906798"/>
            <a:ext cx="10363200" cy="470898"/>
          </a:xfrm>
        </p:spPr>
        <p:txBody>
          <a:bodyPr/>
          <a:lstStyle/>
          <a:p>
            <a:r>
              <a:rPr lang="en-US" sz="3400" dirty="0">
                <a:solidFill>
                  <a:schemeClr val="tx1">
                    <a:lumMod val="75000"/>
                  </a:schemeClr>
                </a:solidFill>
              </a:rPr>
              <a:t>Covid-19 Pandemic Impacts</a:t>
            </a:r>
          </a:p>
        </p:txBody>
      </p:sp>
    </p:spTree>
    <p:extLst>
      <p:ext uri="{BB962C8B-B14F-4D97-AF65-F5344CB8AC3E}">
        <p14:creationId xmlns:p14="http://schemas.microsoft.com/office/powerpoint/2010/main" val="32117315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5583555"/>
          </a:xfrm>
          <a:prstGeom prst="rect">
            <a:avLst/>
          </a:prstGeom>
        </p:spPr>
      </p:pic>
      <p:sp>
        <p:nvSpPr>
          <p:cNvPr id="6" name="Slide Number Placeholder 5"/>
          <p:cNvSpPr>
            <a:spLocks noGrp="1"/>
          </p:cNvSpPr>
          <p:nvPr>
            <p:ph type="sldNum" sz="quarter" idx="19"/>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238B5B-F19C-E947-A0BC-87BD7983F871}" type="slidenum">
              <a:rPr kumimoji="0" lang="en-US" sz="1065" b="0" i="0" u="none" strike="noStrike" kern="1200" cap="none" spc="0" normalizeH="0" baseline="0" noProof="0" smtClean="0">
                <a:ln>
                  <a:noFill/>
                </a:ln>
                <a:solidFill>
                  <a:srgbClr val="898989"/>
                </a:solidFill>
                <a:effectLst/>
                <a:uLnTx/>
                <a:uFillTx/>
                <a:latin typeface="Helvetica Regular"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en-US" sz="1065" b="0" i="0" u="none" strike="noStrike" kern="1200" cap="none" spc="0" normalizeH="0" baseline="0" noProof="0" dirty="0">
              <a:ln>
                <a:noFill/>
              </a:ln>
              <a:solidFill>
                <a:srgbClr val="898989"/>
              </a:solidFill>
              <a:effectLst/>
              <a:uLnTx/>
              <a:uFillTx/>
              <a:latin typeface="Helvetica Regular" pitchFamily="2" charset="0"/>
              <a:ea typeface="+mn-ea"/>
              <a:cs typeface="+mn-cs"/>
            </a:endParaRPr>
          </a:p>
        </p:txBody>
      </p:sp>
      <p:sp>
        <p:nvSpPr>
          <p:cNvPr id="25" name="Left Brace 24"/>
          <p:cNvSpPr/>
          <p:nvPr/>
        </p:nvSpPr>
        <p:spPr>
          <a:xfrm rot="16200000">
            <a:off x="3081020" y="3566795"/>
            <a:ext cx="493395" cy="5488305"/>
          </a:xfrm>
          <a:prstGeom prst="leftBrace">
            <a:avLst>
              <a:gd name="adj1" fmla="val 8333"/>
              <a:gd name="adj2" fmla="val 59470"/>
            </a:avLst>
          </a:prstGeom>
        </p:spPr>
        <p:style>
          <a:lnRef idx="1">
            <a:schemeClr val="dk1"/>
          </a:lnRef>
          <a:fillRef idx="0">
            <a:schemeClr val="dk1"/>
          </a:fillRef>
          <a:effectRef idx="0">
            <a:schemeClr val="dk1"/>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57585B"/>
                </a:solidFill>
                <a:effectLst/>
                <a:uLnTx/>
                <a:uFillTx/>
                <a:latin typeface="Times New Roman" panose="02020603050405020304" charset="0"/>
                <a:ea typeface="+mn-ea"/>
                <a:cs typeface="Times New Roman" panose="02020603050405020304" charset="0"/>
              </a:rPr>
              <a:t>                       210 psi</a:t>
            </a:r>
          </a:p>
        </p:txBody>
      </p:sp>
      <p:sp>
        <p:nvSpPr>
          <p:cNvPr id="26" name="Left Bracket 25"/>
          <p:cNvSpPr/>
          <p:nvPr/>
        </p:nvSpPr>
        <p:spPr>
          <a:xfrm rot="16200000">
            <a:off x="1586865" y="3856990"/>
            <a:ext cx="223520" cy="2234565"/>
          </a:xfrm>
          <a:prstGeom prst="leftBracket">
            <a:avLst/>
          </a:prstGeom>
        </p:spPr>
        <p:style>
          <a:lnRef idx="3">
            <a:schemeClr val="accent5"/>
          </a:lnRef>
          <a:fillRef idx="0">
            <a:schemeClr val="accent5"/>
          </a:fillRef>
          <a:effectRef idx="2">
            <a:schemeClr val="accent5"/>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C72B">
                    <a:lumMod val="75000"/>
                  </a:srgbClr>
                </a:solidFill>
                <a:effectLst/>
                <a:uLnTx/>
                <a:uFillTx/>
                <a:latin typeface="Helvetica"/>
                <a:ea typeface="+mn-ea"/>
                <a:cs typeface="+mn-cs"/>
              </a:rPr>
              <a:t>2 mm</a:t>
            </a:r>
          </a:p>
        </p:txBody>
      </p:sp>
      <p:sp>
        <p:nvSpPr>
          <p:cNvPr id="27" name="Left Bracket 26"/>
          <p:cNvSpPr/>
          <p:nvPr/>
        </p:nvSpPr>
        <p:spPr>
          <a:xfrm rot="16200000">
            <a:off x="3195955" y="4445635"/>
            <a:ext cx="255905" cy="1022350"/>
          </a:xfrm>
          <a:prstGeom prst="leftBracket">
            <a:avLst/>
          </a:prstGeom>
        </p:spPr>
        <p:style>
          <a:lnRef idx="3">
            <a:schemeClr val="accent5"/>
          </a:lnRef>
          <a:fillRef idx="0">
            <a:schemeClr val="accent5"/>
          </a:fillRef>
          <a:effectRef idx="2">
            <a:schemeClr val="accent5"/>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C72B">
                    <a:lumMod val="75000"/>
                  </a:srgbClr>
                </a:solidFill>
                <a:effectLst/>
                <a:uLnTx/>
                <a:uFillTx/>
                <a:latin typeface="Helvetica"/>
                <a:ea typeface="+mn-ea"/>
                <a:cs typeface="+mn-cs"/>
              </a:rPr>
              <a:t>4 mm</a:t>
            </a:r>
          </a:p>
        </p:txBody>
      </p:sp>
      <p:sp>
        <p:nvSpPr>
          <p:cNvPr id="28" name="Left Bracket 27"/>
          <p:cNvSpPr/>
          <p:nvPr/>
        </p:nvSpPr>
        <p:spPr>
          <a:xfrm rot="16200000">
            <a:off x="4241800" y="4460875"/>
            <a:ext cx="221615" cy="1024890"/>
          </a:xfrm>
          <a:prstGeom prst="leftBracket">
            <a:avLst/>
          </a:prstGeom>
        </p:spPr>
        <p:style>
          <a:lnRef idx="3">
            <a:schemeClr val="accent5"/>
          </a:lnRef>
          <a:fillRef idx="0">
            <a:schemeClr val="accent5"/>
          </a:fillRef>
          <a:effectRef idx="2">
            <a:schemeClr val="accent5"/>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C72B">
                    <a:lumMod val="75000"/>
                  </a:srgbClr>
                </a:solidFill>
                <a:effectLst/>
                <a:uLnTx/>
                <a:uFillTx/>
                <a:latin typeface="Helvetica"/>
                <a:ea typeface="+mn-ea"/>
                <a:cs typeface="+mn-cs"/>
              </a:rPr>
              <a:t>6 mm</a:t>
            </a:r>
          </a:p>
        </p:txBody>
      </p:sp>
      <p:sp>
        <p:nvSpPr>
          <p:cNvPr id="29" name="Left Brace 28"/>
          <p:cNvSpPr/>
          <p:nvPr/>
        </p:nvSpPr>
        <p:spPr>
          <a:xfrm rot="16200000">
            <a:off x="1243330" y="5770245"/>
            <a:ext cx="394335" cy="1718945"/>
          </a:xfrm>
          <a:prstGeom prst="leftBrace">
            <a:avLst>
              <a:gd name="adj1" fmla="val 8333"/>
              <a:gd name="adj2" fmla="val 64446"/>
            </a:avLst>
          </a:prstGeom>
        </p:spPr>
        <p:style>
          <a:lnRef idx="1">
            <a:schemeClr val="dk1"/>
          </a:lnRef>
          <a:fillRef idx="0">
            <a:schemeClr val="dk1"/>
          </a:fillRef>
          <a:effectRef idx="0">
            <a:schemeClr val="dk1"/>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85B"/>
                </a:solidFill>
                <a:effectLst/>
                <a:uLnTx/>
                <a:uFillTx/>
                <a:latin typeface="Helvetica"/>
                <a:ea typeface="+mn-ea"/>
                <a:cs typeface="+mn-cs"/>
              </a:rPr>
              <a:t>Z </a:t>
            </a:r>
            <a:r>
              <a:rPr kumimoji="0" lang="en-US" sz="1000" b="0" i="0" u="none" strike="noStrike" kern="1200" cap="none" spc="0" normalizeH="0" baseline="-25000" noProof="0">
                <a:ln>
                  <a:noFill/>
                </a:ln>
                <a:solidFill>
                  <a:srgbClr val="57585B"/>
                </a:solidFill>
                <a:effectLst/>
                <a:uLnTx/>
                <a:uFillTx/>
                <a:latin typeface="Helvetica"/>
                <a:ea typeface="+mn-ea"/>
                <a:cs typeface="+mn-cs"/>
              </a:rPr>
              <a:t>(focus) </a:t>
            </a:r>
            <a:r>
              <a:rPr kumimoji="0" lang="en-US" sz="1000" b="0" i="0" u="none" strike="noStrike" kern="1200" cap="none" spc="0" normalizeH="0" baseline="0" noProof="0">
                <a:ln>
                  <a:noFill/>
                </a:ln>
                <a:solidFill>
                  <a:srgbClr val="57585B"/>
                </a:solidFill>
                <a:effectLst/>
                <a:uLnTx/>
                <a:uFillTx/>
                <a:latin typeface="Helvetica"/>
                <a:ea typeface="+mn-ea"/>
                <a:cs typeface="+mn-cs"/>
              </a:rPr>
              <a:t>-1.5mm</a:t>
            </a:r>
          </a:p>
        </p:txBody>
      </p:sp>
      <p:sp>
        <p:nvSpPr>
          <p:cNvPr id="30" name="Left Brace 29"/>
          <p:cNvSpPr/>
          <p:nvPr/>
        </p:nvSpPr>
        <p:spPr>
          <a:xfrm rot="16200000">
            <a:off x="3994150" y="4741545"/>
            <a:ext cx="394335" cy="3779520"/>
          </a:xfrm>
          <a:prstGeom prst="leftBrace">
            <a:avLst>
              <a:gd name="adj1" fmla="val 8333"/>
              <a:gd name="adj2" fmla="val 64446"/>
            </a:avLst>
          </a:prstGeom>
        </p:spPr>
        <p:style>
          <a:lnRef idx="1">
            <a:schemeClr val="dk1"/>
          </a:lnRef>
          <a:fillRef idx="0">
            <a:schemeClr val="dk1"/>
          </a:fillRef>
          <a:effectRef idx="0">
            <a:schemeClr val="dk1"/>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85B"/>
                </a:solidFill>
                <a:effectLst/>
                <a:uLnTx/>
                <a:uFillTx/>
                <a:latin typeface="Helvetica"/>
                <a:ea typeface="+mn-ea"/>
                <a:cs typeface="+mn-cs"/>
              </a:rPr>
              <a:t>                 Z </a:t>
            </a:r>
            <a:r>
              <a:rPr kumimoji="0" lang="en-US" sz="1000" b="0" i="0" u="none" strike="noStrike" kern="1200" cap="none" spc="0" normalizeH="0" baseline="-25000" noProof="0">
                <a:ln>
                  <a:noFill/>
                </a:ln>
                <a:solidFill>
                  <a:srgbClr val="57585B"/>
                </a:solidFill>
                <a:effectLst/>
                <a:uLnTx/>
                <a:uFillTx/>
                <a:latin typeface="Helvetica"/>
                <a:ea typeface="+mn-ea"/>
                <a:cs typeface="+mn-cs"/>
              </a:rPr>
              <a:t>(focus) </a:t>
            </a:r>
            <a:r>
              <a:rPr kumimoji="0" lang="en-US" sz="1000" b="0" i="0" u="none" strike="noStrike" kern="1200" cap="none" spc="0" normalizeH="0" baseline="0" noProof="0">
                <a:ln>
                  <a:noFill/>
                </a:ln>
                <a:solidFill>
                  <a:srgbClr val="57585B"/>
                </a:solidFill>
                <a:effectLst/>
                <a:uLnTx/>
                <a:uFillTx/>
                <a:latin typeface="Helvetica"/>
                <a:ea typeface="+mn-ea"/>
                <a:cs typeface="+mn-cs"/>
              </a:rPr>
              <a:t>-0.5mm</a:t>
            </a:r>
          </a:p>
        </p:txBody>
      </p:sp>
      <p:sp>
        <p:nvSpPr>
          <p:cNvPr id="31" name="Left Brace 30"/>
          <p:cNvSpPr/>
          <p:nvPr/>
        </p:nvSpPr>
        <p:spPr>
          <a:xfrm rot="16200000">
            <a:off x="8202930" y="4324350"/>
            <a:ext cx="394335" cy="4610735"/>
          </a:xfrm>
          <a:prstGeom prst="leftBrace">
            <a:avLst>
              <a:gd name="adj1" fmla="val 8333"/>
              <a:gd name="adj2" fmla="val 64446"/>
            </a:avLst>
          </a:prstGeom>
        </p:spPr>
        <p:style>
          <a:lnRef idx="1">
            <a:schemeClr val="dk1"/>
          </a:lnRef>
          <a:fillRef idx="0">
            <a:schemeClr val="dk1"/>
          </a:fillRef>
          <a:effectRef idx="0">
            <a:schemeClr val="dk1"/>
          </a:effectRef>
          <a:fontRef idx="minor">
            <a:schemeClr val="tx1"/>
          </a:fontRef>
        </p:style>
        <p:txBody>
          <a:bodyPr vert="eaVert"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85B"/>
                </a:solidFill>
                <a:effectLst/>
                <a:uLnTx/>
                <a:uFillTx/>
                <a:latin typeface="Helvetica"/>
                <a:ea typeface="+mn-ea"/>
                <a:cs typeface="+mn-cs"/>
              </a:rPr>
              <a:t>                                       Z </a:t>
            </a:r>
            <a:r>
              <a:rPr kumimoji="0" lang="en-US" sz="1000" b="0" i="0" u="none" strike="noStrike" kern="1200" cap="none" spc="0" normalizeH="0" baseline="-25000" noProof="0">
                <a:ln>
                  <a:noFill/>
                </a:ln>
                <a:solidFill>
                  <a:srgbClr val="57585B"/>
                </a:solidFill>
                <a:effectLst/>
                <a:uLnTx/>
                <a:uFillTx/>
                <a:latin typeface="Helvetica"/>
                <a:ea typeface="+mn-ea"/>
                <a:cs typeface="+mn-cs"/>
              </a:rPr>
              <a:t>(focus) </a:t>
            </a:r>
            <a:r>
              <a:rPr kumimoji="0" lang="en-US" sz="1000" b="0" i="0" u="none" strike="noStrike" kern="1200" cap="none" spc="0" normalizeH="0" baseline="0" noProof="0">
                <a:ln>
                  <a:noFill/>
                </a:ln>
                <a:solidFill>
                  <a:srgbClr val="57585B"/>
                </a:solidFill>
                <a:effectLst/>
                <a:uLnTx/>
                <a:uFillTx/>
                <a:latin typeface="Helvetica"/>
                <a:ea typeface="+mn-ea"/>
                <a:cs typeface="+mn-cs"/>
              </a:rPr>
              <a:t>-1.0mm</a:t>
            </a:r>
          </a:p>
        </p:txBody>
      </p:sp>
      <p:sp>
        <p:nvSpPr>
          <p:cNvPr id="32" name="Left Bracket 31"/>
          <p:cNvSpPr/>
          <p:nvPr/>
        </p:nvSpPr>
        <p:spPr>
          <a:xfrm rot="16200000">
            <a:off x="5361940" y="4371975"/>
            <a:ext cx="222250" cy="1205230"/>
          </a:xfrm>
          <a:prstGeom prst="leftBracket">
            <a:avLst/>
          </a:prstGeom>
        </p:spPr>
        <p:style>
          <a:lnRef idx="3">
            <a:schemeClr val="accent5"/>
          </a:lnRef>
          <a:fillRef idx="0">
            <a:schemeClr val="accent5"/>
          </a:fillRef>
          <a:effectRef idx="2">
            <a:schemeClr val="accent5"/>
          </a:effectRef>
          <a:fontRef idx="minor">
            <a:schemeClr val="tx1"/>
          </a:fontRef>
        </p:style>
        <p:txBody>
          <a:bodyPr vert="eaVert"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C72B">
                    <a:lumMod val="75000"/>
                  </a:srgbClr>
                </a:solidFill>
                <a:effectLst/>
                <a:uLnTx/>
                <a:uFillTx/>
                <a:latin typeface="Helvetica"/>
                <a:ea typeface="+mn-ea"/>
                <a:cs typeface="+mn-cs"/>
              </a:rPr>
              <a:t> 8 mm</a:t>
            </a:r>
          </a:p>
        </p:txBody>
      </p:sp>
      <p:sp>
        <p:nvSpPr>
          <p:cNvPr id="34" name="Left Bracket 33"/>
          <p:cNvSpPr/>
          <p:nvPr/>
        </p:nvSpPr>
        <p:spPr>
          <a:xfrm rot="16200000">
            <a:off x="6779260" y="4245610"/>
            <a:ext cx="220980" cy="1456690"/>
          </a:xfrm>
          <a:prstGeom prst="leftBracket">
            <a:avLst/>
          </a:prstGeom>
        </p:spPr>
        <p:style>
          <a:lnRef idx="3">
            <a:schemeClr val="accent5"/>
          </a:lnRef>
          <a:fillRef idx="0">
            <a:schemeClr val="accent5"/>
          </a:fillRef>
          <a:effectRef idx="2">
            <a:schemeClr val="accent5"/>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C72B">
                    <a:lumMod val="75000"/>
                  </a:srgbClr>
                </a:solidFill>
                <a:effectLst/>
                <a:uLnTx/>
                <a:uFillTx/>
                <a:latin typeface="Helvetica"/>
                <a:ea typeface="+mn-ea"/>
                <a:cs typeface="+mn-cs"/>
              </a:rPr>
              <a:t>2 mm</a:t>
            </a:r>
          </a:p>
        </p:txBody>
      </p:sp>
      <p:sp>
        <p:nvSpPr>
          <p:cNvPr id="35" name="Text Box 34"/>
          <p:cNvSpPr txBox="1"/>
          <p:nvPr/>
        </p:nvSpPr>
        <p:spPr>
          <a:xfrm>
            <a:off x="-59372" y="4703445"/>
            <a:ext cx="659130" cy="506730"/>
          </a:xfrm>
          <a:prstGeom prst="rect">
            <a:avLst/>
          </a:prstGeom>
          <a:noFill/>
        </p:spPr>
        <p:txBody>
          <a:bodyPr wrap="none"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C72B">
                    <a:lumMod val="75000"/>
                  </a:srgbClr>
                </a:solidFill>
                <a:effectLst/>
                <a:uLnTx/>
                <a:uFillTx/>
                <a:latin typeface="Helvetica"/>
                <a:ea typeface="+mn-ea"/>
                <a:cs typeface="+mn-cs"/>
                <a:sym typeface="+mn-ea"/>
              </a:rPr>
              <a:t>Laser </a:t>
            </a:r>
            <a:br>
              <a:rPr kumimoji="0" lang="en-US" sz="1350" b="0" i="0" u="none" strike="noStrike" kern="1200" cap="none" spc="0" normalizeH="0" baseline="0" noProof="0">
                <a:ln>
                  <a:noFill/>
                </a:ln>
                <a:solidFill>
                  <a:srgbClr val="FFC72B">
                    <a:lumMod val="75000"/>
                  </a:srgbClr>
                </a:solidFill>
                <a:effectLst/>
                <a:uLnTx/>
                <a:uFillTx/>
                <a:latin typeface="Helvetica"/>
                <a:ea typeface="+mn-ea"/>
                <a:cs typeface="+mn-cs"/>
                <a:sym typeface="+mn-ea"/>
              </a:rPr>
            </a:br>
            <a:r>
              <a:rPr kumimoji="0" lang="en-US" sz="1350" b="0" i="0" u="none" strike="noStrike" kern="1200" cap="none" spc="0" normalizeH="0" baseline="0" noProof="0">
                <a:ln>
                  <a:noFill/>
                </a:ln>
                <a:solidFill>
                  <a:srgbClr val="FFC72B">
                    <a:lumMod val="75000"/>
                  </a:srgbClr>
                </a:solidFill>
                <a:effectLst/>
                <a:uLnTx/>
                <a:uFillTx/>
                <a:latin typeface="Helvetica"/>
                <a:ea typeface="+mn-ea"/>
                <a:cs typeface="+mn-cs"/>
                <a:sym typeface="+mn-ea"/>
              </a:rPr>
              <a:t>offset</a:t>
            </a:r>
            <a:endParaRPr kumimoji="0" lang="en-US" sz="1350" b="0" i="0" u="none" strike="noStrike" kern="1200" cap="none" spc="0" normalizeH="0" baseline="0" noProof="0">
              <a:ln>
                <a:noFill/>
              </a:ln>
              <a:solidFill>
                <a:srgbClr val="57585B"/>
              </a:solidFill>
              <a:effectLst/>
              <a:uLnTx/>
              <a:uFillTx/>
              <a:latin typeface="Helvetica"/>
              <a:ea typeface="+mn-ea"/>
              <a:cs typeface="+mn-cs"/>
            </a:endParaRPr>
          </a:p>
        </p:txBody>
      </p:sp>
      <p:sp>
        <p:nvSpPr>
          <p:cNvPr id="36" name="Left Bracket 35"/>
          <p:cNvSpPr/>
          <p:nvPr/>
        </p:nvSpPr>
        <p:spPr>
          <a:xfrm rot="16200000">
            <a:off x="7973695" y="4508500"/>
            <a:ext cx="222250" cy="932815"/>
          </a:xfrm>
          <a:prstGeom prst="leftBracket">
            <a:avLst/>
          </a:prstGeom>
        </p:spPr>
        <p:style>
          <a:lnRef idx="3">
            <a:schemeClr val="accent5"/>
          </a:lnRef>
          <a:fillRef idx="0">
            <a:schemeClr val="accent5"/>
          </a:fillRef>
          <a:effectRef idx="2">
            <a:schemeClr val="accent5"/>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C72B">
                    <a:lumMod val="75000"/>
                  </a:srgbClr>
                </a:solidFill>
                <a:effectLst/>
                <a:uLnTx/>
                <a:uFillTx/>
                <a:latin typeface="Helvetica"/>
                <a:ea typeface="+mn-ea"/>
                <a:cs typeface="+mn-cs"/>
              </a:rPr>
              <a:t>4 mm</a:t>
            </a:r>
          </a:p>
        </p:txBody>
      </p:sp>
      <p:sp>
        <p:nvSpPr>
          <p:cNvPr id="37" name="Left Bracket 36"/>
          <p:cNvSpPr/>
          <p:nvPr/>
        </p:nvSpPr>
        <p:spPr>
          <a:xfrm rot="16200000">
            <a:off x="9125585" y="4290060"/>
            <a:ext cx="227965" cy="1375410"/>
          </a:xfrm>
          <a:prstGeom prst="leftBracket">
            <a:avLst/>
          </a:prstGeom>
        </p:spPr>
        <p:style>
          <a:lnRef idx="3">
            <a:schemeClr val="accent5"/>
          </a:lnRef>
          <a:fillRef idx="0">
            <a:schemeClr val="accent5"/>
          </a:fillRef>
          <a:effectRef idx="2">
            <a:schemeClr val="accent5"/>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C72B">
                    <a:lumMod val="75000"/>
                  </a:srgbClr>
                </a:solidFill>
                <a:effectLst/>
                <a:uLnTx/>
                <a:uFillTx/>
                <a:latin typeface="Helvetica"/>
                <a:ea typeface="+mn-ea"/>
                <a:cs typeface="+mn-cs"/>
              </a:rPr>
              <a:t>6 mm</a:t>
            </a:r>
          </a:p>
        </p:txBody>
      </p:sp>
      <p:sp>
        <p:nvSpPr>
          <p:cNvPr id="38" name="Left Bracket 37"/>
          <p:cNvSpPr/>
          <p:nvPr/>
        </p:nvSpPr>
        <p:spPr>
          <a:xfrm rot="16200000">
            <a:off x="10206990" y="4584065"/>
            <a:ext cx="221615" cy="779145"/>
          </a:xfrm>
          <a:prstGeom prst="leftBracket">
            <a:avLst/>
          </a:prstGeom>
        </p:spPr>
        <p:style>
          <a:lnRef idx="3">
            <a:schemeClr val="accent5"/>
          </a:lnRef>
          <a:fillRef idx="0">
            <a:schemeClr val="accent5"/>
          </a:fillRef>
          <a:effectRef idx="2">
            <a:schemeClr val="accent5"/>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C72B">
                    <a:lumMod val="75000"/>
                  </a:srgbClr>
                </a:solidFill>
                <a:effectLst/>
                <a:uLnTx/>
                <a:uFillTx/>
                <a:latin typeface="Helvetica"/>
                <a:ea typeface="+mn-ea"/>
                <a:cs typeface="+mn-cs"/>
              </a:rPr>
              <a:t>2 mm</a:t>
            </a:r>
          </a:p>
        </p:txBody>
      </p:sp>
      <p:sp>
        <p:nvSpPr>
          <p:cNvPr id="39" name="Text Box 38"/>
          <p:cNvSpPr txBox="1"/>
          <p:nvPr/>
        </p:nvSpPr>
        <p:spPr>
          <a:xfrm>
            <a:off x="-59372" y="6339840"/>
            <a:ext cx="619760" cy="398780"/>
          </a:xfrm>
          <a:prstGeom prst="rect">
            <a:avLst/>
          </a:prstGeom>
          <a:noFill/>
        </p:spPr>
        <p:txBody>
          <a:bodyPr wrap="none"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85B"/>
                </a:solidFill>
                <a:effectLst/>
                <a:uLnTx/>
                <a:uFillTx/>
                <a:latin typeface="Helvetica"/>
                <a:ea typeface="+mn-ea"/>
                <a:cs typeface="+mn-cs"/>
                <a:sym typeface="+mn-ea"/>
              </a:rPr>
              <a:t>Focal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85B"/>
                </a:solidFill>
                <a:effectLst/>
                <a:uLnTx/>
                <a:uFillTx/>
                <a:latin typeface="Helvetica"/>
                <a:ea typeface="+mn-ea"/>
                <a:cs typeface="+mn-cs"/>
                <a:sym typeface="+mn-ea"/>
              </a:rPr>
              <a:t>position</a:t>
            </a:r>
          </a:p>
        </p:txBody>
      </p:sp>
      <p:sp>
        <p:nvSpPr>
          <p:cNvPr id="40" name="Left Brace 39"/>
          <p:cNvSpPr/>
          <p:nvPr/>
        </p:nvSpPr>
        <p:spPr>
          <a:xfrm rot="16200000">
            <a:off x="8142605" y="4002405"/>
            <a:ext cx="493395" cy="4617720"/>
          </a:xfrm>
          <a:prstGeom prst="leftBrace">
            <a:avLst>
              <a:gd name="adj1" fmla="val 8333"/>
              <a:gd name="adj2" fmla="val 59470"/>
            </a:avLst>
          </a:prstGeom>
        </p:spPr>
        <p:style>
          <a:lnRef idx="1">
            <a:schemeClr val="dk1"/>
          </a:lnRef>
          <a:fillRef idx="0">
            <a:schemeClr val="dk1"/>
          </a:fillRef>
          <a:effectRef idx="0">
            <a:schemeClr val="dk1"/>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57585B"/>
                </a:solidFill>
                <a:effectLst/>
                <a:uLnTx/>
                <a:uFillTx/>
                <a:latin typeface="Times New Roman" panose="02020603050405020304" charset="0"/>
                <a:ea typeface="+mn-ea"/>
                <a:cs typeface="Times New Roman" panose="02020603050405020304" charset="0"/>
              </a:rPr>
              <a:t>                       110 psi</a:t>
            </a:r>
          </a:p>
        </p:txBody>
      </p:sp>
      <p:sp>
        <p:nvSpPr>
          <p:cNvPr id="4" name="Title 3"/>
          <p:cNvSpPr>
            <a:spLocks noGrp="1"/>
          </p:cNvSpPr>
          <p:nvPr>
            <p:ph type="title"/>
          </p:nvPr>
        </p:nvSpPr>
        <p:spPr>
          <a:xfrm rot="16200000">
            <a:off x="9038590" y="2116455"/>
            <a:ext cx="4072890" cy="516890"/>
          </a:xfrm>
        </p:spPr>
        <p:txBody>
          <a:bodyPr wrap="square"/>
          <a:lstStyle/>
          <a:p>
            <a:r>
              <a:rPr lang="en-US"/>
              <a:t>Relative Intensity</a:t>
            </a:r>
          </a:p>
        </p:txBody>
      </p:sp>
      <p:sp>
        <p:nvSpPr>
          <p:cNvPr id="12" name="Left Brace 11"/>
          <p:cNvSpPr/>
          <p:nvPr/>
        </p:nvSpPr>
        <p:spPr>
          <a:xfrm rot="16200000">
            <a:off x="719455" y="5522595"/>
            <a:ext cx="493395" cy="770255"/>
          </a:xfrm>
          <a:prstGeom prst="leftBrace">
            <a:avLst>
              <a:gd name="adj1" fmla="val 8333"/>
              <a:gd name="adj2" fmla="val 50423"/>
            </a:avLst>
          </a:prstGeom>
        </p:spPr>
        <p:style>
          <a:lnRef idx="1">
            <a:schemeClr val="dk1"/>
          </a:lnRef>
          <a:fillRef idx="0">
            <a:schemeClr val="dk1"/>
          </a:fillRef>
          <a:effectRef idx="0">
            <a:schemeClr val="dk1"/>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7585B"/>
                </a:solidFill>
                <a:effectLst/>
                <a:uLnTx/>
                <a:uFillTx/>
                <a:latin typeface="Helvetica"/>
                <a:ea typeface="+mn-ea"/>
                <a:cs typeface="+mn-cs"/>
              </a:rPr>
              <a:t>Ignore Δcamera</a:t>
            </a:r>
          </a:p>
        </p:txBody>
      </p:sp>
      <p:sp>
        <p:nvSpPr>
          <p:cNvPr id="13" name="Left Brace 12"/>
          <p:cNvSpPr/>
          <p:nvPr/>
        </p:nvSpPr>
        <p:spPr>
          <a:xfrm rot="16200000">
            <a:off x="1284605" y="5735320"/>
            <a:ext cx="493395" cy="346075"/>
          </a:xfrm>
          <a:prstGeom prst="leftBrace">
            <a:avLst>
              <a:gd name="adj1" fmla="val 8333"/>
              <a:gd name="adj2" fmla="val 50423"/>
            </a:avLst>
          </a:prstGeom>
        </p:spPr>
        <p:style>
          <a:lnRef idx="1">
            <a:schemeClr val="dk1"/>
          </a:lnRef>
          <a:fillRef idx="0">
            <a:schemeClr val="dk1"/>
          </a:fillRef>
          <a:effectRef idx="0">
            <a:schemeClr val="dk1"/>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7585B"/>
                </a:solidFill>
                <a:effectLst/>
                <a:uLnTx/>
                <a:uFillTx/>
                <a:latin typeface="Helvetica"/>
                <a:ea typeface="+mn-ea"/>
                <a:cs typeface="+mn-cs"/>
              </a:rPr>
              <a:t>12.4 um</a:t>
            </a:r>
          </a:p>
        </p:txBody>
      </p:sp>
      <p:sp>
        <p:nvSpPr>
          <p:cNvPr id="47" name="Left Brace 46"/>
          <p:cNvSpPr/>
          <p:nvPr/>
        </p:nvSpPr>
        <p:spPr>
          <a:xfrm rot="16200000">
            <a:off x="8990330" y="5746115"/>
            <a:ext cx="335280" cy="165100"/>
          </a:xfrm>
          <a:prstGeom prst="leftBrace">
            <a:avLst>
              <a:gd name="adj1" fmla="val 8333"/>
              <a:gd name="adj2" fmla="val 50423"/>
            </a:avLst>
          </a:prstGeom>
        </p:spPr>
        <p:style>
          <a:lnRef idx="1">
            <a:schemeClr val="dk1"/>
          </a:lnRef>
          <a:fillRef idx="0">
            <a:schemeClr val="dk1"/>
          </a:fillRef>
          <a:effectRef idx="0">
            <a:schemeClr val="dk1"/>
          </a:effectRef>
          <a:fontRef idx="minor">
            <a:schemeClr val="tx1"/>
          </a:fontRef>
        </p:style>
        <p:txBody>
          <a:bodyPr vert="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7585B"/>
              </a:solidFill>
              <a:effectLst/>
              <a:uLnTx/>
              <a:uFillTx/>
              <a:latin typeface="Helvetica"/>
              <a:ea typeface="+mn-ea"/>
              <a:cs typeface="+mn-cs"/>
            </a:endParaRPr>
          </a:p>
        </p:txBody>
      </p:sp>
      <p:sp>
        <p:nvSpPr>
          <p:cNvPr id="49" name="Left Brace 48"/>
          <p:cNvSpPr/>
          <p:nvPr/>
        </p:nvSpPr>
        <p:spPr>
          <a:xfrm rot="16200000">
            <a:off x="9216390" y="5693410"/>
            <a:ext cx="319405" cy="254635"/>
          </a:xfrm>
          <a:prstGeom prst="leftBrace">
            <a:avLst>
              <a:gd name="adj1" fmla="val 8333"/>
              <a:gd name="adj2" fmla="val 51381"/>
            </a:avLst>
          </a:prstGeom>
        </p:spPr>
        <p:style>
          <a:lnRef idx="1">
            <a:schemeClr val="dk1"/>
          </a:lnRef>
          <a:fillRef idx="0">
            <a:schemeClr val="dk1"/>
          </a:fillRef>
          <a:effectRef idx="0">
            <a:schemeClr val="dk1"/>
          </a:effectRef>
          <a:fontRef idx="minor">
            <a:schemeClr val="tx1"/>
          </a:fontRef>
        </p:style>
        <p:txBody>
          <a:bodyPr vert="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57585B"/>
              </a:solidFill>
              <a:effectLst/>
              <a:uLnTx/>
              <a:uFillTx/>
              <a:latin typeface="Helvetica"/>
              <a:ea typeface="+mn-ea"/>
              <a:cs typeface="+mn-cs"/>
            </a:endParaRPr>
          </a:p>
        </p:txBody>
      </p:sp>
      <p:sp>
        <p:nvSpPr>
          <p:cNvPr id="14" name="Text Box 13"/>
          <p:cNvSpPr txBox="1"/>
          <p:nvPr/>
        </p:nvSpPr>
        <p:spPr>
          <a:xfrm rot="5400000">
            <a:off x="8841106" y="5469255"/>
            <a:ext cx="641985" cy="245110"/>
          </a:xfrm>
          <a:prstGeom prst="rect">
            <a:avLst/>
          </a:prstGeom>
          <a:noFill/>
        </p:spPr>
        <p:txBody>
          <a:bodyPr wrap="none"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85B"/>
                </a:solidFill>
                <a:effectLst/>
                <a:uLnTx/>
                <a:uFillTx/>
                <a:latin typeface="Helvetica"/>
                <a:ea typeface="+mn-ea"/>
                <a:cs typeface="+mn-cs"/>
                <a:sym typeface="+mn-ea"/>
              </a:rPr>
              <a:t>10.6 um</a:t>
            </a:r>
          </a:p>
        </p:txBody>
      </p:sp>
      <p:sp>
        <p:nvSpPr>
          <p:cNvPr id="15" name="Text Box 14"/>
          <p:cNvSpPr txBox="1"/>
          <p:nvPr/>
        </p:nvSpPr>
        <p:spPr>
          <a:xfrm rot="5400000">
            <a:off x="9059546" y="5448935"/>
            <a:ext cx="641985" cy="245110"/>
          </a:xfrm>
          <a:prstGeom prst="rect">
            <a:avLst/>
          </a:prstGeom>
          <a:noFill/>
        </p:spPr>
        <p:txBody>
          <a:bodyPr wrap="none"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85B"/>
                </a:solidFill>
                <a:effectLst/>
                <a:uLnTx/>
                <a:uFillTx/>
                <a:latin typeface="Helvetica"/>
                <a:ea typeface="+mn-ea"/>
                <a:cs typeface="+mn-cs"/>
                <a:sym typeface="+mn-ea"/>
              </a:rPr>
              <a:t>11.6 um</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225" y="0"/>
            <a:ext cx="12214225" cy="5610225"/>
          </a:xfrm>
          <a:prstGeom prst="rect">
            <a:avLst/>
          </a:prstGeom>
        </p:spPr>
      </p:pic>
      <p:sp>
        <p:nvSpPr>
          <p:cNvPr id="6" name="Slide Number Placeholder 5"/>
          <p:cNvSpPr>
            <a:spLocks noGrp="1"/>
          </p:cNvSpPr>
          <p:nvPr>
            <p:ph type="sldNum" sz="quarter" idx="19"/>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238B5B-F19C-E947-A0BC-87BD7983F871}" type="slidenum">
              <a:rPr kumimoji="0" lang="en-US" sz="1065" b="0" i="0" u="none" strike="noStrike" kern="1200" cap="none" spc="0" normalizeH="0" baseline="0" noProof="0" smtClean="0">
                <a:ln>
                  <a:noFill/>
                </a:ln>
                <a:solidFill>
                  <a:srgbClr val="898989"/>
                </a:solidFill>
                <a:effectLst/>
                <a:uLnTx/>
                <a:uFillTx/>
                <a:latin typeface="Helvetica Regular"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41</a:t>
            </a:fld>
            <a:endParaRPr kumimoji="0" lang="en-US" sz="1065" b="0" i="0" u="none" strike="noStrike" kern="1200" cap="none" spc="0" normalizeH="0" baseline="0" noProof="0" dirty="0">
              <a:ln>
                <a:noFill/>
              </a:ln>
              <a:solidFill>
                <a:srgbClr val="898989"/>
              </a:solidFill>
              <a:effectLst/>
              <a:uLnTx/>
              <a:uFillTx/>
              <a:latin typeface="Helvetica Regular" pitchFamily="2" charset="0"/>
              <a:ea typeface="+mn-ea"/>
              <a:cs typeface="+mn-cs"/>
            </a:endParaRPr>
          </a:p>
        </p:txBody>
      </p:sp>
      <p:sp>
        <p:nvSpPr>
          <p:cNvPr id="25" name="Left Brace 24"/>
          <p:cNvSpPr/>
          <p:nvPr/>
        </p:nvSpPr>
        <p:spPr>
          <a:xfrm rot="16200000">
            <a:off x="2430145" y="4218305"/>
            <a:ext cx="493395" cy="4186555"/>
          </a:xfrm>
          <a:prstGeom prst="leftBrace">
            <a:avLst>
              <a:gd name="adj1" fmla="val 8333"/>
              <a:gd name="adj2" fmla="val 59470"/>
            </a:avLst>
          </a:prstGeom>
        </p:spPr>
        <p:style>
          <a:lnRef idx="1">
            <a:schemeClr val="dk1"/>
          </a:lnRef>
          <a:fillRef idx="0">
            <a:schemeClr val="dk1"/>
          </a:fillRef>
          <a:effectRef idx="0">
            <a:schemeClr val="dk1"/>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57585B"/>
                </a:solidFill>
                <a:effectLst/>
                <a:uLnTx/>
                <a:uFillTx/>
                <a:latin typeface="Times New Roman" panose="02020603050405020304" charset="0"/>
                <a:ea typeface="+mn-ea"/>
                <a:cs typeface="Times New Roman" panose="02020603050405020304" charset="0"/>
              </a:rPr>
              <a:t>                       180psi</a:t>
            </a:r>
          </a:p>
        </p:txBody>
      </p:sp>
      <p:sp>
        <p:nvSpPr>
          <p:cNvPr id="26" name="Left Bracket 25"/>
          <p:cNvSpPr/>
          <p:nvPr/>
        </p:nvSpPr>
        <p:spPr>
          <a:xfrm rot="16200000">
            <a:off x="800100" y="4624705"/>
            <a:ext cx="223520" cy="701675"/>
          </a:xfrm>
          <a:prstGeom prst="leftBracket">
            <a:avLst/>
          </a:prstGeom>
        </p:spPr>
        <p:style>
          <a:lnRef idx="3">
            <a:schemeClr val="accent5"/>
          </a:lnRef>
          <a:fillRef idx="0">
            <a:schemeClr val="accent5"/>
          </a:fillRef>
          <a:effectRef idx="2">
            <a:schemeClr val="accent5"/>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C72B">
                    <a:lumMod val="75000"/>
                  </a:srgbClr>
                </a:solidFill>
                <a:effectLst/>
                <a:uLnTx/>
                <a:uFillTx/>
                <a:latin typeface="Helvetica"/>
                <a:ea typeface="+mn-ea"/>
                <a:cs typeface="+mn-cs"/>
              </a:rPr>
              <a:t>2 mm</a:t>
            </a:r>
          </a:p>
        </p:txBody>
      </p:sp>
      <p:sp>
        <p:nvSpPr>
          <p:cNvPr id="27" name="Left Bracket 26"/>
          <p:cNvSpPr/>
          <p:nvPr/>
        </p:nvSpPr>
        <p:spPr>
          <a:xfrm rot="16200000">
            <a:off x="3205480" y="4445635"/>
            <a:ext cx="222885" cy="1059180"/>
          </a:xfrm>
          <a:prstGeom prst="leftBracket">
            <a:avLst/>
          </a:prstGeom>
        </p:spPr>
        <p:style>
          <a:lnRef idx="3">
            <a:schemeClr val="accent5"/>
          </a:lnRef>
          <a:fillRef idx="0">
            <a:schemeClr val="accent5"/>
          </a:fillRef>
          <a:effectRef idx="2">
            <a:schemeClr val="accent5"/>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C72B">
                    <a:lumMod val="75000"/>
                  </a:srgbClr>
                </a:solidFill>
                <a:effectLst/>
                <a:uLnTx/>
                <a:uFillTx/>
                <a:latin typeface="Helvetica"/>
                <a:ea typeface="+mn-ea"/>
                <a:cs typeface="+mn-cs"/>
              </a:rPr>
              <a:t>6 mm</a:t>
            </a:r>
          </a:p>
        </p:txBody>
      </p:sp>
      <p:sp>
        <p:nvSpPr>
          <p:cNvPr id="28" name="Left Bracket 27"/>
          <p:cNvSpPr/>
          <p:nvPr/>
        </p:nvSpPr>
        <p:spPr>
          <a:xfrm rot="16200000">
            <a:off x="4615180" y="4095115"/>
            <a:ext cx="221615" cy="1757045"/>
          </a:xfrm>
          <a:prstGeom prst="leftBracket">
            <a:avLst/>
          </a:prstGeom>
        </p:spPr>
        <p:style>
          <a:lnRef idx="3">
            <a:schemeClr val="accent5"/>
          </a:lnRef>
          <a:fillRef idx="0">
            <a:schemeClr val="accent5"/>
          </a:fillRef>
          <a:effectRef idx="2">
            <a:schemeClr val="accent5"/>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C72B">
                    <a:lumMod val="75000"/>
                  </a:srgbClr>
                </a:solidFill>
                <a:effectLst/>
                <a:uLnTx/>
                <a:uFillTx/>
                <a:latin typeface="Helvetica"/>
                <a:ea typeface="+mn-ea"/>
                <a:cs typeface="+mn-cs"/>
              </a:rPr>
              <a:t>2 mm</a:t>
            </a:r>
          </a:p>
        </p:txBody>
      </p:sp>
      <p:sp>
        <p:nvSpPr>
          <p:cNvPr id="29" name="Left Brace 28"/>
          <p:cNvSpPr/>
          <p:nvPr/>
        </p:nvSpPr>
        <p:spPr>
          <a:xfrm rot="16200000">
            <a:off x="2482850" y="4535170"/>
            <a:ext cx="394335" cy="4191635"/>
          </a:xfrm>
          <a:prstGeom prst="leftBrace">
            <a:avLst>
              <a:gd name="adj1" fmla="val 8333"/>
              <a:gd name="adj2" fmla="val 64446"/>
            </a:avLst>
          </a:prstGeom>
        </p:spPr>
        <p:style>
          <a:lnRef idx="1">
            <a:schemeClr val="dk1"/>
          </a:lnRef>
          <a:fillRef idx="0">
            <a:schemeClr val="dk1"/>
          </a:fillRef>
          <a:effectRef idx="0">
            <a:schemeClr val="dk1"/>
          </a:effectRef>
          <a:fontRef idx="minor">
            <a:schemeClr val="tx1"/>
          </a:fontRef>
        </p:style>
        <p:txBody>
          <a:bodyPr vert="eaVert"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85B"/>
                </a:solidFill>
                <a:effectLst/>
                <a:uLnTx/>
                <a:uFillTx/>
                <a:latin typeface="Helvetica"/>
                <a:ea typeface="+mn-ea"/>
                <a:cs typeface="+mn-cs"/>
              </a:rPr>
              <a:t>	Z </a:t>
            </a:r>
            <a:r>
              <a:rPr kumimoji="0" lang="en-US" sz="1000" b="0" i="0" u="none" strike="noStrike" kern="1200" cap="none" spc="0" normalizeH="0" baseline="-25000" noProof="0">
                <a:ln>
                  <a:noFill/>
                </a:ln>
                <a:solidFill>
                  <a:srgbClr val="57585B"/>
                </a:solidFill>
                <a:effectLst/>
                <a:uLnTx/>
                <a:uFillTx/>
                <a:latin typeface="Helvetica"/>
                <a:ea typeface="+mn-ea"/>
                <a:cs typeface="+mn-cs"/>
              </a:rPr>
              <a:t>(focus) </a:t>
            </a:r>
            <a:r>
              <a:rPr kumimoji="0" lang="en-US" sz="1000" b="0" i="0" u="none" strike="noStrike" kern="1200" cap="none" spc="0" normalizeH="0" baseline="0" noProof="0">
                <a:ln>
                  <a:noFill/>
                </a:ln>
                <a:solidFill>
                  <a:srgbClr val="57585B"/>
                </a:solidFill>
                <a:effectLst/>
                <a:uLnTx/>
                <a:uFillTx/>
                <a:latin typeface="Helvetica"/>
                <a:ea typeface="+mn-ea"/>
                <a:cs typeface="+mn-cs"/>
              </a:rPr>
              <a:t>-0.5mm</a:t>
            </a:r>
          </a:p>
        </p:txBody>
      </p:sp>
      <p:sp>
        <p:nvSpPr>
          <p:cNvPr id="30" name="Left Brace 29"/>
          <p:cNvSpPr/>
          <p:nvPr/>
        </p:nvSpPr>
        <p:spPr>
          <a:xfrm rot="16200000">
            <a:off x="6046470" y="5165090"/>
            <a:ext cx="394335" cy="2929890"/>
          </a:xfrm>
          <a:prstGeom prst="leftBrace">
            <a:avLst>
              <a:gd name="adj1" fmla="val 8333"/>
              <a:gd name="adj2" fmla="val 64446"/>
            </a:avLst>
          </a:prstGeom>
        </p:spPr>
        <p:style>
          <a:lnRef idx="1">
            <a:schemeClr val="dk1"/>
          </a:lnRef>
          <a:fillRef idx="0">
            <a:schemeClr val="dk1"/>
          </a:fillRef>
          <a:effectRef idx="0">
            <a:schemeClr val="dk1"/>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85B"/>
                </a:solidFill>
                <a:effectLst/>
                <a:uLnTx/>
                <a:uFillTx/>
                <a:latin typeface="Helvetica"/>
                <a:ea typeface="+mn-ea"/>
                <a:cs typeface="+mn-cs"/>
              </a:rPr>
              <a:t>                 Z </a:t>
            </a:r>
            <a:r>
              <a:rPr kumimoji="0" lang="en-US" sz="1000" b="0" i="0" u="none" strike="noStrike" kern="1200" cap="none" spc="0" normalizeH="0" baseline="-25000" noProof="0">
                <a:ln>
                  <a:noFill/>
                </a:ln>
                <a:solidFill>
                  <a:srgbClr val="57585B"/>
                </a:solidFill>
                <a:effectLst/>
                <a:uLnTx/>
                <a:uFillTx/>
                <a:latin typeface="Helvetica"/>
                <a:ea typeface="+mn-ea"/>
                <a:cs typeface="+mn-cs"/>
              </a:rPr>
              <a:t>(focus) </a:t>
            </a:r>
            <a:r>
              <a:rPr kumimoji="0" lang="en-US" sz="1000" b="0" i="0" u="none" strike="noStrike" kern="1200" cap="none" spc="0" normalizeH="0" baseline="0" noProof="0">
                <a:ln>
                  <a:noFill/>
                </a:ln>
                <a:solidFill>
                  <a:srgbClr val="57585B"/>
                </a:solidFill>
                <a:effectLst/>
                <a:uLnTx/>
                <a:uFillTx/>
                <a:latin typeface="Helvetica"/>
                <a:ea typeface="+mn-ea"/>
                <a:cs typeface="+mn-cs"/>
              </a:rPr>
              <a:t>-0.0 mm</a:t>
            </a:r>
          </a:p>
        </p:txBody>
      </p:sp>
      <p:sp>
        <p:nvSpPr>
          <p:cNvPr id="31" name="Left Brace 30"/>
          <p:cNvSpPr/>
          <p:nvPr/>
        </p:nvSpPr>
        <p:spPr>
          <a:xfrm rot="16200000">
            <a:off x="8634095" y="5517515"/>
            <a:ext cx="394335" cy="2225675"/>
          </a:xfrm>
          <a:prstGeom prst="leftBrace">
            <a:avLst>
              <a:gd name="adj1" fmla="val 8333"/>
              <a:gd name="adj2" fmla="val 64446"/>
            </a:avLst>
          </a:prstGeom>
        </p:spPr>
        <p:style>
          <a:lnRef idx="1">
            <a:schemeClr val="dk1"/>
          </a:lnRef>
          <a:fillRef idx="0">
            <a:schemeClr val="dk1"/>
          </a:fillRef>
          <a:effectRef idx="0">
            <a:schemeClr val="dk1"/>
          </a:effectRef>
          <a:fontRef idx="minor">
            <a:schemeClr val="tx1"/>
          </a:fontRef>
        </p:style>
        <p:txBody>
          <a:bodyPr vert="eaVert"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85B"/>
                </a:solidFill>
                <a:effectLst/>
                <a:uLnTx/>
                <a:uFillTx/>
                <a:latin typeface="Helvetica"/>
                <a:ea typeface="+mn-ea"/>
                <a:cs typeface="+mn-cs"/>
              </a:rPr>
              <a:t>                        Z </a:t>
            </a:r>
            <a:r>
              <a:rPr kumimoji="0" lang="en-US" sz="1000" b="0" i="0" u="none" strike="noStrike" kern="1200" cap="none" spc="0" normalizeH="0" baseline="-25000" noProof="0">
                <a:ln>
                  <a:noFill/>
                </a:ln>
                <a:solidFill>
                  <a:srgbClr val="57585B"/>
                </a:solidFill>
                <a:effectLst/>
                <a:uLnTx/>
                <a:uFillTx/>
                <a:latin typeface="Helvetica"/>
                <a:ea typeface="+mn-ea"/>
                <a:cs typeface="+mn-cs"/>
              </a:rPr>
              <a:t>(focus) </a:t>
            </a:r>
            <a:r>
              <a:rPr kumimoji="0" lang="en-US" sz="1000" b="0" i="0" u="none" strike="noStrike" kern="1200" cap="none" spc="0" normalizeH="0" baseline="0" noProof="0">
                <a:ln>
                  <a:noFill/>
                </a:ln>
                <a:solidFill>
                  <a:srgbClr val="57585B"/>
                </a:solidFill>
                <a:effectLst/>
                <a:uLnTx/>
                <a:uFillTx/>
                <a:latin typeface="Helvetica"/>
                <a:ea typeface="+mn-ea"/>
                <a:cs typeface="+mn-cs"/>
              </a:rPr>
              <a:t>-0.5 mm</a:t>
            </a:r>
          </a:p>
        </p:txBody>
      </p:sp>
      <p:sp>
        <p:nvSpPr>
          <p:cNvPr id="32" name="Left Bracket 31"/>
          <p:cNvSpPr/>
          <p:nvPr/>
        </p:nvSpPr>
        <p:spPr>
          <a:xfrm rot="16200000">
            <a:off x="5906135" y="4563745"/>
            <a:ext cx="222250" cy="819150"/>
          </a:xfrm>
          <a:prstGeom prst="leftBracket">
            <a:avLst/>
          </a:prstGeom>
        </p:spPr>
        <p:style>
          <a:lnRef idx="3">
            <a:schemeClr val="accent5"/>
          </a:lnRef>
          <a:fillRef idx="0">
            <a:schemeClr val="accent5"/>
          </a:fillRef>
          <a:effectRef idx="2">
            <a:schemeClr val="accent5"/>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C72B">
                    <a:lumMod val="75000"/>
                  </a:srgbClr>
                </a:solidFill>
                <a:effectLst/>
                <a:uLnTx/>
                <a:uFillTx/>
                <a:latin typeface="Helvetica"/>
                <a:ea typeface="+mn-ea"/>
                <a:cs typeface="+mn-cs"/>
              </a:rPr>
              <a:t> 6 mm</a:t>
            </a:r>
          </a:p>
        </p:txBody>
      </p:sp>
      <p:sp>
        <p:nvSpPr>
          <p:cNvPr id="34" name="Left Bracket 33"/>
          <p:cNvSpPr/>
          <p:nvPr/>
        </p:nvSpPr>
        <p:spPr>
          <a:xfrm rot="16200000">
            <a:off x="7283450" y="4010660"/>
            <a:ext cx="220980" cy="1927860"/>
          </a:xfrm>
          <a:prstGeom prst="leftBracket">
            <a:avLst/>
          </a:prstGeom>
        </p:spPr>
        <p:style>
          <a:lnRef idx="3">
            <a:schemeClr val="accent5"/>
          </a:lnRef>
          <a:fillRef idx="0">
            <a:schemeClr val="accent5"/>
          </a:fillRef>
          <a:effectRef idx="2">
            <a:schemeClr val="accent5"/>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C72B">
                    <a:lumMod val="75000"/>
                  </a:srgbClr>
                </a:solidFill>
                <a:effectLst/>
                <a:uLnTx/>
                <a:uFillTx/>
                <a:latin typeface="Helvetica"/>
                <a:ea typeface="+mn-ea"/>
                <a:cs typeface="+mn-cs"/>
              </a:rPr>
              <a:t>4 mm</a:t>
            </a:r>
          </a:p>
        </p:txBody>
      </p:sp>
      <p:sp>
        <p:nvSpPr>
          <p:cNvPr id="35" name="Text Box 34"/>
          <p:cNvSpPr txBox="1"/>
          <p:nvPr/>
        </p:nvSpPr>
        <p:spPr>
          <a:xfrm>
            <a:off x="-59372" y="4703445"/>
            <a:ext cx="659130" cy="506730"/>
          </a:xfrm>
          <a:prstGeom prst="rect">
            <a:avLst/>
          </a:prstGeom>
          <a:noFill/>
        </p:spPr>
        <p:txBody>
          <a:bodyPr wrap="none"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C72B">
                    <a:lumMod val="75000"/>
                  </a:srgbClr>
                </a:solidFill>
                <a:effectLst/>
                <a:uLnTx/>
                <a:uFillTx/>
                <a:latin typeface="Helvetica"/>
                <a:ea typeface="+mn-ea"/>
                <a:cs typeface="+mn-cs"/>
                <a:sym typeface="+mn-ea"/>
              </a:rPr>
              <a:t>Laser </a:t>
            </a:r>
            <a:br>
              <a:rPr kumimoji="0" lang="en-US" sz="1350" b="0" i="0" u="none" strike="noStrike" kern="1200" cap="none" spc="0" normalizeH="0" baseline="0" noProof="0">
                <a:ln>
                  <a:noFill/>
                </a:ln>
                <a:solidFill>
                  <a:srgbClr val="FFC72B">
                    <a:lumMod val="75000"/>
                  </a:srgbClr>
                </a:solidFill>
                <a:effectLst/>
                <a:uLnTx/>
                <a:uFillTx/>
                <a:latin typeface="Helvetica"/>
                <a:ea typeface="+mn-ea"/>
                <a:cs typeface="+mn-cs"/>
                <a:sym typeface="+mn-ea"/>
              </a:rPr>
            </a:br>
            <a:r>
              <a:rPr kumimoji="0" lang="en-US" sz="1350" b="0" i="0" u="none" strike="noStrike" kern="1200" cap="none" spc="0" normalizeH="0" baseline="0" noProof="0">
                <a:ln>
                  <a:noFill/>
                </a:ln>
                <a:solidFill>
                  <a:srgbClr val="FFC72B">
                    <a:lumMod val="75000"/>
                  </a:srgbClr>
                </a:solidFill>
                <a:effectLst/>
                <a:uLnTx/>
                <a:uFillTx/>
                <a:latin typeface="Helvetica"/>
                <a:ea typeface="+mn-ea"/>
                <a:cs typeface="+mn-cs"/>
                <a:sym typeface="+mn-ea"/>
              </a:rPr>
              <a:t>offset</a:t>
            </a:r>
            <a:endParaRPr kumimoji="0" lang="en-US" sz="1350" b="0" i="0" u="none" strike="noStrike" kern="1200" cap="none" spc="0" normalizeH="0" baseline="0" noProof="0">
              <a:ln>
                <a:noFill/>
              </a:ln>
              <a:solidFill>
                <a:srgbClr val="57585B"/>
              </a:solidFill>
              <a:effectLst/>
              <a:uLnTx/>
              <a:uFillTx/>
              <a:latin typeface="Helvetica"/>
              <a:ea typeface="+mn-ea"/>
              <a:cs typeface="+mn-cs"/>
            </a:endParaRPr>
          </a:p>
        </p:txBody>
      </p:sp>
      <p:sp>
        <p:nvSpPr>
          <p:cNvPr id="37" name="Left Bracket 36"/>
          <p:cNvSpPr/>
          <p:nvPr/>
        </p:nvSpPr>
        <p:spPr>
          <a:xfrm rot="16200000">
            <a:off x="8660765" y="4568825"/>
            <a:ext cx="227965" cy="819150"/>
          </a:xfrm>
          <a:prstGeom prst="leftBracket">
            <a:avLst/>
          </a:prstGeom>
        </p:spPr>
        <p:style>
          <a:lnRef idx="3">
            <a:schemeClr val="accent5"/>
          </a:lnRef>
          <a:fillRef idx="0">
            <a:schemeClr val="accent5"/>
          </a:fillRef>
          <a:effectRef idx="2">
            <a:schemeClr val="accent5"/>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C72B">
                    <a:lumMod val="75000"/>
                  </a:srgbClr>
                </a:solidFill>
                <a:effectLst/>
                <a:uLnTx/>
                <a:uFillTx/>
                <a:latin typeface="Helvetica"/>
                <a:ea typeface="+mn-ea"/>
                <a:cs typeface="+mn-cs"/>
              </a:rPr>
              <a:t> 2 mm</a:t>
            </a:r>
          </a:p>
        </p:txBody>
      </p:sp>
      <p:sp>
        <p:nvSpPr>
          <p:cNvPr id="38" name="Left Bracket 37"/>
          <p:cNvSpPr/>
          <p:nvPr/>
        </p:nvSpPr>
        <p:spPr>
          <a:xfrm rot="16200000">
            <a:off x="10246360" y="4561205"/>
            <a:ext cx="221615" cy="824865"/>
          </a:xfrm>
          <a:prstGeom prst="leftBracket">
            <a:avLst/>
          </a:prstGeom>
        </p:spPr>
        <p:style>
          <a:lnRef idx="3">
            <a:schemeClr val="accent5"/>
          </a:lnRef>
          <a:fillRef idx="0">
            <a:schemeClr val="accent5"/>
          </a:fillRef>
          <a:effectRef idx="2">
            <a:schemeClr val="accent5"/>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C72B">
                    <a:lumMod val="75000"/>
                  </a:srgbClr>
                </a:solidFill>
                <a:effectLst/>
                <a:uLnTx/>
                <a:uFillTx/>
                <a:latin typeface="Helvetica"/>
                <a:ea typeface="+mn-ea"/>
                <a:cs typeface="+mn-cs"/>
              </a:rPr>
              <a:t>2 mm</a:t>
            </a:r>
          </a:p>
        </p:txBody>
      </p:sp>
      <p:sp>
        <p:nvSpPr>
          <p:cNvPr id="39" name="Text Box 38"/>
          <p:cNvSpPr txBox="1"/>
          <p:nvPr/>
        </p:nvSpPr>
        <p:spPr>
          <a:xfrm>
            <a:off x="-59372" y="6339840"/>
            <a:ext cx="619760" cy="398780"/>
          </a:xfrm>
          <a:prstGeom prst="rect">
            <a:avLst/>
          </a:prstGeom>
          <a:noFill/>
        </p:spPr>
        <p:txBody>
          <a:bodyPr wrap="none"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85B"/>
                </a:solidFill>
                <a:effectLst/>
                <a:uLnTx/>
                <a:uFillTx/>
                <a:latin typeface="Helvetica"/>
                <a:ea typeface="+mn-ea"/>
                <a:cs typeface="+mn-cs"/>
                <a:sym typeface="+mn-ea"/>
              </a:rPr>
              <a:t>Focal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85B"/>
                </a:solidFill>
                <a:effectLst/>
                <a:uLnTx/>
                <a:uFillTx/>
                <a:latin typeface="Helvetica"/>
                <a:ea typeface="+mn-ea"/>
                <a:cs typeface="+mn-cs"/>
                <a:sym typeface="+mn-ea"/>
              </a:rPr>
              <a:t>position</a:t>
            </a:r>
          </a:p>
        </p:txBody>
      </p:sp>
      <p:sp>
        <p:nvSpPr>
          <p:cNvPr id="40" name="Left Brace 39"/>
          <p:cNvSpPr/>
          <p:nvPr/>
        </p:nvSpPr>
        <p:spPr>
          <a:xfrm rot="16200000">
            <a:off x="7522845" y="3310890"/>
            <a:ext cx="493395" cy="6001385"/>
          </a:xfrm>
          <a:prstGeom prst="leftBrace">
            <a:avLst>
              <a:gd name="adj1" fmla="val 8333"/>
              <a:gd name="adj2" fmla="val 59470"/>
            </a:avLst>
          </a:prstGeom>
        </p:spPr>
        <p:style>
          <a:lnRef idx="1">
            <a:schemeClr val="dk1"/>
          </a:lnRef>
          <a:fillRef idx="0">
            <a:schemeClr val="dk1"/>
          </a:fillRef>
          <a:effectRef idx="0">
            <a:schemeClr val="dk1"/>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57585B"/>
                </a:solidFill>
                <a:effectLst/>
                <a:uLnTx/>
                <a:uFillTx/>
                <a:latin typeface="Times New Roman" panose="02020603050405020304" charset="0"/>
                <a:ea typeface="+mn-ea"/>
                <a:cs typeface="Times New Roman" panose="02020603050405020304" charset="0"/>
              </a:rPr>
              <a:t>                       150psi</a:t>
            </a:r>
          </a:p>
        </p:txBody>
      </p:sp>
      <p:sp>
        <p:nvSpPr>
          <p:cNvPr id="4" name="Title 3"/>
          <p:cNvSpPr>
            <a:spLocks noGrp="1"/>
          </p:cNvSpPr>
          <p:nvPr>
            <p:ph type="title"/>
          </p:nvPr>
        </p:nvSpPr>
        <p:spPr>
          <a:xfrm rot="16200000">
            <a:off x="9038590" y="2116455"/>
            <a:ext cx="4072890" cy="516890"/>
          </a:xfrm>
        </p:spPr>
        <p:txBody>
          <a:bodyPr wrap="square"/>
          <a:lstStyle/>
          <a:p>
            <a:r>
              <a:rPr lang="en-US"/>
              <a:t>Relative Intensity</a:t>
            </a:r>
          </a:p>
        </p:txBody>
      </p:sp>
      <p:sp>
        <p:nvSpPr>
          <p:cNvPr id="5" name="Left Bracket 4"/>
          <p:cNvSpPr/>
          <p:nvPr/>
        </p:nvSpPr>
        <p:spPr>
          <a:xfrm rot="16200000">
            <a:off x="1915795" y="4213225"/>
            <a:ext cx="219710" cy="1523365"/>
          </a:xfrm>
          <a:prstGeom prst="leftBracket">
            <a:avLst/>
          </a:prstGeom>
        </p:spPr>
        <p:style>
          <a:lnRef idx="3">
            <a:schemeClr val="accent5"/>
          </a:lnRef>
          <a:fillRef idx="0">
            <a:schemeClr val="accent5"/>
          </a:fillRef>
          <a:effectRef idx="2">
            <a:schemeClr val="accent5"/>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C72B">
                    <a:lumMod val="75000"/>
                  </a:srgbClr>
                </a:solidFill>
                <a:effectLst/>
                <a:uLnTx/>
                <a:uFillTx/>
                <a:latin typeface="Helvetica"/>
                <a:ea typeface="+mn-ea"/>
                <a:cs typeface="+mn-cs"/>
              </a:rPr>
              <a:t>4 mm</a:t>
            </a:r>
          </a:p>
        </p:txBody>
      </p:sp>
      <p:sp>
        <p:nvSpPr>
          <p:cNvPr id="9" name="Left Bracket 8"/>
          <p:cNvSpPr/>
          <p:nvPr/>
        </p:nvSpPr>
        <p:spPr>
          <a:xfrm rot="16200000">
            <a:off x="9453880" y="4601845"/>
            <a:ext cx="227965" cy="750570"/>
          </a:xfrm>
          <a:prstGeom prst="leftBracket">
            <a:avLst/>
          </a:prstGeom>
        </p:spPr>
        <p:style>
          <a:lnRef idx="3">
            <a:schemeClr val="accent5"/>
          </a:lnRef>
          <a:fillRef idx="0">
            <a:schemeClr val="accent5"/>
          </a:fillRef>
          <a:effectRef idx="2">
            <a:schemeClr val="accent5"/>
          </a:effectRef>
          <a:fontRef idx="minor">
            <a:schemeClr val="tx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C72B">
                    <a:lumMod val="75000"/>
                  </a:srgbClr>
                </a:solidFill>
                <a:effectLst/>
                <a:uLnTx/>
                <a:uFillTx/>
                <a:latin typeface="Helvetica"/>
                <a:ea typeface="+mn-ea"/>
                <a:cs typeface="+mn-cs"/>
              </a:rPr>
              <a:t> 6 mm</a:t>
            </a:r>
          </a:p>
        </p:txBody>
      </p:sp>
      <p:sp>
        <p:nvSpPr>
          <p:cNvPr id="11" name="Left Brace 10"/>
          <p:cNvSpPr/>
          <p:nvPr/>
        </p:nvSpPr>
        <p:spPr>
          <a:xfrm rot="16200000">
            <a:off x="10162540" y="6224270"/>
            <a:ext cx="394335" cy="812165"/>
          </a:xfrm>
          <a:prstGeom prst="leftBrace">
            <a:avLst>
              <a:gd name="adj1" fmla="val 8333"/>
              <a:gd name="adj2" fmla="val 64446"/>
            </a:avLst>
          </a:prstGeom>
        </p:spPr>
        <p:style>
          <a:lnRef idx="1">
            <a:schemeClr val="dk1"/>
          </a:lnRef>
          <a:fillRef idx="0">
            <a:schemeClr val="dk1"/>
          </a:fillRef>
          <a:effectRef idx="0">
            <a:schemeClr val="dk1"/>
          </a:effectRef>
          <a:fontRef idx="minor">
            <a:schemeClr val="tx1"/>
          </a:fontRef>
        </p:style>
        <p:txBody>
          <a:bodyPr vert="eaVert"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85B"/>
                </a:solidFill>
                <a:effectLst/>
                <a:uLnTx/>
                <a:uFillTx/>
                <a:latin typeface="Helvetica"/>
                <a:ea typeface="+mn-ea"/>
                <a:cs typeface="+mn-cs"/>
              </a:rPr>
              <a:t>                                       Z </a:t>
            </a:r>
            <a:r>
              <a:rPr kumimoji="0" lang="en-US" sz="1000" b="0" i="0" u="none" strike="noStrike" kern="1200" cap="none" spc="0" normalizeH="0" baseline="-25000" noProof="0">
                <a:ln>
                  <a:noFill/>
                </a:ln>
                <a:solidFill>
                  <a:srgbClr val="57585B"/>
                </a:solidFill>
                <a:effectLst/>
                <a:uLnTx/>
                <a:uFillTx/>
                <a:latin typeface="Helvetica"/>
                <a:ea typeface="+mn-ea"/>
                <a:cs typeface="+mn-cs"/>
              </a:rPr>
              <a:t> </a:t>
            </a:r>
            <a:r>
              <a:rPr kumimoji="0" lang="en-US" sz="1000" b="0" i="0" u="none" strike="noStrike" kern="1200" cap="none" spc="0" normalizeH="0" baseline="0" noProof="0">
                <a:ln>
                  <a:noFill/>
                </a:ln>
                <a:solidFill>
                  <a:srgbClr val="57585B"/>
                </a:solidFill>
                <a:effectLst/>
                <a:uLnTx/>
                <a:uFillTx/>
                <a:latin typeface="Helvetica"/>
                <a:ea typeface="+mn-ea"/>
                <a:cs typeface="+mn-cs"/>
              </a:rPr>
              <a:t>-1.0 mm</a:t>
            </a:r>
          </a:p>
        </p:txBody>
      </p:sp>
      <p:sp>
        <p:nvSpPr>
          <p:cNvPr id="47" name="Left Brace 46"/>
          <p:cNvSpPr/>
          <p:nvPr/>
        </p:nvSpPr>
        <p:spPr>
          <a:xfrm rot="16200000">
            <a:off x="3789045" y="5925820"/>
            <a:ext cx="335280" cy="109220"/>
          </a:xfrm>
          <a:prstGeom prst="leftBrace">
            <a:avLst>
              <a:gd name="adj1" fmla="val 8333"/>
              <a:gd name="adj2" fmla="val 50423"/>
            </a:avLst>
          </a:prstGeom>
        </p:spPr>
        <p:style>
          <a:lnRef idx="1">
            <a:schemeClr val="dk1"/>
          </a:lnRef>
          <a:fillRef idx="0">
            <a:schemeClr val="dk1"/>
          </a:fillRef>
          <a:effectRef idx="0">
            <a:schemeClr val="dk1"/>
          </a:effectRef>
          <a:fontRef idx="minor">
            <a:schemeClr val="tx1"/>
          </a:fontRef>
        </p:style>
        <p:txBody>
          <a:bodyPr vert="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7585B"/>
              </a:solidFill>
              <a:effectLst/>
              <a:uLnTx/>
              <a:uFillTx/>
              <a:latin typeface="Helvetica"/>
              <a:ea typeface="+mn-ea"/>
              <a:cs typeface="+mn-cs"/>
            </a:endParaRPr>
          </a:p>
        </p:txBody>
      </p:sp>
      <p:sp>
        <p:nvSpPr>
          <p:cNvPr id="14" name="Text Box 13"/>
          <p:cNvSpPr txBox="1"/>
          <p:nvPr/>
        </p:nvSpPr>
        <p:spPr>
          <a:xfrm rot="5400000">
            <a:off x="3641091" y="5621020"/>
            <a:ext cx="641985" cy="245110"/>
          </a:xfrm>
          <a:prstGeom prst="rect">
            <a:avLst/>
          </a:prstGeom>
          <a:noFill/>
        </p:spPr>
        <p:txBody>
          <a:bodyPr wrap="none"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85B"/>
                </a:solidFill>
                <a:effectLst/>
                <a:uLnTx/>
                <a:uFillTx/>
                <a:latin typeface="Helvetica"/>
                <a:ea typeface="+mn-ea"/>
                <a:cs typeface="+mn-cs"/>
                <a:sym typeface="+mn-ea"/>
              </a:rPr>
              <a:t>11.6 um</a:t>
            </a:r>
          </a:p>
        </p:txBody>
      </p:sp>
      <p:sp>
        <p:nvSpPr>
          <p:cNvPr id="13" name="Left Brace 12"/>
          <p:cNvSpPr/>
          <p:nvPr/>
        </p:nvSpPr>
        <p:spPr>
          <a:xfrm rot="16200000">
            <a:off x="3935730" y="5887085"/>
            <a:ext cx="335280" cy="186055"/>
          </a:xfrm>
          <a:prstGeom prst="leftBrace">
            <a:avLst>
              <a:gd name="adj1" fmla="val 8333"/>
              <a:gd name="adj2" fmla="val 50423"/>
            </a:avLst>
          </a:prstGeom>
        </p:spPr>
        <p:style>
          <a:lnRef idx="1">
            <a:schemeClr val="dk1"/>
          </a:lnRef>
          <a:fillRef idx="0">
            <a:schemeClr val="dk1"/>
          </a:fillRef>
          <a:effectRef idx="0">
            <a:schemeClr val="dk1"/>
          </a:effectRef>
          <a:fontRef idx="minor">
            <a:schemeClr val="tx1"/>
          </a:fontRef>
        </p:style>
        <p:txBody>
          <a:bodyPr vert="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7585B"/>
              </a:solidFill>
              <a:effectLst/>
              <a:uLnTx/>
              <a:uFillTx/>
              <a:latin typeface="Helvetica"/>
              <a:ea typeface="+mn-ea"/>
              <a:cs typeface="+mn-cs"/>
            </a:endParaRPr>
          </a:p>
        </p:txBody>
      </p:sp>
      <p:sp>
        <p:nvSpPr>
          <p:cNvPr id="16" name="Text Box 15"/>
          <p:cNvSpPr txBox="1"/>
          <p:nvPr/>
        </p:nvSpPr>
        <p:spPr>
          <a:xfrm rot="5400000">
            <a:off x="3811906" y="5621020"/>
            <a:ext cx="641985" cy="245110"/>
          </a:xfrm>
          <a:prstGeom prst="rect">
            <a:avLst/>
          </a:prstGeom>
          <a:noFill/>
        </p:spPr>
        <p:txBody>
          <a:bodyPr wrap="none"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85B"/>
                </a:solidFill>
                <a:effectLst/>
                <a:uLnTx/>
                <a:uFillTx/>
                <a:latin typeface="Helvetica"/>
                <a:ea typeface="+mn-ea"/>
                <a:cs typeface="+mn-cs"/>
                <a:sym typeface="+mn-ea"/>
              </a:rPr>
              <a:t>12.4 um</a:t>
            </a:r>
          </a:p>
        </p:txBody>
      </p:sp>
      <p:sp>
        <p:nvSpPr>
          <p:cNvPr id="17" name="Left Brace 16"/>
          <p:cNvSpPr/>
          <p:nvPr/>
        </p:nvSpPr>
        <p:spPr>
          <a:xfrm rot="16200000">
            <a:off x="4138295" y="5930900"/>
            <a:ext cx="347980" cy="112395"/>
          </a:xfrm>
          <a:prstGeom prst="leftBrace">
            <a:avLst>
              <a:gd name="adj1" fmla="val 8333"/>
              <a:gd name="adj2" fmla="val 50423"/>
            </a:avLst>
          </a:prstGeom>
        </p:spPr>
        <p:style>
          <a:lnRef idx="1">
            <a:schemeClr val="dk1"/>
          </a:lnRef>
          <a:fillRef idx="0">
            <a:schemeClr val="dk1"/>
          </a:fillRef>
          <a:effectRef idx="0">
            <a:schemeClr val="dk1"/>
          </a:effectRef>
          <a:fontRef idx="minor">
            <a:schemeClr val="tx1"/>
          </a:fontRef>
        </p:style>
        <p:txBody>
          <a:bodyPr vert="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7585B"/>
              </a:solidFill>
              <a:effectLst/>
              <a:uLnTx/>
              <a:uFillTx/>
              <a:latin typeface="Helvetica"/>
              <a:ea typeface="+mn-ea"/>
              <a:cs typeface="+mn-cs"/>
            </a:endParaRPr>
          </a:p>
        </p:txBody>
      </p:sp>
      <p:sp>
        <p:nvSpPr>
          <p:cNvPr id="18" name="Text Box 17"/>
          <p:cNvSpPr txBox="1"/>
          <p:nvPr/>
        </p:nvSpPr>
        <p:spPr>
          <a:xfrm rot="5400000">
            <a:off x="3999231" y="5598160"/>
            <a:ext cx="641985" cy="245110"/>
          </a:xfrm>
          <a:prstGeom prst="rect">
            <a:avLst/>
          </a:prstGeom>
          <a:noFill/>
        </p:spPr>
        <p:txBody>
          <a:bodyPr wrap="square"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85B"/>
                </a:solidFill>
                <a:effectLst/>
                <a:uLnTx/>
                <a:uFillTx/>
                <a:latin typeface="Helvetica"/>
                <a:ea typeface="+mn-ea"/>
                <a:cs typeface="+mn-cs"/>
                <a:sym typeface="+mn-ea"/>
              </a:rPr>
              <a:t>12.4 um</a:t>
            </a:r>
          </a:p>
        </p:txBody>
      </p:sp>
      <p:sp>
        <p:nvSpPr>
          <p:cNvPr id="21" name="Left Brace 20"/>
          <p:cNvSpPr/>
          <p:nvPr/>
        </p:nvSpPr>
        <p:spPr>
          <a:xfrm rot="16200000">
            <a:off x="4258945" y="5927090"/>
            <a:ext cx="335280" cy="109220"/>
          </a:xfrm>
          <a:prstGeom prst="leftBrace">
            <a:avLst>
              <a:gd name="adj1" fmla="val 8333"/>
              <a:gd name="adj2" fmla="val 50423"/>
            </a:avLst>
          </a:prstGeom>
        </p:spPr>
        <p:style>
          <a:lnRef idx="1">
            <a:schemeClr val="dk1"/>
          </a:lnRef>
          <a:fillRef idx="0">
            <a:schemeClr val="dk1"/>
          </a:fillRef>
          <a:effectRef idx="0">
            <a:schemeClr val="dk1"/>
          </a:effectRef>
          <a:fontRef idx="minor">
            <a:schemeClr val="tx1"/>
          </a:fontRef>
        </p:style>
        <p:txBody>
          <a:bodyPr vert="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7585B"/>
              </a:solidFill>
              <a:effectLst/>
              <a:uLnTx/>
              <a:uFillTx/>
              <a:latin typeface="Helvetica"/>
              <a:ea typeface="+mn-ea"/>
              <a:cs typeface="+mn-cs"/>
            </a:endParaRPr>
          </a:p>
        </p:txBody>
      </p:sp>
      <p:sp>
        <p:nvSpPr>
          <p:cNvPr id="22" name="Text Box 21"/>
          <p:cNvSpPr txBox="1"/>
          <p:nvPr/>
        </p:nvSpPr>
        <p:spPr>
          <a:xfrm rot="5400000">
            <a:off x="4110991" y="5598795"/>
            <a:ext cx="641985" cy="245110"/>
          </a:xfrm>
          <a:prstGeom prst="rect">
            <a:avLst/>
          </a:prstGeom>
          <a:noFill/>
        </p:spPr>
        <p:txBody>
          <a:bodyPr wrap="none"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85B"/>
                </a:solidFill>
                <a:effectLst/>
                <a:uLnTx/>
                <a:uFillTx/>
                <a:latin typeface="Helvetica"/>
                <a:ea typeface="+mn-ea"/>
                <a:cs typeface="+mn-cs"/>
                <a:sym typeface="+mn-ea"/>
              </a:rPr>
              <a:t>11.6 um</a:t>
            </a:r>
          </a:p>
        </p:txBody>
      </p:sp>
      <p:sp>
        <p:nvSpPr>
          <p:cNvPr id="33" name="Left Brace 32"/>
          <p:cNvSpPr/>
          <p:nvPr/>
        </p:nvSpPr>
        <p:spPr>
          <a:xfrm rot="16200000">
            <a:off x="4463415" y="5837555"/>
            <a:ext cx="335280" cy="285115"/>
          </a:xfrm>
          <a:prstGeom prst="leftBrace">
            <a:avLst>
              <a:gd name="adj1" fmla="val 8333"/>
              <a:gd name="adj2" fmla="val 50423"/>
            </a:avLst>
          </a:prstGeom>
        </p:spPr>
        <p:style>
          <a:lnRef idx="1">
            <a:schemeClr val="dk1"/>
          </a:lnRef>
          <a:fillRef idx="0">
            <a:schemeClr val="dk1"/>
          </a:fillRef>
          <a:effectRef idx="0">
            <a:schemeClr val="dk1"/>
          </a:effectRef>
          <a:fontRef idx="minor">
            <a:schemeClr val="tx1"/>
          </a:fontRef>
        </p:style>
        <p:txBody>
          <a:bodyPr vert="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7585B"/>
              </a:solidFill>
              <a:effectLst/>
              <a:uLnTx/>
              <a:uFillTx/>
              <a:latin typeface="Helvetica"/>
              <a:ea typeface="+mn-ea"/>
              <a:cs typeface="+mn-cs"/>
            </a:endParaRPr>
          </a:p>
        </p:txBody>
      </p:sp>
      <p:sp>
        <p:nvSpPr>
          <p:cNvPr id="41" name="Text Box 40"/>
          <p:cNvSpPr txBox="1"/>
          <p:nvPr/>
        </p:nvSpPr>
        <p:spPr>
          <a:xfrm rot="5400000">
            <a:off x="4323081" y="5598795"/>
            <a:ext cx="641985" cy="245110"/>
          </a:xfrm>
          <a:prstGeom prst="rect">
            <a:avLst/>
          </a:prstGeom>
          <a:noFill/>
        </p:spPr>
        <p:txBody>
          <a:bodyPr wrap="none"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85B"/>
                </a:solidFill>
                <a:effectLst/>
                <a:uLnTx/>
                <a:uFillTx/>
                <a:latin typeface="Helvetica"/>
                <a:ea typeface="+mn-ea"/>
                <a:cs typeface="+mn-cs"/>
                <a:sym typeface="+mn-ea"/>
              </a:rPr>
              <a:t>10.6 um</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8"/>
          </p:nvPr>
        </p:nvSpPr>
        <p:spPr/>
        <p:txBody>
          <a:bodyPr/>
          <a:lstStyle/>
          <a:p>
            <a:fld id="{F397C7E5-D4D6-0C4C-99AF-822F7BE7D8B6}" type="datetime4">
              <a:rPr lang="en-US" smtClean="0"/>
              <a:t>March 26, 2024</a:t>
            </a:fld>
            <a:endParaRPr lang="en-US" dirty="0"/>
          </a:p>
        </p:txBody>
      </p:sp>
      <p:sp>
        <p:nvSpPr>
          <p:cNvPr id="6" name="Slide Number Placeholder 5"/>
          <p:cNvSpPr>
            <a:spLocks noGrp="1"/>
          </p:cNvSpPr>
          <p:nvPr>
            <p:ph type="sldNum" sz="quarter" idx="19"/>
          </p:nvPr>
        </p:nvSpPr>
        <p:spPr/>
        <p:txBody>
          <a:bodyPr/>
          <a:lstStyle/>
          <a:p>
            <a:fld id="{B6238B5B-F19C-E947-A0BC-87BD7983F871}" type="slidenum">
              <a:rPr lang="en-US" smtClean="0"/>
              <a:t>42</a:t>
            </a:fld>
            <a:endParaRPr lang="en-US" dirty="0"/>
          </a:p>
        </p:txBody>
      </p:sp>
      <p:sp>
        <p:nvSpPr>
          <p:cNvPr id="7" name="Title 6"/>
          <p:cNvSpPr>
            <a:spLocks noGrp="1"/>
          </p:cNvSpPr>
          <p:nvPr>
            <p:ph type="title"/>
          </p:nvPr>
        </p:nvSpPr>
        <p:spPr>
          <a:xfrm>
            <a:off x="89731" y="853440"/>
            <a:ext cx="11126908" cy="524256"/>
          </a:xfrm>
        </p:spPr>
        <p:txBody>
          <a:bodyPr/>
          <a:lstStyle/>
          <a:p>
            <a:r>
              <a:rPr lang="en-US" b="0" dirty="0"/>
              <a:t>Aug11: s83</a:t>
            </a:r>
            <a:endParaRPr lang="en-US" dirty="0"/>
          </a:p>
        </p:txBody>
      </p:sp>
      <p:pic>
        <p:nvPicPr>
          <p:cNvPr id="4" name="Picture 3"/>
          <p:cNvPicPr>
            <a:picLocks noChangeAspect="1"/>
          </p:cNvPicPr>
          <p:nvPr/>
        </p:nvPicPr>
        <p:blipFill>
          <a:blip r:embed="rId3"/>
          <a:stretch>
            <a:fillRect/>
          </a:stretch>
        </p:blipFill>
        <p:spPr>
          <a:xfrm>
            <a:off x="3223605" y="758024"/>
            <a:ext cx="8960736" cy="570657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966580390"/>
              </p:ext>
            </p:extLst>
          </p:nvPr>
        </p:nvGraphicFramePr>
        <p:xfrm>
          <a:off x="89731" y="1665284"/>
          <a:ext cx="2990296" cy="3782185"/>
        </p:xfrm>
        <a:graphic>
          <a:graphicData uri="http://schemas.openxmlformats.org/drawingml/2006/table">
            <a:tbl>
              <a:tblPr firstRow="1" firstCol="1" bandCol="1">
                <a:tableStyleId>{74C1A8A3-306A-4EB7-A6B1-4F7E0EB9C5D6}</a:tableStyleId>
              </a:tblPr>
              <a:tblGrid>
                <a:gridCol w="318715">
                  <a:extLst>
                    <a:ext uri="{9D8B030D-6E8A-4147-A177-3AD203B41FA5}">
                      <a16:colId xmlns:a16="http://schemas.microsoft.com/office/drawing/2014/main" val="20000"/>
                    </a:ext>
                  </a:extLst>
                </a:gridCol>
                <a:gridCol w="763325">
                  <a:extLst>
                    <a:ext uri="{9D8B030D-6E8A-4147-A177-3AD203B41FA5}">
                      <a16:colId xmlns:a16="http://schemas.microsoft.com/office/drawing/2014/main" val="20001"/>
                    </a:ext>
                  </a:extLst>
                </a:gridCol>
                <a:gridCol w="991986">
                  <a:extLst>
                    <a:ext uri="{9D8B030D-6E8A-4147-A177-3AD203B41FA5}">
                      <a16:colId xmlns:a16="http://schemas.microsoft.com/office/drawing/2014/main" val="20002"/>
                    </a:ext>
                  </a:extLst>
                </a:gridCol>
                <a:gridCol w="916270">
                  <a:extLst>
                    <a:ext uri="{9D8B030D-6E8A-4147-A177-3AD203B41FA5}">
                      <a16:colId xmlns:a16="http://schemas.microsoft.com/office/drawing/2014/main" val="20003"/>
                    </a:ext>
                  </a:extLst>
                </a:gridCol>
              </a:tblGrid>
              <a:tr h="0">
                <a:tc>
                  <a:txBody>
                    <a:bodyPr/>
                    <a:lstStyle/>
                    <a:p>
                      <a:pPr algn="ctr" fontAlgn="ctr"/>
                      <a:endParaRPr lang="en-CA" sz="1400" dirty="0">
                        <a:solidFill>
                          <a:sysClr val="windowText" lastClr="000000"/>
                        </a:solidFill>
                        <a:effectLst/>
                      </a:endParaRPr>
                    </a:p>
                  </a:txBody>
                  <a:tcPr marL="30844" marR="30844" marT="15422" marB="15422" anchor="ct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l-GR" sz="1400" dirty="0">
                          <a:solidFill>
                            <a:sysClr val="windowText" lastClr="000000"/>
                          </a:solidFill>
                          <a:effectLst/>
                        </a:rPr>
                        <a:t>ξ</a:t>
                      </a:r>
                      <a:r>
                        <a:rPr lang="en-CA" sz="1400" baseline="-25000" dirty="0">
                          <a:solidFill>
                            <a:sysClr val="windowText" lastClr="000000"/>
                          </a:solidFill>
                          <a:effectLst/>
                        </a:rPr>
                        <a:t>int</a:t>
                      </a:r>
                      <a:r>
                        <a:rPr lang="en-CA" sz="1400" dirty="0">
                          <a:solidFill>
                            <a:sysClr val="windowText" lastClr="000000"/>
                          </a:solidFill>
                          <a:effectLst/>
                        </a:rPr>
                        <a:t> </a:t>
                      </a:r>
                      <a:r>
                        <a:rPr lang="en-US" altLang="en-CA" sz="1400" dirty="0">
                          <a:solidFill>
                            <a:sysClr val="windowText" lastClr="000000"/>
                          </a:solidFill>
                          <a:effectLst/>
                        </a:rPr>
                        <a:t>1/2 </a:t>
                      </a:r>
                      <a:r>
                        <a:rPr lang="en-CA" sz="1400" dirty="0">
                          <a:solidFill>
                            <a:sysClr val="windowText" lastClr="000000"/>
                          </a:solidFill>
                          <a:effectLst/>
                        </a:rPr>
                        <a:t>rad</a:t>
                      </a:r>
                    </a:p>
                    <a:p>
                      <a:pPr algn="ctr" fontAlgn="ctr"/>
                      <a:endParaRPr lang="en-CA" sz="1400" dirty="0">
                        <a:solidFill>
                          <a:sysClr val="windowText" lastClr="000000"/>
                        </a:solidFill>
                        <a:effectLst/>
                      </a:endParaRPr>
                    </a:p>
                  </a:txBody>
                  <a:tcPr marL="30844" marR="30844" marT="15422" marB="15422"/>
                </a:tc>
                <a:tc>
                  <a:txBody>
                    <a:bodyPr/>
                    <a:lstStyle/>
                    <a:p>
                      <a:pPr algn="ctr" fontAlgn="ctr"/>
                      <a:r>
                        <a:rPr lang="el-GR" sz="1400" dirty="0">
                          <a:solidFill>
                            <a:sysClr val="windowText" lastClr="000000"/>
                          </a:solidFill>
                          <a:effectLst/>
                        </a:rPr>
                        <a:t>ξ</a:t>
                      </a:r>
                      <a:r>
                        <a:rPr lang="en-CA" sz="1400" baseline="-25000" dirty="0">
                          <a:solidFill>
                            <a:sysClr val="windowText" lastClr="000000"/>
                          </a:solidFill>
                          <a:effectLst/>
                        </a:rPr>
                        <a:t>int</a:t>
                      </a:r>
                    </a:p>
                    <a:p>
                      <a:pPr algn="ctr" fontAlgn="ctr"/>
                      <a:r>
                        <a:rPr lang="en-CA" sz="1400" dirty="0">
                          <a:solidFill>
                            <a:sysClr val="windowText" lastClr="000000"/>
                          </a:solidFill>
                          <a:effectLst/>
                        </a:rPr>
                        <a:t>FWHM</a:t>
                      </a:r>
                    </a:p>
                  </a:txBody>
                  <a:tcPr marL="30844" marR="30844" marT="15422" marB="15422"/>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l-GR" sz="1400" dirty="0">
                          <a:solidFill>
                            <a:sysClr val="windowText" lastClr="000000"/>
                          </a:solidFill>
                          <a:effectLst/>
                        </a:rPr>
                        <a:t>φ</a:t>
                      </a:r>
                      <a:r>
                        <a:rPr lang="en-US" sz="1400" dirty="0">
                          <a:solidFill>
                            <a:sysClr val="windowText" lastClr="000000"/>
                          </a:solidFill>
                          <a:effectLst/>
                        </a:rPr>
                        <a:t> </a:t>
                      </a:r>
                    </a:p>
                    <a:p>
                      <a:pPr marL="0" marR="0" lvl="0" indent="0" algn="ctr" defTabSz="914400" rtl="0" eaLnBrk="1" fontAlgn="auto" latinLnBrk="0" hangingPunct="1">
                        <a:lnSpc>
                          <a:spcPct val="100000"/>
                        </a:lnSpc>
                        <a:spcBef>
                          <a:spcPts val="0"/>
                        </a:spcBef>
                        <a:spcAft>
                          <a:spcPts val="0"/>
                        </a:spcAft>
                        <a:buClrTx/>
                        <a:buSzTx/>
                        <a:buFontTx/>
                        <a:buNone/>
                        <a:defRPr/>
                      </a:pPr>
                      <a:r>
                        <a:rPr lang="en-CA" sz="1400" dirty="0">
                          <a:solidFill>
                            <a:sysClr val="windowText" lastClr="000000"/>
                          </a:solidFill>
                          <a:effectLst/>
                        </a:rPr>
                        <a:t>FWHM</a:t>
                      </a:r>
                    </a:p>
                    <a:p>
                      <a:pPr algn="ctr"/>
                      <a:endParaRPr lang="en-CA" sz="1400" dirty="0">
                        <a:solidFill>
                          <a:sysClr val="windowText" lastClr="000000"/>
                        </a:solidFill>
                      </a:endParaRPr>
                    </a:p>
                  </a:txBody>
                  <a:tcPr marL="37012" marR="37012" marT="18506" marB="18506"/>
                </a:tc>
                <a:extLst>
                  <a:ext uri="{0D108BD9-81ED-4DB2-BD59-A6C34878D82A}">
                    <a16:rowId xmlns:a16="http://schemas.microsoft.com/office/drawing/2014/main" val="10000"/>
                  </a:ext>
                </a:extLst>
              </a:tr>
              <a:tr h="285560">
                <a:tc>
                  <a:txBody>
                    <a:bodyPr/>
                    <a:lstStyle/>
                    <a:p>
                      <a:pPr algn="r" fontAlgn="ctr"/>
                      <a:r>
                        <a:rPr lang="en-CA" sz="1400" b="0" dirty="0">
                          <a:solidFill>
                            <a:sysClr val="windowText" lastClr="000000"/>
                          </a:solidFill>
                          <a:effectLst/>
                        </a:rPr>
                        <a:t>0</a:t>
                      </a:r>
                    </a:p>
                  </a:txBody>
                  <a:tcPr marL="30844" marR="30844" marT="15422" marB="15422"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13</a:t>
                      </a:r>
                    </a:p>
                  </a:txBody>
                  <a:tcPr marL="30844" marR="30844" marT="15422" marB="154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266.2</a:t>
                      </a:r>
                    </a:p>
                  </a:txBody>
                  <a:tcPr marL="30844" marR="30844" marT="15422" marB="154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4.8</a:t>
                      </a:r>
                    </a:p>
                  </a:txBody>
                  <a:tcPr marL="30844" marR="30844" marT="15422" marB="15422"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85560">
                <a:tc>
                  <a:txBody>
                    <a:bodyPr/>
                    <a:lstStyle/>
                    <a:p>
                      <a:pPr algn="r" fontAlgn="ctr"/>
                      <a:r>
                        <a:rPr lang="en-CA" sz="1400" b="0">
                          <a:solidFill>
                            <a:sysClr val="windowText" lastClr="000000"/>
                          </a:solidFill>
                          <a:effectLst/>
                        </a:rPr>
                        <a:t>1</a:t>
                      </a:r>
                    </a:p>
                  </a:txBody>
                  <a:tcPr marL="30844" marR="30844" marT="15422" marB="1542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32</a:t>
                      </a:r>
                    </a:p>
                  </a:txBody>
                  <a:tcPr marL="30844" marR="30844" marT="15422" marB="154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85</a:t>
                      </a:r>
                    </a:p>
                  </a:txBody>
                  <a:tcPr marL="30844" marR="30844" marT="15422" marB="154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0.7</a:t>
                      </a:r>
                    </a:p>
                  </a:txBody>
                  <a:tcPr marL="30844" marR="30844" marT="15422" marB="1542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5560">
                <a:tc>
                  <a:txBody>
                    <a:bodyPr/>
                    <a:lstStyle/>
                    <a:p>
                      <a:pPr algn="r" fontAlgn="ctr"/>
                      <a:r>
                        <a:rPr lang="en-CA" sz="1400" b="0">
                          <a:solidFill>
                            <a:sysClr val="windowText" lastClr="000000"/>
                          </a:solidFill>
                          <a:effectLst/>
                        </a:rPr>
                        <a:t>2</a:t>
                      </a:r>
                    </a:p>
                  </a:txBody>
                  <a:tcPr marL="30844" marR="30844" marT="15422" marB="1542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12</a:t>
                      </a:r>
                    </a:p>
                  </a:txBody>
                  <a:tcPr marL="30844" marR="30844" marT="15422" marB="154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168</a:t>
                      </a:r>
                    </a:p>
                  </a:txBody>
                  <a:tcPr marL="30844" marR="30844" marT="15422" marB="154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3.3</a:t>
                      </a:r>
                    </a:p>
                  </a:txBody>
                  <a:tcPr marL="30844" marR="30844" marT="15422" marB="1542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85560">
                <a:tc>
                  <a:txBody>
                    <a:bodyPr/>
                    <a:lstStyle/>
                    <a:p>
                      <a:pPr algn="r" fontAlgn="ctr"/>
                      <a:r>
                        <a:rPr lang="en-CA" sz="1400" b="0">
                          <a:solidFill>
                            <a:sysClr val="windowText" lastClr="000000"/>
                          </a:solidFill>
                          <a:effectLst/>
                        </a:rPr>
                        <a:t>3</a:t>
                      </a:r>
                    </a:p>
                  </a:txBody>
                  <a:tcPr marL="30844" marR="30844" marT="15422" marB="1542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15</a:t>
                      </a:r>
                    </a:p>
                  </a:txBody>
                  <a:tcPr marL="30844" marR="30844" marT="15422" marB="154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129</a:t>
                      </a:r>
                    </a:p>
                  </a:txBody>
                  <a:tcPr marL="30844" marR="30844" marT="15422" marB="154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2.1</a:t>
                      </a:r>
                    </a:p>
                  </a:txBody>
                  <a:tcPr marL="30844" marR="30844" marT="15422" marB="1542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85560">
                <a:tc>
                  <a:txBody>
                    <a:bodyPr/>
                    <a:lstStyle/>
                    <a:p>
                      <a:pPr algn="r" fontAlgn="ctr"/>
                      <a:r>
                        <a:rPr lang="en-CA" sz="1400" b="0">
                          <a:solidFill>
                            <a:sysClr val="windowText" lastClr="000000"/>
                          </a:solidFill>
                          <a:effectLst/>
                        </a:rPr>
                        <a:t>4</a:t>
                      </a:r>
                    </a:p>
                  </a:txBody>
                  <a:tcPr marL="30844" marR="30844" marT="15422" marB="1542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49</a:t>
                      </a:r>
                    </a:p>
                  </a:txBody>
                  <a:tcPr marL="30844" marR="30844" marT="15422" marB="154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40</a:t>
                      </a:r>
                    </a:p>
                  </a:txBody>
                  <a:tcPr marL="30844" marR="30844" marT="15422" marB="154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0.2</a:t>
                      </a:r>
                    </a:p>
                  </a:txBody>
                  <a:tcPr marL="30844" marR="30844" marT="15422" marB="1542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35053">
                <a:tc>
                  <a:txBody>
                    <a:bodyPr/>
                    <a:lstStyle/>
                    <a:p>
                      <a:pPr algn="r" fontAlgn="ctr"/>
                      <a:r>
                        <a:rPr lang="en-CA" sz="1400" b="0">
                          <a:solidFill>
                            <a:sysClr val="windowText" lastClr="000000"/>
                          </a:solidFill>
                          <a:effectLst/>
                        </a:rPr>
                        <a:t>5</a:t>
                      </a:r>
                    </a:p>
                  </a:txBody>
                  <a:tcPr marL="30844" marR="30844" marT="15422" marB="1542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74</a:t>
                      </a:r>
                    </a:p>
                  </a:txBody>
                  <a:tcPr marL="30844" marR="30844" marT="15422" marB="154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25</a:t>
                      </a:r>
                    </a:p>
                  </a:txBody>
                  <a:tcPr marL="30844" marR="30844" marT="15422" marB="154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sz="1400" dirty="0">
                          <a:solidFill>
                            <a:sysClr val="windowText" lastClr="000000"/>
                          </a:solidFill>
                          <a:effectLst/>
                        </a:rPr>
                        <a:t>0</a:t>
                      </a:r>
                      <a:r>
                        <a:rPr lang="en-US" altLang="en-CA" sz="1400" dirty="0">
                          <a:solidFill>
                            <a:sysClr val="windowText" lastClr="000000"/>
                          </a:solidFill>
                          <a:effectLst/>
                        </a:rPr>
                        <a:t>.1</a:t>
                      </a:r>
                    </a:p>
                  </a:txBody>
                  <a:tcPr marL="30844" marR="30844" marT="15422" marB="1542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85560">
                <a:tc>
                  <a:txBody>
                    <a:bodyPr/>
                    <a:lstStyle/>
                    <a:p>
                      <a:pPr algn="r" fontAlgn="ctr"/>
                      <a:r>
                        <a:rPr lang="en-CA" sz="1400" b="0">
                          <a:solidFill>
                            <a:sysClr val="windowText" lastClr="000000"/>
                          </a:solidFill>
                          <a:effectLst/>
                        </a:rPr>
                        <a:t>6</a:t>
                      </a:r>
                    </a:p>
                  </a:txBody>
                  <a:tcPr marL="30844" marR="30844" marT="15422" marB="1542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37</a:t>
                      </a:r>
                    </a:p>
                  </a:txBody>
                  <a:tcPr marL="30844" marR="30844" marT="15422" marB="154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49</a:t>
                      </a:r>
                    </a:p>
                  </a:txBody>
                  <a:tcPr marL="30844" marR="30844" marT="15422" marB="154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sz="1400" dirty="0">
                          <a:solidFill>
                            <a:sysClr val="windowText" lastClr="000000"/>
                          </a:solidFill>
                          <a:effectLst/>
                        </a:rPr>
                        <a:t>0.3</a:t>
                      </a:r>
                    </a:p>
                  </a:txBody>
                  <a:tcPr marL="30844" marR="30844" marT="15422" marB="1542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85560">
                <a:tc>
                  <a:txBody>
                    <a:bodyPr/>
                    <a:lstStyle/>
                    <a:p>
                      <a:pPr algn="r" fontAlgn="ctr"/>
                      <a:r>
                        <a:rPr lang="en-CA" sz="1400" b="0">
                          <a:solidFill>
                            <a:sysClr val="windowText" lastClr="000000"/>
                          </a:solidFill>
                          <a:effectLst/>
                        </a:rPr>
                        <a:t>7</a:t>
                      </a:r>
                    </a:p>
                  </a:txBody>
                  <a:tcPr marL="30844" marR="30844" marT="15422" marB="1542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25</a:t>
                      </a:r>
                    </a:p>
                  </a:txBody>
                  <a:tcPr marL="30844" marR="30844" marT="15422" marB="154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73</a:t>
                      </a:r>
                    </a:p>
                  </a:txBody>
                  <a:tcPr marL="30844" marR="30844" marT="15422" marB="154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sz="1400" dirty="0">
                          <a:solidFill>
                            <a:sysClr val="windowText" lastClr="000000"/>
                          </a:solidFill>
                          <a:effectLst/>
                        </a:rPr>
                        <a:t>0.</a:t>
                      </a:r>
                      <a:r>
                        <a:rPr lang="en-US" altLang="en-CA" sz="1400" dirty="0">
                          <a:solidFill>
                            <a:sysClr val="windowText" lastClr="000000"/>
                          </a:solidFill>
                          <a:effectLst/>
                        </a:rPr>
                        <a:t>7</a:t>
                      </a:r>
                    </a:p>
                  </a:txBody>
                  <a:tcPr marL="30844" marR="30844" marT="15422" marB="1542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85560">
                <a:tc>
                  <a:txBody>
                    <a:bodyPr/>
                    <a:lstStyle/>
                    <a:p>
                      <a:pPr algn="r" fontAlgn="ctr"/>
                      <a:r>
                        <a:rPr lang="en-CA" sz="1400" b="0">
                          <a:solidFill>
                            <a:sysClr val="windowText" lastClr="000000"/>
                          </a:solidFill>
                          <a:effectLst/>
                        </a:rPr>
                        <a:t>8</a:t>
                      </a:r>
                    </a:p>
                  </a:txBody>
                  <a:tcPr marL="30844" marR="30844" marT="15422" marB="1542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38</a:t>
                      </a:r>
                    </a:p>
                  </a:txBody>
                  <a:tcPr marL="30844" marR="30844" marT="15422" marB="154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CA" sz="1400" dirty="0">
                          <a:solidFill>
                            <a:sysClr val="windowText" lastClr="000000"/>
                          </a:solidFill>
                          <a:effectLst/>
                        </a:rPr>
                        <a:t>51</a:t>
                      </a:r>
                    </a:p>
                  </a:txBody>
                  <a:tcPr marL="30844" marR="30844" marT="15422" marB="154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sz="1400" dirty="0">
                          <a:solidFill>
                            <a:sysClr val="windowText" lastClr="000000"/>
                          </a:solidFill>
                          <a:effectLst/>
                        </a:rPr>
                        <a:t>0.</a:t>
                      </a:r>
                      <a:r>
                        <a:rPr lang="en-US" altLang="en-CA" sz="1400" dirty="0">
                          <a:solidFill>
                            <a:sysClr val="windowText" lastClr="000000"/>
                          </a:solidFill>
                          <a:effectLst/>
                        </a:rPr>
                        <a:t>3</a:t>
                      </a:r>
                    </a:p>
                  </a:txBody>
                  <a:tcPr marL="30844" marR="30844" marT="15422" marB="1542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85560">
                <a:tc>
                  <a:txBody>
                    <a:bodyPr/>
                    <a:lstStyle/>
                    <a:p>
                      <a:pPr algn="r" fontAlgn="ctr"/>
                      <a:r>
                        <a:rPr lang="en-CA" sz="1400" b="0">
                          <a:solidFill>
                            <a:sysClr val="windowText" lastClr="000000"/>
                          </a:solidFill>
                          <a:effectLst/>
                        </a:rPr>
                        <a:t>9</a:t>
                      </a:r>
                    </a:p>
                  </a:txBody>
                  <a:tcPr marL="30844" marR="30844" marT="15422" marB="1542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altLang="en-CA" sz="1400" dirty="0">
                          <a:solidFill>
                            <a:sysClr val="windowText" lastClr="000000"/>
                          </a:solidFill>
                          <a:effectLst/>
                        </a:rPr>
                        <a:t>16</a:t>
                      </a:r>
                    </a:p>
                  </a:txBody>
                  <a:tcPr marL="30844" marR="30844" marT="15422" marB="154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altLang="en-CA" sz="1400" dirty="0">
                          <a:solidFill>
                            <a:sysClr val="windowText" lastClr="000000"/>
                          </a:solidFill>
                          <a:effectLst/>
                        </a:rPr>
                        <a:t>186</a:t>
                      </a:r>
                    </a:p>
                  </a:txBody>
                  <a:tcPr marL="30844" marR="30844" marT="15422" marB="154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altLang="en-CA" sz="1400" dirty="0">
                          <a:solidFill>
                            <a:sysClr val="windowText" lastClr="000000"/>
                          </a:solidFill>
                          <a:effectLst/>
                        </a:rPr>
                        <a:t>2.9</a:t>
                      </a:r>
                    </a:p>
                  </a:txBody>
                  <a:tcPr marL="30844" marR="30844" marT="15422" marB="1542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10"/>
                  </a:ext>
                </a:extLst>
              </a:tr>
            </a:tbl>
          </a:graphicData>
        </a:graphic>
      </p:graphicFrame>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descr="A picture containing drawing&#10;&#10;Description automatically generated">
            <a:extLst>
              <a:ext uri="{FF2B5EF4-FFF2-40B4-BE49-F238E27FC236}">
                <a16:creationId xmlns:a16="http://schemas.microsoft.com/office/drawing/2014/main" id="{1A13A456-EB25-866D-344F-4A74065EF350}"/>
              </a:ext>
            </a:extLst>
          </p:cNvPr>
          <p:cNvPicPr>
            <a:picLocks noChangeAspect="1"/>
          </p:cNvPicPr>
          <p:nvPr/>
        </p:nvPicPr>
        <p:blipFill>
          <a:blip r:embed="rId3"/>
          <a:stretch>
            <a:fillRect/>
          </a:stretch>
        </p:blipFill>
        <p:spPr>
          <a:xfrm>
            <a:off x="373599" y="3968210"/>
            <a:ext cx="3706376" cy="548641"/>
          </a:xfrm>
          <a:prstGeom prst="rect">
            <a:avLst/>
          </a:prstGeom>
        </p:spPr>
      </p:pic>
      <p:pic>
        <p:nvPicPr>
          <p:cNvPr id="3" name="Picture 2" descr="A black and white logo&#10;&#10;Description automatically generated">
            <a:extLst>
              <a:ext uri="{FF2B5EF4-FFF2-40B4-BE49-F238E27FC236}">
                <a16:creationId xmlns:a16="http://schemas.microsoft.com/office/drawing/2014/main" id="{3731164E-3F54-7FD3-5209-666720F0DA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9287" y="3867220"/>
            <a:ext cx="3608839" cy="609601"/>
          </a:xfrm>
          <a:prstGeom prst="rect">
            <a:avLst/>
          </a:prstGeom>
        </p:spPr>
      </p:pic>
      <p:pic>
        <p:nvPicPr>
          <p:cNvPr id="4" name="Picture 2">
            <a:extLst>
              <a:ext uri="{FF2B5EF4-FFF2-40B4-BE49-F238E27FC236}">
                <a16:creationId xmlns:a16="http://schemas.microsoft.com/office/drawing/2014/main" id="{20D7C7E5-7EEC-8213-BADB-DAF4239A4A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2378" y="5112641"/>
            <a:ext cx="2855865" cy="6920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SF_Official_logo_RGB">
            <a:extLst>
              <a:ext uri="{FF2B5EF4-FFF2-40B4-BE49-F238E27FC236}">
                <a16:creationId xmlns:a16="http://schemas.microsoft.com/office/drawing/2014/main" id="{CC5A39D0-3D77-BDF6-9C32-B4408AB00D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3194" y="4983175"/>
            <a:ext cx="948099" cy="95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AAEB5A-1963-4A11-596F-BA5C03FFF835}"/>
              </a:ext>
            </a:extLst>
          </p:cNvPr>
          <p:cNvSpPr txBox="1"/>
          <p:nvPr/>
        </p:nvSpPr>
        <p:spPr>
          <a:xfrm>
            <a:off x="4893321" y="4379590"/>
            <a:ext cx="2947718" cy="400110"/>
          </a:xfrm>
          <a:prstGeom prst="rect">
            <a:avLst/>
          </a:prstGeom>
          <a:noFill/>
        </p:spPr>
        <p:txBody>
          <a:bodyPr wrap="square">
            <a:spAutoFit/>
          </a:bodyPr>
          <a:lstStyle/>
          <a:p>
            <a:r>
              <a:rPr lang="en-CA" sz="2000" dirty="0">
                <a:solidFill>
                  <a:schemeClr val="bg1"/>
                </a:solidFill>
                <a:cs typeface="Times New Roman" panose="02020603050405020304" pitchFamily="18" charset="0"/>
              </a:rPr>
              <a:t>Accelerator Test Facility</a:t>
            </a:r>
            <a:endParaRPr lang="en-CA" sz="2000" dirty="0">
              <a:cs typeface="Times New Roman" panose="02020603050405020304" pitchFamily="18" charset="0"/>
            </a:endParaRPr>
          </a:p>
        </p:txBody>
      </p:sp>
      <p:sp>
        <p:nvSpPr>
          <p:cNvPr id="7" name="TextBox 7">
            <a:extLst>
              <a:ext uri="{FF2B5EF4-FFF2-40B4-BE49-F238E27FC236}">
                <a16:creationId xmlns:a16="http://schemas.microsoft.com/office/drawing/2014/main" id="{FC8E1C44-C76F-FC18-7DC4-6A7780094BC5}"/>
              </a:ext>
            </a:extLst>
          </p:cNvPr>
          <p:cNvSpPr txBox="1"/>
          <p:nvPr/>
        </p:nvSpPr>
        <p:spPr>
          <a:xfrm>
            <a:off x="5165505" y="6127288"/>
            <a:ext cx="2403350" cy="507831"/>
          </a:xfrm>
          <a:prstGeom prst="rect">
            <a:avLst/>
          </a:prstGeom>
          <a:noFill/>
        </p:spPr>
        <p:txBody>
          <a:bodyPr wrap="none" rtlCol="0">
            <a:spAutoFit/>
          </a:bodyPr>
          <a:lstStyle/>
          <a:p>
            <a:r>
              <a:rPr lang="en-US" b="1" dirty="0">
                <a:solidFill>
                  <a:schemeClr val="bg1"/>
                </a:solidFill>
              </a:rPr>
              <a:t>Supported by:</a:t>
            </a:r>
          </a:p>
          <a:p>
            <a:r>
              <a:rPr lang="en-US" dirty="0">
                <a:solidFill>
                  <a:schemeClr val="bg1"/>
                </a:solidFill>
              </a:rPr>
              <a:t>DOE-NNSA, DOE-HEP, NSF</a:t>
            </a:r>
          </a:p>
        </p:txBody>
      </p:sp>
      <p:pic>
        <p:nvPicPr>
          <p:cNvPr id="8" name="Graphic 7">
            <a:extLst>
              <a:ext uri="{FF2B5EF4-FFF2-40B4-BE49-F238E27FC236}">
                <a16:creationId xmlns:a16="http://schemas.microsoft.com/office/drawing/2014/main" id="{72A63A16-9FDD-44F2-7858-01606948BF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01698" y="3616399"/>
            <a:ext cx="2855865" cy="710215"/>
          </a:xfrm>
          <a:prstGeom prst="rect">
            <a:avLst/>
          </a:prstGeom>
        </p:spPr>
      </p:pic>
    </p:spTree>
    <p:extLst>
      <p:ext uri="{BB962C8B-B14F-4D97-AF65-F5344CB8AC3E}">
        <p14:creationId xmlns:p14="http://schemas.microsoft.com/office/powerpoint/2010/main" val="2404358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ynchronization and overlapping"/>
          <p:cNvSpPr txBox="1">
            <a:spLocks noGrp="1"/>
          </p:cNvSpPr>
          <p:nvPr>
            <p:ph type="title"/>
          </p:nvPr>
        </p:nvSpPr>
        <p:spPr>
          <a:prstGeom prst="rect">
            <a:avLst/>
          </a:prstGeom>
        </p:spPr>
        <p:txBody>
          <a:bodyPr/>
          <a:lstStyle>
            <a:lvl1pPr indent="101600"/>
          </a:lstStyle>
          <a:p>
            <a:r>
              <a:rPr dirty="0"/>
              <a:t>Synchronization and overlapping</a:t>
            </a:r>
          </a:p>
        </p:txBody>
      </p:sp>
      <p:sp>
        <p:nvSpPr>
          <p:cNvPr id="631" name="幻灯片编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44</a:t>
            </a:fld>
            <a:endParaRPr/>
          </a:p>
        </p:txBody>
      </p:sp>
      <p:sp>
        <p:nvSpPr>
          <p:cNvPr id="634" name="metal needle"/>
          <p:cNvSpPr txBox="1"/>
          <p:nvPr/>
        </p:nvSpPr>
        <p:spPr>
          <a:xfrm>
            <a:off x="1296410" y="2342228"/>
            <a:ext cx="679994" cy="19620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45720" bIns="45720">
            <a:spAutoFit/>
          </a:bodyPr>
          <a:lstStyle>
            <a:lvl1pPr>
              <a:defRPr>
                <a:solidFill>
                  <a:srgbClr val="FFFFFF"/>
                </a:solidFill>
              </a:defRPr>
            </a:lvl1pPr>
          </a:lstStyle>
          <a:p>
            <a:r>
              <a:rPr sz="675"/>
              <a:t>metal needle</a:t>
            </a:r>
          </a:p>
        </p:txBody>
      </p:sp>
      <p:sp>
        <p:nvSpPr>
          <p:cNvPr id="636" name="CO2"/>
          <p:cNvSpPr txBox="1"/>
          <p:nvPr/>
        </p:nvSpPr>
        <p:spPr>
          <a:xfrm>
            <a:off x="3041249" y="3338070"/>
            <a:ext cx="362600" cy="19620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45720" bIns="45720">
            <a:spAutoFit/>
          </a:bodyPr>
          <a:lstStyle>
            <a:lvl1pPr>
              <a:defRPr>
                <a:solidFill>
                  <a:srgbClr val="FFFFFF"/>
                </a:solidFill>
              </a:defRPr>
            </a:lvl1pPr>
          </a:lstStyle>
          <a:p>
            <a:r>
              <a:rPr sz="675"/>
              <a:t>CO2</a:t>
            </a:r>
          </a:p>
        </p:txBody>
      </p:sp>
      <p:pic>
        <p:nvPicPr>
          <p:cNvPr id="639" name="Image__2021-08-19__13-00-22-Ti-1362ps-CO2-12_5mm.png" descr="Image__2021-08-19__13-00-22-Ti-1362ps-CO2-12_5mm.png"/>
          <p:cNvPicPr>
            <a:picLocks noChangeAspect="1"/>
          </p:cNvPicPr>
          <p:nvPr/>
        </p:nvPicPr>
        <p:blipFill>
          <a:blip r:embed="rId3"/>
          <a:stretch>
            <a:fillRect/>
          </a:stretch>
        </p:blipFill>
        <p:spPr>
          <a:xfrm>
            <a:off x="2328008" y="2155221"/>
            <a:ext cx="7487505" cy="4679691"/>
          </a:xfrm>
          <a:prstGeom prst="rect">
            <a:avLst/>
          </a:prstGeom>
          <a:ln w="12700">
            <a:miter lim="400000"/>
          </a:ln>
        </p:spPr>
      </p:pic>
      <p:sp>
        <p:nvSpPr>
          <p:cNvPr id="640" name="Sync. &amp; overlapping is done using optical shadowgraphy"/>
          <p:cNvSpPr txBox="1"/>
          <p:nvPr/>
        </p:nvSpPr>
        <p:spPr>
          <a:xfrm>
            <a:off x="586740" y="885079"/>
            <a:ext cx="11605260" cy="120032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285750" indent="-285750">
              <a:buSzPct val="70000"/>
              <a:buFont typeface="Wingdings" pitchFamily="2" charset="2"/>
              <a:buChar char="l"/>
            </a:pPr>
            <a:r>
              <a:rPr sz="1800" dirty="0"/>
              <a:t>Sync</a:t>
            </a:r>
            <a:r>
              <a:rPr lang="en-US" sz="1800" dirty="0"/>
              <a:t>hronization of </a:t>
            </a:r>
            <a:r>
              <a:rPr lang="en-US" sz="1800" dirty="0" err="1"/>
              <a:t>Ti:S</a:t>
            </a:r>
            <a:r>
              <a:rPr lang="en-US" sz="1800" dirty="0"/>
              <a:t> and CO2 </a:t>
            </a:r>
            <a:r>
              <a:rPr sz="1800" dirty="0"/>
              <a:t>is done using </a:t>
            </a:r>
            <a:r>
              <a:rPr lang="en-US" sz="1800" dirty="0"/>
              <a:t>the optical shadowgraph (relatively large jitter ~10ps)</a:t>
            </a:r>
          </a:p>
          <a:p>
            <a:pPr marL="285750" indent="-285750">
              <a:buSzPct val="70000"/>
              <a:buFont typeface="Wingdings" pitchFamily="2" charset="2"/>
              <a:buChar char="l"/>
            </a:pPr>
            <a:r>
              <a:rPr lang="en-US" sz="1800" dirty="0"/>
              <a:t>Synchronization of e-beam and CO2 is done using the electron imaging method</a:t>
            </a:r>
          </a:p>
          <a:p>
            <a:pPr marL="285750" indent="-285750">
              <a:buSzPct val="70000"/>
              <a:buFont typeface="Wingdings" pitchFamily="2" charset="2"/>
              <a:buChar char="l"/>
            </a:pPr>
            <a:r>
              <a:rPr lang="en-US" sz="1800" dirty="0"/>
              <a:t>Spatial overlapping of </a:t>
            </a:r>
            <a:r>
              <a:rPr lang="en-US" sz="1800" dirty="0" err="1"/>
              <a:t>Ti:S</a:t>
            </a:r>
            <a:r>
              <a:rPr lang="en-US" sz="1800" dirty="0"/>
              <a:t> and CO2 is done using the optical shadowgraph (</a:t>
            </a:r>
            <a:r>
              <a:rPr lang="en-US" altLang="zh-CN" sz="1800" dirty="0"/>
              <a:t>vertical direction</a:t>
            </a:r>
            <a:r>
              <a:rPr lang="en-US" sz="1800" dirty="0"/>
              <a:t>) and a needle tip (within 100 </a:t>
            </a:r>
            <a:r>
              <a:rPr lang="en-US" altLang="zh-CN" sz="1800" dirty="0"/>
              <a:t>µm</a:t>
            </a:r>
            <a:r>
              <a:rPr lang="en-US" sz="1800" dirty="0"/>
              <a:t>)</a:t>
            </a:r>
            <a:endParaRPr sz="1800" dirty="0"/>
          </a:p>
        </p:txBody>
      </p:sp>
      <p:sp>
        <p:nvSpPr>
          <p:cNvPr id="13" name="文本框 12">
            <a:extLst>
              <a:ext uri="{FF2B5EF4-FFF2-40B4-BE49-F238E27FC236}">
                <a16:creationId xmlns:a16="http://schemas.microsoft.com/office/drawing/2014/main" id="{8BAFC8C1-4174-D547-8ABA-54B04B192EAE}"/>
              </a:ext>
            </a:extLst>
          </p:cNvPr>
          <p:cNvSpPr txBox="1"/>
          <p:nvPr/>
        </p:nvSpPr>
        <p:spPr>
          <a:xfrm>
            <a:off x="5607266" y="2155142"/>
            <a:ext cx="366447" cy="1962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r>
              <a:rPr lang="en-US" altLang="zh-CN" sz="675" dirty="0">
                <a:solidFill>
                  <a:schemeClr val="bg1"/>
                </a:solidFill>
              </a:rPr>
              <a:t>Gas jet</a:t>
            </a:r>
            <a:endParaRPr lang="zh-CN" altLang="en-US" sz="1800" dirty="0">
              <a:solidFill>
                <a:schemeClr val="bg1"/>
              </a:solidFill>
              <a:sym typeface="Helvetica"/>
            </a:endParaRPr>
          </a:p>
        </p:txBody>
      </p:sp>
      <p:sp>
        <p:nvSpPr>
          <p:cNvPr id="14" name="右箭头 13">
            <a:extLst>
              <a:ext uri="{FF2B5EF4-FFF2-40B4-BE49-F238E27FC236}">
                <a16:creationId xmlns:a16="http://schemas.microsoft.com/office/drawing/2014/main" id="{9E2A96D5-D9BA-E643-A514-018D3ACA8C62}"/>
              </a:ext>
            </a:extLst>
          </p:cNvPr>
          <p:cNvSpPr/>
          <p:nvPr/>
        </p:nvSpPr>
        <p:spPr>
          <a:xfrm>
            <a:off x="4284882" y="2865822"/>
            <a:ext cx="900514" cy="733663"/>
          </a:xfrm>
          <a:prstGeom prst="rightArrow">
            <a:avLst/>
          </a:prstGeom>
          <a:noFill/>
          <a:ln w="50800" cap="flat">
            <a:solidFill>
              <a:srgbClr val="FF000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
        <p:nvSpPr>
          <p:cNvPr id="15" name="文本框 14">
            <a:extLst>
              <a:ext uri="{FF2B5EF4-FFF2-40B4-BE49-F238E27FC236}">
                <a16:creationId xmlns:a16="http://schemas.microsoft.com/office/drawing/2014/main" id="{E28B0229-6EE1-BF4E-8079-E4734DD060A6}"/>
              </a:ext>
            </a:extLst>
          </p:cNvPr>
          <p:cNvSpPr txBox="1"/>
          <p:nvPr/>
        </p:nvSpPr>
        <p:spPr>
          <a:xfrm>
            <a:off x="4322092" y="3045398"/>
            <a:ext cx="804066"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2000" dirty="0" err="1">
                <a:solidFill>
                  <a:srgbClr val="FF0000"/>
                </a:solidFill>
                <a:sym typeface="Helvetica"/>
              </a:rPr>
              <a:t>Ti</a:t>
            </a:r>
            <a:r>
              <a:rPr lang="en-US" altLang="zh-CN" sz="2000" dirty="0" err="1">
                <a:solidFill>
                  <a:srgbClr val="FF0000"/>
                </a:solidFill>
              </a:rPr>
              <a:t>:S</a:t>
            </a:r>
            <a:endParaRPr lang="zh-CN" altLang="en-US" sz="2000" dirty="0">
              <a:solidFill>
                <a:srgbClr val="FF0000"/>
              </a:solidFill>
              <a:sym typeface="Helvetica"/>
            </a:endParaRPr>
          </a:p>
        </p:txBody>
      </p:sp>
      <p:sp>
        <p:nvSpPr>
          <p:cNvPr id="16" name="右箭头 15">
            <a:extLst>
              <a:ext uri="{FF2B5EF4-FFF2-40B4-BE49-F238E27FC236}">
                <a16:creationId xmlns:a16="http://schemas.microsoft.com/office/drawing/2014/main" id="{07835A8D-CABE-7447-AA50-733A56EAC697}"/>
              </a:ext>
            </a:extLst>
          </p:cNvPr>
          <p:cNvSpPr/>
          <p:nvPr/>
        </p:nvSpPr>
        <p:spPr>
          <a:xfrm rot="10800000">
            <a:off x="6992745" y="2855717"/>
            <a:ext cx="900514" cy="733663"/>
          </a:xfrm>
          <a:prstGeom prst="rightArrow">
            <a:avLst/>
          </a:prstGeom>
          <a:noFill/>
          <a:ln w="50800" cap="flat">
            <a:solidFill>
              <a:schemeClr val="accent6">
                <a:lumMod val="75000"/>
              </a:schemeClr>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
        <p:nvSpPr>
          <p:cNvPr id="17" name="文本框 16">
            <a:extLst>
              <a:ext uri="{FF2B5EF4-FFF2-40B4-BE49-F238E27FC236}">
                <a16:creationId xmlns:a16="http://schemas.microsoft.com/office/drawing/2014/main" id="{403EEECF-E68E-4441-99D4-B0E93705155B}"/>
              </a:ext>
            </a:extLst>
          </p:cNvPr>
          <p:cNvSpPr txBox="1"/>
          <p:nvPr/>
        </p:nvSpPr>
        <p:spPr>
          <a:xfrm>
            <a:off x="7234491" y="3035293"/>
            <a:ext cx="804066"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2000" dirty="0">
                <a:solidFill>
                  <a:schemeClr val="accent6"/>
                </a:solidFill>
                <a:sym typeface="Helvetica"/>
              </a:rPr>
              <a:t>CO2</a:t>
            </a:r>
            <a:endParaRPr lang="zh-CN" altLang="en-US" sz="2000" dirty="0">
              <a:solidFill>
                <a:schemeClr val="accent6"/>
              </a:solidFill>
              <a:sym typeface="Helvetica"/>
            </a:endParaRPr>
          </a:p>
        </p:txBody>
      </p:sp>
      <p:sp>
        <p:nvSpPr>
          <p:cNvPr id="18" name="文本框 17">
            <a:extLst>
              <a:ext uri="{FF2B5EF4-FFF2-40B4-BE49-F238E27FC236}">
                <a16:creationId xmlns:a16="http://schemas.microsoft.com/office/drawing/2014/main" id="{F61AC18F-DCAA-C24B-A5E8-C08E8828EE59}"/>
              </a:ext>
            </a:extLst>
          </p:cNvPr>
          <p:cNvSpPr txBox="1"/>
          <p:nvPr/>
        </p:nvSpPr>
        <p:spPr>
          <a:xfrm>
            <a:off x="6430567" y="4717858"/>
            <a:ext cx="924292" cy="1962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defTabSz="914400" hangingPunct="0"/>
            <a:r>
              <a:rPr lang="en-US" altLang="zh-CN" sz="675" dirty="0">
                <a:solidFill>
                  <a:schemeClr val="bg1"/>
                </a:solidFill>
              </a:rPr>
              <a:t>ionization due to CO2</a:t>
            </a:r>
            <a:endParaRPr lang="zh-CN" altLang="en-US" sz="1800" dirty="0">
              <a:solidFill>
                <a:schemeClr val="bg1"/>
              </a:solidFill>
              <a:sym typeface="Helvetica"/>
            </a:endParaRPr>
          </a:p>
        </p:txBody>
      </p:sp>
      <p:sp>
        <p:nvSpPr>
          <p:cNvPr id="19" name="文本框 18">
            <a:extLst>
              <a:ext uri="{FF2B5EF4-FFF2-40B4-BE49-F238E27FC236}">
                <a16:creationId xmlns:a16="http://schemas.microsoft.com/office/drawing/2014/main" id="{5F29659D-25FE-E64C-AB05-8591DF238512}"/>
              </a:ext>
            </a:extLst>
          </p:cNvPr>
          <p:cNvSpPr txBox="1"/>
          <p:nvPr/>
        </p:nvSpPr>
        <p:spPr>
          <a:xfrm>
            <a:off x="3668905" y="4740247"/>
            <a:ext cx="900246" cy="1962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defTabSz="914400" hangingPunct="0"/>
            <a:r>
              <a:rPr lang="en-US" altLang="zh-CN" sz="675" dirty="0">
                <a:solidFill>
                  <a:schemeClr val="bg1"/>
                </a:solidFill>
              </a:rPr>
              <a:t>ionization due to </a:t>
            </a:r>
            <a:r>
              <a:rPr lang="en-US" altLang="zh-CN" sz="675" dirty="0" err="1">
                <a:solidFill>
                  <a:schemeClr val="bg1"/>
                </a:solidFill>
              </a:rPr>
              <a:t>Ti:S</a:t>
            </a:r>
            <a:endParaRPr lang="zh-CN" altLang="en-US" sz="1800" dirty="0">
              <a:solidFill>
                <a:schemeClr val="bg1"/>
              </a:solidFill>
              <a:sym typeface="Helvetica"/>
            </a:endParaRPr>
          </a:p>
        </p:txBody>
      </p:sp>
      <p:sp>
        <p:nvSpPr>
          <p:cNvPr id="2" name="椭圆 1">
            <a:extLst>
              <a:ext uri="{FF2B5EF4-FFF2-40B4-BE49-F238E27FC236}">
                <a16:creationId xmlns:a16="http://schemas.microsoft.com/office/drawing/2014/main" id="{89BBEDD0-C305-3C49-803B-37CD3A1134A2}"/>
              </a:ext>
            </a:extLst>
          </p:cNvPr>
          <p:cNvSpPr/>
          <p:nvPr/>
        </p:nvSpPr>
        <p:spPr>
          <a:xfrm>
            <a:off x="6204612" y="4083688"/>
            <a:ext cx="2566362" cy="519351"/>
          </a:xfrm>
          <a:prstGeom prst="ellipse">
            <a:avLst/>
          </a:prstGeom>
          <a:noFill/>
          <a:ln w="25400" cap="flat">
            <a:solidFill>
              <a:schemeClr val="bg1"/>
            </a:solidFill>
            <a:prstDash val="dash"/>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
        <p:nvSpPr>
          <p:cNvPr id="3" name="矩形 2">
            <a:extLst>
              <a:ext uri="{FF2B5EF4-FFF2-40B4-BE49-F238E27FC236}">
                <a16:creationId xmlns:a16="http://schemas.microsoft.com/office/drawing/2014/main" id="{00400022-4D5D-4F49-9A24-497B611207D2}"/>
              </a:ext>
            </a:extLst>
          </p:cNvPr>
          <p:cNvSpPr/>
          <p:nvPr/>
        </p:nvSpPr>
        <p:spPr>
          <a:xfrm>
            <a:off x="3865420" y="4285072"/>
            <a:ext cx="1622999" cy="369332"/>
          </a:xfrm>
          <a:prstGeom prst="rect">
            <a:avLst/>
          </a:prstGeom>
          <a:noFill/>
          <a:ln w="25400" cap="flat">
            <a:solidFill>
              <a:schemeClr val="bg1"/>
            </a:solidFill>
            <a:prstDash val="dash"/>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ynchronization and overlapping"/>
          <p:cNvSpPr txBox="1">
            <a:spLocks noGrp="1"/>
          </p:cNvSpPr>
          <p:nvPr>
            <p:ph type="title"/>
          </p:nvPr>
        </p:nvSpPr>
        <p:spPr>
          <a:prstGeom prst="rect">
            <a:avLst/>
          </a:prstGeom>
        </p:spPr>
        <p:txBody>
          <a:bodyPr/>
          <a:lstStyle>
            <a:lvl1pPr indent="101600"/>
          </a:lstStyle>
          <a:p>
            <a:r>
              <a:rPr lang="en-US" dirty="0"/>
              <a:t>Experimental data using PMQ (ionization of CO2 and </a:t>
            </a:r>
            <a:r>
              <a:rPr lang="en-US" dirty="0" err="1"/>
              <a:t>Ti:S</a:t>
            </a:r>
            <a:r>
              <a:rPr lang="en-US" dirty="0"/>
              <a:t>)</a:t>
            </a:r>
            <a:endParaRPr dirty="0"/>
          </a:p>
        </p:txBody>
      </p:sp>
      <p:sp>
        <p:nvSpPr>
          <p:cNvPr id="631" name="幻灯片编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45</a:t>
            </a:fld>
            <a:endParaRPr/>
          </a:p>
        </p:txBody>
      </p:sp>
      <p:sp>
        <p:nvSpPr>
          <p:cNvPr id="633" name="Planed in-situ sync. &amp; overlapping method:…"/>
          <p:cNvSpPr txBox="1"/>
          <p:nvPr/>
        </p:nvSpPr>
        <p:spPr>
          <a:xfrm>
            <a:off x="215840" y="5687411"/>
            <a:ext cx="11598209" cy="30008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285750" indent="-285750">
              <a:buFont typeface="Arial" panose="020B0604020202020204" pitchFamily="34" charset="0"/>
              <a:buChar char="•"/>
            </a:pPr>
            <a:r>
              <a:rPr lang="en-US" sz="675" dirty="0"/>
              <a:t>With the last amplifier of CO2, the energy </a:t>
            </a:r>
            <a:r>
              <a:rPr lang="en-US" altLang="zh-CN" sz="675" dirty="0"/>
              <a:t>(21.6mJ) </a:t>
            </a:r>
            <a:r>
              <a:rPr lang="en-US" sz="675" dirty="0"/>
              <a:t>is high to ionize the gas (left figure);</a:t>
            </a:r>
          </a:p>
          <a:p>
            <a:pPr marL="285750" indent="-285750">
              <a:buFont typeface="Arial" panose="020B0604020202020204" pitchFamily="34" charset="0"/>
              <a:buChar char="•"/>
            </a:pPr>
            <a:r>
              <a:rPr lang="en-US" altLang="zh-CN" sz="675" dirty="0"/>
              <a:t>Without the last amplifier of CO2, the energy is low, unable to ionize the gas (right figure)</a:t>
            </a:r>
          </a:p>
        </p:txBody>
      </p:sp>
      <p:sp>
        <p:nvSpPr>
          <p:cNvPr id="634" name="metal needle"/>
          <p:cNvSpPr txBox="1"/>
          <p:nvPr/>
        </p:nvSpPr>
        <p:spPr>
          <a:xfrm>
            <a:off x="1296410" y="2822874"/>
            <a:ext cx="679994" cy="19620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45720" bIns="45720">
            <a:spAutoFit/>
          </a:bodyPr>
          <a:lstStyle>
            <a:lvl1pPr>
              <a:defRPr>
                <a:solidFill>
                  <a:srgbClr val="FFFFFF"/>
                </a:solidFill>
              </a:defRPr>
            </a:lvl1pPr>
          </a:lstStyle>
          <a:p>
            <a:r>
              <a:rPr sz="675"/>
              <a:t>metal needle</a:t>
            </a:r>
          </a:p>
        </p:txBody>
      </p:sp>
      <p:sp>
        <p:nvSpPr>
          <p:cNvPr id="636" name="CO2"/>
          <p:cNvSpPr txBox="1"/>
          <p:nvPr/>
        </p:nvSpPr>
        <p:spPr>
          <a:xfrm>
            <a:off x="3041249" y="3818716"/>
            <a:ext cx="362600" cy="19620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45720" bIns="45720">
            <a:spAutoFit/>
          </a:bodyPr>
          <a:lstStyle>
            <a:lvl1pPr>
              <a:defRPr>
                <a:solidFill>
                  <a:srgbClr val="FFFFFF"/>
                </a:solidFill>
              </a:defRPr>
            </a:lvl1pPr>
          </a:lstStyle>
          <a:p>
            <a:r>
              <a:rPr sz="675"/>
              <a:t>CO2</a:t>
            </a:r>
          </a:p>
        </p:txBody>
      </p:sp>
      <p:sp>
        <p:nvSpPr>
          <p:cNvPr id="638" name="Ti:S"/>
          <p:cNvSpPr txBox="1"/>
          <p:nvPr/>
        </p:nvSpPr>
        <p:spPr>
          <a:xfrm>
            <a:off x="516545" y="3631945"/>
            <a:ext cx="338554" cy="19620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45720" bIns="45720">
            <a:spAutoFit/>
          </a:bodyPr>
          <a:lstStyle>
            <a:lvl1pPr>
              <a:defRPr>
                <a:solidFill>
                  <a:srgbClr val="FFFFFF"/>
                </a:solidFill>
              </a:defRPr>
            </a:lvl1pPr>
          </a:lstStyle>
          <a:p>
            <a:r>
              <a:rPr sz="675"/>
              <a:t>Ti:S</a:t>
            </a:r>
          </a:p>
        </p:txBody>
      </p:sp>
      <p:pic>
        <p:nvPicPr>
          <p:cNvPr id="5" name="图片 4" descr="夜晚的星空&#10;&#10;中度可信度描述已自动生成">
            <a:extLst>
              <a:ext uri="{FF2B5EF4-FFF2-40B4-BE49-F238E27FC236}">
                <a16:creationId xmlns:a16="http://schemas.microsoft.com/office/drawing/2014/main" id="{FB763240-7B10-1B4E-B4FD-E543643FC2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042" y="1577507"/>
            <a:ext cx="5897847" cy="3686155"/>
          </a:xfrm>
          <a:prstGeom prst="rect">
            <a:avLst/>
          </a:prstGeom>
        </p:spPr>
      </p:pic>
      <p:sp>
        <p:nvSpPr>
          <p:cNvPr id="16" name="文本框 15">
            <a:extLst>
              <a:ext uri="{FF2B5EF4-FFF2-40B4-BE49-F238E27FC236}">
                <a16:creationId xmlns:a16="http://schemas.microsoft.com/office/drawing/2014/main" id="{D32F9D97-9D9F-E143-89D2-6A1CD9E863BF}"/>
              </a:ext>
            </a:extLst>
          </p:cNvPr>
          <p:cNvSpPr txBox="1"/>
          <p:nvPr/>
        </p:nvSpPr>
        <p:spPr>
          <a:xfrm>
            <a:off x="7156049" y="4183206"/>
            <a:ext cx="578043" cy="1962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defTabSz="914400" hangingPunct="0"/>
            <a:r>
              <a:rPr lang="en-US" altLang="zh-CN" sz="675" dirty="0">
                <a:solidFill>
                  <a:schemeClr val="bg1"/>
                </a:solidFill>
              </a:rPr>
              <a:t>CO2 47.5mJ</a:t>
            </a:r>
            <a:endParaRPr lang="zh-CN" altLang="en-US" sz="1800" dirty="0">
              <a:solidFill>
                <a:schemeClr val="bg1"/>
              </a:solidFill>
              <a:sym typeface="Helvetica"/>
            </a:endParaRPr>
          </a:p>
        </p:txBody>
      </p:sp>
      <p:sp>
        <p:nvSpPr>
          <p:cNvPr id="17" name="文本框 16">
            <a:extLst>
              <a:ext uri="{FF2B5EF4-FFF2-40B4-BE49-F238E27FC236}">
                <a16:creationId xmlns:a16="http://schemas.microsoft.com/office/drawing/2014/main" id="{9EF35C85-FE21-974C-B685-E7AA2F251194}"/>
              </a:ext>
            </a:extLst>
          </p:cNvPr>
          <p:cNvSpPr txBox="1"/>
          <p:nvPr/>
        </p:nvSpPr>
        <p:spPr>
          <a:xfrm>
            <a:off x="1054012" y="3991105"/>
            <a:ext cx="1294585" cy="1962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defTabSz="914400" hangingPunct="0"/>
            <a:r>
              <a:rPr lang="en-US" altLang="zh-CN" sz="675" dirty="0">
                <a:solidFill>
                  <a:schemeClr val="bg1"/>
                </a:solidFill>
              </a:rPr>
              <a:t>Ionization due to CO2 (21.6mJ)</a:t>
            </a:r>
            <a:endParaRPr lang="zh-CN" altLang="en-US" sz="1800" dirty="0">
              <a:solidFill>
                <a:schemeClr val="bg1"/>
              </a:solidFill>
              <a:sym typeface="Helvetica"/>
            </a:endParaRPr>
          </a:p>
        </p:txBody>
      </p:sp>
      <p:pic>
        <p:nvPicPr>
          <p:cNvPr id="12" name="图片 11" descr="夜晚的星空&#10;&#10;描述已自动生成">
            <a:extLst>
              <a:ext uri="{FF2B5EF4-FFF2-40B4-BE49-F238E27FC236}">
                <a16:creationId xmlns:a16="http://schemas.microsoft.com/office/drawing/2014/main" id="{BC964356-3641-D14F-917B-271F6828C2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1827" y="1585922"/>
            <a:ext cx="5897849" cy="3686156"/>
          </a:xfrm>
          <a:prstGeom prst="rect">
            <a:avLst/>
          </a:prstGeom>
        </p:spPr>
      </p:pic>
      <p:sp>
        <p:nvSpPr>
          <p:cNvPr id="13" name="文本框 12">
            <a:extLst>
              <a:ext uri="{FF2B5EF4-FFF2-40B4-BE49-F238E27FC236}">
                <a16:creationId xmlns:a16="http://schemas.microsoft.com/office/drawing/2014/main" id="{D0482F4E-1B3C-C340-A16D-0C20DCA6AA6B}"/>
              </a:ext>
            </a:extLst>
          </p:cNvPr>
          <p:cNvSpPr txBox="1"/>
          <p:nvPr/>
        </p:nvSpPr>
        <p:spPr>
          <a:xfrm>
            <a:off x="7174118" y="3963961"/>
            <a:ext cx="924292" cy="1962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defTabSz="914400" hangingPunct="0"/>
            <a:r>
              <a:rPr lang="en-US" altLang="zh-CN" sz="675" dirty="0">
                <a:solidFill>
                  <a:schemeClr val="bg1"/>
                </a:solidFill>
              </a:rPr>
              <a:t>ionization due to </a:t>
            </a:r>
            <a:r>
              <a:rPr lang="en-US" altLang="zh-CN" sz="675" dirty="0" err="1">
                <a:solidFill>
                  <a:schemeClr val="bg1"/>
                </a:solidFill>
              </a:rPr>
              <a:t>Ti</a:t>
            </a:r>
            <a:r>
              <a:rPr lang="en-US" altLang="zh-CN" sz="675" dirty="0">
                <a:solidFill>
                  <a:schemeClr val="bg1"/>
                </a:solidFill>
              </a:rPr>
              <a:t>: S</a:t>
            </a:r>
            <a:endParaRPr lang="zh-CN" altLang="en-US" sz="1800" dirty="0">
              <a:solidFill>
                <a:schemeClr val="bg1"/>
              </a:solidFill>
              <a:sym typeface="Helvetica"/>
            </a:endParaRPr>
          </a:p>
        </p:txBody>
      </p:sp>
      <p:sp>
        <p:nvSpPr>
          <p:cNvPr id="14" name="文本框 13">
            <a:extLst>
              <a:ext uri="{FF2B5EF4-FFF2-40B4-BE49-F238E27FC236}">
                <a16:creationId xmlns:a16="http://schemas.microsoft.com/office/drawing/2014/main" id="{8411106B-E827-8048-BDB3-C0EEF3DB02C3}"/>
              </a:ext>
            </a:extLst>
          </p:cNvPr>
          <p:cNvSpPr txBox="1"/>
          <p:nvPr/>
        </p:nvSpPr>
        <p:spPr>
          <a:xfrm>
            <a:off x="215840" y="1015246"/>
            <a:ext cx="9726207" cy="427746"/>
          </a:xfrm>
          <a:prstGeom prst="rect">
            <a:avLst/>
          </a:prstGeom>
          <a:noFill/>
        </p:spPr>
        <p:txBody>
          <a:bodyPr wrap="square" rtlCol="0">
            <a:spAutoFit/>
          </a:bodyPr>
          <a:lstStyle/>
          <a:p>
            <a:pPr>
              <a:lnSpc>
                <a:spcPct val="120000"/>
              </a:lnSpc>
            </a:pPr>
            <a:r>
              <a:rPr lang="en-US" altLang="zh-CN" sz="2000" b="1" dirty="0">
                <a:latin typeface="Arial"/>
                <a:cs typeface="Arial"/>
              </a:rPr>
              <a:t>The PMQ e-beam imaging system can probe the ionization line</a:t>
            </a:r>
            <a:r>
              <a:rPr lang="zh-CN" altLang="en-US" sz="2000" b="1" dirty="0">
                <a:latin typeface="Arial"/>
                <a:cs typeface="Arial"/>
              </a:rPr>
              <a:t> </a:t>
            </a:r>
            <a:r>
              <a:rPr lang="en-US" altLang="zh-CN" sz="2000" b="1" dirty="0">
                <a:latin typeface="Arial"/>
                <a:cs typeface="Arial"/>
              </a:rPr>
              <a:t>very well! </a:t>
            </a:r>
          </a:p>
        </p:txBody>
      </p:sp>
      <p:sp>
        <p:nvSpPr>
          <p:cNvPr id="15" name="矩形 14">
            <a:extLst>
              <a:ext uri="{FF2B5EF4-FFF2-40B4-BE49-F238E27FC236}">
                <a16:creationId xmlns:a16="http://schemas.microsoft.com/office/drawing/2014/main" id="{3044A150-E5A5-3749-98A0-C0A584BCA9D5}"/>
              </a:ext>
            </a:extLst>
          </p:cNvPr>
          <p:cNvSpPr/>
          <p:nvPr/>
        </p:nvSpPr>
        <p:spPr>
          <a:xfrm rot="530753">
            <a:off x="628925" y="3190186"/>
            <a:ext cx="3834792" cy="369332"/>
          </a:xfrm>
          <a:prstGeom prst="rect">
            <a:avLst/>
          </a:prstGeom>
          <a:noFill/>
          <a:ln w="25400" cap="flat">
            <a:solidFill>
              <a:schemeClr val="bg1"/>
            </a:solidFill>
            <a:prstDash val="dash"/>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
        <p:nvSpPr>
          <p:cNvPr id="18" name="矩形 17">
            <a:extLst>
              <a:ext uri="{FF2B5EF4-FFF2-40B4-BE49-F238E27FC236}">
                <a16:creationId xmlns:a16="http://schemas.microsoft.com/office/drawing/2014/main" id="{B2993FC8-9113-6246-B0A3-A5849927C65B}"/>
              </a:ext>
            </a:extLst>
          </p:cNvPr>
          <p:cNvSpPr/>
          <p:nvPr/>
        </p:nvSpPr>
        <p:spPr>
          <a:xfrm rot="511371">
            <a:off x="6600604" y="3278418"/>
            <a:ext cx="3517954" cy="369332"/>
          </a:xfrm>
          <a:prstGeom prst="rect">
            <a:avLst/>
          </a:prstGeom>
          <a:noFill/>
          <a:ln w="25400" cap="flat">
            <a:solidFill>
              <a:schemeClr val="bg1"/>
            </a:solidFill>
            <a:prstDash val="dash"/>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Tree>
    <p:extLst>
      <p:ext uri="{BB962C8B-B14F-4D97-AF65-F5344CB8AC3E}">
        <p14:creationId xmlns:p14="http://schemas.microsoft.com/office/powerpoint/2010/main" val="110427713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1.7 µm resolving power measured using the 2000 mesh TEM grid"/>
          <p:cNvSpPr txBox="1">
            <a:spLocks noGrp="1"/>
          </p:cNvSpPr>
          <p:nvPr>
            <p:ph type="title"/>
          </p:nvPr>
        </p:nvSpPr>
        <p:spPr>
          <a:xfrm>
            <a:off x="127000" y="347682"/>
            <a:ext cx="11679581" cy="415498"/>
          </a:xfrm>
          <a:prstGeom prst="rect">
            <a:avLst/>
          </a:prstGeom>
        </p:spPr>
        <p:txBody>
          <a:bodyPr/>
          <a:lstStyle>
            <a:lvl1pPr indent="101600"/>
          </a:lstStyle>
          <a:p>
            <a:r>
              <a:rPr lang="en-US" altLang="zh-CN" sz="3000" dirty="0"/>
              <a:t>AE-99: Experimental layout 2021</a:t>
            </a:r>
            <a:endParaRPr sz="3000" dirty="0"/>
          </a:p>
        </p:txBody>
      </p:sp>
      <p:sp>
        <p:nvSpPr>
          <p:cNvPr id="131" name="幻灯片编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46</a:t>
            </a:fld>
            <a:endParaRPr/>
          </a:p>
        </p:txBody>
      </p:sp>
      <p:sp>
        <p:nvSpPr>
          <p:cNvPr id="2" name="矩形 1">
            <a:extLst>
              <a:ext uri="{FF2B5EF4-FFF2-40B4-BE49-F238E27FC236}">
                <a16:creationId xmlns:a16="http://schemas.microsoft.com/office/drawing/2014/main" id="{B5A6E182-FA0D-DB4C-AFA1-C7A3B4072E6C}"/>
              </a:ext>
            </a:extLst>
          </p:cNvPr>
          <p:cNvSpPr/>
          <p:nvPr/>
        </p:nvSpPr>
        <p:spPr>
          <a:xfrm>
            <a:off x="9638323" y="3566698"/>
            <a:ext cx="2426677" cy="746358"/>
          </a:xfrm>
          <a:prstGeom prst="rect">
            <a:avLst/>
          </a:prstGeom>
        </p:spPr>
        <p:txBody>
          <a:bodyPr wrap="square">
            <a:spAutoFit/>
          </a:bodyPr>
          <a:lstStyle/>
          <a:p>
            <a:pPr>
              <a:spcBef>
                <a:spcPts val="300"/>
              </a:spcBef>
              <a:defRPr sz="4000"/>
            </a:pPr>
            <a:r>
              <a:rPr lang="en-US" altLang="zh-CN" sz="2000" dirty="0">
                <a:solidFill>
                  <a:schemeClr val="bg1"/>
                </a:solidFill>
              </a:rPr>
              <a:t>Bar width 5 µm</a:t>
            </a:r>
          </a:p>
          <a:p>
            <a:pPr>
              <a:spcBef>
                <a:spcPts val="300"/>
              </a:spcBef>
              <a:defRPr sz="4000"/>
            </a:pPr>
            <a:r>
              <a:rPr lang="en-US" altLang="zh-CN" sz="2000" dirty="0">
                <a:solidFill>
                  <a:schemeClr val="bg1"/>
                </a:solidFill>
              </a:rPr>
              <a:t>Hole width 7.5 µm</a:t>
            </a:r>
          </a:p>
        </p:txBody>
      </p:sp>
      <p:pic>
        <p:nvPicPr>
          <p:cNvPr id="13" name="WechatIMG807.jpeg" descr="WechatIMG807.jpeg">
            <a:extLst>
              <a:ext uri="{FF2B5EF4-FFF2-40B4-BE49-F238E27FC236}">
                <a16:creationId xmlns:a16="http://schemas.microsoft.com/office/drawing/2014/main" id="{80931C52-C7C5-DE48-97D8-51D950DA735A}"/>
              </a:ext>
            </a:extLst>
          </p:cNvPr>
          <p:cNvPicPr>
            <a:picLocks noChangeAspect="1"/>
          </p:cNvPicPr>
          <p:nvPr/>
        </p:nvPicPr>
        <p:blipFill>
          <a:blip r:embed="rId3"/>
          <a:stretch>
            <a:fillRect/>
          </a:stretch>
        </p:blipFill>
        <p:spPr>
          <a:xfrm>
            <a:off x="2341340" y="1162785"/>
            <a:ext cx="6985001" cy="5238751"/>
          </a:xfrm>
          <a:prstGeom prst="rect">
            <a:avLst/>
          </a:prstGeom>
          <a:ln w="12700">
            <a:miter lim="400000"/>
          </a:ln>
        </p:spPr>
      </p:pic>
      <p:sp>
        <p:nvSpPr>
          <p:cNvPr id="14" name="motorized PMQs">
            <a:extLst>
              <a:ext uri="{FF2B5EF4-FFF2-40B4-BE49-F238E27FC236}">
                <a16:creationId xmlns:a16="http://schemas.microsoft.com/office/drawing/2014/main" id="{2B8FA89E-9CE6-3441-AE4B-6E5ED629C573}"/>
              </a:ext>
            </a:extLst>
          </p:cNvPr>
          <p:cNvSpPr txBox="1"/>
          <p:nvPr/>
        </p:nvSpPr>
        <p:spPr>
          <a:xfrm>
            <a:off x="5331499" y="4615489"/>
            <a:ext cx="829073" cy="196208"/>
          </a:xfrm>
          <a:prstGeom prst="rect">
            <a:avLst/>
          </a:prstGeom>
          <a:solidFill>
            <a:srgbClr val="FFFFFF"/>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r>
              <a:rPr sz="675"/>
              <a:t>motorized PMQs</a:t>
            </a:r>
          </a:p>
        </p:txBody>
      </p:sp>
      <p:sp>
        <p:nvSpPr>
          <p:cNvPr id="15" name="50.5 MeV e- beam…">
            <a:extLst>
              <a:ext uri="{FF2B5EF4-FFF2-40B4-BE49-F238E27FC236}">
                <a16:creationId xmlns:a16="http://schemas.microsoft.com/office/drawing/2014/main" id="{5B085801-9910-414F-9FB8-B5E0031A7268}"/>
              </a:ext>
            </a:extLst>
          </p:cNvPr>
          <p:cNvSpPr txBox="1"/>
          <p:nvPr/>
        </p:nvSpPr>
        <p:spPr>
          <a:xfrm>
            <a:off x="9418203" y="3966330"/>
            <a:ext cx="2164345" cy="30008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r>
              <a:rPr sz="675"/>
              <a:t>50.5 MeV e- beam</a:t>
            </a:r>
          </a:p>
          <a:p>
            <a:r>
              <a:rPr sz="675"/>
              <a:t>~0.2% energy spread (use slit)</a:t>
            </a:r>
          </a:p>
        </p:txBody>
      </p:sp>
      <p:pic>
        <p:nvPicPr>
          <p:cNvPr id="16" name="WechatIMG808.jpeg" descr="WechatIMG808.jpeg">
            <a:extLst>
              <a:ext uri="{FF2B5EF4-FFF2-40B4-BE49-F238E27FC236}">
                <a16:creationId xmlns:a16="http://schemas.microsoft.com/office/drawing/2014/main" id="{76577D83-C3FD-B04B-8262-875AB2FE5364}"/>
              </a:ext>
            </a:extLst>
          </p:cNvPr>
          <p:cNvPicPr>
            <a:picLocks noChangeAspect="1"/>
          </p:cNvPicPr>
          <p:nvPr/>
        </p:nvPicPr>
        <p:blipFill>
          <a:blip r:embed="rId4"/>
          <a:stretch>
            <a:fillRect/>
          </a:stretch>
        </p:blipFill>
        <p:spPr>
          <a:xfrm rot="16200000">
            <a:off x="286917" y="3395812"/>
            <a:ext cx="2279213" cy="1709410"/>
          </a:xfrm>
          <a:prstGeom prst="rect">
            <a:avLst/>
          </a:prstGeom>
          <a:ln w="12700">
            <a:miter lim="400000"/>
          </a:ln>
        </p:spPr>
      </p:pic>
      <p:sp>
        <p:nvSpPr>
          <p:cNvPr id="17" name="线条">
            <a:extLst>
              <a:ext uri="{FF2B5EF4-FFF2-40B4-BE49-F238E27FC236}">
                <a16:creationId xmlns:a16="http://schemas.microsoft.com/office/drawing/2014/main" id="{DAA4955C-74DF-7748-9DF1-C17778BF2CE3}"/>
              </a:ext>
            </a:extLst>
          </p:cNvPr>
          <p:cNvSpPr/>
          <p:nvPr/>
        </p:nvSpPr>
        <p:spPr>
          <a:xfrm flipH="1" flipV="1">
            <a:off x="1616938" y="3883563"/>
            <a:ext cx="8433805" cy="1"/>
          </a:xfrm>
          <a:prstGeom prst="line">
            <a:avLst/>
          </a:prstGeom>
          <a:ln w="76200">
            <a:solidFill>
              <a:srgbClr val="008F00"/>
            </a:solidFill>
            <a:bevel/>
            <a:tailEnd type="triangle"/>
          </a:ln>
        </p:spPr>
        <p:txBody>
          <a:bodyPr tIns="45720" bIns="45720"/>
          <a:lstStyle/>
          <a:p>
            <a:pPr defTabSz="457200">
              <a:defRPr sz="2400"/>
            </a:pPr>
            <a:endParaRPr sz="1200"/>
          </a:p>
        </p:txBody>
      </p:sp>
      <p:sp>
        <p:nvSpPr>
          <p:cNvPr id="18" name="5x obj">
            <a:extLst>
              <a:ext uri="{FF2B5EF4-FFF2-40B4-BE49-F238E27FC236}">
                <a16:creationId xmlns:a16="http://schemas.microsoft.com/office/drawing/2014/main" id="{27041FFA-ECD1-974A-AB3B-A1113CB9C8AC}"/>
              </a:ext>
            </a:extLst>
          </p:cNvPr>
          <p:cNvSpPr txBox="1"/>
          <p:nvPr/>
        </p:nvSpPr>
        <p:spPr>
          <a:xfrm>
            <a:off x="568120" y="4068272"/>
            <a:ext cx="415498" cy="19620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a:defRPr>
                <a:solidFill>
                  <a:srgbClr val="FFFFFF"/>
                </a:solidFill>
              </a:defRPr>
            </a:lvl1pPr>
          </a:lstStyle>
          <a:p>
            <a:r>
              <a:rPr sz="675"/>
              <a:t>5x obj</a:t>
            </a:r>
          </a:p>
        </p:txBody>
      </p:sp>
      <p:sp>
        <p:nvSpPr>
          <p:cNvPr id="19" name="100 µm YAG:Ce">
            <a:extLst>
              <a:ext uri="{FF2B5EF4-FFF2-40B4-BE49-F238E27FC236}">
                <a16:creationId xmlns:a16="http://schemas.microsoft.com/office/drawing/2014/main" id="{C9917A89-CA79-5A47-AC5E-600ECC642ABB}"/>
              </a:ext>
            </a:extLst>
          </p:cNvPr>
          <p:cNvSpPr txBox="1"/>
          <p:nvPr/>
        </p:nvSpPr>
        <p:spPr>
          <a:xfrm>
            <a:off x="572579" y="3243319"/>
            <a:ext cx="816249" cy="19620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a:defRPr>
                <a:solidFill>
                  <a:srgbClr val="FFFFFF"/>
                </a:solidFill>
              </a:defRPr>
            </a:lvl1pPr>
          </a:lstStyle>
          <a:p>
            <a:r>
              <a:rPr sz="675"/>
              <a:t>100 µm YAG:Ce</a:t>
            </a:r>
          </a:p>
        </p:txBody>
      </p:sp>
      <p:sp>
        <p:nvSpPr>
          <p:cNvPr id="20" name="线条">
            <a:extLst>
              <a:ext uri="{FF2B5EF4-FFF2-40B4-BE49-F238E27FC236}">
                <a16:creationId xmlns:a16="http://schemas.microsoft.com/office/drawing/2014/main" id="{5591B418-BE2F-FC42-8DFC-B60BC0DAF522}"/>
              </a:ext>
            </a:extLst>
          </p:cNvPr>
          <p:cNvSpPr/>
          <p:nvPr/>
        </p:nvSpPr>
        <p:spPr>
          <a:xfrm flipH="1">
            <a:off x="1350392" y="4578085"/>
            <a:ext cx="1" cy="1701343"/>
          </a:xfrm>
          <a:prstGeom prst="line">
            <a:avLst/>
          </a:prstGeom>
          <a:ln w="76200">
            <a:solidFill>
              <a:srgbClr val="008F00"/>
            </a:solidFill>
            <a:bevel/>
            <a:tailEnd type="triangle"/>
          </a:ln>
        </p:spPr>
        <p:txBody>
          <a:bodyPr tIns="45720" bIns="45720"/>
          <a:lstStyle/>
          <a:p>
            <a:pPr defTabSz="457200">
              <a:defRPr sz="2400"/>
            </a:pPr>
            <a:endParaRPr sz="1200"/>
          </a:p>
        </p:txBody>
      </p:sp>
      <p:sp>
        <p:nvSpPr>
          <p:cNvPr id="21" name="CCD (GPOP10)">
            <a:extLst>
              <a:ext uri="{FF2B5EF4-FFF2-40B4-BE49-F238E27FC236}">
                <a16:creationId xmlns:a16="http://schemas.microsoft.com/office/drawing/2014/main" id="{CD57F600-0C37-5E4D-81E6-078D10082554}"/>
              </a:ext>
            </a:extLst>
          </p:cNvPr>
          <p:cNvSpPr txBox="1"/>
          <p:nvPr/>
        </p:nvSpPr>
        <p:spPr>
          <a:xfrm>
            <a:off x="488561" y="6371816"/>
            <a:ext cx="800219" cy="196208"/>
          </a:xfrm>
          <a:prstGeom prst="rect">
            <a:avLst/>
          </a:prstGeom>
          <a:solidFill>
            <a:srgbClr val="FFFFFF"/>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r>
              <a:rPr sz="675" dirty="0"/>
              <a:t>CCD (GPOP10)</a:t>
            </a:r>
          </a:p>
        </p:txBody>
      </p:sp>
      <p:sp>
        <p:nvSpPr>
          <p:cNvPr id="22" name="椭圆形">
            <a:extLst>
              <a:ext uri="{FF2B5EF4-FFF2-40B4-BE49-F238E27FC236}">
                <a16:creationId xmlns:a16="http://schemas.microsoft.com/office/drawing/2014/main" id="{2E3222CB-C3B7-FE4A-A82C-8452F7A5ADB8}"/>
              </a:ext>
            </a:extLst>
          </p:cNvPr>
          <p:cNvSpPr/>
          <p:nvPr/>
        </p:nvSpPr>
        <p:spPr>
          <a:xfrm>
            <a:off x="1032892" y="5861715"/>
            <a:ext cx="635001" cy="127001"/>
          </a:xfrm>
          <a:prstGeom prst="ellipse">
            <a:avLst/>
          </a:prstGeom>
          <a:solidFill>
            <a:srgbClr val="008F00"/>
          </a:solidFill>
          <a:ln w="50800">
            <a:solidFill>
              <a:schemeClr val="accent1"/>
            </a:solidFill>
            <a:bevel/>
          </a:ln>
        </p:spPr>
        <p:txBody>
          <a:bodyPr tIns="45720" bIns="45720" anchor="ctr"/>
          <a:lstStyle/>
          <a:p>
            <a:endParaRPr sz="675"/>
          </a:p>
        </p:txBody>
      </p:sp>
      <p:sp>
        <p:nvSpPr>
          <p:cNvPr id="23" name="camera lens">
            <a:extLst>
              <a:ext uri="{FF2B5EF4-FFF2-40B4-BE49-F238E27FC236}">
                <a16:creationId xmlns:a16="http://schemas.microsoft.com/office/drawing/2014/main" id="{FA88AC93-231E-7245-8548-0B8ADE0F3807}"/>
              </a:ext>
            </a:extLst>
          </p:cNvPr>
          <p:cNvSpPr txBox="1"/>
          <p:nvPr/>
        </p:nvSpPr>
        <p:spPr>
          <a:xfrm>
            <a:off x="514575" y="5520297"/>
            <a:ext cx="655949" cy="19620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r>
              <a:rPr sz="675"/>
              <a:t>camera lens</a:t>
            </a:r>
          </a:p>
        </p:txBody>
      </p:sp>
      <p:sp>
        <p:nvSpPr>
          <p:cNvPr id="24" name="线条">
            <a:extLst>
              <a:ext uri="{FF2B5EF4-FFF2-40B4-BE49-F238E27FC236}">
                <a16:creationId xmlns:a16="http://schemas.microsoft.com/office/drawing/2014/main" id="{C235FAC4-17A7-9140-B319-520995858F53}"/>
              </a:ext>
            </a:extLst>
          </p:cNvPr>
          <p:cNvSpPr/>
          <p:nvPr/>
        </p:nvSpPr>
        <p:spPr>
          <a:xfrm flipH="1">
            <a:off x="4166445" y="1346410"/>
            <a:ext cx="642152" cy="3823683"/>
          </a:xfrm>
          <a:prstGeom prst="line">
            <a:avLst/>
          </a:prstGeom>
          <a:ln w="76200">
            <a:solidFill>
              <a:srgbClr val="FF9300"/>
            </a:solidFill>
            <a:bevel/>
            <a:tailEnd type="triangle"/>
          </a:ln>
        </p:spPr>
        <p:txBody>
          <a:bodyPr tIns="45720" bIns="45720"/>
          <a:lstStyle/>
          <a:p>
            <a:pPr defTabSz="457200">
              <a:defRPr sz="2400"/>
            </a:pPr>
            <a:endParaRPr sz="1200"/>
          </a:p>
        </p:txBody>
      </p:sp>
      <p:sp>
        <p:nvSpPr>
          <p:cNvPr id="25" name="线条">
            <a:extLst>
              <a:ext uri="{FF2B5EF4-FFF2-40B4-BE49-F238E27FC236}">
                <a16:creationId xmlns:a16="http://schemas.microsoft.com/office/drawing/2014/main" id="{251835AA-C176-224C-88B4-B1D7F0861881}"/>
              </a:ext>
            </a:extLst>
          </p:cNvPr>
          <p:cNvSpPr/>
          <p:nvPr/>
        </p:nvSpPr>
        <p:spPr>
          <a:xfrm>
            <a:off x="4202469" y="5251598"/>
            <a:ext cx="3262743" cy="1"/>
          </a:xfrm>
          <a:prstGeom prst="line">
            <a:avLst/>
          </a:prstGeom>
          <a:ln w="76200">
            <a:solidFill>
              <a:srgbClr val="FF9300"/>
            </a:solidFill>
            <a:bevel/>
            <a:tailEnd type="triangle"/>
          </a:ln>
        </p:spPr>
        <p:txBody>
          <a:bodyPr tIns="45720" bIns="45720"/>
          <a:lstStyle/>
          <a:p>
            <a:pPr defTabSz="457200">
              <a:defRPr sz="2400"/>
            </a:pPr>
            <a:endParaRPr sz="1200"/>
          </a:p>
        </p:txBody>
      </p:sp>
      <p:sp>
        <p:nvSpPr>
          <p:cNvPr id="26" name="线条">
            <a:extLst>
              <a:ext uri="{FF2B5EF4-FFF2-40B4-BE49-F238E27FC236}">
                <a16:creationId xmlns:a16="http://schemas.microsoft.com/office/drawing/2014/main" id="{47E3A1DC-0EA2-0947-9C58-2DF194687B8C}"/>
              </a:ext>
            </a:extLst>
          </p:cNvPr>
          <p:cNvSpPr/>
          <p:nvPr/>
        </p:nvSpPr>
        <p:spPr>
          <a:xfrm flipH="1" flipV="1">
            <a:off x="7114679" y="1484629"/>
            <a:ext cx="340480" cy="3728139"/>
          </a:xfrm>
          <a:prstGeom prst="line">
            <a:avLst/>
          </a:prstGeom>
          <a:ln w="76200">
            <a:solidFill>
              <a:srgbClr val="FF9300"/>
            </a:solidFill>
            <a:bevel/>
            <a:tailEnd type="triangle"/>
          </a:ln>
        </p:spPr>
        <p:txBody>
          <a:bodyPr tIns="45720" bIns="45720"/>
          <a:lstStyle/>
          <a:p>
            <a:pPr defTabSz="457200">
              <a:defRPr sz="2400"/>
            </a:pPr>
            <a:endParaRPr sz="1200"/>
          </a:p>
        </p:txBody>
      </p:sp>
      <p:sp>
        <p:nvSpPr>
          <p:cNvPr id="27" name="线条">
            <a:extLst>
              <a:ext uri="{FF2B5EF4-FFF2-40B4-BE49-F238E27FC236}">
                <a16:creationId xmlns:a16="http://schemas.microsoft.com/office/drawing/2014/main" id="{41F9EBFE-520D-3D4F-B3EA-8C0E693EF780}"/>
              </a:ext>
            </a:extLst>
          </p:cNvPr>
          <p:cNvSpPr/>
          <p:nvPr/>
        </p:nvSpPr>
        <p:spPr>
          <a:xfrm flipH="1" flipV="1">
            <a:off x="7579353" y="3043331"/>
            <a:ext cx="76454" cy="422987"/>
          </a:xfrm>
          <a:prstGeom prst="line">
            <a:avLst/>
          </a:prstGeom>
          <a:ln w="76200">
            <a:solidFill>
              <a:srgbClr val="FF9300"/>
            </a:solidFill>
            <a:bevel/>
            <a:tailEnd type="triangle"/>
          </a:ln>
        </p:spPr>
        <p:txBody>
          <a:bodyPr tIns="45720" bIns="45720"/>
          <a:lstStyle/>
          <a:p>
            <a:pPr defTabSz="457200">
              <a:defRPr sz="2400"/>
            </a:pPr>
            <a:endParaRPr sz="1200"/>
          </a:p>
        </p:txBody>
      </p:sp>
      <p:sp>
        <p:nvSpPr>
          <p:cNvPr id="28" name="线条">
            <a:extLst>
              <a:ext uri="{FF2B5EF4-FFF2-40B4-BE49-F238E27FC236}">
                <a16:creationId xmlns:a16="http://schemas.microsoft.com/office/drawing/2014/main" id="{4A89D63F-4DA8-3248-A234-F9F50DB16233}"/>
              </a:ext>
            </a:extLst>
          </p:cNvPr>
          <p:cNvSpPr/>
          <p:nvPr/>
        </p:nvSpPr>
        <p:spPr>
          <a:xfrm>
            <a:off x="7531476" y="3075437"/>
            <a:ext cx="657873" cy="101679"/>
          </a:xfrm>
          <a:prstGeom prst="line">
            <a:avLst/>
          </a:prstGeom>
          <a:ln w="76200">
            <a:solidFill>
              <a:srgbClr val="FF9300"/>
            </a:solidFill>
            <a:bevel/>
            <a:tailEnd type="triangle"/>
          </a:ln>
        </p:spPr>
        <p:txBody>
          <a:bodyPr tIns="45720" bIns="45720"/>
          <a:lstStyle/>
          <a:p>
            <a:pPr defTabSz="457200">
              <a:defRPr sz="2400"/>
            </a:pPr>
            <a:endParaRPr sz="1200"/>
          </a:p>
        </p:txBody>
      </p:sp>
      <p:sp>
        <p:nvSpPr>
          <p:cNvPr id="29" name="线条">
            <a:extLst>
              <a:ext uri="{FF2B5EF4-FFF2-40B4-BE49-F238E27FC236}">
                <a16:creationId xmlns:a16="http://schemas.microsoft.com/office/drawing/2014/main" id="{7A4F9053-0345-3240-B1B0-45A2DF044C3F}"/>
              </a:ext>
            </a:extLst>
          </p:cNvPr>
          <p:cNvSpPr/>
          <p:nvPr/>
        </p:nvSpPr>
        <p:spPr>
          <a:xfrm flipH="1" flipV="1">
            <a:off x="8089140" y="2863455"/>
            <a:ext cx="87675" cy="359188"/>
          </a:xfrm>
          <a:prstGeom prst="line">
            <a:avLst/>
          </a:prstGeom>
          <a:ln w="76200">
            <a:solidFill>
              <a:srgbClr val="FF9300"/>
            </a:solidFill>
            <a:bevel/>
            <a:tailEnd type="triangle"/>
          </a:ln>
        </p:spPr>
        <p:txBody>
          <a:bodyPr tIns="45720" bIns="45720"/>
          <a:lstStyle/>
          <a:p>
            <a:pPr defTabSz="457200">
              <a:defRPr sz="2400"/>
            </a:pPr>
            <a:endParaRPr sz="1200"/>
          </a:p>
        </p:txBody>
      </p:sp>
      <p:sp>
        <p:nvSpPr>
          <p:cNvPr id="30" name="线条">
            <a:extLst>
              <a:ext uri="{FF2B5EF4-FFF2-40B4-BE49-F238E27FC236}">
                <a16:creationId xmlns:a16="http://schemas.microsoft.com/office/drawing/2014/main" id="{28EC09E3-CC00-C442-B7D3-F4FFE125DF8C}"/>
              </a:ext>
            </a:extLst>
          </p:cNvPr>
          <p:cNvSpPr/>
          <p:nvPr/>
        </p:nvSpPr>
        <p:spPr>
          <a:xfrm>
            <a:off x="8129756" y="2887918"/>
            <a:ext cx="557447" cy="117314"/>
          </a:xfrm>
          <a:prstGeom prst="line">
            <a:avLst/>
          </a:prstGeom>
          <a:ln w="76200">
            <a:solidFill>
              <a:srgbClr val="FF9300"/>
            </a:solidFill>
            <a:bevel/>
            <a:tailEnd type="triangle"/>
          </a:ln>
        </p:spPr>
        <p:txBody>
          <a:bodyPr tIns="45720" bIns="45720"/>
          <a:lstStyle/>
          <a:p>
            <a:pPr defTabSz="457200">
              <a:defRPr sz="2400"/>
            </a:pPr>
            <a:endParaRPr sz="1200"/>
          </a:p>
        </p:txBody>
      </p:sp>
      <p:sp>
        <p:nvSpPr>
          <p:cNvPr id="31" name="线条">
            <a:extLst>
              <a:ext uri="{FF2B5EF4-FFF2-40B4-BE49-F238E27FC236}">
                <a16:creationId xmlns:a16="http://schemas.microsoft.com/office/drawing/2014/main" id="{938D832F-F726-164F-9649-3DEE42C14367}"/>
              </a:ext>
            </a:extLst>
          </p:cNvPr>
          <p:cNvSpPr/>
          <p:nvPr/>
        </p:nvSpPr>
        <p:spPr>
          <a:xfrm flipH="1" flipV="1">
            <a:off x="8234865" y="991513"/>
            <a:ext cx="428096" cy="1927819"/>
          </a:xfrm>
          <a:prstGeom prst="line">
            <a:avLst/>
          </a:prstGeom>
          <a:ln w="76200">
            <a:solidFill>
              <a:srgbClr val="FF9300"/>
            </a:solidFill>
            <a:bevel/>
            <a:tailEnd type="triangle"/>
          </a:ln>
        </p:spPr>
        <p:txBody>
          <a:bodyPr tIns="45720" bIns="45720"/>
          <a:lstStyle/>
          <a:p>
            <a:pPr defTabSz="457200">
              <a:defRPr sz="2400"/>
            </a:pPr>
            <a:endParaRPr sz="1200"/>
          </a:p>
        </p:txBody>
      </p:sp>
      <p:sp>
        <p:nvSpPr>
          <p:cNvPr id="32" name="CO2 focus diag.…">
            <a:extLst>
              <a:ext uri="{FF2B5EF4-FFF2-40B4-BE49-F238E27FC236}">
                <a16:creationId xmlns:a16="http://schemas.microsoft.com/office/drawing/2014/main" id="{EECFFDE4-6D8B-BC4E-8C8F-BEB553FFAE84}"/>
              </a:ext>
            </a:extLst>
          </p:cNvPr>
          <p:cNvSpPr txBox="1"/>
          <p:nvPr/>
        </p:nvSpPr>
        <p:spPr>
          <a:xfrm>
            <a:off x="9541828" y="902756"/>
            <a:ext cx="805029" cy="300082"/>
          </a:xfrm>
          <a:prstGeom prst="rect">
            <a:avLst/>
          </a:prstGeom>
          <a:solidFill>
            <a:srgbClr val="FFFFFF"/>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r>
              <a:rPr sz="675" dirty="0"/>
              <a:t>CO2 focus diag.</a:t>
            </a:r>
          </a:p>
          <a:p>
            <a:r>
              <a:rPr sz="675" dirty="0"/>
              <a:t>(</a:t>
            </a:r>
            <a:r>
              <a:rPr sz="675" dirty="0" err="1"/>
              <a:t>Pyrocam</a:t>
            </a:r>
            <a:r>
              <a:rPr sz="675" dirty="0"/>
              <a:t> IV)</a:t>
            </a:r>
          </a:p>
        </p:txBody>
      </p:sp>
      <p:sp>
        <p:nvSpPr>
          <p:cNvPr id="33" name="线条">
            <a:extLst>
              <a:ext uri="{FF2B5EF4-FFF2-40B4-BE49-F238E27FC236}">
                <a16:creationId xmlns:a16="http://schemas.microsoft.com/office/drawing/2014/main" id="{0AADE143-AD1D-0949-A979-083C813A5B32}"/>
              </a:ext>
            </a:extLst>
          </p:cNvPr>
          <p:cNvSpPr/>
          <p:nvPr/>
        </p:nvSpPr>
        <p:spPr>
          <a:xfrm>
            <a:off x="8262640" y="1019363"/>
            <a:ext cx="1279188" cy="1"/>
          </a:xfrm>
          <a:prstGeom prst="line">
            <a:avLst/>
          </a:prstGeom>
          <a:ln w="76200">
            <a:solidFill>
              <a:srgbClr val="FF9300"/>
            </a:solidFill>
            <a:bevel/>
            <a:tailEnd type="triangle"/>
          </a:ln>
        </p:spPr>
        <p:txBody>
          <a:bodyPr tIns="45720" bIns="45720"/>
          <a:lstStyle/>
          <a:p>
            <a:pPr defTabSz="457200">
              <a:defRPr sz="2400"/>
            </a:pPr>
            <a:endParaRPr sz="1200"/>
          </a:p>
        </p:txBody>
      </p:sp>
      <p:sp>
        <p:nvSpPr>
          <p:cNvPr id="34" name="线条">
            <a:extLst>
              <a:ext uri="{FF2B5EF4-FFF2-40B4-BE49-F238E27FC236}">
                <a16:creationId xmlns:a16="http://schemas.microsoft.com/office/drawing/2014/main" id="{FA08C43F-6830-D44B-9D18-7EBAE71801F2}"/>
              </a:ext>
            </a:extLst>
          </p:cNvPr>
          <p:cNvSpPr/>
          <p:nvPr/>
        </p:nvSpPr>
        <p:spPr>
          <a:xfrm flipH="1">
            <a:off x="8924655" y="2515528"/>
            <a:ext cx="1279188" cy="1"/>
          </a:xfrm>
          <a:prstGeom prst="line">
            <a:avLst/>
          </a:prstGeom>
          <a:ln w="76200">
            <a:solidFill>
              <a:srgbClr val="FF40FF"/>
            </a:solidFill>
            <a:bevel/>
            <a:tailEnd type="triangle"/>
          </a:ln>
        </p:spPr>
        <p:txBody>
          <a:bodyPr tIns="45720" bIns="45720"/>
          <a:lstStyle/>
          <a:p>
            <a:pPr defTabSz="457200">
              <a:defRPr sz="2400"/>
            </a:pPr>
            <a:endParaRPr sz="1200"/>
          </a:p>
        </p:txBody>
      </p:sp>
      <p:sp>
        <p:nvSpPr>
          <p:cNvPr id="35" name="线条">
            <a:extLst>
              <a:ext uri="{FF2B5EF4-FFF2-40B4-BE49-F238E27FC236}">
                <a16:creationId xmlns:a16="http://schemas.microsoft.com/office/drawing/2014/main" id="{14E4CF53-B429-1249-B42F-2A3DB7B070EC}"/>
              </a:ext>
            </a:extLst>
          </p:cNvPr>
          <p:cNvSpPr/>
          <p:nvPr/>
        </p:nvSpPr>
        <p:spPr>
          <a:xfrm>
            <a:off x="8956521" y="2548521"/>
            <a:ext cx="160507" cy="963271"/>
          </a:xfrm>
          <a:prstGeom prst="line">
            <a:avLst/>
          </a:prstGeom>
          <a:ln w="76200">
            <a:solidFill>
              <a:srgbClr val="FF40FF"/>
            </a:solidFill>
            <a:bevel/>
            <a:tailEnd type="triangle"/>
          </a:ln>
        </p:spPr>
        <p:txBody>
          <a:bodyPr tIns="45720" bIns="45720"/>
          <a:lstStyle/>
          <a:p>
            <a:pPr defTabSz="457200">
              <a:defRPr sz="2400"/>
            </a:pPr>
            <a:endParaRPr sz="1200"/>
          </a:p>
        </p:txBody>
      </p:sp>
      <p:sp>
        <p:nvSpPr>
          <p:cNvPr id="36" name="线条">
            <a:extLst>
              <a:ext uri="{FF2B5EF4-FFF2-40B4-BE49-F238E27FC236}">
                <a16:creationId xmlns:a16="http://schemas.microsoft.com/office/drawing/2014/main" id="{67760C9E-20A5-BA4C-9417-1F391C909A54}"/>
              </a:ext>
            </a:extLst>
          </p:cNvPr>
          <p:cNvSpPr/>
          <p:nvPr/>
        </p:nvSpPr>
        <p:spPr>
          <a:xfrm flipV="1">
            <a:off x="3287613" y="2814576"/>
            <a:ext cx="1767413" cy="1922318"/>
          </a:xfrm>
          <a:prstGeom prst="line">
            <a:avLst/>
          </a:prstGeom>
          <a:ln w="76200">
            <a:solidFill>
              <a:srgbClr val="FF40FF"/>
            </a:solidFill>
            <a:bevel/>
            <a:tailEnd type="triangle"/>
          </a:ln>
        </p:spPr>
        <p:txBody>
          <a:bodyPr tIns="45720" bIns="45720"/>
          <a:lstStyle/>
          <a:p>
            <a:pPr defTabSz="457200">
              <a:defRPr sz="2400"/>
            </a:pPr>
            <a:endParaRPr sz="1200"/>
          </a:p>
        </p:txBody>
      </p:sp>
      <p:sp>
        <p:nvSpPr>
          <p:cNvPr id="37" name="线条">
            <a:extLst>
              <a:ext uri="{FF2B5EF4-FFF2-40B4-BE49-F238E27FC236}">
                <a16:creationId xmlns:a16="http://schemas.microsoft.com/office/drawing/2014/main" id="{93EBB9EE-7726-D249-9F19-2F551B5E7DB7}"/>
              </a:ext>
            </a:extLst>
          </p:cNvPr>
          <p:cNvSpPr/>
          <p:nvPr/>
        </p:nvSpPr>
        <p:spPr>
          <a:xfrm flipH="1" flipV="1">
            <a:off x="1895766" y="2801679"/>
            <a:ext cx="3159261" cy="1"/>
          </a:xfrm>
          <a:prstGeom prst="line">
            <a:avLst/>
          </a:prstGeom>
          <a:ln w="76200">
            <a:solidFill>
              <a:srgbClr val="FF40FF"/>
            </a:solidFill>
            <a:bevel/>
            <a:tailEnd type="triangle"/>
          </a:ln>
        </p:spPr>
        <p:txBody>
          <a:bodyPr tIns="45720" bIns="45720"/>
          <a:lstStyle/>
          <a:p>
            <a:pPr defTabSz="457200">
              <a:defRPr sz="2400"/>
            </a:pPr>
            <a:endParaRPr sz="1200"/>
          </a:p>
        </p:txBody>
      </p:sp>
      <p:sp>
        <p:nvSpPr>
          <p:cNvPr id="38" name="shadowgraphy">
            <a:extLst>
              <a:ext uri="{FF2B5EF4-FFF2-40B4-BE49-F238E27FC236}">
                <a16:creationId xmlns:a16="http://schemas.microsoft.com/office/drawing/2014/main" id="{182354A8-7494-3346-B7D8-B2E965C1768B}"/>
              </a:ext>
            </a:extLst>
          </p:cNvPr>
          <p:cNvSpPr txBox="1"/>
          <p:nvPr/>
        </p:nvSpPr>
        <p:spPr>
          <a:xfrm>
            <a:off x="272803" y="2616246"/>
            <a:ext cx="747320" cy="19620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r>
              <a:rPr sz="675"/>
              <a:t>shadowgraphy</a:t>
            </a:r>
          </a:p>
        </p:txBody>
      </p:sp>
      <p:sp>
        <p:nvSpPr>
          <p:cNvPr id="39" name="线条">
            <a:extLst>
              <a:ext uri="{FF2B5EF4-FFF2-40B4-BE49-F238E27FC236}">
                <a16:creationId xmlns:a16="http://schemas.microsoft.com/office/drawing/2014/main" id="{A52AED1B-5DD3-7046-8F6A-70767558066E}"/>
              </a:ext>
            </a:extLst>
          </p:cNvPr>
          <p:cNvSpPr/>
          <p:nvPr/>
        </p:nvSpPr>
        <p:spPr>
          <a:xfrm>
            <a:off x="7190485" y="1343622"/>
            <a:ext cx="503391" cy="5201331"/>
          </a:xfrm>
          <a:prstGeom prst="line">
            <a:avLst/>
          </a:prstGeom>
          <a:ln w="76200">
            <a:solidFill>
              <a:srgbClr val="FF2600"/>
            </a:solidFill>
            <a:bevel/>
            <a:tailEnd type="triangle"/>
          </a:ln>
        </p:spPr>
        <p:txBody>
          <a:bodyPr tIns="45720" bIns="45720"/>
          <a:lstStyle/>
          <a:p>
            <a:pPr defTabSz="457200">
              <a:defRPr sz="2400"/>
            </a:pPr>
            <a:endParaRPr sz="1200"/>
          </a:p>
        </p:txBody>
      </p:sp>
      <p:sp>
        <p:nvSpPr>
          <p:cNvPr id="40" name="CO2 laser">
            <a:extLst>
              <a:ext uri="{FF2B5EF4-FFF2-40B4-BE49-F238E27FC236}">
                <a16:creationId xmlns:a16="http://schemas.microsoft.com/office/drawing/2014/main" id="{E3EB060D-7FF1-CF46-9EFF-2F1255B1D691}"/>
              </a:ext>
            </a:extLst>
          </p:cNvPr>
          <p:cNvSpPr txBox="1"/>
          <p:nvPr/>
        </p:nvSpPr>
        <p:spPr>
          <a:xfrm>
            <a:off x="4216984" y="945630"/>
            <a:ext cx="574196" cy="196208"/>
          </a:xfrm>
          <a:prstGeom prst="rect">
            <a:avLst/>
          </a:prstGeom>
          <a:solidFill>
            <a:srgbClr val="FFFFFF"/>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r>
              <a:rPr sz="675" dirty="0"/>
              <a:t>CO2 laser</a:t>
            </a:r>
          </a:p>
        </p:txBody>
      </p:sp>
      <p:sp>
        <p:nvSpPr>
          <p:cNvPr id="41" name="Ti:S focus diag.">
            <a:extLst>
              <a:ext uri="{FF2B5EF4-FFF2-40B4-BE49-F238E27FC236}">
                <a16:creationId xmlns:a16="http://schemas.microsoft.com/office/drawing/2014/main" id="{8B061370-1437-DD40-BB7D-615F2C3D23B4}"/>
              </a:ext>
            </a:extLst>
          </p:cNvPr>
          <p:cNvSpPr txBox="1"/>
          <p:nvPr/>
        </p:nvSpPr>
        <p:spPr>
          <a:xfrm>
            <a:off x="8766446" y="6416942"/>
            <a:ext cx="780983" cy="196208"/>
          </a:xfrm>
          <a:prstGeom prst="rect">
            <a:avLst/>
          </a:prstGeom>
          <a:solidFill>
            <a:srgbClr val="FFFFFF"/>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r>
              <a:rPr sz="675" dirty="0" err="1"/>
              <a:t>Ti:S</a:t>
            </a:r>
            <a:r>
              <a:rPr sz="675" dirty="0"/>
              <a:t> focus diag.</a:t>
            </a:r>
          </a:p>
        </p:txBody>
      </p:sp>
      <p:sp>
        <p:nvSpPr>
          <p:cNvPr id="42" name="线条">
            <a:extLst>
              <a:ext uri="{FF2B5EF4-FFF2-40B4-BE49-F238E27FC236}">
                <a16:creationId xmlns:a16="http://schemas.microsoft.com/office/drawing/2014/main" id="{62AE5195-87B1-004B-8A96-F08AE14108A4}"/>
              </a:ext>
            </a:extLst>
          </p:cNvPr>
          <p:cNvSpPr/>
          <p:nvPr/>
        </p:nvSpPr>
        <p:spPr>
          <a:xfrm>
            <a:off x="7713756" y="6544952"/>
            <a:ext cx="1042217" cy="1"/>
          </a:xfrm>
          <a:prstGeom prst="line">
            <a:avLst/>
          </a:prstGeom>
          <a:ln w="76200">
            <a:solidFill>
              <a:srgbClr val="FF2600"/>
            </a:solidFill>
            <a:bevel/>
            <a:tailEnd type="triangle"/>
          </a:ln>
        </p:spPr>
        <p:txBody>
          <a:bodyPr tIns="45720" bIns="45720"/>
          <a:lstStyle/>
          <a:p>
            <a:pPr defTabSz="457200">
              <a:defRPr sz="2400"/>
            </a:pPr>
            <a:endParaRPr sz="1200"/>
          </a:p>
        </p:txBody>
      </p:sp>
      <p:sp>
        <p:nvSpPr>
          <p:cNvPr id="43" name="IP">
            <a:extLst>
              <a:ext uri="{FF2B5EF4-FFF2-40B4-BE49-F238E27FC236}">
                <a16:creationId xmlns:a16="http://schemas.microsoft.com/office/drawing/2014/main" id="{5A65DACF-1D1E-0C44-AF15-A658C1501841}"/>
              </a:ext>
            </a:extLst>
          </p:cNvPr>
          <p:cNvSpPr txBox="1"/>
          <p:nvPr/>
        </p:nvSpPr>
        <p:spPr>
          <a:xfrm>
            <a:off x="7490397" y="3953972"/>
            <a:ext cx="266420" cy="196208"/>
          </a:xfrm>
          <a:prstGeom prst="rect">
            <a:avLst/>
          </a:prstGeom>
          <a:solidFill>
            <a:srgbClr val="FFFFFF"/>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r>
              <a:rPr sz="675"/>
              <a:t>IP</a:t>
            </a:r>
          </a:p>
        </p:txBody>
      </p:sp>
      <p:sp>
        <p:nvSpPr>
          <p:cNvPr id="44" name="线条">
            <a:extLst>
              <a:ext uri="{FF2B5EF4-FFF2-40B4-BE49-F238E27FC236}">
                <a16:creationId xmlns:a16="http://schemas.microsoft.com/office/drawing/2014/main" id="{732870FB-EF5B-2243-A103-31E0871462D4}"/>
              </a:ext>
            </a:extLst>
          </p:cNvPr>
          <p:cNvSpPr/>
          <p:nvPr/>
        </p:nvSpPr>
        <p:spPr>
          <a:xfrm>
            <a:off x="6965233" y="3923238"/>
            <a:ext cx="1" cy="654558"/>
          </a:xfrm>
          <a:prstGeom prst="line">
            <a:avLst/>
          </a:prstGeom>
          <a:ln w="76200">
            <a:solidFill>
              <a:srgbClr val="00FDFF"/>
            </a:solidFill>
            <a:bevel/>
            <a:headEnd type="triangle"/>
            <a:tailEnd type="triangle"/>
          </a:ln>
        </p:spPr>
        <p:txBody>
          <a:bodyPr tIns="45720" bIns="45720"/>
          <a:lstStyle/>
          <a:p>
            <a:pPr defTabSz="457200">
              <a:defRPr sz="2400"/>
            </a:pPr>
            <a:endParaRPr sz="1200"/>
          </a:p>
        </p:txBody>
      </p:sp>
      <p:sp>
        <p:nvSpPr>
          <p:cNvPr id="45" name="线条">
            <a:extLst>
              <a:ext uri="{FF2B5EF4-FFF2-40B4-BE49-F238E27FC236}">
                <a16:creationId xmlns:a16="http://schemas.microsoft.com/office/drawing/2014/main" id="{F1F14AAB-DF4A-0D44-A8EE-E636C4F2E27D}"/>
              </a:ext>
            </a:extLst>
          </p:cNvPr>
          <p:cNvSpPr/>
          <p:nvPr/>
        </p:nvSpPr>
        <p:spPr>
          <a:xfrm>
            <a:off x="6287587" y="4039553"/>
            <a:ext cx="593058" cy="20711"/>
          </a:xfrm>
          <a:prstGeom prst="line">
            <a:avLst/>
          </a:prstGeom>
          <a:ln w="76200">
            <a:solidFill>
              <a:srgbClr val="00FDFF"/>
            </a:solidFill>
            <a:bevel/>
            <a:headEnd type="triangle"/>
            <a:tailEnd type="triangle"/>
          </a:ln>
        </p:spPr>
        <p:txBody>
          <a:bodyPr tIns="45720" bIns="45720"/>
          <a:lstStyle/>
          <a:p>
            <a:pPr defTabSz="457200">
              <a:defRPr sz="2400"/>
            </a:pPr>
            <a:endParaRPr sz="1200"/>
          </a:p>
        </p:txBody>
      </p:sp>
      <p:sp>
        <p:nvSpPr>
          <p:cNvPr id="46" name="线条">
            <a:extLst>
              <a:ext uri="{FF2B5EF4-FFF2-40B4-BE49-F238E27FC236}">
                <a16:creationId xmlns:a16="http://schemas.microsoft.com/office/drawing/2014/main" id="{F411027D-AB87-CD4C-882F-413D8A418A1B}"/>
              </a:ext>
            </a:extLst>
          </p:cNvPr>
          <p:cNvSpPr/>
          <p:nvPr/>
        </p:nvSpPr>
        <p:spPr>
          <a:xfrm>
            <a:off x="5537311" y="4039553"/>
            <a:ext cx="593059" cy="20711"/>
          </a:xfrm>
          <a:prstGeom prst="line">
            <a:avLst/>
          </a:prstGeom>
          <a:ln w="76200">
            <a:solidFill>
              <a:srgbClr val="00FDFF"/>
            </a:solidFill>
            <a:bevel/>
            <a:headEnd type="triangle"/>
            <a:tailEnd type="triangle"/>
          </a:ln>
        </p:spPr>
        <p:txBody>
          <a:bodyPr tIns="45720" bIns="45720"/>
          <a:lstStyle/>
          <a:p>
            <a:pPr defTabSz="457200">
              <a:defRPr sz="2400"/>
            </a:pPr>
            <a:endParaRPr sz="1200"/>
          </a:p>
        </p:txBody>
      </p:sp>
      <p:sp>
        <p:nvSpPr>
          <p:cNvPr id="47" name="线条">
            <a:extLst>
              <a:ext uri="{FF2B5EF4-FFF2-40B4-BE49-F238E27FC236}">
                <a16:creationId xmlns:a16="http://schemas.microsoft.com/office/drawing/2014/main" id="{C0806EAF-8A89-AA4F-8CF9-20ECAD59F4FA}"/>
              </a:ext>
            </a:extLst>
          </p:cNvPr>
          <p:cNvSpPr/>
          <p:nvPr/>
        </p:nvSpPr>
        <p:spPr>
          <a:xfrm flipH="1">
            <a:off x="3340768" y="3509486"/>
            <a:ext cx="5777518" cy="1255138"/>
          </a:xfrm>
          <a:prstGeom prst="line">
            <a:avLst/>
          </a:prstGeom>
          <a:ln w="76200">
            <a:solidFill>
              <a:srgbClr val="FF40FF"/>
            </a:solidFill>
            <a:bevel/>
            <a:tailEnd type="triangle"/>
          </a:ln>
        </p:spPr>
        <p:txBody>
          <a:bodyPr tIns="45720" bIns="45720"/>
          <a:lstStyle/>
          <a:p>
            <a:pPr defTabSz="457200">
              <a:defRPr sz="2400"/>
            </a:pPr>
            <a:endParaRPr sz="1200"/>
          </a:p>
        </p:txBody>
      </p:sp>
      <p:sp>
        <p:nvSpPr>
          <p:cNvPr id="48" name="圆形">
            <a:extLst>
              <a:ext uri="{FF2B5EF4-FFF2-40B4-BE49-F238E27FC236}">
                <a16:creationId xmlns:a16="http://schemas.microsoft.com/office/drawing/2014/main" id="{15708FA9-D6A6-5D46-8564-908EB393EA92}"/>
              </a:ext>
            </a:extLst>
          </p:cNvPr>
          <p:cNvSpPr/>
          <p:nvPr/>
        </p:nvSpPr>
        <p:spPr>
          <a:xfrm>
            <a:off x="7313906" y="3820063"/>
            <a:ext cx="127001" cy="127001"/>
          </a:xfrm>
          <a:prstGeom prst="ellipse">
            <a:avLst/>
          </a:prstGeom>
          <a:solidFill>
            <a:srgbClr val="FFFFFF"/>
          </a:solidFill>
          <a:ln w="12700">
            <a:miter lim="400000"/>
          </a:ln>
          <a:effectLst>
            <a:outerShdw blurRad="76200" dist="38100" dir="5400000" rotWithShape="0">
              <a:srgbClr val="000000">
                <a:alpha val="35000"/>
              </a:srgbClr>
            </a:outerShdw>
          </a:effectLst>
        </p:spPr>
        <p:txBody>
          <a:bodyPr tIns="45720" bIns="45720" anchor="ctr"/>
          <a:lstStyle/>
          <a:p>
            <a:endParaRPr sz="675"/>
          </a:p>
        </p:txBody>
      </p:sp>
      <p:sp>
        <p:nvSpPr>
          <p:cNvPr id="49" name="Ti:S main beam">
            <a:extLst>
              <a:ext uri="{FF2B5EF4-FFF2-40B4-BE49-F238E27FC236}">
                <a16:creationId xmlns:a16="http://schemas.microsoft.com/office/drawing/2014/main" id="{50CA82C2-5240-6049-9817-C21ACBFC9FF4}"/>
              </a:ext>
            </a:extLst>
          </p:cNvPr>
          <p:cNvSpPr txBox="1"/>
          <p:nvPr/>
        </p:nvSpPr>
        <p:spPr>
          <a:xfrm>
            <a:off x="6316024" y="934652"/>
            <a:ext cx="790601" cy="196208"/>
          </a:xfrm>
          <a:prstGeom prst="rect">
            <a:avLst/>
          </a:prstGeom>
          <a:solidFill>
            <a:srgbClr val="FFFFFF"/>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r>
              <a:rPr sz="675" dirty="0" err="1"/>
              <a:t>Ti:S</a:t>
            </a:r>
            <a:r>
              <a:rPr sz="675" dirty="0"/>
              <a:t> main beam</a:t>
            </a:r>
          </a:p>
        </p:txBody>
      </p:sp>
    </p:spTree>
    <p:extLst>
      <p:ext uri="{BB962C8B-B14F-4D97-AF65-F5344CB8AC3E}">
        <p14:creationId xmlns:p14="http://schemas.microsoft.com/office/powerpoint/2010/main" val="226218676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Experimental goal"/>
          <p:cNvSpPr txBox="1">
            <a:spLocks noGrp="1"/>
          </p:cNvSpPr>
          <p:nvPr>
            <p:ph type="title"/>
          </p:nvPr>
        </p:nvSpPr>
        <p:spPr>
          <a:xfrm>
            <a:off x="127000" y="347682"/>
            <a:ext cx="11049000" cy="415498"/>
          </a:xfrm>
          <a:prstGeom prst="rect">
            <a:avLst/>
          </a:prstGeom>
        </p:spPr>
        <p:txBody>
          <a:bodyPr/>
          <a:lstStyle>
            <a:lvl1pPr indent="101600"/>
          </a:lstStyle>
          <a:p>
            <a:r>
              <a:rPr lang="en-US" altLang="zh-CN" sz="3000" dirty="0"/>
              <a:t>AE-99: Experimental layout 2022</a:t>
            </a:r>
          </a:p>
        </p:txBody>
      </p:sp>
      <p:pic>
        <p:nvPicPr>
          <p:cNvPr id="3" name="图片 2" descr="地图&#10;&#10;描述已自动生成">
            <a:extLst>
              <a:ext uri="{FF2B5EF4-FFF2-40B4-BE49-F238E27FC236}">
                <a16:creationId xmlns:a16="http://schemas.microsoft.com/office/drawing/2014/main" id="{63086F7E-F40D-4F9A-B85F-E5665D05A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314" y="945573"/>
            <a:ext cx="10109414" cy="5686545"/>
          </a:xfrm>
          <a:prstGeom prst="rect">
            <a:avLst/>
          </a:prstGeom>
        </p:spPr>
      </p:pic>
      <p:sp>
        <p:nvSpPr>
          <p:cNvPr id="5" name="motorized PMQs">
            <a:extLst>
              <a:ext uri="{FF2B5EF4-FFF2-40B4-BE49-F238E27FC236}">
                <a16:creationId xmlns:a16="http://schemas.microsoft.com/office/drawing/2014/main" id="{28174BE9-515E-EB25-5A69-AC51475836B2}"/>
              </a:ext>
            </a:extLst>
          </p:cNvPr>
          <p:cNvSpPr txBox="1"/>
          <p:nvPr/>
        </p:nvSpPr>
        <p:spPr>
          <a:xfrm>
            <a:off x="5651500" y="4675978"/>
            <a:ext cx="829073" cy="196208"/>
          </a:xfrm>
          <a:prstGeom prst="rect">
            <a:avLst/>
          </a:prstGeom>
          <a:solidFill>
            <a:srgbClr val="FFFFFF"/>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r>
              <a:rPr sz="675" dirty="0"/>
              <a:t>motorized PMQs</a:t>
            </a:r>
          </a:p>
        </p:txBody>
      </p:sp>
      <p:sp>
        <p:nvSpPr>
          <p:cNvPr id="6" name="线条">
            <a:extLst>
              <a:ext uri="{FF2B5EF4-FFF2-40B4-BE49-F238E27FC236}">
                <a16:creationId xmlns:a16="http://schemas.microsoft.com/office/drawing/2014/main" id="{6E3AFAE3-1EEB-66AB-D64A-5BF0B3769CEB}"/>
              </a:ext>
            </a:extLst>
          </p:cNvPr>
          <p:cNvSpPr/>
          <p:nvPr/>
        </p:nvSpPr>
        <p:spPr>
          <a:xfrm>
            <a:off x="5853288" y="4074908"/>
            <a:ext cx="1" cy="553862"/>
          </a:xfrm>
          <a:prstGeom prst="line">
            <a:avLst/>
          </a:prstGeom>
          <a:ln w="76200">
            <a:solidFill>
              <a:srgbClr val="00FDFF"/>
            </a:solidFill>
            <a:bevel/>
            <a:headEnd type="triangle"/>
            <a:tailEnd type="triangle"/>
          </a:ln>
        </p:spPr>
        <p:txBody>
          <a:bodyPr tIns="45720" bIns="45720"/>
          <a:lstStyle/>
          <a:p>
            <a:pPr defTabSz="457200">
              <a:defRPr sz="2400"/>
            </a:pPr>
            <a:endParaRPr sz="1200"/>
          </a:p>
        </p:txBody>
      </p:sp>
      <p:sp>
        <p:nvSpPr>
          <p:cNvPr id="7" name="线条">
            <a:extLst>
              <a:ext uri="{FF2B5EF4-FFF2-40B4-BE49-F238E27FC236}">
                <a16:creationId xmlns:a16="http://schemas.microsoft.com/office/drawing/2014/main" id="{3EAA846F-9386-91EF-088E-40224B6739E3}"/>
              </a:ext>
            </a:extLst>
          </p:cNvPr>
          <p:cNvSpPr/>
          <p:nvPr/>
        </p:nvSpPr>
        <p:spPr>
          <a:xfrm flipV="1">
            <a:off x="6551506" y="4486573"/>
            <a:ext cx="577836" cy="2498"/>
          </a:xfrm>
          <a:prstGeom prst="line">
            <a:avLst/>
          </a:prstGeom>
          <a:ln w="76200">
            <a:solidFill>
              <a:srgbClr val="00FDFF"/>
            </a:solidFill>
            <a:bevel/>
            <a:headEnd type="triangle"/>
            <a:tailEnd type="triangle"/>
          </a:ln>
        </p:spPr>
        <p:txBody>
          <a:bodyPr tIns="45720" bIns="45720"/>
          <a:lstStyle/>
          <a:p>
            <a:pPr defTabSz="457200">
              <a:defRPr sz="2400"/>
            </a:pPr>
            <a:endParaRPr sz="1200"/>
          </a:p>
        </p:txBody>
      </p:sp>
      <p:sp>
        <p:nvSpPr>
          <p:cNvPr id="8" name="线条">
            <a:extLst>
              <a:ext uri="{FF2B5EF4-FFF2-40B4-BE49-F238E27FC236}">
                <a16:creationId xmlns:a16="http://schemas.microsoft.com/office/drawing/2014/main" id="{5D17AD72-498C-86B2-C0BB-EB09F753C6D1}"/>
              </a:ext>
            </a:extLst>
          </p:cNvPr>
          <p:cNvSpPr/>
          <p:nvPr/>
        </p:nvSpPr>
        <p:spPr>
          <a:xfrm flipV="1">
            <a:off x="5947834" y="4489071"/>
            <a:ext cx="559927" cy="6731"/>
          </a:xfrm>
          <a:prstGeom prst="line">
            <a:avLst/>
          </a:prstGeom>
          <a:ln w="76200">
            <a:solidFill>
              <a:srgbClr val="00FDFF"/>
            </a:solidFill>
            <a:bevel/>
            <a:headEnd type="triangle"/>
            <a:tailEnd type="triangle"/>
          </a:ln>
        </p:spPr>
        <p:txBody>
          <a:bodyPr tIns="45720" bIns="45720"/>
          <a:lstStyle/>
          <a:p>
            <a:pPr defTabSz="457200">
              <a:defRPr sz="2400"/>
            </a:pPr>
            <a:endParaRPr sz="1200" dirty="0"/>
          </a:p>
        </p:txBody>
      </p:sp>
      <p:sp>
        <p:nvSpPr>
          <p:cNvPr id="9" name="线条">
            <a:extLst>
              <a:ext uri="{FF2B5EF4-FFF2-40B4-BE49-F238E27FC236}">
                <a16:creationId xmlns:a16="http://schemas.microsoft.com/office/drawing/2014/main" id="{33CA6652-4100-1040-9670-D686A6EACB67}"/>
              </a:ext>
            </a:extLst>
          </p:cNvPr>
          <p:cNvSpPr/>
          <p:nvPr/>
        </p:nvSpPr>
        <p:spPr>
          <a:xfrm flipV="1">
            <a:off x="5947833" y="4598042"/>
            <a:ext cx="1214962" cy="23544"/>
          </a:xfrm>
          <a:prstGeom prst="line">
            <a:avLst/>
          </a:prstGeom>
          <a:ln w="76200">
            <a:solidFill>
              <a:srgbClr val="00FDFF"/>
            </a:solidFill>
            <a:bevel/>
            <a:headEnd type="triangle"/>
            <a:tailEnd type="triangle"/>
          </a:ln>
        </p:spPr>
        <p:txBody>
          <a:bodyPr tIns="45720" bIns="45720"/>
          <a:lstStyle/>
          <a:p>
            <a:pPr defTabSz="457200">
              <a:defRPr sz="2400"/>
            </a:pPr>
            <a:endParaRPr sz="1200" dirty="0"/>
          </a:p>
        </p:txBody>
      </p:sp>
      <p:sp>
        <p:nvSpPr>
          <p:cNvPr id="10" name="IP">
            <a:extLst>
              <a:ext uri="{FF2B5EF4-FFF2-40B4-BE49-F238E27FC236}">
                <a16:creationId xmlns:a16="http://schemas.microsoft.com/office/drawing/2014/main" id="{71134685-F942-C051-F74F-7031A128E515}"/>
              </a:ext>
            </a:extLst>
          </p:cNvPr>
          <p:cNvSpPr txBox="1"/>
          <p:nvPr/>
        </p:nvSpPr>
        <p:spPr>
          <a:xfrm>
            <a:off x="7642796" y="4074908"/>
            <a:ext cx="266420" cy="196208"/>
          </a:xfrm>
          <a:prstGeom prst="rect">
            <a:avLst/>
          </a:prstGeom>
          <a:solidFill>
            <a:srgbClr val="FFFFFF"/>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r>
              <a:rPr sz="675" dirty="0"/>
              <a:t>IP</a:t>
            </a:r>
          </a:p>
        </p:txBody>
      </p:sp>
      <p:sp>
        <p:nvSpPr>
          <p:cNvPr id="11" name="圆形">
            <a:extLst>
              <a:ext uri="{FF2B5EF4-FFF2-40B4-BE49-F238E27FC236}">
                <a16:creationId xmlns:a16="http://schemas.microsoft.com/office/drawing/2014/main" id="{D1319A21-28D7-55D6-9458-6485DC7BCB38}"/>
              </a:ext>
            </a:extLst>
          </p:cNvPr>
          <p:cNvSpPr/>
          <p:nvPr/>
        </p:nvSpPr>
        <p:spPr>
          <a:xfrm>
            <a:off x="7451513" y="3947907"/>
            <a:ext cx="127001" cy="127001"/>
          </a:xfrm>
          <a:prstGeom prst="ellipse">
            <a:avLst/>
          </a:prstGeom>
          <a:solidFill>
            <a:srgbClr val="FFFFFF"/>
          </a:solidFill>
          <a:ln w="12700">
            <a:miter lim="400000"/>
          </a:ln>
          <a:effectLst>
            <a:outerShdw blurRad="76200" dist="38100" dir="5400000" rotWithShape="0">
              <a:srgbClr val="000000">
                <a:alpha val="35000"/>
              </a:srgbClr>
            </a:outerShdw>
          </a:effectLst>
        </p:spPr>
        <p:txBody>
          <a:bodyPr tIns="45720" bIns="45720" anchor="ctr"/>
          <a:lstStyle/>
          <a:p>
            <a:endParaRPr sz="675"/>
          </a:p>
        </p:txBody>
      </p:sp>
      <p:sp>
        <p:nvSpPr>
          <p:cNvPr id="12" name="100 µm YAG:Ce">
            <a:extLst>
              <a:ext uri="{FF2B5EF4-FFF2-40B4-BE49-F238E27FC236}">
                <a16:creationId xmlns:a16="http://schemas.microsoft.com/office/drawing/2014/main" id="{9DA25A28-E678-E1DA-8332-AE6E4430C0B4}"/>
              </a:ext>
            </a:extLst>
          </p:cNvPr>
          <p:cNvSpPr txBox="1"/>
          <p:nvPr/>
        </p:nvSpPr>
        <p:spPr>
          <a:xfrm>
            <a:off x="3393596" y="4050689"/>
            <a:ext cx="816249" cy="19620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a:defRPr>
                <a:solidFill>
                  <a:srgbClr val="FFFFFF"/>
                </a:solidFill>
              </a:defRPr>
            </a:lvl1pPr>
          </a:lstStyle>
          <a:p>
            <a:r>
              <a:rPr sz="675" dirty="0"/>
              <a:t>100 µm </a:t>
            </a:r>
            <a:r>
              <a:rPr sz="675" dirty="0" err="1"/>
              <a:t>YAG:Ce</a:t>
            </a:r>
            <a:endParaRPr sz="675" dirty="0"/>
          </a:p>
        </p:txBody>
      </p:sp>
      <p:sp>
        <p:nvSpPr>
          <p:cNvPr id="13" name="motorized PMQs">
            <a:extLst>
              <a:ext uri="{FF2B5EF4-FFF2-40B4-BE49-F238E27FC236}">
                <a16:creationId xmlns:a16="http://schemas.microsoft.com/office/drawing/2014/main" id="{CBBD17CE-1B78-22BA-9CB5-2DF4062C8F05}"/>
              </a:ext>
            </a:extLst>
          </p:cNvPr>
          <p:cNvSpPr txBox="1"/>
          <p:nvPr/>
        </p:nvSpPr>
        <p:spPr>
          <a:xfrm>
            <a:off x="6379210" y="928297"/>
            <a:ext cx="800219" cy="196208"/>
          </a:xfrm>
          <a:prstGeom prst="rect">
            <a:avLst/>
          </a:prstGeom>
          <a:solidFill>
            <a:srgbClr val="FFFFFF"/>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r>
              <a:rPr lang="en-US" sz="675" dirty="0"/>
              <a:t>IR spectrometer</a:t>
            </a:r>
            <a:endParaRPr sz="675" dirty="0"/>
          </a:p>
        </p:txBody>
      </p:sp>
      <p:sp>
        <p:nvSpPr>
          <p:cNvPr id="14" name="矩形 13">
            <a:extLst>
              <a:ext uri="{FF2B5EF4-FFF2-40B4-BE49-F238E27FC236}">
                <a16:creationId xmlns:a16="http://schemas.microsoft.com/office/drawing/2014/main" id="{2A078F40-90BF-D485-8D2B-9EFDCD4A2484}"/>
              </a:ext>
            </a:extLst>
          </p:cNvPr>
          <p:cNvSpPr/>
          <p:nvPr/>
        </p:nvSpPr>
        <p:spPr>
          <a:xfrm>
            <a:off x="9995557" y="4028707"/>
            <a:ext cx="713705" cy="369332"/>
          </a:xfrm>
          <a:prstGeom prst="rect">
            <a:avLst/>
          </a:prstGeom>
          <a:solidFill>
            <a:srgbClr val="FFFFFF"/>
          </a:solidFill>
          <a:ln w="508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
        <p:nvSpPr>
          <p:cNvPr id="15" name="矩形 14">
            <a:extLst>
              <a:ext uri="{FF2B5EF4-FFF2-40B4-BE49-F238E27FC236}">
                <a16:creationId xmlns:a16="http://schemas.microsoft.com/office/drawing/2014/main" id="{DA9995B3-49A3-B533-2977-0557C788527E}"/>
              </a:ext>
            </a:extLst>
          </p:cNvPr>
          <p:cNvSpPr/>
          <p:nvPr/>
        </p:nvSpPr>
        <p:spPr>
          <a:xfrm>
            <a:off x="9988344" y="2173827"/>
            <a:ext cx="1118383" cy="369332"/>
          </a:xfrm>
          <a:prstGeom prst="rect">
            <a:avLst/>
          </a:prstGeom>
          <a:solidFill>
            <a:srgbClr val="FFFFFF"/>
          </a:solidFill>
          <a:ln w="508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
        <p:nvSpPr>
          <p:cNvPr id="4" name="50.5 MeV e- beam…">
            <a:extLst>
              <a:ext uri="{FF2B5EF4-FFF2-40B4-BE49-F238E27FC236}">
                <a16:creationId xmlns:a16="http://schemas.microsoft.com/office/drawing/2014/main" id="{B11C573A-28F6-0E82-463A-8BF0AFF088E9}"/>
              </a:ext>
            </a:extLst>
          </p:cNvPr>
          <p:cNvSpPr txBox="1"/>
          <p:nvPr/>
        </p:nvSpPr>
        <p:spPr>
          <a:xfrm>
            <a:off x="9961874" y="4065478"/>
            <a:ext cx="2164345" cy="30008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r>
              <a:rPr sz="675" dirty="0">
                <a:solidFill>
                  <a:srgbClr val="00B050"/>
                </a:solidFill>
              </a:rPr>
              <a:t>50.5 MeV e-beam</a:t>
            </a:r>
          </a:p>
          <a:p>
            <a:r>
              <a:rPr sz="675" dirty="0">
                <a:solidFill>
                  <a:srgbClr val="00B050"/>
                </a:solidFill>
              </a:rPr>
              <a:t>~0.2% energy spread (use slit)</a:t>
            </a:r>
          </a:p>
        </p:txBody>
      </p:sp>
      <p:sp>
        <p:nvSpPr>
          <p:cNvPr id="16" name="50.5 MeV e- beam…">
            <a:extLst>
              <a:ext uri="{FF2B5EF4-FFF2-40B4-BE49-F238E27FC236}">
                <a16:creationId xmlns:a16="http://schemas.microsoft.com/office/drawing/2014/main" id="{4A46B273-B2AE-099B-E458-44D5AF90CA5A}"/>
              </a:ext>
            </a:extLst>
          </p:cNvPr>
          <p:cNvSpPr txBox="1"/>
          <p:nvPr/>
        </p:nvSpPr>
        <p:spPr>
          <a:xfrm>
            <a:off x="9781793" y="1925420"/>
            <a:ext cx="2344426" cy="19620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p>
            <a:r>
              <a:rPr lang="en-US" sz="675" dirty="0" err="1">
                <a:solidFill>
                  <a:srgbClr val="4C68C2"/>
                </a:solidFill>
              </a:rPr>
              <a:t>Ti:Sa</a:t>
            </a:r>
            <a:r>
              <a:rPr lang="en-US" sz="675" dirty="0">
                <a:solidFill>
                  <a:srgbClr val="4C68C2"/>
                </a:solidFill>
              </a:rPr>
              <a:t> laser ~10-20mJ, ~68fs</a:t>
            </a:r>
            <a:endParaRPr sz="675" dirty="0">
              <a:solidFill>
                <a:srgbClr val="4C68C2"/>
              </a:solidFill>
            </a:endParaRPr>
          </a:p>
        </p:txBody>
      </p:sp>
      <p:sp>
        <p:nvSpPr>
          <p:cNvPr id="17" name="CO2 laser">
            <a:extLst>
              <a:ext uri="{FF2B5EF4-FFF2-40B4-BE49-F238E27FC236}">
                <a16:creationId xmlns:a16="http://schemas.microsoft.com/office/drawing/2014/main" id="{7B59CA8E-CA12-1972-A8EF-1366813199AD}"/>
              </a:ext>
            </a:extLst>
          </p:cNvPr>
          <p:cNvSpPr txBox="1"/>
          <p:nvPr/>
        </p:nvSpPr>
        <p:spPr>
          <a:xfrm>
            <a:off x="4421521" y="945573"/>
            <a:ext cx="574196" cy="196208"/>
          </a:xfrm>
          <a:prstGeom prst="rect">
            <a:avLst/>
          </a:prstGeom>
          <a:solidFill>
            <a:srgbClr val="FFFFFF"/>
          </a:solid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45720" bIns="45720">
            <a:spAutoFit/>
          </a:bodyPr>
          <a:lstStyle/>
          <a:p>
            <a:r>
              <a:rPr sz="675" dirty="0"/>
              <a:t>CO2 laser</a:t>
            </a:r>
          </a:p>
        </p:txBody>
      </p:sp>
    </p:spTree>
    <p:extLst>
      <p:ext uri="{BB962C8B-B14F-4D97-AF65-F5344CB8AC3E}">
        <p14:creationId xmlns:p14="http://schemas.microsoft.com/office/powerpoint/2010/main" val="333614329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1.7 µm resolving power measured using the 2000 mesh TEM grid"/>
          <p:cNvSpPr txBox="1">
            <a:spLocks noGrp="1"/>
          </p:cNvSpPr>
          <p:nvPr>
            <p:ph type="title"/>
          </p:nvPr>
        </p:nvSpPr>
        <p:spPr>
          <a:xfrm>
            <a:off x="127000" y="430781"/>
            <a:ext cx="11679581" cy="332399"/>
          </a:xfrm>
          <a:prstGeom prst="rect">
            <a:avLst/>
          </a:prstGeom>
        </p:spPr>
        <p:txBody>
          <a:bodyPr/>
          <a:lstStyle>
            <a:lvl1pPr indent="101600"/>
          </a:lstStyle>
          <a:p>
            <a:r>
              <a:rPr lang="en-US" dirty="0"/>
              <a:t>R</a:t>
            </a:r>
            <a:r>
              <a:rPr dirty="0"/>
              <a:t>esolving power measured using the TEM</a:t>
            </a:r>
            <a:r>
              <a:rPr lang="en-US" dirty="0"/>
              <a:t> grids</a:t>
            </a:r>
            <a:endParaRPr dirty="0"/>
          </a:p>
        </p:txBody>
      </p:sp>
      <p:sp>
        <p:nvSpPr>
          <p:cNvPr id="131" name="幻灯片编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48</a:t>
            </a:fld>
            <a:endParaRPr/>
          </a:p>
        </p:txBody>
      </p:sp>
      <p:sp>
        <p:nvSpPr>
          <p:cNvPr id="9" name="CCD pixel size: 5.86 µm…">
            <a:extLst>
              <a:ext uri="{FF2B5EF4-FFF2-40B4-BE49-F238E27FC236}">
                <a16:creationId xmlns:a16="http://schemas.microsoft.com/office/drawing/2014/main" id="{806224E6-507A-D145-B172-3BED9053248D}"/>
              </a:ext>
            </a:extLst>
          </p:cNvPr>
          <p:cNvSpPr txBox="1"/>
          <p:nvPr/>
        </p:nvSpPr>
        <p:spPr>
          <a:xfrm>
            <a:off x="6231761" y="4486140"/>
            <a:ext cx="5901616" cy="143885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spcBef>
                <a:spcPts val="300"/>
              </a:spcBef>
              <a:defRPr sz="4000"/>
            </a:pPr>
            <a:r>
              <a:rPr sz="2000" dirty="0"/>
              <a:t>Overall magnification (e- beam + optical): ~1</a:t>
            </a:r>
            <a:r>
              <a:rPr lang="en-US" sz="2000" dirty="0"/>
              <a:t>7</a:t>
            </a:r>
            <a:r>
              <a:rPr sz="2000" dirty="0"/>
              <a:t>.</a:t>
            </a:r>
            <a:r>
              <a:rPr lang="en-US" sz="2000" dirty="0"/>
              <a:t>8</a:t>
            </a:r>
            <a:r>
              <a:rPr sz="2000" dirty="0"/>
              <a:t>x </a:t>
            </a:r>
          </a:p>
          <a:p>
            <a:pPr>
              <a:spcBef>
                <a:spcPts val="300"/>
              </a:spcBef>
              <a:defRPr sz="4000"/>
            </a:pPr>
            <a:r>
              <a:rPr sz="2000" dirty="0"/>
              <a:t>Optical magnification: </a:t>
            </a:r>
            <a:r>
              <a:rPr lang="en-US" sz="2000" dirty="0"/>
              <a:t>~4.8</a:t>
            </a:r>
            <a:r>
              <a:rPr sz="2000" dirty="0"/>
              <a:t>x</a:t>
            </a:r>
          </a:p>
          <a:p>
            <a:pPr>
              <a:spcBef>
                <a:spcPts val="300"/>
              </a:spcBef>
              <a:defRPr sz="4000" b="1">
                <a:solidFill>
                  <a:srgbClr val="009051"/>
                </a:solidFill>
              </a:defRPr>
            </a:pPr>
            <a:r>
              <a:rPr sz="2000" dirty="0"/>
              <a:t>PMQ e- beam magnification: 3.7x </a:t>
            </a:r>
            <a:endParaRPr lang="en-US" sz="2000" dirty="0"/>
          </a:p>
          <a:p>
            <a:pPr>
              <a:spcBef>
                <a:spcPts val="300"/>
              </a:spcBef>
              <a:defRPr sz="4000" b="1">
                <a:solidFill>
                  <a:srgbClr val="009051"/>
                </a:solidFill>
              </a:defRPr>
            </a:pPr>
            <a:r>
              <a:rPr lang="en-US" altLang="zh-CN" sz="2000" b="1" dirty="0"/>
              <a:t>Resolving power: ~3.2 µm</a:t>
            </a:r>
          </a:p>
        </p:txBody>
      </p:sp>
      <p:pic>
        <p:nvPicPr>
          <p:cNvPr id="5" name="图片 4" descr="图片包含 游戏机, 灯光&#10;&#10;描述已自动生成">
            <a:extLst>
              <a:ext uri="{FF2B5EF4-FFF2-40B4-BE49-F238E27FC236}">
                <a16:creationId xmlns:a16="http://schemas.microsoft.com/office/drawing/2014/main" id="{089ACF42-40B8-EC7A-ECED-2D5268C807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65"/>
          <a:stretch/>
        </p:blipFill>
        <p:spPr>
          <a:xfrm>
            <a:off x="157480" y="958315"/>
            <a:ext cx="2473013" cy="5772970"/>
          </a:xfrm>
          <a:prstGeom prst="rect">
            <a:avLst/>
          </a:prstGeom>
        </p:spPr>
      </p:pic>
      <p:pic>
        <p:nvPicPr>
          <p:cNvPr id="4" name="图片 3" descr="图片包含 游戏机, 淋浴, 灯光, 门&#10;&#10;描述已自动生成">
            <a:extLst>
              <a:ext uri="{FF2B5EF4-FFF2-40B4-BE49-F238E27FC236}">
                <a16:creationId xmlns:a16="http://schemas.microsoft.com/office/drawing/2014/main" id="{B10842AE-34BF-90BC-8960-6507E13E8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194" y="955493"/>
            <a:ext cx="2697726" cy="5658062"/>
          </a:xfrm>
          <a:prstGeom prst="rect">
            <a:avLst/>
          </a:prstGeom>
        </p:spPr>
      </p:pic>
      <p:sp>
        <p:nvSpPr>
          <p:cNvPr id="8" name="矩形 7">
            <a:extLst>
              <a:ext uri="{FF2B5EF4-FFF2-40B4-BE49-F238E27FC236}">
                <a16:creationId xmlns:a16="http://schemas.microsoft.com/office/drawing/2014/main" id="{03F139A2-376B-1CE5-9E69-C526670BA2A7}"/>
              </a:ext>
            </a:extLst>
          </p:cNvPr>
          <p:cNvSpPr/>
          <p:nvPr/>
        </p:nvSpPr>
        <p:spPr>
          <a:xfrm>
            <a:off x="3454114" y="5567114"/>
            <a:ext cx="2426677" cy="1092607"/>
          </a:xfrm>
          <a:prstGeom prst="rect">
            <a:avLst/>
          </a:prstGeom>
        </p:spPr>
        <p:txBody>
          <a:bodyPr wrap="square">
            <a:spAutoFit/>
          </a:bodyPr>
          <a:lstStyle/>
          <a:p>
            <a:pPr>
              <a:spcBef>
                <a:spcPts val="300"/>
              </a:spcBef>
              <a:defRPr sz="4000"/>
            </a:pPr>
            <a:r>
              <a:rPr lang="en-US" altLang="zh-CN" sz="2000" dirty="0">
                <a:solidFill>
                  <a:schemeClr val="bg1"/>
                </a:solidFill>
              </a:rPr>
              <a:t>2000-mesh </a:t>
            </a:r>
          </a:p>
          <a:p>
            <a:pPr>
              <a:spcBef>
                <a:spcPts val="300"/>
              </a:spcBef>
              <a:defRPr sz="4000"/>
            </a:pPr>
            <a:r>
              <a:rPr lang="en-US" altLang="zh-CN" sz="2000" dirty="0">
                <a:solidFill>
                  <a:schemeClr val="bg1"/>
                </a:solidFill>
              </a:rPr>
              <a:t>Bar width 5 µm</a:t>
            </a:r>
          </a:p>
          <a:p>
            <a:pPr>
              <a:spcBef>
                <a:spcPts val="300"/>
              </a:spcBef>
              <a:defRPr sz="4000"/>
            </a:pPr>
            <a:r>
              <a:rPr lang="en-US" altLang="zh-CN" sz="2000" dirty="0">
                <a:solidFill>
                  <a:schemeClr val="bg1"/>
                </a:solidFill>
              </a:rPr>
              <a:t>Hole width 7.5 µm</a:t>
            </a:r>
          </a:p>
        </p:txBody>
      </p:sp>
      <p:sp>
        <p:nvSpPr>
          <p:cNvPr id="11" name="矩形 10">
            <a:extLst>
              <a:ext uri="{FF2B5EF4-FFF2-40B4-BE49-F238E27FC236}">
                <a16:creationId xmlns:a16="http://schemas.microsoft.com/office/drawing/2014/main" id="{4C401127-3474-7997-8171-6B82B9A8C5F4}"/>
              </a:ext>
            </a:extLst>
          </p:cNvPr>
          <p:cNvSpPr/>
          <p:nvPr/>
        </p:nvSpPr>
        <p:spPr>
          <a:xfrm>
            <a:off x="301735" y="5567114"/>
            <a:ext cx="2426677" cy="1092607"/>
          </a:xfrm>
          <a:prstGeom prst="rect">
            <a:avLst/>
          </a:prstGeom>
        </p:spPr>
        <p:txBody>
          <a:bodyPr wrap="square">
            <a:spAutoFit/>
          </a:bodyPr>
          <a:lstStyle/>
          <a:p>
            <a:pPr>
              <a:spcBef>
                <a:spcPts val="300"/>
              </a:spcBef>
              <a:defRPr sz="4000"/>
            </a:pPr>
            <a:r>
              <a:rPr lang="en-US" altLang="zh-CN" sz="2000" dirty="0">
                <a:solidFill>
                  <a:schemeClr val="bg1"/>
                </a:solidFill>
              </a:rPr>
              <a:t>400-mesh </a:t>
            </a:r>
          </a:p>
          <a:p>
            <a:pPr>
              <a:spcBef>
                <a:spcPts val="300"/>
              </a:spcBef>
              <a:defRPr sz="4000"/>
            </a:pPr>
            <a:r>
              <a:rPr lang="en-US" altLang="zh-CN" sz="2000" dirty="0">
                <a:solidFill>
                  <a:schemeClr val="bg1"/>
                </a:solidFill>
              </a:rPr>
              <a:t>Bar width 20 µm</a:t>
            </a:r>
          </a:p>
          <a:p>
            <a:pPr>
              <a:spcBef>
                <a:spcPts val="300"/>
              </a:spcBef>
              <a:defRPr sz="4000"/>
            </a:pPr>
            <a:r>
              <a:rPr lang="en-US" altLang="zh-CN" sz="2000" dirty="0">
                <a:solidFill>
                  <a:schemeClr val="bg1"/>
                </a:solidFill>
              </a:rPr>
              <a:t>Hole width 37 µm</a:t>
            </a:r>
          </a:p>
        </p:txBody>
      </p:sp>
      <p:pic>
        <p:nvPicPr>
          <p:cNvPr id="13" name="图片 12" descr="图表, 折线图&#10;&#10;描述已自动生成">
            <a:extLst>
              <a:ext uri="{FF2B5EF4-FFF2-40B4-BE49-F238E27FC236}">
                <a16:creationId xmlns:a16="http://schemas.microsoft.com/office/drawing/2014/main" id="{7B594EBE-49B6-0DDF-1755-4904DF8B1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3788" y="1367346"/>
            <a:ext cx="3293844" cy="2832736"/>
          </a:xfrm>
          <a:prstGeom prst="rect">
            <a:avLst/>
          </a:prstGeom>
        </p:spPr>
      </p:pic>
      <p:cxnSp>
        <p:nvCxnSpPr>
          <p:cNvPr id="15" name="直线连接符 14">
            <a:extLst>
              <a:ext uri="{FF2B5EF4-FFF2-40B4-BE49-F238E27FC236}">
                <a16:creationId xmlns:a16="http://schemas.microsoft.com/office/drawing/2014/main" id="{13838957-F64D-DB03-4A40-8A171170A9F3}"/>
              </a:ext>
            </a:extLst>
          </p:cNvPr>
          <p:cNvCxnSpPr>
            <a:cxnSpLocks/>
          </p:cNvCxnSpPr>
          <p:nvPr/>
        </p:nvCxnSpPr>
        <p:spPr>
          <a:xfrm>
            <a:off x="4496820" y="2319950"/>
            <a:ext cx="90578" cy="51759"/>
          </a:xfrm>
          <a:prstGeom prst="line">
            <a:avLst/>
          </a:prstGeom>
          <a:noFill/>
          <a:ln w="19050" cap="flat">
            <a:solidFill>
              <a:schemeClr val="accent6"/>
            </a:solidFill>
            <a:prstDash val="solid"/>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28062780"/>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幻灯片编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49</a:t>
            </a:fld>
            <a:endParaRPr/>
          </a:p>
        </p:txBody>
      </p:sp>
      <p:sp>
        <p:nvSpPr>
          <p:cNvPr id="2" name="Ti:S pulse length &gt;70 fs…">
            <a:extLst>
              <a:ext uri="{FF2B5EF4-FFF2-40B4-BE49-F238E27FC236}">
                <a16:creationId xmlns:a16="http://schemas.microsoft.com/office/drawing/2014/main" id="{D2C5188F-FB8A-AECA-236B-E2C7E2191560}"/>
              </a:ext>
            </a:extLst>
          </p:cNvPr>
          <p:cNvSpPr txBox="1"/>
          <p:nvPr/>
        </p:nvSpPr>
        <p:spPr>
          <a:xfrm>
            <a:off x="8235869" y="997912"/>
            <a:ext cx="3681811" cy="1477328"/>
          </a:xfrm>
          <a:prstGeom prst="rect">
            <a:avLst/>
          </a:prstGeom>
          <a:solidFill>
            <a:schemeClr val="bg1"/>
          </a:solid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just">
              <a:buSzPct val="150000"/>
              <a:defRPr sz="4000"/>
            </a:pPr>
            <a:r>
              <a:rPr lang="en-US" sz="1500" b="1" dirty="0" err="1"/>
              <a:t>Ti:Sa</a:t>
            </a:r>
            <a:r>
              <a:rPr lang="en-US" sz="1500" b="1" dirty="0"/>
              <a:t> Laser Parameters</a:t>
            </a:r>
          </a:p>
          <a:p>
            <a:pPr marL="198438" indent="-198438" algn="just">
              <a:buSzPct val="150000"/>
              <a:buChar char="•"/>
              <a:defRPr sz="4000"/>
            </a:pPr>
            <a:r>
              <a:rPr lang="en-US" sz="1500" dirty="0"/>
              <a:t>P</a:t>
            </a:r>
            <a:r>
              <a:rPr sz="1500" dirty="0"/>
              <a:t>ulse length </a:t>
            </a:r>
            <a:r>
              <a:rPr lang="en-US" sz="1500" dirty="0"/>
              <a:t>~68</a:t>
            </a:r>
            <a:r>
              <a:rPr sz="1500" dirty="0"/>
              <a:t> fs</a:t>
            </a:r>
            <a:r>
              <a:rPr lang="en-US" sz="1500" dirty="0"/>
              <a:t> </a:t>
            </a:r>
          </a:p>
          <a:p>
            <a:pPr marL="198438" indent="-198438" algn="just">
              <a:buSzPct val="150000"/>
              <a:buChar char="•"/>
              <a:defRPr sz="4000"/>
            </a:pPr>
            <a:r>
              <a:rPr lang="en-US" sz="1500" dirty="0"/>
              <a:t>Energy: ~12 </a:t>
            </a:r>
            <a:r>
              <a:rPr lang="en-US" sz="1500" dirty="0" err="1"/>
              <a:t>mJ</a:t>
            </a:r>
            <a:r>
              <a:rPr lang="en-US" sz="1500" dirty="0"/>
              <a:t> on target</a:t>
            </a:r>
          </a:p>
          <a:p>
            <a:pPr marL="198438" indent="-198438" algn="just">
              <a:buSzPct val="150000"/>
              <a:buChar char="•"/>
              <a:defRPr sz="4000"/>
            </a:pPr>
            <a:r>
              <a:rPr lang="en-US" sz="1500" dirty="0"/>
              <a:t>Spot size ~50</a:t>
            </a:r>
            <a:r>
              <a:rPr lang="en-US" altLang="zh-CN" sz="1500" dirty="0"/>
              <a:t> µm FWHM</a:t>
            </a:r>
          </a:p>
          <a:p>
            <a:pPr marL="198438" indent="-198438" algn="just">
              <a:buSzPct val="150000"/>
              <a:buChar char="•"/>
              <a:defRPr sz="4000"/>
            </a:pPr>
            <a:endParaRPr lang="en-US" altLang="zh-CN" sz="1500" dirty="0"/>
          </a:p>
          <a:p>
            <a:pPr algn="just">
              <a:buSzPct val="150000"/>
              <a:defRPr sz="4000"/>
            </a:pPr>
            <a:r>
              <a:rPr lang="en-US" altLang="zh-CN" sz="1500" b="1" dirty="0"/>
              <a:t>Gas: </a:t>
            </a:r>
            <a:r>
              <a:rPr lang="en-US" altLang="zh-CN" sz="1500" b="1" dirty="0">
                <a:solidFill>
                  <a:schemeClr val="accent6">
                    <a:lumMod val="75000"/>
                  </a:schemeClr>
                </a:solidFill>
              </a:rPr>
              <a:t>He</a:t>
            </a:r>
            <a:r>
              <a:rPr lang="en-US" altLang="zh-CN" sz="1500" b="1" dirty="0"/>
              <a:t>, </a:t>
            </a:r>
            <a:r>
              <a:rPr lang="en-US" altLang="zh-CN" sz="1500" dirty="0"/>
              <a:t>50psig</a:t>
            </a:r>
          </a:p>
        </p:txBody>
      </p:sp>
      <p:sp>
        <p:nvSpPr>
          <p:cNvPr id="6" name="Synchronization and overlapping">
            <a:extLst>
              <a:ext uri="{FF2B5EF4-FFF2-40B4-BE49-F238E27FC236}">
                <a16:creationId xmlns:a16="http://schemas.microsoft.com/office/drawing/2014/main" id="{10EE2713-171E-04A7-5D7D-D14559651B30}"/>
              </a:ext>
            </a:extLst>
          </p:cNvPr>
          <p:cNvSpPr txBox="1">
            <a:spLocks noGrp="1"/>
          </p:cNvSpPr>
          <p:nvPr>
            <p:ph type="title"/>
          </p:nvPr>
        </p:nvSpPr>
        <p:spPr>
          <a:xfrm>
            <a:off x="127000" y="430781"/>
            <a:ext cx="11049000" cy="332399"/>
          </a:xfrm>
          <a:prstGeom prst="rect">
            <a:avLst/>
          </a:prstGeom>
        </p:spPr>
        <p:txBody>
          <a:bodyPr/>
          <a:lstStyle>
            <a:lvl1pPr indent="101600"/>
          </a:lstStyle>
          <a:p>
            <a:r>
              <a:rPr lang="en-US" dirty="0"/>
              <a:t>Ionization front measured using optical shadowgraph </a:t>
            </a:r>
            <a:endParaRPr dirty="0"/>
          </a:p>
        </p:txBody>
      </p:sp>
      <p:pic>
        <p:nvPicPr>
          <p:cNvPr id="8" name="图片 7" descr="图片包含 文本&#10;&#10;描述已自动生成">
            <a:extLst>
              <a:ext uri="{FF2B5EF4-FFF2-40B4-BE49-F238E27FC236}">
                <a16:creationId xmlns:a16="http://schemas.microsoft.com/office/drawing/2014/main" id="{967DE5F2-6A28-A686-4C58-55C5D30A20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00" y="1002030"/>
            <a:ext cx="3886200" cy="1457325"/>
          </a:xfrm>
          <a:prstGeom prst="rect">
            <a:avLst/>
          </a:prstGeom>
        </p:spPr>
      </p:pic>
      <p:pic>
        <p:nvPicPr>
          <p:cNvPr id="10" name="图片 9" descr="图片包含 文本&#10;&#10;描述已自动生成">
            <a:extLst>
              <a:ext uri="{FF2B5EF4-FFF2-40B4-BE49-F238E27FC236}">
                <a16:creationId xmlns:a16="http://schemas.microsoft.com/office/drawing/2014/main" id="{BCFA97F6-AD71-4689-B071-868435E3AA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00" y="2103689"/>
            <a:ext cx="3886200" cy="1457325"/>
          </a:xfrm>
          <a:prstGeom prst="rect">
            <a:avLst/>
          </a:prstGeom>
        </p:spPr>
      </p:pic>
      <p:pic>
        <p:nvPicPr>
          <p:cNvPr id="12" name="图片 11" descr="图片包含 文本&#10;&#10;描述已自动生成">
            <a:extLst>
              <a:ext uri="{FF2B5EF4-FFF2-40B4-BE49-F238E27FC236}">
                <a16:creationId xmlns:a16="http://schemas.microsoft.com/office/drawing/2014/main" id="{D9C68B80-736A-4923-65C7-93724FD239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000" y="3209769"/>
            <a:ext cx="3886200" cy="1457325"/>
          </a:xfrm>
          <a:prstGeom prst="rect">
            <a:avLst/>
          </a:prstGeom>
        </p:spPr>
      </p:pic>
      <p:pic>
        <p:nvPicPr>
          <p:cNvPr id="14" name="图片 13" descr="图片包含 文本&#10;&#10;描述已自动生成">
            <a:extLst>
              <a:ext uri="{FF2B5EF4-FFF2-40B4-BE49-F238E27FC236}">
                <a16:creationId xmlns:a16="http://schemas.microsoft.com/office/drawing/2014/main" id="{1E95521D-A28A-EDF5-59B2-F6EC2DD9AB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00" y="4309836"/>
            <a:ext cx="3886200" cy="1457325"/>
          </a:xfrm>
          <a:prstGeom prst="rect">
            <a:avLst/>
          </a:prstGeom>
        </p:spPr>
      </p:pic>
      <p:pic>
        <p:nvPicPr>
          <p:cNvPr id="16" name="图片 15" descr="图片包含 文本&#10;&#10;描述已自动生成">
            <a:extLst>
              <a:ext uri="{FF2B5EF4-FFF2-40B4-BE49-F238E27FC236}">
                <a16:creationId xmlns:a16="http://schemas.microsoft.com/office/drawing/2014/main" id="{4E498829-21BC-9434-A0C5-3EF0AF3A15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000" y="5402973"/>
            <a:ext cx="3886200" cy="1457325"/>
          </a:xfrm>
          <a:prstGeom prst="rect">
            <a:avLst/>
          </a:prstGeom>
        </p:spPr>
      </p:pic>
      <p:sp>
        <p:nvSpPr>
          <p:cNvPr id="19" name="文本框 18">
            <a:extLst>
              <a:ext uri="{FF2B5EF4-FFF2-40B4-BE49-F238E27FC236}">
                <a16:creationId xmlns:a16="http://schemas.microsoft.com/office/drawing/2014/main" id="{F7A18906-8195-4146-A9D1-A7326A41361C}"/>
              </a:ext>
            </a:extLst>
          </p:cNvPr>
          <p:cNvSpPr txBox="1"/>
          <p:nvPr/>
        </p:nvSpPr>
        <p:spPr>
          <a:xfrm>
            <a:off x="2406569" y="1651476"/>
            <a:ext cx="1114728"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800" dirty="0">
                <a:solidFill>
                  <a:schemeClr val="bg1"/>
                </a:solidFill>
                <a:sym typeface="Helvetica"/>
              </a:rPr>
              <a:t>T=0.33ps</a:t>
            </a:r>
            <a:endParaRPr lang="zh-CN" altLang="en-US" sz="1800" dirty="0">
              <a:solidFill>
                <a:schemeClr val="bg1"/>
              </a:solidFill>
              <a:sym typeface="Helvetica"/>
            </a:endParaRPr>
          </a:p>
        </p:txBody>
      </p:sp>
      <p:sp>
        <p:nvSpPr>
          <p:cNvPr id="18" name="右箭头 17">
            <a:extLst>
              <a:ext uri="{FF2B5EF4-FFF2-40B4-BE49-F238E27FC236}">
                <a16:creationId xmlns:a16="http://schemas.microsoft.com/office/drawing/2014/main" id="{183BB9B8-2FCB-A78B-996F-CBBAD3B53E0C}"/>
              </a:ext>
            </a:extLst>
          </p:cNvPr>
          <p:cNvSpPr/>
          <p:nvPr/>
        </p:nvSpPr>
        <p:spPr>
          <a:xfrm>
            <a:off x="638986" y="654297"/>
            <a:ext cx="804066" cy="733663"/>
          </a:xfrm>
          <a:prstGeom prst="rightArrow">
            <a:avLst/>
          </a:prstGeom>
          <a:solidFill>
            <a:srgbClr val="00B0F0"/>
          </a:solidFill>
          <a:ln w="50800" cap="flat">
            <a:solidFill>
              <a:srgbClr val="00B0F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ym typeface="Helvetica"/>
            </a:endParaRPr>
          </a:p>
        </p:txBody>
      </p:sp>
      <p:sp>
        <p:nvSpPr>
          <p:cNvPr id="20" name="文本框 19">
            <a:extLst>
              <a:ext uri="{FF2B5EF4-FFF2-40B4-BE49-F238E27FC236}">
                <a16:creationId xmlns:a16="http://schemas.microsoft.com/office/drawing/2014/main" id="{14E3B7C9-C574-5DCA-7E9D-B1DD64DE8176}"/>
              </a:ext>
            </a:extLst>
          </p:cNvPr>
          <p:cNvSpPr txBox="1"/>
          <p:nvPr/>
        </p:nvSpPr>
        <p:spPr>
          <a:xfrm>
            <a:off x="1443051" y="812107"/>
            <a:ext cx="804066"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2000" b="1" dirty="0" err="1">
                <a:solidFill>
                  <a:srgbClr val="00B0F0"/>
                </a:solidFill>
                <a:sym typeface="Helvetica"/>
              </a:rPr>
              <a:t>Ti</a:t>
            </a:r>
            <a:r>
              <a:rPr lang="en-US" altLang="zh-CN" sz="2000" b="1" dirty="0" err="1">
                <a:solidFill>
                  <a:srgbClr val="00B0F0"/>
                </a:solidFill>
              </a:rPr>
              <a:t>:Sa</a:t>
            </a:r>
            <a:endParaRPr lang="zh-CN" altLang="en-US" sz="2000" b="1" dirty="0">
              <a:solidFill>
                <a:srgbClr val="00B0F0"/>
              </a:solidFill>
              <a:sym typeface="Helvetica"/>
            </a:endParaRPr>
          </a:p>
        </p:txBody>
      </p:sp>
      <p:sp>
        <p:nvSpPr>
          <p:cNvPr id="25" name="文本框 24">
            <a:extLst>
              <a:ext uri="{FF2B5EF4-FFF2-40B4-BE49-F238E27FC236}">
                <a16:creationId xmlns:a16="http://schemas.microsoft.com/office/drawing/2014/main" id="{C1DFF753-A620-7B67-813B-6DD97100D675}"/>
              </a:ext>
            </a:extLst>
          </p:cNvPr>
          <p:cNvSpPr txBox="1"/>
          <p:nvPr/>
        </p:nvSpPr>
        <p:spPr>
          <a:xfrm>
            <a:off x="2433619" y="2766500"/>
            <a:ext cx="1114728"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800" dirty="0">
                <a:solidFill>
                  <a:schemeClr val="bg1"/>
                </a:solidFill>
                <a:sym typeface="Helvetica"/>
              </a:rPr>
              <a:t>T=0.67ps</a:t>
            </a:r>
            <a:endParaRPr lang="zh-CN" altLang="en-US" sz="1800" dirty="0">
              <a:solidFill>
                <a:schemeClr val="bg1"/>
              </a:solidFill>
              <a:sym typeface="Helvetica"/>
            </a:endParaRPr>
          </a:p>
        </p:txBody>
      </p:sp>
      <p:sp>
        <p:nvSpPr>
          <p:cNvPr id="26" name="文本框 25">
            <a:extLst>
              <a:ext uri="{FF2B5EF4-FFF2-40B4-BE49-F238E27FC236}">
                <a16:creationId xmlns:a16="http://schemas.microsoft.com/office/drawing/2014/main" id="{B8BA5E2A-29C9-0778-93F5-A4D659A17DED}"/>
              </a:ext>
            </a:extLst>
          </p:cNvPr>
          <p:cNvSpPr txBox="1"/>
          <p:nvPr/>
        </p:nvSpPr>
        <p:spPr>
          <a:xfrm>
            <a:off x="2467529" y="3893068"/>
            <a:ext cx="1114728"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800" dirty="0">
                <a:solidFill>
                  <a:schemeClr val="bg1"/>
                </a:solidFill>
                <a:sym typeface="Helvetica"/>
              </a:rPr>
              <a:t>T=1ps</a:t>
            </a:r>
            <a:endParaRPr lang="zh-CN" altLang="en-US" sz="1800" dirty="0">
              <a:solidFill>
                <a:schemeClr val="bg1"/>
              </a:solidFill>
              <a:sym typeface="Helvetica"/>
            </a:endParaRPr>
          </a:p>
        </p:txBody>
      </p:sp>
      <p:sp>
        <p:nvSpPr>
          <p:cNvPr id="27" name="文本框 26">
            <a:extLst>
              <a:ext uri="{FF2B5EF4-FFF2-40B4-BE49-F238E27FC236}">
                <a16:creationId xmlns:a16="http://schemas.microsoft.com/office/drawing/2014/main" id="{A3A4DDC9-E3F2-A288-352D-E918172DB7B7}"/>
              </a:ext>
            </a:extLst>
          </p:cNvPr>
          <p:cNvSpPr txBox="1"/>
          <p:nvPr/>
        </p:nvSpPr>
        <p:spPr>
          <a:xfrm>
            <a:off x="2350046" y="4990667"/>
            <a:ext cx="1114728"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800" dirty="0">
                <a:solidFill>
                  <a:schemeClr val="bg1"/>
                </a:solidFill>
                <a:sym typeface="Helvetica"/>
              </a:rPr>
              <a:t>T=1.33ps</a:t>
            </a:r>
            <a:endParaRPr lang="zh-CN" altLang="en-US" sz="1800" dirty="0">
              <a:solidFill>
                <a:schemeClr val="bg1"/>
              </a:solidFill>
              <a:sym typeface="Helvetica"/>
            </a:endParaRPr>
          </a:p>
        </p:txBody>
      </p:sp>
      <p:sp>
        <p:nvSpPr>
          <p:cNvPr id="28" name="文本框 27">
            <a:extLst>
              <a:ext uri="{FF2B5EF4-FFF2-40B4-BE49-F238E27FC236}">
                <a16:creationId xmlns:a16="http://schemas.microsoft.com/office/drawing/2014/main" id="{95CD0FD4-BC75-EAB7-A016-7525A6490EEB}"/>
              </a:ext>
            </a:extLst>
          </p:cNvPr>
          <p:cNvSpPr txBox="1"/>
          <p:nvPr/>
        </p:nvSpPr>
        <p:spPr>
          <a:xfrm>
            <a:off x="2430082" y="6106449"/>
            <a:ext cx="1114728"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800" dirty="0">
                <a:solidFill>
                  <a:schemeClr val="bg1"/>
                </a:solidFill>
                <a:sym typeface="Helvetica"/>
              </a:rPr>
              <a:t>T=1.67ps</a:t>
            </a:r>
            <a:endParaRPr lang="zh-CN" altLang="en-US" sz="1800" dirty="0">
              <a:solidFill>
                <a:schemeClr val="bg1"/>
              </a:solidFill>
              <a:sym typeface="Helvetica"/>
            </a:endParaRPr>
          </a:p>
        </p:txBody>
      </p:sp>
      <p:pic>
        <p:nvPicPr>
          <p:cNvPr id="34" name="图片 33" descr="图表, 折线图&#10;&#10;描述已自动生成">
            <a:extLst>
              <a:ext uri="{FF2B5EF4-FFF2-40B4-BE49-F238E27FC236}">
                <a16:creationId xmlns:a16="http://schemas.microsoft.com/office/drawing/2014/main" id="{0E998686-97C7-E82A-F747-FB719B7370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9669" y="1028054"/>
            <a:ext cx="3886200" cy="1457325"/>
          </a:xfrm>
          <a:prstGeom prst="rect">
            <a:avLst/>
          </a:prstGeom>
        </p:spPr>
      </p:pic>
      <p:pic>
        <p:nvPicPr>
          <p:cNvPr id="36" name="图片 35" descr="图表, 折线图, 散点图&#10;&#10;描述已自动生成">
            <a:extLst>
              <a:ext uri="{FF2B5EF4-FFF2-40B4-BE49-F238E27FC236}">
                <a16:creationId xmlns:a16="http://schemas.microsoft.com/office/drawing/2014/main" id="{8175F7C7-D635-1CC5-42C5-54784FE0F6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9669" y="2110513"/>
            <a:ext cx="3886200" cy="1457325"/>
          </a:xfrm>
          <a:prstGeom prst="rect">
            <a:avLst/>
          </a:prstGeom>
        </p:spPr>
      </p:pic>
      <p:pic>
        <p:nvPicPr>
          <p:cNvPr id="38" name="图片 37" descr="图形用户界面, 图表, 折线图, 散点图&#10;&#10;描述已自动生成">
            <a:extLst>
              <a:ext uri="{FF2B5EF4-FFF2-40B4-BE49-F238E27FC236}">
                <a16:creationId xmlns:a16="http://schemas.microsoft.com/office/drawing/2014/main" id="{0DF59051-F82A-74AF-42EC-C3AC4B80CE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46239" y="3188620"/>
            <a:ext cx="3886200" cy="1457325"/>
          </a:xfrm>
          <a:prstGeom prst="rect">
            <a:avLst/>
          </a:prstGeom>
        </p:spPr>
      </p:pic>
      <p:pic>
        <p:nvPicPr>
          <p:cNvPr id="40" name="图片 39" descr="图表, 折线图, 散点图&#10;&#10;描述已自动生成">
            <a:extLst>
              <a:ext uri="{FF2B5EF4-FFF2-40B4-BE49-F238E27FC236}">
                <a16:creationId xmlns:a16="http://schemas.microsoft.com/office/drawing/2014/main" id="{261C9D81-CBA8-4B46-B8F4-7975D2ABEF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42809" y="4271079"/>
            <a:ext cx="3886200" cy="1457325"/>
          </a:xfrm>
          <a:prstGeom prst="rect">
            <a:avLst/>
          </a:prstGeom>
        </p:spPr>
      </p:pic>
      <p:pic>
        <p:nvPicPr>
          <p:cNvPr id="42" name="图片 41" descr="图表, 折线图&#10;&#10;描述已自动生成">
            <a:extLst>
              <a:ext uri="{FF2B5EF4-FFF2-40B4-BE49-F238E27FC236}">
                <a16:creationId xmlns:a16="http://schemas.microsoft.com/office/drawing/2014/main" id="{8827923A-4BDE-6B43-A21D-3C8E77C546A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50525" y="5377786"/>
            <a:ext cx="3886200" cy="1457325"/>
          </a:xfrm>
          <a:prstGeom prst="rect">
            <a:avLst/>
          </a:prstGeom>
        </p:spPr>
      </p:pic>
      <p:sp>
        <p:nvSpPr>
          <p:cNvPr id="43" name="Ti:S pulse length &gt;70 fs…">
            <a:extLst>
              <a:ext uri="{FF2B5EF4-FFF2-40B4-BE49-F238E27FC236}">
                <a16:creationId xmlns:a16="http://schemas.microsoft.com/office/drawing/2014/main" id="{91D10465-8158-549B-798C-AAE490630537}"/>
              </a:ext>
            </a:extLst>
          </p:cNvPr>
          <p:cNvSpPr txBox="1"/>
          <p:nvPr/>
        </p:nvSpPr>
        <p:spPr>
          <a:xfrm>
            <a:off x="8229009" y="2714913"/>
            <a:ext cx="3962991" cy="1077218"/>
          </a:xfrm>
          <a:prstGeom prst="rect">
            <a:avLst/>
          </a:prstGeom>
          <a:solidFill>
            <a:schemeClr val="bg1"/>
          </a:solid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just">
              <a:buSzPct val="150000"/>
              <a:defRPr sz="4000"/>
            </a:pPr>
            <a:r>
              <a:rPr lang="en-US" sz="1600" dirty="0">
                <a:solidFill>
                  <a:schemeClr val="accent3">
                    <a:lumMod val="50000"/>
                  </a:schemeClr>
                </a:solidFill>
              </a:rPr>
              <a:t>Excite an ionization front </a:t>
            </a:r>
          </a:p>
          <a:p>
            <a:pPr algn="just">
              <a:buSzPct val="150000"/>
              <a:defRPr sz="4000"/>
            </a:pPr>
            <a:r>
              <a:rPr lang="en-US" altLang="zh-CN" sz="1600" dirty="0">
                <a:solidFill>
                  <a:schemeClr val="accent3">
                    <a:lumMod val="50000"/>
                  </a:schemeClr>
                </a:solidFill>
              </a:rPr>
              <a:t>length 4</a:t>
            </a:r>
            <a:r>
              <a:rPr lang="en-US" sz="1600" dirty="0">
                <a:solidFill>
                  <a:schemeClr val="accent3">
                    <a:lumMod val="50000"/>
                  </a:schemeClr>
                </a:solidFill>
              </a:rPr>
              <a:t>00 </a:t>
            </a:r>
            <a:r>
              <a:rPr lang="en-US" altLang="zh-CN" sz="1600" dirty="0">
                <a:solidFill>
                  <a:schemeClr val="accent3">
                    <a:lumMod val="50000"/>
                  </a:schemeClr>
                </a:solidFill>
              </a:rPr>
              <a:t>µm (80 periods of B field</a:t>
            </a:r>
            <a:r>
              <a:rPr lang="en-US" sz="1600" dirty="0">
                <a:solidFill>
                  <a:schemeClr val="accent3">
                    <a:lumMod val="50000"/>
                  </a:schemeClr>
                </a:solidFill>
              </a:rPr>
              <a:t>)</a:t>
            </a:r>
          </a:p>
          <a:p>
            <a:pPr algn="just">
              <a:buSzPct val="150000"/>
              <a:defRPr sz="4000"/>
            </a:pPr>
            <a:r>
              <a:rPr lang="en-US" sz="1600" dirty="0">
                <a:solidFill>
                  <a:schemeClr val="accent3">
                    <a:lumMod val="50000"/>
                  </a:schemeClr>
                </a:solidFill>
              </a:rPr>
              <a:t>width &gt; </a:t>
            </a:r>
            <a:r>
              <a:rPr lang="en-US" sz="1600" dirty="0">
                <a:solidFill>
                  <a:schemeClr val="accent6">
                    <a:lumMod val="75000"/>
                  </a:schemeClr>
                </a:solidFill>
              </a:rPr>
              <a:t>100</a:t>
            </a:r>
            <a:r>
              <a:rPr lang="en-US" altLang="zh-CN" sz="1600" dirty="0">
                <a:solidFill>
                  <a:schemeClr val="accent3">
                    <a:lumMod val="50000"/>
                  </a:schemeClr>
                </a:solidFill>
              </a:rPr>
              <a:t> µm, much larger than half of the CO2 wavelength </a:t>
            </a:r>
            <a:r>
              <a:rPr lang="en-US" altLang="zh-CN" sz="1600" dirty="0">
                <a:solidFill>
                  <a:srgbClr val="2522EC"/>
                </a:solidFill>
              </a:rPr>
              <a:t>(</a:t>
            </a:r>
            <a:r>
              <a:rPr lang="en-US" altLang="zh-CN" sz="1600" dirty="0" err="1">
                <a:solidFill>
                  <a:schemeClr val="accent6">
                    <a:lumMod val="75000"/>
                  </a:schemeClr>
                </a:solidFill>
              </a:rPr>
              <a:t>Ti:Sa</a:t>
            </a:r>
            <a:r>
              <a:rPr lang="en-US" altLang="zh-CN" sz="1600" dirty="0">
                <a:solidFill>
                  <a:schemeClr val="accent6">
                    <a:lumMod val="75000"/>
                  </a:schemeClr>
                </a:solidFill>
              </a:rPr>
              <a:t> </a:t>
            </a:r>
            <a:r>
              <a:rPr lang="en-US" altLang="zh-CN" sz="1600" dirty="0" err="1">
                <a:solidFill>
                  <a:schemeClr val="accent6">
                    <a:lumMod val="75000"/>
                  </a:schemeClr>
                </a:solidFill>
              </a:rPr>
              <a:t>prepulse</a:t>
            </a:r>
            <a:r>
              <a:rPr lang="en-US" altLang="zh-CN" sz="1600" dirty="0">
                <a:solidFill>
                  <a:srgbClr val="2522EC"/>
                </a:solidFill>
              </a:rPr>
              <a:t>)</a:t>
            </a:r>
          </a:p>
        </p:txBody>
      </p:sp>
      <p:sp>
        <p:nvSpPr>
          <p:cNvPr id="44" name="An upgrade of the Ti:S system is planned for implementation in the rest of this year:…">
            <a:extLst>
              <a:ext uri="{FF2B5EF4-FFF2-40B4-BE49-F238E27FC236}">
                <a16:creationId xmlns:a16="http://schemas.microsoft.com/office/drawing/2014/main" id="{E5B16D9B-6E8F-9655-37B9-893831A902A9}"/>
              </a:ext>
            </a:extLst>
          </p:cNvPr>
          <p:cNvSpPr txBox="1"/>
          <p:nvPr/>
        </p:nvSpPr>
        <p:spPr>
          <a:xfrm>
            <a:off x="8154601" y="5519571"/>
            <a:ext cx="3980151" cy="757130"/>
          </a:xfrm>
          <a:prstGeom prst="rect">
            <a:avLst/>
          </a:prstGeom>
          <a:solidFill>
            <a:srgbClr val="FFFFFF"/>
          </a:solid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just">
              <a:lnSpc>
                <a:spcPct val="90000"/>
              </a:lnSpc>
              <a:defRPr sz="4000" b="1">
                <a:solidFill>
                  <a:srgbClr val="3284BF"/>
                </a:solidFill>
              </a:defRPr>
            </a:pPr>
            <a:r>
              <a:rPr lang="en-US" sz="1600" dirty="0"/>
              <a:t>Desired Upgrades to </a:t>
            </a:r>
            <a:r>
              <a:rPr lang="en-US" sz="1600" dirty="0" err="1"/>
              <a:t>Ti:Sa</a:t>
            </a:r>
            <a:r>
              <a:rPr lang="en-US" sz="1600" dirty="0"/>
              <a:t> laser</a:t>
            </a:r>
            <a:endParaRPr sz="1600" dirty="0"/>
          </a:p>
          <a:p>
            <a:pPr marL="228600" indent="-228600" algn="just">
              <a:lnSpc>
                <a:spcPct val="90000"/>
              </a:lnSpc>
              <a:buFont typeface="Arial" panose="020B0604020202020204" pitchFamily="34" charset="0"/>
              <a:buChar char="•"/>
              <a:defRPr sz="4000">
                <a:solidFill>
                  <a:srgbClr val="3284BF"/>
                </a:solidFill>
              </a:defRPr>
            </a:pPr>
            <a:r>
              <a:rPr lang="en-US" sz="1600" dirty="0"/>
              <a:t>Reduce the </a:t>
            </a:r>
            <a:r>
              <a:rPr lang="en-US" sz="1600" dirty="0" err="1"/>
              <a:t>prepulse</a:t>
            </a:r>
            <a:r>
              <a:rPr lang="en-US" sz="1600" dirty="0"/>
              <a:t> -&gt; Complete</a:t>
            </a:r>
          </a:p>
          <a:p>
            <a:pPr marL="228600" indent="-228600" algn="just">
              <a:lnSpc>
                <a:spcPct val="90000"/>
              </a:lnSpc>
              <a:buFont typeface="Arial" panose="020B0604020202020204" pitchFamily="34" charset="0"/>
              <a:buChar char="•"/>
              <a:defRPr sz="4000">
                <a:solidFill>
                  <a:srgbClr val="3284BF"/>
                </a:solidFill>
              </a:defRPr>
            </a:pPr>
            <a:r>
              <a:rPr lang="en-US" sz="1600" dirty="0"/>
              <a:t>Decrease the </a:t>
            </a:r>
            <a:r>
              <a:rPr sz="1600" dirty="0"/>
              <a:t>pulse length</a:t>
            </a:r>
          </a:p>
        </p:txBody>
      </p:sp>
      <p:cxnSp>
        <p:nvCxnSpPr>
          <p:cNvPr id="4" name="直线连接符 3">
            <a:extLst>
              <a:ext uri="{FF2B5EF4-FFF2-40B4-BE49-F238E27FC236}">
                <a16:creationId xmlns:a16="http://schemas.microsoft.com/office/drawing/2014/main" id="{23CEA453-2053-E372-4155-6E585604A494}"/>
              </a:ext>
            </a:extLst>
          </p:cNvPr>
          <p:cNvCxnSpPr/>
          <p:nvPr/>
        </p:nvCxnSpPr>
        <p:spPr>
          <a:xfrm>
            <a:off x="6422298" y="4309836"/>
            <a:ext cx="0" cy="1093137"/>
          </a:xfrm>
          <a:prstGeom prst="line">
            <a:avLst/>
          </a:prstGeom>
          <a:noFill/>
          <a:ln w="25400" cap="flat">
            <a:solidFill>
              <a:schemeClr val="tx1"/>
            </a:solidFill>
            <a:prstDash val="dash"/>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 name="直线连接符 4">
            <a:extLst>
              <a:ext uri="{FF2B5EF4-FFF2-40B4-BE49-F238E27FC236}">
                <a16:creationId xmlns:a16="http://schemas.microsoft.com/office/drawing/2014/main" id="{C70ECC88-56E7-59B9-AA29-015AC3EE4CF0}"/>
              </a:ext>
            </a:extLst>
          </p:cNvPr>
          <p:cNvCxnSpPr/>
          <p:nvPr/>
        </p:nvCxnSpPr>
        <p:spPr>
          <a:xfrm>
            <a:off x="6761997" y="4309836"/>
            <a:ext cx="0" cy="1093137"/>
          </a:xfrm>
          <a:prstGeom prst="line">
            <a:avLst/>
          </a:prstGeom>
          <a:noFill/>
          <a:ln w="25400" cap="flat">
            <a:solidFill>
              <a:schemeClr val="tx1"/>
            </a:solidFill>
            <a:prstDash val="dash"/>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7" name="文本框 6">
            <a:extLst>
              <a:ext uri="{FF2B5EF4-FFF2-40B4-BE49-F238E27FC236}">
                <a16:creationId xmlns:a16="http://schemas.microsoft.com/office/drawing/2014/main" id="{76E8E258-C028-1E7B-882E-7F94C9396152}"/>
              </a:ext>
            </a:extLst>
          </p:cNvPr>
          <p:cNvSpPr txBox="1"/>
          <p:nvPr/>
        </p:nvSpPr>
        <p:spPr>
          <a:xfrm>
            <a:off x="6761997" y="4304277"/>
            <a:ext cx="2785208"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400" dirty="0"/>
              <a:t>measured i</a:t>
            </a:r>
            <a:r>
              <a:rPr lang="en-US" altLang="zh-CN" sz="1400" dirty="0">
                <a:sym typeface="Helvetica"/>
              </a:rPr>
              <a:t>onization front</a:t>
            </a:r>
            <a:endParaRPr lang="zh-CN" altLang="en-US" sz="1400" dirty="0">
              <a:sym typeface="Helvetica"/>
            </a:endParaRPr>
          </a:p>
        </p:txBody>
      </p:sp>
      <p:grpSp>
        <p:nvGrpSpPr>
          <p:cNvPr id="32" name="组合 31">
            <a:extLst>
              <a:ext uri="{FF2B5EF4-FFF2-40B4-BE49-F238E27FC236}">
                <a16:creationId xmlns:a16="http://schemas.microsoft.com/office/drawing/2014/main" id="{9E739320-E740-276E-37DC-A65F8C4BE256}"/>
              </a:ext>
            </a:extLst>
          </p:cNvPr>
          <p:cNvGrpSpPr/>
          <p:nvPr/>
        </p:nvGrpSpPr>
        <p:grpSpPr>
          <a:xfrm>
            <a:off x="6062002" y="4442872"/>
            <a:ext cx="1363305" cy="858392"/>
            <a:chOff x="16744131" y="11757932"/>
            <a:chExt cx="2726610" cy="1676047"/>
          </a:xfrm>
        </p:grpSpPr>
        <p:cxnSp>
          <p:nvCxnSpPr>
            <p:cNvPr id="11" name="直线连接符 10">
              <a:extLst>
                <a:ext uri="{FF2B5EF4-FFF2-40B4-BE49-F238E27FC236}">
                  <a16:creationId xmlns:a16="http://schemas.microsoft.com/office/drawing/2014/main" id="{E2002E8C-F2B8-ECA4-97FF-1BE408D33833}"/>
                </a:ext>
              </a:extLst>
            </p:cNvPr>
            <p:cNvCxnSpPr/>
            <p:nvPr/>
          </p:nvCxnSpPr>
          <p:spPr>
            <a:xfrm>
              <a:off x="16744131" y="11757932"/>
              <a:ext cx="1343737" cy="0"/>
            </a:xfrm>
            <a:prstGeom prst="line">
              <a:avLst/>
            </a:prstGeom>
            <a:noFill/>
            <a:ln w="44450" cap="flat" cmpd="sng">
              <a:solidFill>
                <a:srgbClr val="FF0000"/>
              </a:solidFill>
              <a:prstDash val="solid"/>
              <a:bevel/>
            </a:ln>
            <a:effectLst/>
            <a:sp3d/>
          </p:spPr>
          <p:style>
            <a:lnRef idx="0">
              <a:scrgbClr r="0" g="0" b="0"/>
            </a:lnRef>
            <a:fillRef idx="0">
              <a:scrgbClr r="0" g="0" b="0"/>
            </a:fillRef>
            <a:effectRef idx="0">
              <a:scrgbClr r="0" g="0" b="0"/>
            </a:effectRef>
            <a:fontRef idx="none"/>
          </p:style>
        </p:cxnSp>
        <p:cxnSp>
          <p:nvCxnSpPr>
            <p:cNvPr id="13" name="直线连接符 12">
              <a:extLst>
                <a:ext uri="{FF2B5EF4-FFF2-40B4-BE49-F238E27FC236}">
                  <a16:creationId xmlns:a16="http://schemas.microsoft.com/office/drawing/2014/main" id="{D0561859-88F3-758C-91EC-E8AC74AEB158}"/>
                </a:ext>
              </a:extLst>
            </p:cNvPr>
            <p:cNvCxnSpPr>
              <a:cxnSpLocks/>
            </p:cNvCxnSpPr>
            <p:nvPr/>
          </p:nvCxnSpPr>
          <p:spPr>
            <a:xfrm>
              <a:off x="18077982" y="11757932"/>
              <a:ext cx="49240" cy="1661255"/>
            </a:xfrm>
            <a:prstGeom prst="line">
              <a:avLst/>
            </a:prstGeom>
            <a:noFill/>
            <a:ln w="38100" cap="flat">
              <a:solidFill>
                <a:srgbClr val="FF0000"/>
              </a:solidFill>
              <a:prstDash val="solid"/>
              <a:bevel/>
            </a:ln>
            <a:effectLst/>
            <a:sp3d/>
          </p:spPr>
          <p:style>
            <a:lnRef idx="0">
              <a:scrgbClr r="0" g="0" b="0"/>
            </a:lnRef>
            <a:fillRef idx="0">
              <a:scrgbClr r="0" g="0" b="0"/>
            </a:fillRef>
            <a:effectRef idx="0">
              <a:scrgbClr r="0" g="0" b="0"/>
            </a:effectRef>
            <a:fontRef idx="none"/>
          </p:style>
        </p:cxnSp>
        <p:cxnSp>
          <p:nvCxnSpPr>
            <p:cNvPr id="29" name="直线连接符 28">
              <a:extLst>
                <a:ext uri="{FF2B5EF4-FFF2-40B4-BE49-F238E27FC236}">
                  <a16:creationId xmlns:a16="http://schemas.microsoft.com/office/drawing/2014/main" id="{8820624C-3537-EB11-1FCA-34B56ED51B07}"/>
                </a:ext>
              </a:extLst>
            </p:cNvPr>
            <p:cNvCxnSpPr/>
            <p:nvPr/>
          </p:nvCxnSpPr>
          <p:spPr>
            <a:xfrm>
              <a:off x="18127004" y="13433979"/>
              <a:ext cx="1343737" cy="0"/>
            </a:xfrm>
            <a:prstGeom prst="line">
              <a:avLst/>
            </a:prstGeom>
            <a:noFill/>
            <a:ln w="38100" cap="flat">
              <a:solidFill>
                <a:srgbClr val="FF0000"/>
              </a:solidFill>
              <a:prstDash val="solid"/>
              <a:bevel/>
            </a:ln>
            <a:effectLst/>
            <a:sp3d/>
          </p:spPr>
          <p:style>
            <a:lnRef idx="0">
              <a:scrgbClr r="0" g="0" b="0"/>
            </a:lnRef>
            <a:fillRef idx="0">
              <a:scrgbClr r="0" g="0" b="0"/>
            </a:fillRef>
            <a:effectRef idx="0">
              <a:scrgbClr r="0" g="0" b="0"/>
            </a:effectRef>
            <a:fontRef idx="none"/>
          </p:style>
        </p:cxnSp>
      </p:grpSp>
      <p:sp>
        <p:nvSpPr>
          <p:cNvPr id="15" name="文本框 14">
            <a:extLst>
              <a:ext uri="{FF2B5EF4-FFF2-40B4-BE49-F238E27FC236}">
                <a16:creationId xmlns:a16="http://schemas.microsoft.com/office/drawing/2014/main" id="{1393E48A-8266-B93D-D3BB-228D9421FE89}"/>
              </a:ext>
            </a:extLst>
          </p:cNvPr>
          <p:cNvSpPr txBox="1"/>
          <p:nvPr/>
        </p:nvSpPr>
        <p:spPr>
          <a:xfrm>
            <a:off x="7453434" y="5199649"/>
            <a:ext cx="2785208"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400" dirty="0">
                <a:solidFill>
                  <a:srgbClr val="FF0000"/>
                </a:solidFill>
              </a:rPr>
              <a:t>required i</a:t>
            </a:r>
            <a:r>
              <a:rPr lang="en-US" altLang="zh-CN" sz="1400" dirty="0">
                <a:solidFill>
                  <a:srgbClr val="FF0000"/>
                </a:solidFill>
                <a:sym typeface="Helvetica"/>
              </a:rPr>
              <a:t>onization front</a:t>
            </a:r>
            <a:endParaRPr lang="zh-CN" altLang="en-US" sz="1400" dirty="0">
              <a:solidFill>
                <a:srgbClr val="FF0000"/>
              </a:solidFill>
              <a:sym typeface="Helvetica"/>
            </a:endParaRPr>
          </a:p>
        </p:txBody>
      </p:sp>
    </p:spTree>
    <p:extLst>
      <p:ext uri="{BB962C8B-B14F-4D97-AF65-F5344CB8AC3E}">
        <p14:creationId xmlns:p14="http://schemas.microsoft.com/office/powerpoint/2010/main" val="132271869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B73149-0C6E-DF4B-AF73-47221B93BBB6}"/>
              </a:ext>
            </a:extLst>
          </p:cNvPr>
          <p:cNvSpPr>
            <a:spLocks noGrp="1"/>
          </p:cNvSpPr>
          <p:nvPr>
            <p:ph type="dt" sz="half" idx="10"/>
          </p:nvPr>
        </p:nvSpPr>
        <p:spPr/>
        <p:txBody>
          <a:bodyPr/>
          <a:lstStyle/>
          <a:p>
            <a:fld id="{5BB146B1-0B88-5443-B37C-799D96157DB2}" type="datetime4">
              <a:rPr lang="en-US" smtClean="0"/>
              <a:t>March 26, 2024</a:t>
            </a:fld>
            <a:endParaRPr lang="en-US" dirty="0"/>
          </a:p>
        </p:txBody>
      </p:sp>
      <p:sp>
        <p:nvSpPr>
          <p:cNvPr id="5" name="Slide Number Placeholder 4">
            <a:extLst>
              <a:ext uri="{FF2B5EF4-FFF2-40B4-BE49-F238E27FC236}">
                <a16:creationId xmlns:a16="http://schemas.microsoft.com/office/drawing/2014/main" id="{4D8C090A-4D1C-D8E8-C7FC-DB9E97A01567}"/>
              </a:ext>
            </a:extLst>
          </p:cNvPr>
          <p:cNvSpPr>
            <a:spLocks noGrp="1"/>
          </p:cNvSpPr>
          <p:nvPr>
            <p:ph type="sldNum" sz="quarter" idx="11"/>
          </p:nvPr>
        </p:nvSpPr>
        <p:spPr/>
        <p:txBody>
          <a:bodyPr/>
          <a:lstStyle/>
          <a:p>
            <a:fld id="{B6238B5B-F19C-E947-A0BC-87BD7983F871}" type="slidenum">
              <a:rPr lang="en-US" smtClean="0"/>
              <a:t>5</a:t>
            </a:fld>
            <a:endParaRPr lang="en-US" dirty="0"/>
          </a:p>
        </p:txBody>
      </p:sp>
      <p:graphicFrame>
        <p:nvGraphicFramePr>
          <p:cNvPr id="19" name="Diagram 18">
            <a:extLst>
              <a:ext uri="{FF2B5EF4-FFF2-40B4-BE49-F238E27FC236}">
                <a16:creationId xmlns:a16="http://schemas.microsoft.com/office/drawing/2014/main" id="{B3C7FCC2-4D9D-ACFF-CF85-A1475FC54A75}"/>
              </a:ext>
            </a:extLst>
          </p:cNvPr>
          <p:cNvGraphicFramePr/>
          <p:nvPr>
            <p:extLst>
              <p:ext uri="{D42A27DB-BD31-4B8C-83A1-F6EECF244321}">
                <p14:modId xmlns:p14="http://schemas.microsoft.com/office/powerpoint/2010/main" val="1877061492"/>
              </p:ext>
            </p:extLst>
          </p:nvPr>
        </p:nvGraphicFramePr>
        <p:xfrm>
          <a:off x="107154" y="1139372"/>
          <a:ext cx="11792032" cy="4789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psez="http://schemas.microsoft.com/office/powerpoint/2016/sectionzoom">
        <mc:Choice Requires="psez">
          <p:graphicFrame>
            <p:nvGraphicFramePr>
              <p:cNvPr id="9" name="Section Zoom 8">
                <a:extLst>
                  <a:ext uri="{FF2B5EF4-FFF2-40B4-BE49-F238E27FC236}">
                    <a16:creationId xmlns:a16="http://schemas.microsoft.com/office/drawing/2014/main" id="{3A4D2C90-500C-8CBF-DDCC-DFD25116F4FF}"/>
                  </a:ext>
                </a:extLst>
              </p:cNvPr>
              <p:cNvGraphicFramePr>
                <a:graphicFrameLocks noChangeAspect="1"/>
              </p:cNvGraphicFramePr>
              <p:nvPr>
                <p:extLst>
                  <p:ext uri="{D42A27DB-BD31-4B8C-83A1-F6EECF244321}">
                    <p14:modId xmlns:p14="http://schemas.microsoft.com/office/powerpoint/2010/main" val="265281616"/>
                  </p:ext>
                </p:extLst>
              </p:nvPr>
            </p:nvGraphicFramePr>
            <p:xfrm>
              <a:off x="419212" y="3721590"/>
              <a:ext cx="2200617" cy="1237847"/>
            </p:xfrm>
            <a:graphic>
              <a:graphicData uri="http://schemas.microsoft.com/office/powerpoint/2016/sectionzoom">
                <psez:sectionZm>
                  <psez:sectionZmObj sectionId="{F7CA361F-3FFE-4B3A-86C5-638FF376ADD7}">
                    <psez:zmPr id="{98001EC0-F77A-468A-B202-FED3E078E0FF}" transitionDur="1000">
                      <p166:blipFill xmlns:p166="http://schemas.microsoft.com/office/powerpoint/2016/6/main">
                        <a:blip r:embed="rId8"/>
                        <a:stretch>
                          <a:fillRect/>
                        </a:stretch>
                      </p166:blipFill>
                      <p166:spPr xmlns:p166="http://schemas.microsoft.com/office/powerpoint/2016/6/main">
                        <a:xfrm>
                          <a:off x="0" y="0"/>
                          <a:ext cx="2200617" cy="1237847"/>
                        </a:xfrm>
                        <a:prstGeom prst="rect">
                          <a:avLst/>
                        </a:prstGeom>
                        <a:ln w="3175">
                          <a:solidFill>
                            <a:prstClr val="ltGray"/>
                          </a:solidFill>
                        </a:ln>
                      </p166:spPr>
                    </psez:zmPr>
                  </psez:sectionZmObj>
                </psez:sectionZm>
              </a:graphicData>
            </a:graphic>
          </p:graphicFrame>
        </mc:Choice>
        <mc:Fallback xmlns="">
          <p:pic>
            <p:nvPicPr>
              <p:cNvPr id="9" name="Section Zoom 8">
                <a:hlinkClick r:id="rId9" action="ppaction://hlinksldjump"/>
                <a:extLst>
                  <a:ext uri="{FF2B5EF4-FFF2-40B4-BE49-F238E27FC236}">
                    <a16:creationId xmlns:a16="http://schemas.microsoft.com/office/drawing/2014/main" id="{3A4D2C90-500C-8CBF-DDCC-DFD25116F4FF}"/>
                  </a:ext>
                </a:extLst>
              </p:cNvPr>
              <p:cNvPicPr>
                <a:picLocks noGrp="1" noRot="1" noChangeAspect="1" noMove="1" noResize="1" noEditPoints="1" noAdjustHandles="1" noChangeArrowheads="1" noChangeShapeType="1"/>
              </p:cNvPicPr>
              <p:nvPr/>
            </p:nvPicPr>
            <p:blipFill>
              <a:blip r:embed="rId10"/>
              <a:stretch>
                <a:fillRect/>
              </a:stretch>
            </p:blipFill>
            <p:spPr>
              <a:xfrm>
                <a:off x="419212" y="3721590"/>
                <a:ext cx="2200617" cy="1237847"/>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1" name="Section Zoom 10">
                <a:extLst>
                  <a:ext uri="{FF2B5EF4-FFF2-40B4-BE49-F238E27FC236}">
                    <a16:creationId xmlns:a16="http://schemas.microsoft.com/office/drawing/2014/main" id="{982E7305-F51B-5671-B919-DEA12B25D9D2}"/>
                  </a:ext>
                </a:extLst>
              </p:cNvPr>
              <p:cNvGraphicFramePr>
                <a:graphicFrameLocks noChangeAspect="1"/>
              </p:cNvGraphicFramePr>
              <p:nvPr>
                <p:extLst>
                  <p:ext uri="{D42A27DB-BD31-4B8C-83A1-F6EECF244321}">
                    <p14:modId xmlns:p14="http://schemas.microsoft.com/office/powerpoint/2010/main" val="21827872"/>
                  </p:ext>
                </p:extLst>
              </p:nvPr>
            </p:nvGraphicFramePr>
            <p:xfrm>
              <a:off x="3181267" y="3721590"/>
              <a:ext cx="2200617" cy="1237847"/>
            </p:xfrm>
            <a:graphic>
              <a:graphicData uri="http://schemas.microsoft.com/office/powerpoint/2016/sectionzoom">
                <psez:sectionZm>
                  <psez:sectionZmObj sectionId="{2A8CB008-B653-4ECE-8D5E-9CA84CE20092}">
                    <psez:zmPr id="{0849D893-86FF-4086-9868-39DC20FB0A98}" transitionDur="1000">
                      <p166:blipFill xmlns:p166="http://schemas.microsoft.com/office/powerpoint/2016/6/main">
                        <a:blip r:embed="rId11"/>
                        <a:stretch>
                          <a:fillRect/>
                        </a:stretch>
                      </p166:blipFill>
                      <p166:spPr xmlns:p166="http://schemas.microsoft.com/office/powerpoint/2016/6/main">
                        <a:xfrm>
                          <a:off x="0" y="0"/>
                          <a:ext cx="2200617" cy="1237847"/>
                        </a:xfrm>
                        <a:prstGeom prst="rect">
                          <a:avLst/>
                        </a:prstGeom>
                        <a:ln w="3175">
                          <a:solidFill>
                            <a:prstClr val="ltGray"/>
                          </a:solidFill>
                        </a:ln>
                      </p166:spPr>
                    </psez:zmPr>
                  </psez:sectionZmObj>
                </psez:sectionZm>
              </a:graphicData>
            </a:graphic>
          </p:graphicFrame>
        </mc:Choice>
        <mc:Fallback xmlns="">
          <p:pic>
            <p:nvPicPr>
              <p:cNvPr id="11" name="Section Zoom 10">
                <a:hlinkClick r:id="rId12" action="ppaction://hlinksldjump"/>
                <a:extLst>
                  <a:ext uri="{FF2B5EF4-FFF2-40B4-BE49-F238E27FC236}">
                    <a16:creationId xmlns:a16="http://schemas.microsoft.com/office/drawing/2014/main" id="{982E7305-F51B-5671-B919-DEA12B25D9D2}"/>
                  </a:ext>
                </a:extLst>
              </p:cNvPr>
              <p:cNvPicPr>
                <a:picLocks noGrp="1" noRot="1" noChangeAspect="1" noMove="1" noResize="1" noEditPoints="1" noAdjustHandles="1" noChangeArrowheads="1" noChangeShapeType="1"/>
              </p:cNvPicPr>
              <p:nvPr/>
            </p:nvPicPr>
            <p:blipFill>
              <a:blip r:embed="rId13"/>
              <a:stretch>
                <a:fillRect/>
              </a:stretch>
            </p:blipFill>
            <p:spPr>
              <a:xfrm>
                <a:off x="3181267" y="3721590"/>
                <a:ext cx="2200617" cy="1237847"/>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3" name="Section Zoom 12">
                <a:extLst>
                  <a:ext uri="{FF2B5EF4-FFF2-40B4-BE49-F238E27FC236}">
                    <a16:creationId xmlns:a16="http://schemas.microsoft.com/office/drawing/2014/main" id="{B792082A-3FDB-2ECE-A0E3-435CBCB00513}"/>
                  </a:ext>
                </a:extLst>
              </p:cNvPr>
              <p:cNvGraphicFramePr>
                <a:graphicFrameLocks noChangeAspect="1"/>
              </p:cNvGraphicFramePr>
              <p:nvPr>
                <p:extLst>
                  <p:ext uri="{D42A27DB-BD31-4B8C-83A1-F6EECF244321}">
                    <p14:modId xmlns:p14="http://schemas.microsoft.com/office/powerpoint/2010/main" val="2327089952"/>
                  </p:ext>
                </p:extLst>
              </p:nvPr>
            </p:nvGraphicFramePr>
            <p:xfrm>
              <a:off x="6229267" y="3721590"/>
              <a:ext cx="2200617" cy="1237847"/>
            </p:xfrm>
            <a:graphic>
              <a:graphicData uri="http://schemas.microsoft.com/office/powerpoint/2016/sectionzoom">
                <psez:sectionZm>
                  <psez:sectionZmObj sectionId="{4FAAA19C-E060-48BB-898D-303CD2BEECA3}">
                    <psez:zmPr id="{277A3F6A-6BA0-498D-8615-19F86D5D7FCB}" transitionDur="1000">
                      <p166:blipFill xmlns:p166="http://schemas.microsoft.com/office/powerpoint/2016/6/main">
                        <a:blip r:embed="rId14"/>
                        <a:stretch>
                          <a:fillRect/>
                        </a:stretch>
                      </p166:blipFill>
                      <p166:spPr xmlns:p166="http://schemas.microsoft.com/office/powerpoint/2016/6/main">
                        <a:xfrm>
                          <a:off x="0" y="0"/>
                          <a:ext cx="2200617" cy="1237847"/>
                        </a:xfrm>
                        <a:prstGeom prst="rect">
                          <a:avLst/>
                        </a:prstGeom>
                        <a:ln w="3175">
                          <a:solidFill>
                            <a:prstClr val="ltGray"/>
                          </a:solidFill>
                        </a:ln>
                      </p166:spPr>
                    </psez:zmPr>
                  </psez:sectionZmObj>
                </psez:sectionZm>
              </a:graphicData>
            </a:graphic>
          </p:graphicFrame>
        </mc:Choice>
        <mc:Fallback xmlns="">
          <p:pic>
            <p:nvPicPr>
              <p:cNvPr id="13" name="Section Zoom 12">
                <a:hlinkClick r:id="rId15" action="ppaction://hlinksldjump"/>
                <a:extLst>
                  <a:ext uri="{FF2B5EF4-FFF2-40B4-BE49-F238E27FC236}">
                    <a16:creationId xmlns:a16="http://schemas.microsoft.com/office/drawing/2014/main" id="{B792082A-3FDB-2ECE-A0E3-435CBCB00513}"/>
                  </a:ext>
                </a:extLst>
              </p:cNvPr>
              <p:cNvPicPr>
                <a:picLocks noGrp="1" noRot="1" noChangeAspect="1" noMove="1" noResize="1" noEditPoints="1" noAdjustHandles="1" noChangeArrowheads="1" noChangeShapeType="1"/>
              </p:cNvPicPr>
              <p:nvPr/>
            </p:nvPicPr>
            <p:blipFill>
              <a:blip r:embed="rId16"/>
              <a:stretch>
                <a:fillRect/>
              </a:stretch>
            </p:blipFill>
            <p:spPr>
              <a:xfrm>
                <a:off x="6229267" y="3721590"/>
                <a:ext cx="2200617" cy="1237847"/>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5" name="Section Zoom 14">
                <a:extLst>
                  <a:ext uri="{FF2B5EF4-FFF2-40B4-BE49-F238E27FC236}">
                    <a16:creationId xmlns:a16="http://schemas.microsoft.com/office/drawing/2014/main" id="{D3252AAE-C152-7821-B16C-3D47FA132B8C}"/>
                  </a:ext>
                </a:extLst>
              </p:cNvPr>
              <p:cNvGraphicFramePr>
                <a:graphicFrameLocks noChangeAspect="1"/>
              </p:cNvGraphicFramePr>
              <p:nvPr>
                <p:extLst>
                  <p:ext uri="{D42A27DB-BD31-4B8C-83A1-F6EECF244321}">
                    <p14:modId xmlns:p14="http://schemas.microsoft.com/office/powerpoint/2010/main" val="475409353"/>
                  </p:ext>
                </p:extLst>
              </p:nvPr>
            </p:nvGraphicFramePr>
            <p:xfrm>
              <a:off x="9224492" y="3853003"/>
              <a:ext cx="2200617" cy="1237847"/>
            </p:xfrm>
            <a:graphic>
              <a:graphicData uri="http://schemas.microsoft.com/office/powerpoint/2016/sectionzoom">
                <psez:sectionZm>
                  <psez:sectionZmObj sectionId="{6C9567EE-7907-4374-9732-61E18A41BF17}">
                    <psez:zmPr id="{94A70772-5CDE-47E1-86DE-0B043F79E190}" transitionDur="1000">
                      <p166:blipFill xmlns:p166="http://schemas.microsoft.com/office/powerpoint/2016/6/main">
                        <a:blip r:embed="rId17"/>
                        <a:stretch>
                          <a:fillRect/>
                        </a:stretch>
                      </p166:blipFill>
                      <p166:spPr xmlns:p166="http://schemas.microsoft.com/office/powerpoint/2016/6/main">
                        <a:xfrm>
                          <a:off x="0" y="0"/>
                          <a:ext cx="2200617" cy="1237847"/>
                        </a:xfrm>
                        <a:prstGeom prst="rect">
                          <a:avLst/>
                        </a:prstGeom>
                        <a:ln w="3175">
                          <a:solidFill>
                            <a:prstClr val="ltGray"/>
                          </a:solidFill>
                        </a:ln>
                      </p166:spPr>
                    </psez:zmPr>
                  </psez:sectionZmObj>
                </psez:sectionZm>
              </a:graphicData>
            </a:graphic>
          </p:graphicFrame>
        </mc:Choice>
        <mc:Fallback xmlns="">
          <p:pic>
            <p:nvPicPr>
              <p:cNvPr id="15" name="Section Zoom 14">
                <a:hlinkClick r:id="rId18" action="ppaction://hlinksldjump"/>
                <a:extLst>
                  <a:ext uri="{FF2B5EF4-FFF2-40B4-BE49-F238E27FC236}">
                    <a16:creationId xmlns:a16="http://schemas.microsoft.com/office/drawing/2014/main" id="{D3252AAE-C152-7821-B16C-3D47FA132B8C}"/>
                  </a:ext>
                </a:extLst>
              </p:cNvPr>
              <p:cNvPicPr>
                <a:picLocks noGrp="1" noRot="1" noChangeAspect="1" noMove="1" noResize="1" noEditPoints="1" noAdjustHandles="1" noChangeArrowheads="1" noChangeShapeType="1"/>
              </p:cNvPicPr>
              <p:nvPr/>
            </p:nvPicPr>
            <p:blipFill>
              <a:blip r:embed="rId19"/>
              <a:stretch>
                <a:fillRect/>
              </a:stretch>
            </p:blipFill>
            <p:spPr>
              <a:xfrm>
                <a:off x="9224492" y="3853003"/>
                <a:ext cx="2200617" cy="1237847"/>
              </a:xfrm>
              <a:prstGeom prst="rect">
                <a:avLst/>
              </a:prstGeom>
              <a:ln w="3175">
                <a:solidFill>
                  <a:prstClr val="ltGray"/>
                </a:solidFill>
              </a:ln>
            </p:spPr>
          </p:pic>
        </mc:Fallback>
      </mc:AlternateContent>
    </p:spTree>
    <p:extLst>
      <p:ext uri="{BB962C8B-B14F-4D97-AF65-F5344CB8AC3E}">
        <p14:creationId xmlns:p14="http://schemas.microsoft.com/office/powerpoint/2010/main" val="33947633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227E88-2A57-011B-1D4A-E8C960512224}"/>
              </a:ext>
            </a:extLst>
          </p:cNvPr>
          <p:cNvSpPr>
            <a:spLocks noGrp="1"/>
          </p:cNvSpPr>
          <p:nvPr>
            <p:ph type="body" sz="quarter" idx="13"/>
          </p:nvPr>
        </p:nvSpPr>
        <p:spPr>
          <a:xfrm>
            <a:off x="393669" y="1805091"/>
            <a:ext cx="4928373" cy="3569952"/>
          </a:xfrm>
        </p:spPr>
        <p:txBody>
          <a:bodyPr/>
          <a:lstStyle/>
          <a:p>
            <a:pPr marL="285750" indent="-285750">
              <a:buSzPct val="70000"/>
              <a:buFont typeface="Wingdings" pitchFamily="2" charset="2"/>
              <a:buChar char="l"/>
            </a:pPr>
            <a:r>
              <a:rPr lang="en-US" sz="2000" dirty="0"/>
              <a:t>Try to synchronize the </a:t>
            </a:r>
            <a:r>
              <a:rPr lang="en-US" sz="2000" dirty="0" err="1"/>
              <a:t>Ti:Sa</a:t>
            </a:r>
            <a:r>
              <a:rPr lang="en-US" sz="2000" dirty="0"/>
              <a:t> and CO2 using the optical shadowgraph (</a:t>
            </a:r>
            <a:r>
              <a:rPr lang="en-US" sz="2000" dirty="0" err="1">
                <a:solidFill>
                  <a:srgbClr val="FF0000"/>
                </a:solidFill>
              </a:rPr>
              <a:t>Ti:Sa</a:t>
            </a:r>
            <a:r>
              <a:rPr lang="en-US" sz="2000" dirty="0">
                <a:solidFill>
                  <a:srgbClr val="FF0000"/>
                </a:solidFill>
              </a:rPr>
              <a:t> </a:t>
            </a:r>
            <a:r>
              <a:rPr lang="en-US" sz="2000" dirty="0" err="1">
                <a:solidFill>
                  <a:srgbClr val="FF0000"/>
                </a:solidFill>
              </a:rPr>
              <a:t>postpulse</a:t>
            </a:r>
            <a:r>
              <a:rPr lang="en-US" sz="2000" dirty="0"/>
              <a:t>)</a:t>
            </a:r>
          </a:p>
          <a:p>
            <a:pPr>
              <a:buSzPct val="70000"/>
            </a:pPr>
            <a:endParaRPr lang="en-US" sz="2000" dirty="0"/>
          </a:p>
          <a:p>
            <a:pPr marL="285750" indent="-285750">
              <a:buSzPct val="70000"/>
              <a:buFont typeface="Wingdings" pitchFamily="2" charset="2"/>
              <a:buChar char="l"/>
            </a:pPr>
            <a:r>
              <a:rPr lang="en-US" sz="2000" dirty="0"/>
              <a:t>Synchronize three beams using the e-beam probing</a:t>
            </a:r>
          </a:p>
          <a:p>
            <a:pPr marL="285750" indent="-285750">
              <a:buSzPct val="70000"/>
              <a:buFont typeface="Wingdings" pitchFamily="2" charset="2"/>
              <a:buChar char="l"/>
            </a:pPr>
            <a:r>
              <a:rPr lang="en-US" sz="2000" dirty="0"/>
              <a:t>Spatial overlap the </a:t>
            </a:r>
            <a:r>
              <a:rPr lang="en-US" sz="2000" dirty="0" err="1"/>
              <a:t>Ti:Sa</a:t>
            </a:r>
            <a:r>
              <a:rPr lang="en-US" sz="2000" dirty="0"/>
              <a:t> and CO2 using a needle tip </a:t>
            </a:r>
            <a:r>
              <a:rPr lang="en-US" altLang="zh-CN" sz="2000" dirty="0"/>
              <a:t>(within 100 µm) </a:t>
            </a:r>
            <a:r>
              <a:rPr lang="en-US" sz="2000" dirty="0"/>
              <a:t>and e-beam probing (</a:t>
            </a:r>
            <a:r>
              <a:rPr lang="en-US" altLang="zh-CN" sz="2000" dirty="0"/>
              <a:t>vertical direction</a:t>
            </a:r>
            <a:r>
              <a:rPr lang="en-US" sz="2000" dirty="0"/>
              <a:t>)</a:t>
            </a:r>
          </a:p>
          <a:p>
            <a:endParaRPr lang="en-CA" dirty="0"/>
          </a:p>
        </p:txBody>
      </p:sp>
      <p:sp>
        <p:nvSpPr>
          <p:cNvPr id="631" name="幻灯片编号"/>
          <p:cNvSpPr txBox="1">
            <a:spLocks noGrp="1"/>
          </p:cNvSpPr>
          <p:nvPr>
            <p:ph type="sldNum" sz="quarter" idx="19"/>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50</a:t>
            </a:fld>
            <a:endParaRPr/>
          </a:p>
        </p:txBody>
      </p:sp>
      <p:sp>
        <p:nvSpPr>
          <p:cNvPr id="630" name="Synchronization and overlapping"/>
          <p:cNvSpPr txBox="1">
            <a:spLocks noGrp="1"/>
          </p:cNvSpPr>
          <p:nvPr>
            <p:ph type="title"/>
          </p:nvPr>
        </p:nvSpPr>
        <p:spPr>
          <a:prstGeom prst="rect">
            <a:avLst/>
          </a:prstGeom>
        </p:spPr>
        <p:txBody>
          <a:bodyPr/>
          <a:lstStyle>
            <a:lvl1pPr indent="101600"/>
          </a:lstStyle>
          <a:p>
            <a:r>
              <a:rPr dirty="0"/>
              <a:t>Synchronization and overlapping</a:t>
            </a:r>
          </a:p>
        </p:txBody>
      </p:sp>
      <p:sp>
        <p:nvSpPr>
          <p:cNvPr id="634" name="metal needle"/>
          <p:cNvSpPr txBox="1"/>
          <p:nvPr/>
        </p:nvSpPr>
        <p:spPr>
          <a:xfrm>
            <a:off x="4428230" y="2113628"/>
            <a:ext cx="679994" cy="19620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a:defRPr>
                <a:solidFill>
                  <a:srgbClr val="FFFFFF"/>
                </a:solidFill>
              </a:defRPr>
            </a:lvl1pPr>
          </a:lstStyle>
          <a:p>
            <a:r>
              <a:rPr sz="675"/>
              <a:t>metal needle</a:t>
            </a:r>
          </a:p>
        </p:txBody>
      </p:sp>
      <p:pic>
        <p:nvPicPr>
          <p:cNvPr id="639" name="Image__2021-08-19__13-00-22-Ti-1362ps-CO2-12_5mm.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869958" y="1732239"/>
            <a:ext cx="4659434" cy="4745128"/>
          </a:xfrm>
          <a:prstGeom prst="rect">
            <a:avLst/>
          </a:prstGeom>
          <a:ln w="12700">
            <a:miter lim="400000"/>
          </a:ln>
        </p:spPr>
      </p:pic>
      <p:sp>
        <p:nvSpPr>
          <p:cNvPr id="640" name="Sync. &amp; overlapping is done using optical shadowgraphy"/>
          <p:cNvSpPr txBox="1"/>
          <p:nvPr/>
        </p:nvSpPr>
        <p:spPr>
          <a:xfrm>
            <a:off x="1296410" y="1303678"/>
            <a:ext cx="11049000" cy="30777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p>
            <a:pPr marL="285750" indent="-285750">
              <a:buSzPct val="70000"/>
              <a:buFont typeface="Wingdings" pitchFamily="2" charset="2"/>
              <a:buChar char="l"/>
            </a:pPr>
            <a:endParaRPr sz="1400" dirty="0"/>
          </a:p>
        </p:txBody>
      </p:sp>
      <p:sp>
        <p:nvSpPr>
          <p:cNvPr id="13" name="文本框 12">
            <a:extLst>
              <a:ext uri="{FF2B5EF4-FFF2-40B4-BE49-F238E27FC236}">
                <a16:creationId xmlns:a16="http://schemas.microsoft.com/office/drawing/2014/main" id="{8BAFC8C1-4174-D547-8ABA-54B04B192EAE}"/>
              </a:ext>
            </a:extLst>
          </p:cNvPr>
          <p:cNvSpPr txBox="1"/>
          <p:nvPr/>
        </p:nvSpPr>
        <p:spPr>
          <a:xfrm>
            <a:off x="8747268" y="3194392"/>
            <a:ext cx="903452"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r>
              <a:rPr lang="en-US" altLang="zh-CN" sz="2000" dirty="0">
                <a:solidFill>
                  <a:schemeClr val="bg1"/>
                </a:solidFill>
              </a:rPr>
              <a:t>Gas jet</a:t>
            </a:r>
            <a:endParaRPr lang="zh-CN" altLang="en-US" sz="2000" dirty="0">
              <a:solidFill>
                <a:schemeClr val="bg1"/>
              </a:solidFill>
              <a:sym typeface="Helvetica"/>
            </a:endParaRPr>
          </a:p>
        </p:txBody>
      </p:sp>
      <p:sp>
        <p:nvSpPr>
          <p:cNvPr id="14" name="右箭头 13">
            <a:extLst>
              <a:ext uri="{FF2B5EF4-FFF2-40B4-BE49-F238E27FC236}">
                <a16:creationId xmlns:a16="http://schemas.microsoft.com/office/drawing/2014/main" id="{9E2A96D5-D9BA-E643-A514-018D3ACA8C62}"/>
              </a:ext>
            </a:extLst>
          </p:cNvPr>
          <p:cNvSpPr/>
          <p:nvPr/>
        </p:nvSpPr>
        <p:spPr>
          <a:xfrm>
            <a:off x="7256214" y="3729759"/>
            <a:ext cx="900514" cy="733663"/>
          </a:xfrm>
          <a:prstGeom prst="rightArrow">
            <a:avLst/>
          </a:prstGeom>
          <a:noFill/>
          <a:ln w="50800" cap="flat">
            <a:solidFill>
              <a:srgbClr val="00B0F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
        <p:nvSpPr>
          <p:cNvPr id="15" name="文本框 14">
            <a:extLst>
              <a:ext uri="{FF2B5EF4-FFF2-40B4-BE49-F238E27FC236}">
                <a16:creationId xmlns:a16="http://schemas.microsoft.com/office/drawing/2014/main" id="{E28B0229-6EE1-BF4E-8079-E4734DD060A6}"/>
              </a:ext>
            </a:extLst>
          </p:cNvPr>
          <p:cNvSpPr txBox="1"/>
          <p:nvPr/>
        </p:nvSpPr>
        <p:spPr>
          <a:xfrm>
            <a:off x="7293424" y="3909335"/>
            <a:ext cx="804066"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2000" dirty="0" err="1">
                <a:solidFill>
                  <a:srgbClr val="00B0F0"/>
                </a:solidFill>
                <a:sym typeface="Helvetica"/>
              </a:rPr>
              <a:t>Ti</a:t>
            </a:r>
            <a:r>
              <a:rPr lang="en-US" altLang="zh-CN" sz="2000" dirty="0" err="1">
                <a:solidFill>
                  <a:srgbClr val="00B0F0"/>
                </a:solidFill>
              </a:rPr>
              <a:t>:Sa</a:t>
            </a:r>
            <a:endParaRPr lang="zh-CN" altLang="en-US" sz="2000" dirty="0">
              <a:solidFill>
                <a:srgbClr val="00B0F0"/>
              </a:solidFill>
              <a:sym typeface="Helvetica"/>
            </a:endParaRPr>
          </a:p>
        </p:txBody>
      </p:sp>
      <p:sp>
        <p:nvSpPr>
          <p:cNvPr id="16" name="右箭头 15">
            <a:extLst>
              <a:ext uri="{FF2B5EF4-FFF2-40B4-BE49-F238E27FC236}">
                <a16:creationId xmlns:a16="http://schemas.microsoft.com/office/drawing/2014/main" id="{07835A8D-CABE-7447-AA50-733A56EAC697}"/>
              </a:ext>
            </a:extLst>
          </p:cNvPr>
          <p:cNvSpPr/>
          <p:nvPr/>
        </p:nvSpPr>
        <p:spPr>
          <a:xfrm rot="10800000">
            <a:off x="10409813" y="3735530"/>
            <a:ext cx="900514" cy="733663"/>
          </a:xfrm>
          <a:prstGeom prst="rightArrow">
            <a:avLst/>
          </a:prstGeom>
          <a:noFill/>
          <a:ln w="50800" cap="flat">
            <a:solidFill>
              <a:schemeClr val="accent6">
                <a:lumMod val="75000"/>
              </a:schemeClr>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
        <p:nvSpPr>
          <p:cNvPr id="17" name="文本框 16">
            <a:extLst>
              <a:ext uri="{FF2B5EF4-FFF2-40B4-BE49-F238E27FC236}">
                <a16:creationId xmlns:a16="http://schemas.microsoft.com/office/drawing/2014/main" id="{403EEECF-E68E-4441-99D4-B0E93705155B}"/>
              </a:ext>
            </a:extLst>
          </p:cNvPr>
          <p:cNvSpPr txBox="1"/>
          <p:nvPr/>
        </p:nvSpPr>
        <p:spPr>
          <a:xfrm>
            <a:off x="10633443" y="3904091"/>
            <a:ext cx="804066"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2000" dirty="0">
                <a:solidFill>
                  <a:schemeClr val="accent6"/>
                </a:solidFill>
                <a:sym typeface="Helvetica"/>
              </a:rPr>
              <a:t>CO2</a:t>
            </a:r>
            <a:endParaRPr lang="zh-CN" altLang="en-US" sz="2000" dirty="0">
              <a:solidFill>
                <a:schemeClr val="accent6"/>
              </a:solidFill>
              <a:sym typeface="Helvetica"/>
            </a:endParaRPr>
          </a:p>
        </p:txBody>
      </p:sp>
      <p:sp>
        <p:nvSpPr>
          <p:cNvPr id="19" name="文本框 18">
            <a:extLst>
              <a:ext uri="{FF2B5EF4-FFF2-40B4-BE49-F238E27FC236}">
                <a16:creationId xmlns:a16="http://schemas.microsoft.com/office/drawing/2014/main" id="{5F29659D-25FE-E64C-AB05-8591DF238512}"/>
              </a:ext>
            </a:extLst>
          </p:cNvPr>
          <p:cNvSpPr txBox="1"/>
          <p:nvPr/>
        </p:nvSpPr>
        <p:spPr>
          <a:xfrm>
            <a:off x="7517287" y="5024615"/>
            <a:ext cx="3725059"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defTabSz="914400" hangingPunct="0"/>
            <a:r>
              <a:rPr lang="en-US" altLang="zh-CN" sz="2000" dirty="0">
                <a:solidFill>
                  <a:schemeClr val="bg1"/>
                </a:solidFill>
              </a:rPr>
              <a:t>Ionization due to </a:t>
            </a:r>
            <a:r>
              <a:rPr lang="en-US" altLang="zh-CN" sz="2000" dirty="0" err="1">
                <a:solidFill>
                  <a:srgbClr val="00B0F0"/>
                </a:solidFill>
              </a:rPr>
              <a:t>Ti:Sa</a:t>
            </a:r>
            <a:r>
              <a:rPr lang="en-US" altLang="zh-CN" sz="2000" dirty="0">
                <a:solidFill>
                  <a:srgbClr val="00B0F0"/>
                </a:solidFill>
              </a:rPr>
              <a:t> </a:t>
            </a:r>
            <a:r>
              <a:rPr lang="en-US" altLang="zh-CN" sz="2000" dirty="0">
                <a:solidFill>
                  <a:schemeClr val="bg1"/>
                </a:solidFill>
              </a:rPr>
              <a:t>and </a:t>
            </a:r>
            <a:r>
              <a:rPr lang="en-US" altLang="zh-CN" sz="2000" dirty="0">
                <a:solidFill>
                  <a:schemeClr val="accent6">
                    <a:lumMod val="75000"/>
                  </a:schemeClr>
                </a:solidFill>
              </a:rPr>
              <a:t>CO2</a:t>
            </a:r>
            <a:endParaRPr lang="zh-CN" altLang="en-US" sz="2000" dirty="0">
              <a:solidFill>
                <a:schemeClr val="accent6">
                  <a:lumMod val="75000"/>
                </a:schemeClr>
              </a:solidFill>
              <a:sym typeface="Helvetica"/>
            </a:endParaRPr>
          </a:p>
        </p:txBody>
      </p:sp>
      <p:sp>
        <p:nvSpPr>
          <p:cNvPr id="2" name="椭圆 1">
            <a:extLst>
              <a:ext uri="{FF2B5EF4-FFF2-40B4-BE49-F238E27FC236}">
                <a16:creationId xmlns:a16="http://schemas.microsoft.com/office/drawing/2014/main" id="{A6EA1D67-D8E1-10CC-E05C-C5396D1A2E3F}"/>
              </a:ext>
            </a:extLst>
          </p:cNvPr>
          <p:cNvSpPr/>
          <p:nvPr/>
        </p:nvSpPr>
        <p:spPr>
          <a:xfrm>
            <a:off x="8962790" y="4350140"/>
            <a:ext cx="1646749" cy="519351"/>
          </a:xfrm>
          <a:prstGeom prst="ellipse">
            <a:avLst/>
          </a:prstGeom>
          <a:noFill/>
          <a:ln w="44450" cap="flat">
            <a:solidFill>
              <a:schemeClr val="accent6">
                <a:lumMod val="75000"/>
              </a:schemeClr>
            </a:solidFill>
            <a:prstDash val="dash"/>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
        <p:nvSpPr>
          <p:cNvPr id="3" name="椭圆 2">
            <a:extLst>
              <a:ext uri="{FF2B5EF4-FFF2-40B4-BE49-F238E27FC236}">
                <a16:creationId xmlns:a16="http://schemas.microsoft.com/office/drawing/2014/main" id="{652610EB-B8AA-94A9-4F77-96564BAED1FD}"/>
              </a:ext>
            </a:extLst>
          </p:cNvPr>
          <p:cNvSpPr/>
          <p:nvPr/>
        </p:nvSpPr>
        <p:spPr>
          <a:xfrm>
            <a:off x="7829755" y="4353963"/>
            <a:ext cx="2779784" cy="519351"/>
          </a:xfrm>
          <a:prstGeom prst="ellipse">
            <a:avLst/>
          </a:prstGeom>
          <a:noFill/>
          <a:ln w="44450" cap="flat">
            <a:solidFill>
              <a:srgbClr val="00B0F0"/>
            </a:solidFill>
            <a:prstDash val="dash"/>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cxnSp>
        <p:nvCxnSpPr>
          <p:cNvPr id="5" name="直线连接符 4">
            <a:extLst>
              <a:ext uri="{FF2B5EF4-FFF2-40B4-BE49-F238E27FC236}">
                <a16:creationId xmlns:a16="http://schemas.microsoft.com/office/drawing/2014/main" id="{DC4204CE-1652-79F1-8148-3BDA8075D8F7}"/>
              </a:ext>
            </a:extLst>
          </p:cNvPr>
          <p:cNvCxnSpPr/>
          <p:nvPr/>
        </p:nvCxnSpPr>
        <p:spPr>
          <a:xfrm>
            <a:off x="8150259" y="3378885"/>
            <a:ext cx="347186" cy="351164"/>
          </a:xfrm>
          <a:prstGeom prst="line">
            <a:avLst/>
          </a:prstGeom>
          <a:noFill/>
          <a:ln w="38100" cap="flat">
            <a:solidFill>
              <a:schemeClr val="bg1"/>
            </a:solidFill>
            <a:prstDash val="dash"/>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 name="直线连接符 5">
            <a:extLst>
              <a:ext uri="{FF2B5EF4-FFF2-40B4-BE49-F238E27FC236}">
                <a16:creationId xmlns:a16="http://schemas.microsoft.com/office/drawing/2014/main" id="{A6242191-B501-ADA3-F9B9-B746FF588BBB}"/>
              </a:ext>
            </a:extLst>
          </p:cNvPr>
          <p:cNvCxnSpPr>
            <a:cxnSpLocks/>
          </p:cNvCxnSpPr>
          <p:nvPr/>
        </p:nvCxnSpPr>
        <p:spPr>
          <a:xfrm>
            <a:off x="8495607" y="3723232"/>
            <a:ext cx="1589806" cy="47355"/>
          </a:xfrm>
          <a:prstGeom prst="line">
            <a:avLst/>
          </a:prstGeom>
          <a:noFill/>
          <a:ln w="38100" cap="flat">
            <a:solidFill>
              <a:schemeClr val="bg1"/>
            </a:solidFill>
            <a:prstDash val="dash"/>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8" name="直线连接符 7">
            <a:extLst>
              <a:ext uri="{FF2B5EF4-FFF2-40B4-BE49-F238E27FC236}">
                <a16:creationId xmlns:a16="http://schemas.microsoft.com/office/drawing/2014/main" id="{5ED639CA-DA6F-F247-4E8D-0DF468A806E0}"/>
              </a:ext>
            </a:extLst>
          </p:cNvPr>
          <p:cNvCxnSpPr>
            <a:cxnSpLocks/>
          </p:cNvCxnSpPr>
          <p:nvPr/>
        </p:nvCxnSpPr>
        <p:spPr>
          <a:xfrm>
            <a:off x="8156728" y="2932567"/>
            <a:ext cx="0" cy="446318"/>
          </a:xfrm>
          <a:prstGeom prst="line">
            <a:avLst/>
          </a:prstGeom>
          <a:noFill/>
          <a:ln w="38100" cap="flat">
            <a:solidFill>
              <a:schemeClr val="bg1"/>
            </a:solidFill>
            <a:prstDash val="dash"/>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游戏机, 灯光, 夜空&#10;&#10;描述已自动生成">
            <a:extLst>
              <a:ext uri="{FF2B5EF4-FFF2-40B4-BE49-F238E27FC236}">
                <a16:creationId xmlns:a16="http://schemas.microsoft.com/office/drawing/2014/main" id="{7CB4F16A-2D6D-5342-4646-98C1A62B36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24277" y="2307147"/>
            <a:ext cx="6928993" cy="4264786"/>
          </a:xfrm>
          <a:prstGeom prst="rect">
            <a:avLst/>
          </a:prstGeom>
        </p:spPr>
      </p:pic>
      <p:sp>
        <p:nvSpPr>
          <p:cNvPr id="630" name="Synchronization and overlapping"/>
          <p:cNvSpPr txBox="1">
            <a:spLocks noGrp="1"/>
          </p:cNvSpPr>
          <p:nvPr>
            <p:ph type="title"/>
          </p:nvPr>
        </p:nvSpPr>
        <p:spPr>
          <a:prstGeom prst="rect">
            <a:avLst/>
          </a:prstGeom>
        </p:spPr>
        <p:txBody>
          <a:bodyPr/>
          <a:lstStyle>
            <a:lvl1pPr indent="101600"/>
          </a:lstStyle>
          <a:p>
            <a:r>
              <a:rPr lang="en-US" dirty="0"/>
              <a:t>e-probing data with PMQ</a:t>
            </a:r>
            <a:endParaRPr dirty="0"/>
          </a:p>
        </p:txBody>
      </p:sp>
      <p:sp>
        <p:nvSpPr>
          <p:cNvPr id="631" name="幻灯片编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51</a:t>
            </a:fld>
            <a:endParaRPr/>
          </a:p>
        </p:txBody>
      </p:sp>
      <p:sp>
        <p:nvSpPr>
          <p:cNvPr id="638" name="Ti:S"/>
          <p:cNvSpPr txBox="1"/>
          <p:nvPr/>
        </p:nvSpPr>
        <p:spPr>
          <a:xfrm>
            <a:off x="516545" y="3631945"/>
            <a:ext cx="338554" cy="19620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a:defRPr>
                <a:solidFill>
                  <a:srgbClr val="FFFFFF"/>
                </a:solidFill>
              </a:defRPr>
            </a:lvl1pPr>
          </a:lstStyle>
          <a:p>
            <a:r>
              <a:rPr sz="675"/>
              <a:t>Ti:S</a:t>
            </a:r>
          </a:p>
        </p:txBody>
      </p:sp>
      <p:sp>
        <p:nvSpPr>
          <p:cNvPr id="14" name="文本框 13">
            <a:extLst>
              <a:ext uri="{FF2B5EF4-FFF2-40B4-BE49-F238E27FC236}">
                <a16:creationId xmlns:a16="http://schemas.microsoft.com/office/drawing/2014/main" id="{8411106B-E827-8048-BDB3-C0EEF3DB02C3}"/>
              </a:ext>
            </a:extLst>
          </p:cNvPr>
          <p:cNvSpPr txBox="1"/>
          <p:nvPr/>
        </p:nvSpPr>
        <p:spPr>
          <a:xfrm>
            <a:off x="1505981" y="1276344"/>
            <a:ext cx="9726207" cy="797078"/>
          </a:xfrm>
          <a:prstGeom prst="rect">
            <a:avLst/>
          </a:prstGeom>
          <a:noFill/>
        </p:spPr>
        <p:txBody>
          <a:bodyPr wrap="square" rtlCol="0">
            <a:spAutoFit/>
          </a:bodyPr>
          <a:lstStyle/>
          <a:p>
            <a:pPr>
              <a:lnSpc>
                <a:spcPct val="120000"/>
              </a:lnSpc>
            </a:pPr>
            <a:r>
              <a:rPr lang="en-US" altLang="zh-CN" sz="2000" b="1" dirty="0">
                <a:latin typeface="Arial"/>
                <a:cs typeface="Arial"/>
              </a:rPr>
              <a:t>The PMQ e-beam imaging system could probe the ionization line very well.</a:t>
            </a:r>
          </a:p>
          <a:p>
            <a:pPr>
              <a:lnSpc>
                <a:spcPct val="120000"/>
              </a:lnSpc>
            </a:pPr>
            <a:endParaRPr lang="en-US" altLang="zh-CN" sz="2000" b="1" dirty="0">
              <a:latin typeface="Arial"/>
              <a:cs typeface="Arial"/>
            </a:endParaRPr>
          </a:p>
        </p:txBody>
      </p:sp>
      <p:sp>
        <p:nvSpPr>
          <p:cNvPr id="9" name="矩形 8">
            <a:extLst>
              <a:ext uri="{FF2B5EF4-FFF2-40B4-BE49-F238E27FC236}">
                <a16:creationId xmlns:a16="http://schemas.microsoft.com/office/drawing/2014/main" id="{AB4E4407-EE9E-58BB-81D3-F4CF136A5DA6}"/>
              </a:ext>
            </a:extLst>
          </p:cNvPr>
          <p:cNvSpPr/>
          <p:nvPr/>
        </p:nvSpPr>
        <p:spPr>
          <a:xfrm rot="21406128">
            <a:off x="2956277" y="4543803"/>
            <a:ext cx="4348255" cy="369332"/>
          </a:xfrm>
          <a:prstGeom prst="rect">
            <a:avLst/>
          </a:prstGeom>
          <a:noFill/>
          <a:ln w="50800" cap="flat">
            <a:solidFill>
              <a:srgbClr val="00B050"/>
            </a:solidFill>
            <a:prstDash val="dash"/>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cxnSp>
        <p:nvCxnSpPr>
          <p:cNvPr id="3" name="直线箭头连接符 2">
            <a:extLst>
              <a:ext uri="{FF2B5EF4-FFF2-40B4-BE49-F238E27FC236}">
                <a16:creationId xmlns:a16="http://schemas.microsoft.com/office/drawing/2014/main" id="{700B11B6-7A50-F8B6-BCF1-B0EDEF73AB8D}"/>
              </a:ext>
            </a:extLst>
          </p:cNvPr>
          <p:cNvCxnSpPr>
            <a:cxnSpLocks/>
          </p:cNvCxnSpPr>
          <p:nvPr/>
        </p:nvCxnSpPr>
        <p:spPr>
          <a:xfrm>
            <a:off x="3290141" y="3961488"/>
            <a:ext cx="197153" cy="820028"/>
          </a:xfrm>
          <a:prstGeom prst="straightConnector1">
            <a:avLst/>
          </a:prstGeom>
          <a:noFill/>
          <a:ln w="50800" cap="flat">
            <a:solidFill>
              <a:srgbClr val="00B0F0"/>
            </a:solidFill>
            <a:prstDash val="solid"/>
            <a:bevel/>
            <a:tailEnd type="arrow" w="lg" len="lg"/>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 name="直线箭头连接符 4">
            <a:extLst>
              <a:ext uri="{FF2B5EF4-FFF2-40B4-BE49-F238E27FC236}">
                <a16:creationId xmlns:a16="http://schemas.microsoft.com/office/drawing/2014/main" id="{34EA4080-C394-47F2-6642-DD209D105DF6}"/>
              </a:ext>
            </a:extLst>
          </p:cNvPr>
          <p:cNvCxnSpPr>
            <a:cxnSpLocks/>
          </p:cNvCxnSpPr>
          <p:nvPr/>
        </p:nvCxnSpPr>
        <p:spPr>
          <a:xfrm flipH="1">
            <a:off x="6245923" y="3814190"/>
            <a:ext cx="123162" cy="645480"/>
          </a:xfrm>
          <a:prstGeom prst="straightConnector1">
            <a:avLst/>
          </a:prstGeom>
          <a:noFill/>
          <a:ln w="50800" cap="flat">
            <a:solidFill>
              <a:schemeClr val="accent6">
                <a:lumMod val="75000"/>
              </a:schemeClr>
            </a:solidFill>
            <a:prstDash val="solid"/>
            <a:bevel/>
            <a:tailEnd type="arrow" w="lg" len="lg"/>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7" name="右箭头 6">
            <a:extLst>
              <a:ext uri="{FF2B5EF4-FFF2-40B4-BE49-F238E27FC236}">
                <a16:creationId xmlns:a16="http://schemas.microsoft.com/office/drawing/2014/main" id="{1C951E6B-C4AA-6ED9-5FD9-D195E724291C}"/>
              </a:ext>
            </a:extLst>
          </p:cNvPr>
          <p:cNvSpPr/>
          <p:nvPr/>
        </p:nvSpPr>
        <p:spPr>
          <a:xfrm rot="21382281">
            <a:off x="2780516" y="3347885"/>
            <a:ext cx="900514" cy="733663"/>
          </a:xfrm>
          <a:prstGeom prst="rightArrow">
            <a:avLst/>
          </a:prstGeom>
          <a:noFill/>
          <a:ln w="50800" cap="flat">
            <a:solidFill>
              <a:srgbClr val="00B0F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
        <p:nvSpPr>
          <p:cNvPr id="10" name="文本框 9">
            <a:extLst>
              <a:ext uri="{FF2B5EF4-FFF2-40B4-BE49-F238E27FC236}">
                <a16:creationId xmlns:a16="http://schemas.microsoft.com/office/drawing/2014/main" id="{F62D4994-2D5C-6ED0-42BE-FDD43FDC29E0}"/>
              </a:ext>
            </a:extLst>
          </p:cNvPr>
          <p:cNvSpPr txBox="1"/>
          <p:nvPr/>
        </p:nvSpPr>
        <p:spPr>
          <a:xfrm rot="21382281">
            <a:off x="2817726" y="3527460"/>
            <a:ext cx="804066"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2000" dirty="0" err="1">
                <a:solidFill>
                  <a:srgbClr val="00B0F0"/>
                </a:solidFill>
                <a:sym typeface="Helvetica"/>
              </a:rPr>
              <a:t>Ti</a:t>
            </a:r>
            <a:r>
              <a:rPr lang="en-US" altLang="zh-CN" sz="2000" dirty="0" err="1">
                <a:solidFill>
                  <a:srgbClr val="00B0F0"/>
                </a:solidFill>
              </a:rPr>
              <a:t>:Sa</a:t>
            </a:r>
            <a:endParaRPr lang="zh-CN" altLang="en-US" sz="2000" dirty="0">
              <a:solidFill>
                <a:srgbClr val="00B0F0"/>
              </a:solidFill>
              <a:sym typeface="Helvetica"/>
            </a:endParaRPr>
          </a:p>
        </p:txBody>
      </p:sp>
      <p:sp>
        <p:nvSpPr>
          <p:cNvPr id="11" name="右箭头 10">
            <a:extLst>
              <a:ext uri="{FF2B5EF4-FFF2-40B4-BE49-F238E27FC236}">
                <a16:creationId xmlns:a16="http://schemas.microsoft.com/office/drawing/2014/main" id="{79A929CB-8959-C5F8-49F3-C6CD40DFAA42}"/>
              </a:ext>
            </a:extLst>
          </p:cNvPr>
          <p:cNvSpPr/>
          <p:nvPr/>
        </p:nvSpPr>
        <p:spPr>
          <a:xfrm rot="10519939">
            <a:off x="6038607" y="3139300"/>
            <a:ext cx="900514" cy="733663"/>
          </a:xfrm>
          <a:prstGeom prst="rightArrow">
            <a:avLst/>
          </a:prstGeom>
          <a:noFill/>
          <a:ln w="50800" cap="flat">
            <a:solidFill>
              <a:schemeClr val="accent6">
                <a:lumMod val="75000"/>
              </a:schemeClr>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olidFill>
                <a:srgbClr val="000000"/>
              </a:solidFill>
              <a:sym typeface="Helvetica"/>
            </a:endParaRPr>
          </a:p>
        </p:txBody>
      </p:sp>
      <p:sp>
        <p:nvSpPr>
          <p:cNvPr id="12" name="文本框 11">
            <a:extLst>
              <a:ext uri="{FF2B5EF4-FFF2-40B4-BE49-F238E27FC236}">
                <a16:creationId xmlns:a16="http://schemas.microsoft.com/office/drawing/2014/main" id="{18F4EC9C-2AE6-5D1B-53AB-E4EA4B326292}"/>
              </a:ext>
            </a:extLst>
          </p:cNvPr>
          <p:cNvSpPr txBox="1"/>
          <p:nvPr/>
        </p:nvSpPr>
        <p:spPr>
          <a:xfrm rot="21319939">
            <a:off x="6262237" y="3307860"/>
            <a:ext cx="804066"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2000" dirty="0">
                <a:solidFill>
                  <a:schemeClr val="accent6">
                    <a:lumMod val="75000"/>
                  </a:schemeClr>
                </a:solidFill>
                <a:sym typeface="Helvetica"/>
              </a:rPr>
              <a:t>CO2</a:t>
            </a:r>
            <a:endParaRPr lang="zh-CN" altLang="en-US" sz="2000" dirty="0">
              <a:solidFill>
                <a:schemeClr val="accent6">
                  <a:lumMod val="75000"/>
                </a:schemeClr>
              </a:solidFill>
              <a:sym typeface="Helvetica"/>
            </a:endParaRPr>
          </a:p>
        </p:txBody>
      </p:sp>
    </p:spTree>
    <p:extLst>
      <p:ext uri="{BB962C8B-B14F-4D97-AF65-F5344CB8AC3E}">
        <p14:creationId xmlns:p14="http://schemas.microsoft.com/office/powerpoint/2010/main" val="186730386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幻灯片编号"/>
          <p:cNvSpPr txBox="1">
            <a:spLocks noGrp="1"/>
          </p:cNvSpPr>
          <p:nvPr>
            <p:ph type="sldNum" sz="quarter" idx="19"/>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52</a:t>
            </a:fld>
            <a:endParaRPr/>
          </a:p>
        </p:txBody>
      </p:sp>
      <p:sp>
        <p:nvSpPr>
          <p:cNvPr id="75" name="Experimental goal"/>
          <p:cNvSpPr txBox="1">
            <a:spLocks noGrp="1"/>
          </p:cNvSpPr>
          <p:nvPr>
            <p:ph type="title"/>
          </p:nvPr>
        </p:nvSpPr>
        <p:spPr>
          <a:xfrm>
            <a:off x="853439" y="860375"/>
            <a:ext cx="11258350" cy="517321"/>
          </a:xfrm>
          <a:prstGeom prst="rect">
            <a:avLst/>
          </a:prstGeom>
        </p:spPr>
        <p:txBody>
          <a:bodyPr/>
          <a:lstStyle>
            <a:lvl1pPr indent="101600"/>
          </a:lstStyle>
          <a:p>
            <a:r>
              <a:rPr lang="en-US" dirty="0"/>
              <a:t>Proposed </a:t>
            </a:r>
            <a:r>
              <a:rPr dirty="0"/>
              <a:t>Experimental </a:t>
            </a:r>
            <a:r>
              <a:rPr lang="en-US" dirty="0"/>
              <a:t>Aims</a:t>
            </a:r>
            <a:endParaRPr dirty="0"/>
          </a:p>
        </p:txBody>
      </p:sp>
      <p:pic>
        <p:nvPicPr>
          <p:cNvPr id="10" name="Picture 3">
            <a:extLst>
              <a:ext uri="{FF2B5EF4-FFF2-40B4-BE49-F238E27FC236}">
                <a16:creationId xmlns:a16="http://schemas.microsoft.com/office/drawing/2014/main" id="{21CF7863-93C0-AE4D-9815-75F06E9623F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7956136" y="2393039"/>
            <a:ext cx="3926824" cy="2661756"/>
          </a:xfrm>
          <a:prstGeom prst="rect">
            <a:avLst/>
          </a:prstGeom>
        </p:spPr>
      </p:pic>
      <p:sp>
        <p:nvSpPr>
          <p:cNvPr id="6" name="文本框 5">
            <a:extLst>
              <a:ext uri="{FF2B5EF4-FFF2-40B4-BE49-F238E27FC236}">
                <a16:creationId xmlns:a16="http://schemas.microsoft.com/office/drawing/2014/main" id="{E6872B08-5651-A94D-B377-9BFD156CDAB8}"/>
              </a:ext>
            </a:extLst>
          </p:cNvPr>
          <p:cNvSpPr txBox="1"/>
          <p:nvPr/>
        </p:nvSpPr>
        <p:spPr>
          <a:xfrm>
            <a:off x="309040" y="1859639"/>
            <a:ext cx="7833377" cy="4401205"/>
          </a:xfrm>
          <a:prstGeom prst="rect">
            <a:avLst/>
          </a:prstGeom>
          <a:noFill/>
        </p:spPr>
        <p:txBody>
          <a:bodyPr wrap="square" rtlCol="0">
            <a:spAutoFit/>
          </a:bodyPr>
          <a:lstStyle/>
          <a:p>
            <a:pPr marL="371475" indent="-371475">
              <a:lnSpc>
                <a:spcPct val="150000"/>
              </a:lnSpc>
              <a:buAutoNum type="arabicPeriod"/>
            </a:pPr>
            <a:r>
              <a:rPr lang="en-US" altLang="zh-CN" sz="2000" dirty="0">
                <a:solidFill>
                  <a:schemeClr val="tx1">
                    <a:lumMod val="75000"/>
                  </a:schemeClr>
                </a:solidFill>
              </a:rPr>
              <a:t>Demonstrate the excitation of MS mode through the collision of relativistic ionization front with CO2 laser pulse by measuring:</a:t>
            </a:r>
          </a:p>
          <a:p>
            <a:pPr marL="971550" lvl="2" indent="-285750">
              <a:lnSpc>
                <a:spcPct val="150000"/>
              </a:lnSpc>
              <a:buFont typeface="Arial" panose="020B0604020202020204" pitchFamily="34" charset="0"/>
              <a:buChar char="•"/>
            </a:pPr>
            <a:r>
              <a:rPr lang="en-US" altLang="zh-CN" sz="2000" dirty="0">
                <a:solidFill>
                  <a:schemeClr val="tx1">
                    <a:lumMod val="75000"/>
                  </a:schemeClr>
                </a:solidFill>
              </a:rPr>
              <a:t>Magnetic field using electron probe with permanent magnet quadrupoles (PMQ) imaging system</a:t>
            </a:r>
          </a:p>
          <a:p>
            <a:pPr marL="971550" lvl="2" indent="-285750">
              <a:lnSpc>
                <a:spcPct val="150000"/>
              </a:lnSpc>
              <a:buFont typeface="Arial" panose="020B0604020202020204" pitchFamily="34" charset="0"/>
              <a:buChar char="•"/>
            </a:pPr>
            <a:r>
              <a:rPr lang="en-US" altLang="zh-CN" sz="2000" dirty="0">
                <a:solidFill>
                  <a:schemeClr val="tx1">
                    <a:lumMod val="75000"/>
                  </a:schemeClr>
                </a:solidFill>
              </a:rPr>
              <a:t>Frequency upshifted radiation using IR spectrometer</a:t>
            </a:r>
          </a:p>
          <a:p>
            <a:pPr marL="457200" indent="-457200">
              <a:lnSpc>
                <a:spcPct val="150000"/>
              </a:lnSpc>
              <a:buAutoNum type="arabicPeriod" startAt="2"/>
            </a:pPr>
            <a:r>
              <a:rPr lang="en-US" altLang="zh-CN" sz="2000" dirty="0">
                <a:solidFill>
                  <a:schemeClr val="tx1">
                    <a:lumMod val="75000"/>
                  </a:schemeClr>
                </a:solidFill>
              </a:rPr>
              <a:t>Project Cumulative Objective:</a:t>
            </a:r>
          </a:p>
          <a:p>
            <a:pPr marL="1028700" lvl="2" indent="-342900">
              <a:lnSpc>
                <a:spcPct val="150000"/>
              </a:lnSpc>
              <a:buFont typeface="Arial" panose="020B0604020202020204" pitchFamily="34" charset="0"/>
              <a:buChar char="•"/>
            </a:pPr>
            <a:r>
              <a:rPr lang="en-US" altLang="zh-CN" sz="2000" dirty="0">
                <a:solidFill>
                  <a:schemeClr val="tx1">
                    <a:lumMod val="75000"/>
                  </a:schemeClr>
                </a:solidFill>
              </a:rPr>
              <a:t>Demonstrate X-ray radiation generation through an electron beam propagating through the MS mode</a:t>
            </a:r>
          </a:p>
          <a:p>
            <a:pPr>
              <a:lnSpc>
                <a:spcPct val="150000"/>
              </a:lnSpc>
            </a:pPr>
            <a:endParaRPr lang="zh-CN" altLang="zh-CN" sz="2000" dirty="0">
              <a:solidFill>
                <a:schemeClr val="tx1">
                  <a:lumMod val="75000"/>
                </a:schemeClr>
              </a:solidFill>
            </a:endParaRPr>
          </a:p>
          <a:p>
            <a:endParaRPr kumimoji="1" lang="zh-CN" altLang="en-US" sz="1000" dirty="0">
              <a:solidFill>
                <a:schemeClr val="tx1">
                  <a:lumMod val="75000"/>
                </a:schemeClr>
              </a:solidFill>
              <a:latin typeface="Arial"/>
              <a:cs typeface="Arial"/>
            </a:endParaRPr>
          </a:p>
        </p:txBody>
      </p:sp>
      <p:sp>
        <p:nvSpPr>
          <p:cNvPr id="2" name="Google Shape;156;p17">
            <a:extLst>
              <a:ext uri="{FF2B5EF4-FFF2-40B4-BE49-F238E27FC236}">
                <a16:creationId xmlns:a16="http://schemas.microsoft.com/office/drawing/2014/main" id="{6CB048C4-6B84-04CB-5AA2-5FDDFCCCA216}"/>
              </a:ext>
            </a:extLst>
          </p:cNvPr>
          <p:cNvSpPr/>
          <p:nvPr/>
        </p:nvSpPr>
        <p:spPr>
          <a:xfrm>
            <a:off x="8079048" y="4937938"/>
            <a:ext cx="3681000" cy="598800"/>
          </a:xfrm>
          <a:prstGeom prst="rect">
            <a:avLst/>
          </a:prstGeom>
          <a:noFill/>
          <a:ln>
            <a:noFill/>
          </a:ln>
        </p:spPr>
        <p:txBody>
          <a:bodyPr spcFirstLastPara="1" wrap="square" lIns="91425" tIns="45700" rIns="91425" bIns="45700" anchor="t" anchorCtr="0">
            <a:noAutofit/>
          </a:bodyPr>
          <a:lstStyle/>
          <a:p>
            <a:pPr algn="ctr"/>
            <a:r>
              <a:rPr lang="en-US" sz="800" dirty="0" err="1">
                <a:solidFill>
                  <a:schemeClr val="bg1">
                    <a:lumMod val="65000"/>
                  </a:schemeClr>
                </a:solidFill>
              </a:rPr>
              <a:t>Fiuza</a:t>
            </a:r>
            <a:r>
              <a:rPr lang="en-US" sz="800" dirty="0">
                <a:solidFill>
                  <a:schemeClr val="bg1">
                    <a:lumMod val="65000"/>
                  </a:schemeClr>
                </a:solidFill>
              </a:rPr>
              <a:t>, F., Silva, L. O., &amp; Joshi, C. (2010). High-brilliance synchrotron radiation induced by the plasma magnetostatic mode. </a:t>
            </a:r>
            <a:r>
              <a:rPr lang="en-US" sz="800" i="1" dirty="0">
                <a:solidFill>
                  <a:schemeClr val="bg1">
                    <a:lumMod val="65000"/>
                  </a:schemeClr>
                </a:solidFill>
              </a:rPr>
              <a:t>Physical Review Special Topics - Accelerators and Beams</a:t>
            </a:r>
            <a:r>
              <a:rPr lang="en-US" sz="800" dirty="0">
                <a:solidFill>
                  <a:schemeClr val="bg1">
                    <a:lumMod val="65000"/>
                  </a:schemeClr>
                </a:solidFill>
              </a:rPr>
              <a:t>, </a:t>
            </a:r>
            <a:r>
              <a:rPr lang="en-US" sz="800" i="1" dirty="0">
                <a:solidFill>
                  <a:schemeClr val="bg1">
                    <a:lumMod val="65000"/>
                  </a:schemeClr>
                </a:solidFill>
              </a:rPr>
              <a:t>13</a:t>
            </a:r>
            <a:r>
              <a:rPr lang="en-US" sz="800" dirty="0">
                <a:solidFill>
                  <a:schemeClr val="bg1">
                    <a:lumMod val="65000"/>
                  </a:schemeClr>
                </a:solidFill>
              </a:rPr>
              <a:t>(8), 1–5. http://doi.org/10.1103/PhysRevSTAB.13.080701</a:t>
            </a:r>
            <a:endParaRPr lang="en-CA" sz="800" dirty="0">
              <a:solidFill>
                <a:schemeClr val="bg1">
                  <a:lumMod val="65000"/>
                </a:schemeClr>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239FAF0-2E40-F69C-2939-7540336F6A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8231" y="923531"/>
            <a:ext cx="9255369" cy="5784606"/>
          </a:xfrm>
          <a:prstGeom prst="rect">
            <a:avLst/>
          </a:prstGeom>
        </p:spPr>
      </p:pic>
      <p:sp>
        <p:nvSpPr>
          <p:cNvPr id="630" name="Synchronization and overlapping"/>
          <p:cNvSpPr txBox="1">
            <a:spLocks noGrp="1"/>
          </p:cNvSpPr>
          <p:nvPr>
            <p:ph type="title"/>
          </p:nvPr>
        </p:nvSpPr>
        <p:spPr>
          <a:prstGeom prst="rect">
            <a:avLst/>
          </a:prstGeom>
        </p:spPr>
        <p:txBody>
          <a:bodyPr/>
          <a:lstStyle>
            <a:lvl1pPr indent="101600"/>
          </a:lstStyle>
          <a:p>
            <a:r>
              <a:rPr lang="en-US" dirty="0"/>
              <a:t>Ionization front measured using optical shadowgraph </a:t>
            </a:r>
            <a:endParaRPr dirty="0"/>
          </a:p>
        </p:txBody>
      </p:sp>
      <p:sp>
        <p:nvSpPr>
          <p:cNvPr id="631" name="幻灯片编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53</a:t>
            </a:fld>
            <a:endParaRPr/>
          </a:p>
        </p:txBody>
      </p:sp>
      <p:sp>
        <p:nvSpPr>
          <p:cNvPr id="17" name="文本框 16">
            <a:extLst>
              <a:ext uri="{FF2B5EF4-FFF2-40B4-BE49-F238E27FC236}">
                <a16:creationId xmlns:a16="http://schemas.microsoft.com/office/drawing/2014/main" id="{FA79CCD9-91D9-D44F-9B44-BA5CA5C3BB6F}"/>
              </a:ext>
            </a:extLst>
          </p:cNvPr>
          <p:cNvSpPr txBox="1"/>
          <p:nvPr/>
        </p:nvSpPr>
        <p:spPr>
          <a:xfrm>
            <a:off x="902677" y="1184030"/>
            <a:ext cx="1139094"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defTabSz="914400" hangingPunct="0"/>
            <a:r>
              <a:rPr lang="en-US" altLang="zh-CN" sz="2000" b="1" dirty="0">
                <a:solidFill>
                  <a:schemeClr val="bg1"/>
                </a:solidFill>
                <a:sym typeface="Helvetica"/>
              </a:rPr>
              <a:t>T=-75 </a:t>
            </a:r>
            <a:r>
              <a:rPr lang="en-US" altLang="zh-CN" sz="2000" b="1" dirty="0" err="1">
                <a:solidFill>
                  <a:schemeClr val="bg1"/>
                </a:solidFill>
                <a:sym typeface="Helvetica"/>
              </a:rPr>
              <a:t>ps</a:t>
            </a:r>
            <a:endParaRPr lang="zh-CN" altLang="en-US" sz="2000" b="1" dirty="0">
              <a:solidFill>
                <a:schemeClr val="bg1"/>
              </a:solidFill>
              <a:sym typeface="Helvetica"/>
            </a:endParaRPr>
          </a:p>
        </p:txBody>
      </p:sp>
      <p:sp>
        <p:nvSpPr>
          <p:cNvPr id="19" name="文本框 18">
            <a:extLst>
              <a:ext uri="{FF2B5EF4-FFF2-40B4-BE49-F238E27FC236}">
                <a16:creationId xmlns:a16="http://schemas.microsoft.com/office/drawing/2014/main" id="{F7A18906-8195-4146-A9D1-A7326A41361C}"/>
              </a:ext>
            </a:extLst>
          </p:cNvPr>
          <p:cNvSpPr txBox="1"/>
          <p:nvPr/>
        </p:nvSpPr>
        <p:spPr>
          <a:xfrm>
            <a:off x="6066693" y="5316415"/>
            <a:ext cx="1114728"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800" b="1" dirty="0">
                <a:solidFill>
                  <a:schemeClr val="bg1"/>
                </a:solidFill>
                <a:sym typeface="Helvetica"/>
              </a:rPr>
              <a:t>Gas jet</a:t>
            </a:r>
            <a:endParaRPr lang="zh-CN" altLang="en-US" sz="1800" b="1" dirty="0">
              <a:solidFill>
                <a:schemeClr val="bg1"/>
              </a:solidFill>
              <a:sym typeface="Helvetica"/>
            </a:endParaRPr>
          </a:p>
        </p:txBody>
      </p:sp>
      <p:sp>
        <p:nvSpPr>
          <p:cNvPr id="8" name="文本框 7">
            <a:extLst>
              <a:ext uri="{FF2B5EF4-FFF2-40B4-BE49-F238E27FC236}">
                <a16:creationId xmlns:a16="http://schemas.microsoft.com/office/drawing/2014/main" id="{23FB73AA-4CA0-B242-B24D-B199943D851B}"/>
              </a:ext>
            </a:extLst>
          </p:cNvPr>
          <p:cNvSpPr txBox="1"/>
          <p:nvPr/>
        </p:nvSpPr>
        <p:spPr>
          <a:xfrm>
            <a:off x="10022244" y="6293407"/>
            <a:ext cx="608500" cy="1962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r>
              <a:rPr lang="en-US" altLang="zh-CN" sz="675" dirty="0"/>
              <a:t>1.83 µm/pixel</a:t>
            </a:r>
            <a:endParaRPr lang="zh-CN" altLang="en-US" sz="1800" dirty="0">
              <a:solidFill>
                <a:srgbClr val="000000"/>
              </a:solidFill>
              <a:sym typeface="Helvetica"/>
            </a:endParaRPr>
          </a:p>
        </p:txBody>
      </p:sp>
      <p:sp>
        <p:nvSpPr>
          <p:cNvPr id="20" name="Ti:S pulse length &gt;70 fs…">
            <a:extLst>
              <a:ext uri="{FF2B5EF4-FFF2-40B4-BE49-F238E27FC236}">
                <a16:creationId xmlns:a16="http://schemas.microsoft.com/office/drawing/2014/main" id="{993F13E4-B5AC-2368-2370-6F38B3A006B0}"/>
              </a:ext>
            </a:extLst>
          </p:cNvPr>
          <p:cNvSpPr txBox="1"/>
          <p:nvPr/>
        </p:nvSpPr>
        <p:spPr>
          <a:xfrm>
            <a:off x="9750541" y="923531"/>
            <a:ext cx="2460510" cy="1938992"/>
          </a:xfrm>
          <a:prstGeom prst="rect">
            <a:avLst/>
          </a:prstGeom>
          <a:solidFill>
            <a:schemeClr val="bg1"/>
          </a:solid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just">
              <a:buSzPct val="150000"/>
              <a:defRPr sz="4000"/>
            </a:pPr>
            <a:r>
              <a:rPr lang="en-US" sz="1500" b="1" dirty="0" err="1"/>
              <a:t>Ti:Sa</a:t>
            </a:r>
            <a:r>
              <a:rPr lang="en-US" sz="1500" b="1" dirty="0"/>
              <a:t> Laser Parameters</a:t>
            </a:r>
          </a:p>
          <a:p>
            <a:pPr marL="198438" indent="-198438" algn="just">
              <a:buSzPct val="150000"/>
              <a:buChar char="•"/>
              <a:defRPr sz="4000"/>
            </a:pPr>
            <a:r>
              <a:rPr lang="en-US" sz="1500" dirty="0"/>
              <a:t>P</a:t>
            </a:r>
            <a:r>
              <a:rPr sz="1500" dirty="0"/>
              <a:t>ulse length </a:t>
            </a:r>
            <a:r>
              <a:rPr lang="en-US" sz="1500" dirty="0"/>
              <a:t>~68</a:t>
            </a:r>
            <a:r>
              <a:rPr sz="1500" dirty="0"/>
              <a:t> fs</a:t>
            </a:r>
            <a:r>
              <a:rPr lang="en-US" sz="1500" dirty="0"/>
              <a:t> </a:t>
            </a:r>
          </a:p>
          <a:p>
            <a:pPr marL="198438" indent="-198438" algn="just">
              <a:buSzPct val="150000"/>
              <a:buChar char="•"/>
              <a:defRPr sz="4000"/>
            </a:pPr>
            <a:r>
              <a:rPr lang="en-US" sz="1500" dirty="0"/>
              <a:t>Energy: ~10 </a:t>
            </a:r>
            <a:r>
              <a:rPr lang="en-US" sz="1500" dirty="0" err="1"/>
              <a:t>mJ</a:t>
            </a:r>
            <a:r>
              <a:rPr lang="en-US" sz="1500" dirty="0"/>
              <a:t> on target</a:t>
            </a:r>
          </a:p>
          <a:p>
            <a:pPr marL="198438" indent="-198438" algn="just">
              <a:buSzPct val="150000"/>
              <a:buChar char="•"/>
              <a:defRPr sz="4000"/>
            </a:pPr>
            <a:r>
              <a:rPr lang="en-US" sz="1500" dirty="0"/>
              <a:t>Spot size ~50</a:t>
            </a:r>
            <a:r>
              <a:rPr lang="en-US" altLang="zh-CN" sz="1500" dirty="0"/>
              <a:t> µm FWHM</a:t>
            </a:r>
          </a:p>
          <a:p>
            <a:pPr marL="198438" indent="-198438" algn="just">
              <a:buSzPct val="150000"/>
              <a:buChar char="•"/>
              <a:defRPr sz="4000"/>
            </a:pPr>
            <a:endParaRPr lang="en-US" altLang="zh-CN" sz="1500" dirty="0"/>
          </a:p>
          <a:p>
            <a:pPr algn="just">
              <a:buSzPct val="150000"/>
              <a:defRPr sz="4000"/>
            </a:pPr>
            <a:r>
              <a:rPr lang="en-US" altLang="zh-CN" sz="1500" b="1" dirty="0"/>
              <a:t>Gas: H2, </a:t>
            </a:r>
            <a:r>
              <a:rPr lang="en-US" altLang="zh-CN" sz="1500" dirty="0"/>
              <a:t>25psig</a:t>
            </a:r>
          </a:p>
        </p:txBody>
      </p:sp>
      <p:sp>
        <p:nvSpPr>
          <p:cNvPr id="2" name="右箭头 1">
            <a:extLst>
              <a:ext uri="{FF2B5EF4-FFF2-40B4-BE49-F238E27FC236}">
                <a16:creationId xmlns:a16="http://schemas.microsoft.com/office/drawing/2014/main" id="{5C7D7A5B-6DD2-5620-CAB2-9A30D2654B33}"/>
              </a:ext>
            </a:extLst>
          </p:cNvPr>
          <p:cNvSpPr/>
          <p:nvPr/>
        </p:nvSpPr>
        <p:spPr>
          <a:xfrm>
            <a:off x="4552295" y="3017628"/>
            <a:ext cx="900514" cy="733663"/>
          </a:xfrm>
          <a:prstGeom prst="rightArrow">
            <a:avLst/>
          </a:prstGeom>
          <a:solidFill>
            <a:srgbClr val="00B0F0"/>
          </a:solidFill>
          <a:ln w="50800" cap="flat">
            <a:solidFill>
              <a:srgbClr val="00B0F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ym typeface="Helvetica"/>
            </a:endParaRPr>
          </a:p>
        </p:txBody>
      </p:sp>
      <p:sp>
        <p:nvSpPr>
          <p:cNvPr id="4" name="文本框 3">
            <a:extLst>
              <a:ext uri="{FF2B5EF4-FFF2-40B4-BE49-F238E27FC236}">
                <a16:creationId xmlns:a16="http://schemas.microsoft.com/office/drawing/2014/main" id="{EB85C901-EAD7-CC06-AD50-C859992C3AB8}"/>
              </a:ext>
            </a:extLst>
          </p:cNvPr>
          <p:cNvSpPr txBox="1"/>
          <p:nvPr/>
        </p:nvSpPr>
        <p:spPr>
          <a:xfrm>
            <a:off x="4589031" y="2754330"/>
            <a:ext cx="804066"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2000" b="1" dirty="0" err="1">
                <a:solidFill>
                  <a:srgbClr val="0070C0"/>
                </a:solidFill>
                <a:sym typeface="Helvetica"/>
              </a:rPr>
              <a:t>Ti</a:t>
            </a:r>
            <a:r>
              <a:rPr lang="en-US" altLang="zh-CN" sz="2000" b="1" dirty="0" err="1">
                <a:solidFill>
                  <a:srgbClr val="0070C0"/>
                </a:solidFill>
              </a:rPr>
              <a:t>:Sa</a:t>
            </a:r>
            <a:endParaRPr lang="zh-CN" altLang="en-US" sz="2000" b="1" dirty="0">
              <a:solidFill>
                <a:srgbClr val="0070C0"/>
              </a:solidFill>
              <a:sym typeface="Helvetica"/>
            </a:endParaRPr>
          </a:p>
        </p:txBody>
      </p:sp>
    </p:spTree>
    <p:extLst>
      <p:ext uri="{BB962C8B-B14F-4D97-AF65-F5344CB8AC3E}">
        <p14:creationId xmlns:p14="http://schemas.microsoft.com/office/powerpoint/2010/main" val="2145856141"/>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躺在地上&#10;&#10;描述已自动生成">
            <a:extLst>
              <a:ext uri="{FF2B5EF4-FFF2-40B4-BE49-F238E27FC236}">
                <a16:creationId xmlns:a16="http://schemas.microsoft.com/office/drawing/2014/main" id="{0239FAF0-2E40-F69C-2939-7540336F6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31" y="923531"/>
            <a:ext cx="9255369" cy="5784606"/>
          </a:xfrm>
          <a:prstGeom prst="rect">
            <a:avLst/>
          </a:prstGeom>
        </p:spPr>
      </p:pic>
      <p:sp>
        <p:nvSpPr>
          <p:cNvPr id="631" name="幻灯片编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54</a:t>
            </a:fld>
            <a:endParaRPr/>
          </a:p>
        </p:txBody>
      </p:sp>
      <p:sp>
        <p:nvSpPr>
          <p:cNvPr id="17" name="文本框 16">
            <a:extLst>
              <a:ext uri="{FF2B5EF4-FFF2-40B4-BE49-F238E27FC236}">
                <a16:creationId xmlns:a16="http://schemas.microsoft.com/office/drawing/2014/main" id="{FA79CCD9-91D9-D44F-9B44-BA5CA5C3BB6F}"/>
              </a:ext>
            </a:extLst>
          </p:cNvPr>
          <p:cNvSpPr txBox="1"/>
          <p:nvPr/>
        </p:nvSpPr>
        <p:spPr>
          <a:xfrm>
            <a:off x="902677" y="1184030"/>
            <a:ext cx="1326173"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2000" b="1" dirty="0">
                <a:solidFill>
                  <a:schemeClr val="bg1"/>
                </a:solidFill>
                <a:sym typeface="Helvetica"/>
              </a:rPr>
              <a:t>T=-73 </a:t>
            </a:r>
            <a:r>
              <a:rPr lang="en-US" altLang="zh-CN" sz="2000" b="1" dirty="0" err="1">
                <a:solidFill>
                  <a:schemeClr val="bg1"/>
                </a:solidFill>
                <a:sym typeface="Helvetica"/>
              </a:rPr>
              <a:t>ps</a:t>
            </a:r>
            <a:endParaRPr lang="zh-CN" altLang="en-US" sz="2000" b="1" dirty="0">
              <a:solidFill>
                <a:schemeClr val="bg1"/>
              </a:solidFill>
              <a:sym typeface="Helvetica"/>
            </a:endParaRPr>
          </a:p>
        </p:txBody>
      </p:sp>
      <p:sp>
        <p:nvSpPr>
          <p:cNvPr id="19" name="文本框 18">
            <a:extLst>
              <a:ext uri="{FF2B5EF4-FFF2-40B4-BE49-F238E27FC236}">
                <a16:creationId xmlns:a16="http://schemas.microsoft.com/office/drawing/2014/main" id="{F7A18906-8195-4146-A9D1-A7326A41361C}"/>
              </a:ext>
            </a:extLst>
          </p:cNvPr>
          <p:cNvSpPr txBox="1"/>
          <p:nvPr/>
        </p:nvSpPr>
        <p:spPr>
          <a:xfrm>
            <a:off x="6066693" y="5316415"/>
            <a:ext cx="1114728"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800" b="1" dirty="0">
                <a:solidFill>
                  <a:schemeClr val="bg1"/>
                </a:solidFill>
                <a:sym typeface="Helvetica"/>
              </a:rPr>
              <a:t>Gas jet</a:t>
            </a:r>
            <a:endParaRPr lang="zh-CN" altLang="en-US" sz="1800" b="1" dirty="0">
              <a:solidFill>
                <a:schemeClr val="bg1"/>
              </a:solidFill>
              <a:sym typeface="Helvetica"/>
            </a:endParaRPr>
          </a:p>
        </p:txBody>
      </p:sp>
      <p:sp>
        <p:nvSpPr>
          <p:cNvPr id="2" name="文本框 1">
            <a:extLst>
              <a:ext uri="{FF2B5EF4-FFF2-40B4-BE49-F238E27FC236}">
                <a16:creationId xmlns:a16="http://schemas.microsoft.com/office/drawing/2014/main" id="{E5814FFF-AF99-F6F6-E90F-D441879202D0}"/>
              </a:ext>
            </a:extLst>
          </p:cNvPr>
          <p:cNvSpPr txBox="1"/>
          <p:nvPr/>
        </p:nvSpPr>
        <p:spPr>
          <a:xfrm>
            <a:off x="9784932" y="3331017"/>
            <a:ext cx="2407069" cy="6463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r>
              <a:rPr lang="en-US" altLang="zh-CN" sz="1800" b="1" dirty="0">
                <a:solidFill>
                  <a:srgbClr val="FF0000"/>
                </a:solidFill>
                <a:sym typeface="Helvetica"/>
              </a:rPr>
              <a:t>Pre-ionization</a:t>
            </a:r>
            <a:endParaRPr lang="en-US" altLang="zh-CN" sz="675" dirty="0">
              <a:solidFill>
                <a:srgbClr val="FF0000"/>
              </a:solidFill>
            </a:endParaRPr>
          </a:p>
          <a:p>
            <a:r>
              <a:rPr lang="en-US" altLang="zh-CN" sz="1800" dirty="0" err="1">
                <a:solidFill>
                  <a:srgbClr val="4C68C2"/>
                </a:solidFill>
                <a:sym typeface="Helvetica"/>
              </a:rPr>
              <a:t>prepulse</a:t>
            </a:r>
            <a:r>
              <a:rPr lang="en-US" altLang="zh-CN" sz="1800" dirty="0">
                <a:solidFill>
                  <a:srgbClr val="4C68C2"/>
                </a:solidFill>
                <a:sym typeface="Helvetica"/>
              </a:rPr>
              <a:t> ~</a:t>
            </a:r>
            <a:r>
              <a:rPr lang="en-US" altLang="zh-CN" sz="1800" dirty="0">
                <a:solidFill>
                  <a:srgbClr val="4C68C2"/>
                </a:solidFill>
              </a:rPr>
              <a:t>15</a:t>
            </a:r>
            <a:r>
              <a:rPr lang="en-US" altLang="zh-CN" sz="1800" dirty="0">
                <a:solidFill>
                  <a:srgbClr val="4C68C2"/>
                </a:solidFill>
                <a:sym typeface="Helvetica"/>
              </a:rPr>
              <a:t>% energy</a:t>
            </a:r>
            <a:endParaRPr lang="zh-CN" altLang="en-US" sz="1800" dirty="0">
              <a:solidFill>
                <a:srgbClr val="4C68C2"/>
              </a:solidFill>
              <a:sym typeface="Helvetica"/>
            </a:endParaRPr>
          </a:p>
        </p:txBody>
      </p:sp>
      <p:sp>
        <p:nvSpPr>
          <p:cNvPr id="6" name="Synchronization and overlapping">
            <a:extLst>
              <a:ext uri="{FF2B5EF4-FFF2-40B4-BE49-F238E27FC236}">
                <a16:creationId xmlns:a16="http://schemas.microsoft.com/office/drawing/2014/main" id="{91670FBD-DBEF-AF0B-25F4-5EED9F25EB70}"/>
              </a:ext>
            </a:extLst>
          </p:cNvPr>
          <p:cNvSpPr txBox="1">
            <a:spLocks noGrp="1"/>
          </p:cNvSpPr>
          <p:nvPr>
            <p:ph type="title"/>
          </p:nvPr>
        </p:nvSpPr>
        <p:spPr>
          <a:xfrm>
            <a:off x="127000" y="430781"/>
            <a:ext cx="11049000" cy="332399"/>
          </a:xfrm>
          <a:prstGeom prst="rect">
            <a:avLst/>
          </a:prstGeom>
        </p:spPr>
        <p:txBody>
          <a:bodyPr/>
          <a:lstStyle>
            <a:lvl1pPr indent="101600"/>
          </a:lstStyle>
          <a:p>
            <a:r>
              <a:rPr lang="en-US" dirty="0"/>
              <a:t>Ionization front measured using optical shadowgraph </a:t>
            </a:r>
            <a:endParaRPr dirty="0"/>
          </a:p>
        </p:txBody>
      </p:sp>
      <p:sp>
        <p:nvSpPr>
          <p:cNvPr id="4" name="右箭头 3">
            <a:extLst>
              <a:ext uri="{FF2B5EF4-FFF2-40B4-BE49-F238E27FC236}">
                <a16:creationId xmlns:a16="http://schemas.microsoft.com/office/drawing/2014/main" id="{3E0759B4-5766-5567-2116-5D224FE0CA13}"/>
              </a:ext>
            </a:extLst>
          </p:cNvPr>
          <p:cNvSpPr/>
          <p:nvPr/>
        </p:nvSpPr>
        <p:spPr>
          <a:xfrm>
            <a:off x="4552295" y="3017628"/>
            <a:ext cx="900514" cy="733663"/>
          </a:xfrm>
          <a:prstGeom prst="rightArrow">
            <a:avLst/>
          </a:prstGeom>
          <a:solidFill>
            <a:srgbClr val="00B0F0"/>
          </a:solidFill>
          <a:ln w="50800" cap="flat">
            <a:solidFill>
              <a:srgbClr val="00B0F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ym typeface="Helvetica"/>
            </a:endParaRPr>
          </a:p>
        </p:txBody>
      </p:sp>
      <p:sp>
        <p:nvSpPr>
          <p:cNvPr id="5" name="文本框 4">
            <a:extLst>
              <a:ext uri="{FF2B5EF4-FFF2-40B4-BE49-F238E27FC236}">
                <a16:creationId xmlns:a16="http://schemas.microsoft.com/office/drawing/2014/main" id="{1EF9C6E4-6861-0EC2-421A-1F82DA030173}"/>
              </a:ext>
            </a:extLst>
          </p:cNvPr>
          <p:cNvSpPr txBox="1"/>
          <p:nvPr/>
        </p:nvSpPr>
        <p:spPr>
          <a:xfrm>
            <a:off x="4589031" y="2754330"/>
            <a:ext cx="804066"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2000" b="1" dirty="0" err="1">
                <a:solidFill>
                  <a:srgbClr val="0070C0"/>
                </a:solidFill>
                <a:sym typeface="Helvetica"/>
              </a:rPr>
              <a:t>Ti</a:t>
            </a:r>
            <a:r>
              <a:rPr lang="en-US" altLang="zh-CN" sz="2000" b="1" dirty="0" err="1">
                <a:solidFill>
                  <a:srgbClr val="0070C0"/>
                </a:solidFill>
              </a:rPr>
              <a:t>:Sa</a:t>
            </a:r>
            <a:endParaRPr lang="zh-CN" altLang="en-US" sz="2000" b="1" dirty="0">
              <a:solidFill>
                <a:srgbClr val="0070C0"/>
              </a:solidFill>
              <a:sym typeface="Helvetica"/>
            </a:endParaRPr>
          </a:p>
        </p:txBody>
      </p:sp>
    </p:spTree>
    <p:extLst>
      <p:ext uri="{BB962C8B-B14F-4D97-AF65-F5344CB8AC3E}">
        <p14:creationId xmlns:p14="http://schemas.microsoft.com/office/powerpoint/2010/main" val="106042342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239FAF0-2E40-F69C-2939-7540336F6A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8231" y="923531"/>
            <a:ext cx="9255369" cy="5784606"/>
          </a:xfrm>
          <a:prstGeom prst="rect">
            <a:avLst/>
          </a:prstGeom>
        </p:spPr>
      </p:pic>
      <p:sp>
        <p:nvSpPr>
          <p:cNvPr id="631" name="幻灯片编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55</a:t>
            </a:fld>
            <a:endParaRPr/>
          </a:p>
        </p:txBody>
      </p:sp>
      <p:sp>
        <p:nvSpPr>
          <p:cNvPr id="17" name="文本框 16">
            <a:extLst>
              <a:ext uri="{FF2B5EF4-FFF2-40B4-BE49-F238E27FC236}">
                <a16:creationId xmlns:a16="http://schemas.microsoft.com/office/drawing/2014/main" id="{FA79CCD9-91D9-D44F-9B44-BA5CA5C3BB6F}"/>
              </a:ext>
            </a:extLst>
          </p:cNvPr>
          <p:cNvSpPr txBox="1"/>
          <p:nvPr/>
        </p:nvSpPr>
        <p:spPr>
          <a:xfrm>
            <a:off x="902677" y="1184030"/>
            <a:ext cx="1352293"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defTabSz="914400" hangingPunct="0"/>
            <a:r>
              <a:rPr lang="en-US" altLang="zh-CN" sz="2000" b="1" dirty="0">
                <a:solidFill>
                  <a:schemeClr val="bg1"/>
                </a:solidFill>
                <a:sym typeface="Helvetica"/>
              </a:rPr>
              <a:t>T=-</a:t>
            </a:r>
            <a:r>
              <a:rPr lang="en-US" altLang="zh-CN" sz="2000" b="1" dirty="0">
                <a:solidFill>
                  <a:schemeClr val="bg1"/>
                </a:solidFill>
              </a:rPr>
              <a:t>0.67</a:t>
            </a:r>
            <a:r>
              <a:rPr lang="en-US" altLang="zh-CN" sz="2000" b="1" dirty="0">
                <a:solidFill>
                  <a:schemeClr val="bg1"/>
                </a:solidFill>
                <a:sym typeface="Helvetica"/>
              </a:rPr>
              <a:t> </a:t>
            </a:r>
            <a:r>
              <a:rPr lang="en-US" altLang="zh-CN" sz="2000" b="1" dirty="0" err="1">
                <a:solidFill>
                  <a:schemeClr val="bg1"/>
                </a:solidFill>
                <a:sym typeface="Helvetica"/>
              </a:rPr>
              <a:t>ps</a:t>
            </a:r>
            <a:endParaRPr lang="zh-CN" altLang="en-US" sz="2000" b="1" dirty="0">
              <a:solidFill>
                <a:schemeClr val="bg1"/>
              </a:solidFill>
              <a:sym typeface="Helvetica"/>
            </a:endParaRPr>
          </a:p>
        </p:txBody>
      </p:sp>
      <p:sp>
        <p:nvSpPr>
          <p:cNvPr id="19" name="文本框 18">
            <a:extLst>
              <a:ext uri="{FF2B5EF4-FFF2-40B4-BE49-F238E27FC236}">
                <a16:creationId xmlns:a16="http://schemas.microsoft.com/office/drawing/2014/main" id="{F7A18906-8195-4146-A9D1-A7326A41361C}"/>
              </a:ext>
            </a:extLst>
          </p:cNvPr>
          <p:cNvSpPr txBox="1"/>
          <p:nvPr/>
        </p:nvSpPr>
        <p:spPr>
          <a:xfrm>
            <a:off x="6066693" y="5316415"/>
            <a:ext cx="1114728"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800" b="1" dirty="0">
                <a:solidFill>
                  <a:schemeClr val="bg1"/>
                </a:solidFill>
                <a:sym typeface="Helvetica"/>
              </a:rPr>
              <a:t>Gas jet</a:t>
            </a:r>
            <a:endParaRPr lang="zh-CN" altLang="en-US" sz="1800" b="1" dirty="0">
              <a:solidFill>
                <a:schemeClr val="bg1"/>
              </a:solidFill>
              <a:sym typeface="Helvetica"/>
            </a:endParaRPr>
          </a:p>
        </p:txBody>
      </p:sp>
      <p:sp>
        <p:nvSpPr>
          <p:cNvPr id="5" name="Synchronization and overlapping">
            <a:extLst>
              <a:ext uri="{FF2B5EF4-FFF2-40B4-BE49-F238E27FC236}">
                <a16:creationId xmlns:a16="http://schemas.microsoft.com/office/drawing/2014/main" id="{62EA80BC-66A4-BC07-DA7A-C97F496AD431}"/>
              </a:ext>
            </a:extLst>
          </p:cNvPr>
          <p:cNvSpPr txBox="1">
            <a:spLocks noGrp="1"/>
          </p:cNvSpPr>
          <p:nvPr>
            <p:ph type="title"/>
          </p:nvPr>
        </p:nvSpPr>
        <p:spPr>
          <a:xfrm>
            <a:off x="127000" y="430781"/>
            <a:ext cx="11049000" cy="332399"/>
          </a:xfrm>
          <a:prstGeom prst="rect">
            <a:avLst/>
          </a:prstGeom>
        </p:spPr>
        <p:txBody>
          <a:bodyPr/>
          <a:lstStyle>
            <a:lvl1pPr indent="101600"/>
          </a:lstStyle>
          <a:p>
            <a:r>
              <a:rPr lang="en-US" dirty="0"/>
              <a:t>Ionization front measured using optical shadowgraph </a:t>
            </a:r>
            <a:endParaRPr dirty="0"/>
          </a:p>
        </p:txBody>
      </p:sp>
      <p:sp>
        <p:nvSpPr>
          <p:cNvPr id="2" name="文本框 1">
            <a:extLst>
              <a:ext uri="{FF2B5EF4-FFF2-40B4-BE49-F238E27FC236}">
                <a16:creationId xmlns:a16="http://schemas.microsoft.com/office/drawing/2014/main" id="{4887F48F-04AA-3036-6747-B1D8508734AF}"/>
              </a:ext>
            </a:extLst>
          </p:cNvPr>
          <p:cNvSpPr txBox="1"/>
          <p:nvPr/>
        </p:nvSpPr>
        <p:spPr>
          <a:xfrm>
            <a:off x="9784932" y="3331017"/>
            <a:ext cx="2246769" cy="6463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r>
              <a:rPr lang="en-US" altLang="zh-CN" sz="1800" b="1" dirty="0">
                <a:solidFill>
                  <a:srgbClr val="FF0000"/>
                </a:solidFill>
                <a:sym typeface="Helvetica"/>
              </a:rPr>
              <a:t>Pre-ionization</a:t>
            </a:r>
            <a:endParaRPr lang="en-US" altLang="zh-CN" sz="675" dirty="0">
              <a:solidFill>
                <a:srgbClr val="FF0000"/>
              </a:solidFill>
            </a:endParaRPr>
          </a:p>
          <a:p>
            <a:r>
              <a:rPr lang="en-US" altLang="zh-CN" sz="1800" dirty="0" err="1">
                <a:solidFill>
                  <a:srgbClr val="4C68C2"/>
                </a:solidFill>
                <a:sym typeface="Helvetica"/>
              </a:rPr>
              <a:t>prepulse</a:t>
            </a:r>
            <a:r>
              <a:rPr lang="en-US" altLang="zh-CN" sz="1800" dirty="0">
                <a:solidFill>
                  <a:srgbClr val="4C68C2"/>
                </a:solidFill>
                <a:sym typeface="Helvetica"/>
              </a:rPr>
              <a:t> ~</a:t>
            </a:r>
            <a:r>
              <a:rPr lang="en-US" altLang="zh-CN" sz="675" dirty="0">
                <a:solidFill>
                  <a:srgbClr val="4C68C2"/>
                </a:solidFill>
              </a:rPr>
              <a:t>15</a:t>
            </a:r>
            <a:r>
              <a:rPr lang="en-US" altLang="zh-CN" sz="1800" dirty="0">
                <a:solidFill>
                  <a:srgbClr val="4C68C2"/>
                </a:solidFill>
                <a:sym typeface="Helvetica"/>
              </a:rPr>
              <a:t>% energy</a:t>
            </a:r>
            <a:endParaRPr lang="zh-CN" altLang="en-US" sz="1800" dirty="0">
              <a:solidFill>
                <a:srgbClr val="4C68C2"/>
              </a:solidFill>
              <a:sym typeface="Helvetica"/>
            </a:endParaRPr>
          </a:p>
        </p:txBody>
      </p:sp>
      <p:sp>
        <p:nvSpPr>
          <p:cNvPr id="4" name="右箭头 3">
            <a:extLst>
              <a:ext uri="{FF2B5EF4-FFF2-40B4-BE49-F238E27FC236}">
                <a16:creationId xmlns:a16="http://schemas.microsoft.com/office/drawing/2014/main" id="{784FCC8F-E7CE-6C17-85EA-C857301D6E2D}"/>
              </a:ext>
            </a:extLst>
          </p:cNvPr>
          <p:cNvSpPr/>
          <p:nvPr/>
        </p:nvSpPr>
        <p:spPr>
          <a:xfrm>
            <a:off x="4552295" y="3017628"/>
            <a:ext cx="900514" cy="733663"/>
          </a:xfrm>
          <a:prstGeom prst="rightArrow">
            <a:avLst/>
          </a:prstGeom>
          <a:solidFill>
            <a:srgbClr val="00B0F0"/>
          </a:solidFill>
          <a:ln w="50800" cap="flat">
            <a:solidFill>
              <a:srgbClr val="00B0F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ym typeface="Helvetica"/>
            </a:endParaRPr>
          </a:p>
        </p:txBody>
      </p:sp>
      <p:sp>
        <p:nvSpPr>
          <p:cNvPr id="8" name="文本框 7">
            <a:extLst>
              <a:ext uri="{FF2B5EF4-FFF2-40B4-BE49-F238E27FC236}">
                <a16:creationId xmlns:a16="http://schemas.microsoft.com/office/drawing/2014/main" id="{A2A27071-BEAB-C52B-65ED-41C3AAE11A27}"/>
              </a:ext>
            </a:extLst>
          </p:cNvPr>
          <p:cNvSpPr txBox="1"/>
          <p:nvPr/>
        </p:nvSpPr>
        <p:spPr>
          <a:xfrm>
            <a:off x="4589031" y="2754330"/>
            <a:ext cx="804066"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2000" b="1" dirty="0" err="1">
                <a:solidFill>
                  <a:srgbClr val="0070C0"/>
                </a:solidFill>
                <a:sym typeface="Helvetica"/>
              </a:rPr>
              <a:t>Ti</a:t>
            </a:r>
            <a:r>
              <a:rPr lang="en-US" altLang="zh-CN" sz="2000" b="1" dirty="0" err="1">
                <a:solidFill>
                  <a:srgbClr val="0070C0"/>
                </a:solidFill>
              </a:rPr>
              <a:t>:Sa</a:t>
            </a:r>
            <a:endParaRPr lang="zh-CN" altLang="en-US" sz="2000" b="1" dirty="0">
              <a:solidFill>
                <a:srgbClr val="0070C0"/>
              </a:solidFill>
              <a:sym typeface="Helvetica"/>
            </a:endParaRPr>
          </a:p>
        </p:txBody>
      </p:sp>
    </p:spTree>
    <p:extLst>
      <p:ext uri="{BB962C8B-B14F-4D97-AF65-F5344CB8AC3E}">
        <p14:creationId xmlns:p14="http://schemas.microsoft.com/office/powerpoint/2010/main" val="1593531608"/>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239FAF0-2E40-F69C-2939-7540336F6A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8231" y="923531"/>
            <a:ext cx="9255369" cy="5784605"/>
          </a:xfrm>
          <a:prstGeom prst="rect">
            <a:avLst/>
          </a:prstGeom>
        </p:spPr>
      </p:pic>
      <p:sp>
        <p:nvSpPr>
          <p:cNvPr id="631" name="幻灯片编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56</a:t>
            </a:fld>
            <a:endParaRPr/>
          </a:p>
        </p:txBody>
      </p:sp>
      <p:sp>
        <p:nvSpPr>
          <p:cNvPr id="17" name="文本框 16">
            <a:extLst>
              <a:ext uri="{FF2B5EF4-FFF2-40B4-BE49-F238E27FC236}">
                <a16:creationId xmlns:a16="http://schemas.microsoft.com/office/drawing/2014/main" id="{FA79CCD9-91D9-D44F-9B44-BA5CA5C3BB6F}"/>
              </a:ext>
            </a:extLst>
          </p:cNvPr>
          <p:cNvSpPr txBox="1"/>
          <p:nvPr/>
        </p:nvSpPr>
        <p:spPr>
          <a:xfrm>
            <a:off x="902677" y="1184030"/>
            <a:ext cx="911468"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defTabSz="914400" hangingPunct="0"/>
            <a:r>
              <a:rPr lang="en-US" altLang="zh-CN" sz="2000" b="1" dirty="0">
                <a:solidFill>
                  <a:schemeClr val="bg1"/>
                </a:solidFill>
                <a:sym typeface="Helvetica"/>
              </a:rPr>
              <a:t>T=0 </a:t>
            </a:r>
            <a:r>
              <a:rPr lang="en-US" altLang="zh-CN" sz="2000" b="1" dirty="0" err="1">
                <a:solidFill>
                  <a:schemeClr val="bg1"/>
                </a:solidFill>
                <a:sym typeface="Helvetica"/>
              </a:rPr>
              <a:t>ps</a:t>
            </a:r>
            <a:endParaRPr lang="zh-CN" altLang="en-US" sz="2000" b="1" dirty="0">
              <a:solidFill>
                <a:schemeClr val="bg1"/>
              </a:solidFill>
              <a:sym typeface="Helvetica"/>
            </a:endParaRPr>
          </a:p>
        </p:txBody>
      </p:sp>
      <p:sp>
        <p:nvSpPr>
          <p:cNvPr id="19" name="文本框 18">
            <a:extLst>
              <a:ext uri="{FF2B5EF4-FFF2-40B4-BE49-F238E27FC236}">
                <a16:creationId xmlns:a16="http://schemas.microsoft.com/office/drawing/2014/main" id="{F7A18906-8195-4146-A9D1-A7326A41361C}"/>
              </a:ext>
            </a:extLst>
          </p:cNvPr>
          <p:cNvSpPr txBox="1"/>
          <p:nvPr/>
        </p:nvSpPr>
        <p:spPr>
          <a:xfrm>
            <a:off x="6066693" y="5316415"/>
            <a:ext cx="1114728"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800" b="1" dirty="0">
                <a:solidFill>
                  <a:schemeClr val="bg1"/>
                </a:solidFill>
                <a:sym typeface="Helvetica"/>
              </a:rPr>
              <a:t>Gas jet</a:t>
            </a:r>
            <a:endParaRPr lang="zh-CN" altLang="en-US" sz="1800" b="1" dirty="0">
              <a:solidFill>
                <a:schemeClr val="bg1"/>
              </a:solidFill>
              <a:sym typeface="Helvetica"/>
            </a:endParaRPr>
          </a:p>
        </p:txBody>
      </p:sp>
      <p:sp>
        <p:nvSpPr>
          <p:cNvPr id="5" name="Synchronization and overlapping">
            <a:extLst>
              <a:ext uri="{FF2B5EF4-FFF2-40B4-BE49-F238E27FC236}">
                <a16:creationId xmlns:a16="http://schemas.microsoft.com/office/drawing/2014/main" id="{369083C5-1821-FBC0-ADFB-B10D9CE9BFBD}"/>
              </a:ext>
            </a:extLst>
          </p:cNvPr>
          <p:cNvSpPr txBox="1">
            <a:spLocks noGrp="1"/>
          </p:cNvSpPr>
          <p:nvPr>
            <p:ph type="title"/>
          </p:nvPr>
        </p:nvSpPr>
        <p:spPr>
          <a:xfrm>
            <a:off x="127000" y="430781"/>
            <a:ext cx="11049000" cy="332399"/>
          </a:xfrm>
          <a:prstGeom prst="rect">
            <a:avLst/>
          </a:prstGeom>
        </p:spPr>
        <p:txBody>
          <a:bodyPr/>
          <a:lstStyle>
            <a:lvl1pPr indent="101600"/>
          </a:lstStyle>
          <a:p>
            <a:r>
              <a:rPr lang="en-US" dirty="0"/>
              <a:t>Ionization front measured using optical shadowgraph </a:t>
            </a:r>
            <a:endParaRPr dirty="0"/>
          </a:p>
        </p:txBody>
      </p:sp>
      <p:sp>
        <p:nvSpPr>
          <p:cNvPr id="6" name="右箭头 5">
            <a:extLst>
              <a:ext uri="{FF2B5EF4-FFF2-40B4-BE49-F238E27FC236}">
                <a16:creationId xmlns:a16="http://schemas.microsoft.com/office/drawing/2014/main" id="{C9479355-ADB3-76B5-AD4B-B53FBEE9B9B5}"/>
              </a:ext>
            </a:extLst>
          </p:cNvPr>
          <p:cNvSpPr/>
          <p:nvPr/>
        </p:nvSpPr>
        <p:spPr>
          <a:xfrm>
            <a:off x="4552295" y="3017628"/>
            <a:ext cx="900514" cy="733663"/>
          </a:xfrm>
          <a:prstGeom prst="rightArrow">
            <a:avLst/>
          </a:prstGeom>
          <a:solidFill>
            <a:srgbClr val="00B0F0"/>
          </a:solidFill>
          <a:ln w="50800" cap="flat">
            <a:solidFill>
              <a:srgbClr val="00B0F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ym typeface="Helvetica"/>
            </a:endParaRPr>
          </a:p>
        </p:txBody>
      </p:sp>
      <p:sp>
        <p:nvSpPr>
          <p:cNvPr id="7" name="文本框 6">
            <a:extLst>
              <a:ext uri="{FF2B5EF4-FFF2-40B4-BE49-F238E27FC236}">
                <a16:creationId xmlns:a16="http://schemas.microsoft.com/office/drawing/2014/main" id="{73FEDE84-7EA5-042A-DC61-A9132A5A75F0}"/>
              </a:ext>
            </a:extLst>
          </p:cNvPr>
          <p:cNvSpPr txBox="1"/>
          <p:nvPr/>
        </p:nvSpPr>
        <p:spPr>
          <a:xfrm>
            <a:off x="4589031" y="2754330"/>
            <a:ext cx="804066"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2000" b="1" dirty="0" err="1">
                <a:solidFill>
                  <a:srgbClr val="0070C0"/>
                </a:solidFill>
                <a:sym typeface="Helvetica"/>
              </a:rPr>
              <a:t>Ti</a:t>
            </a:r>
            <a:r>
              <a:rPr lang="en-US" altLang="zh-CN" sz="2000" b="1" dirty="0" err="1">
                <a:solidFill>
                  <a:srgbClr val="0070C0"/>
                </a:solidFill>
              </a:rPr>
              <a:t>:Sa</a:t>
            </a:r>
            <a:endParaRPr lang="zh-CN" altLang="en-US" sz="2000" b="1" dirty="0">
              <a:solidFill>
                <a:srgbClr val="0070C0"/>
              </a:solidFill>
              <a:sym typeface="Helvetica"/>
            </a:endParaRPr>
          </a:p>
        </p:txBody>
      </p:sp>
      <p:sp>
        <p:nvSpPr>
          <p:cNvPr id="2" name="文本框 1">
            <a:extLst>
              <a:ext uri="{FF2B5EF4-FFF2-40B4-BE49-F238E27FC236}">
                <a16:creationId xmlns:a16="http://schemas.microsoft.com/office/drawing/2014/main" id="{39819766-FC66-E9B3-B9E7-FB24BACC1DB4}"/>
              </a:ext>
            </a:extLst>
          </p:cNvPr>
          <p:cNvSpPr txBox="1"/>
          <p:nvPr/>
        </p:nvSpPr>
        <p:spPr>
          <a:xfrm>
            <a:off x="9784932" y="3331017"/>
            <a:ext cx="2246769" cy="6463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r>
              <a:rPr lang="en-US" altLang="zh-CN" sz="1800" b="1" dirty="0">
                <a:solidFill>
                  <a:srgbClr val="FF0000"/>
                </a:solidFill>
                <a:sym typeface="Helvetica"/>
              </a:rPr>
              <a:t>Pre-ionization</a:t>
            </a:r>
            <a:endParaRPr lang="en-US" altLang="zh-CN" sz="675" dirty="0">
              <a:solidFill>
                <a:srgbClr val="FF0000"/>
              </a:solidFill>
            </a:endParaRPr>
          </a:p>
          <a:p>
            <a:r>
              <a:rPr lang="en-US" altLang="zh-CN" sz="1800" dirty="0" err="1">
                <a:solidFill>
                  <a:srgbClr val="4C68C2"/>
                </a:solidFill>
                <a:sym typeface="Helvetica"/>
              </a:rPr>
              <a:t>prepulse</a:t>
            </a:r>
            <a:r>
              <a:rPr lang="en-US" altLang="zh-CN" sz="1800" dirty="0">
                <a:solidFill>
                  <a:srgbClr val="4C68C2"/>
                </a:solidFill>
                <a:sym typeface="Helvetica"/>
              </a:rPr>
              <a:t> ~</a:t>
            </a:r>
            <a:r>
              <a:rPr lang="en-US" altLang="zh-CN" sz="675" dirty="0">
                <a:solidFill>
                  <a:srgbClr val="4C68C2"/>
                </a:solidFill>
              </a:rPr>
              <a:t>15</a:t>
            </a:r>
            <a:r>
              <a:rPr lang="en-US" altLang="zh-CN" sz="1800" dirty="0">
                <a:solidFill>
                  <a:srgbClr val="4C68C2"/>
                </a:solidFill>
                <a:sym typeface="Helvetica"/>
              </a:rPr>
              <a:t>% energy</a:t>
            </a:r>
            <a:endParaRPr lang="zh-CN" altLang="en-US" sz="1800" dirty="0">
              <a:solidFill>
                <a:srgbClr val="4C68C2"/>
              </a:solidFill>
              <a:sym typeface="Helvetica"/>
            </a:endParaRPr>
          </a:p>
        </p:txBody>
      </p:sp>
    </p:spTree>
    <p:extLst>
      <p:ext uri="{BB962C8B-B14F-4D97-AF65-F5344CB8AC3E}">
        <p14:creationId xmlns:p14="http://schemas.microsoft.com/office/powerpoint/2010/main" val="274157748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239FAF0-2E40-F69C-2939-7540336F6A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8231" y="923531"/>
            <a:ext cx="9255368" cy="5784605"/>
          </a:xfrm>
          <a:prstGeom prst="rect">
            <a:avLst/>
          </a:prstGeom>
        </p:spPr>
      </p:pic>
      <p:sp>
        <p:nvSpPr>
          <p:cNvPr id="631" name="幻灯片编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57</a:t>
            </a:fld>
            <a:endParaRPr/>
          </a:p>
        </p:txBody>
      </p:sp>
      <p:sp>
        <p:nvSpPr>
          <p:cNvPr id="17" name="文本框 16">
            <a:extLst>
              <a:ext uri="{FF2B5EF4-FFF2-40B4-BE49-F238E27FC236}">
                <a16:creationId xmlns:a16="http://schemas.microsoft.com/office/drawing/2014/main" id="{FA79CCD9-91D9-D44F-9B44-BA5CA5C3BB6F}"/>
              </a:ext>
            </a:extLst>
          </p:cNvPr>
          <p:cNvSpPr txBox="1"/>
          <p:nvPr/>
        </p:nvSpPr>
        <p:spPr>
          <a:xfrm>
            <a:off x="902677" y="1184030"/>
            <a:ext cx="1267335"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defTabSz="914400" hangingPunct="0"/>
            <a:r>
              <a:rPr lang="en-US" altLang="zh-CN" sz="2000" b="1" dirty="0">
                <a:solidFill>
                  <a:schemeClr val="bg1"/>
                </a:solidFill>
                <a:sym typeface="Helvetica"/>
              </a:rPr>
              <a:t>T=</a:t>
            </a:r>
            <a:r>
              <a:rPr lang="en-US" altLang="zh-CN" sz="2000" b="1" dirty="0">
                <a:solidFill>
                  <a:schemeClr val="bg1"/>
                </a:solidFill>
              </a:rPr>
              <a:t>0.67</a:t>
            </a:r>
            <a:r>
              <a:rPr lang="en-US" altLang="zh-CN" sz="2000" b="1" dirty="0">
                <a:solidFill>
                  <a:schemeClr val="bg1"/>
                </a:solidFill>
                <a:sym typeface="Helvetica"/>
              </a:rPr>
              <a:t> </a:t>
            </a:r>
            <a:r>
              <a:rPr lang="en-US" altLang="zh-CN" sz="2000" b="1" dirty="0" err="1">
                <a:solidFill>
                  <a:schemeClr val="bg1"/>
                </a:solidFill>
                <a:sym typeface="Helvetica"/>
              </a:rPr>
              <a:t>ps</a:t>
            </a:r>
            <a:endParaRPr lang="zh-CN" altLang="en-US" sz="2000" b="1" dirty="0">
              <a:solidFill>
                <a:schemeClr val="bg1"/>
              </a:solidFill>
              <a:sym typeface="Helvetica"/>
            </a:endParaRPr>
          </a:p>
        </p:txBody>
      </p:sp>
      <p:sp>
        <p:nvSpPr>
          <p:cNvPr id="19" name="文本框 18">
            <a:extLst>
              <a:ext uri="{FF2B5EF4-FFF2-40B4-BE49-F238E27FC236}">
                <a16:creationId xmlns:a16="http://schemas.microsoft.com/office/drawing/2014/main" id="{F7A18906-8195-4146-A9D1-A7326A41361C}"/>
              </a:ext>
            </a:extLst>
          </p:cNvPr>
          <p:cNvSpPr txBox="1"/>
          <p:nvPr/>
        </p:nvSpPr>
        <p:spPr>
          <a:xfrm>
            <a:off x="6066693" y="5316415"/>
            <a:ext cx="1114728"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800" b="1" dirty="0">
                <a:solidFill>
                  <a:schemeClr val="bg1"/>
                </a:solidFill>
                <a:sym typeface="Helvetica"/>
              </a:rPr>
              <a:t>Gas jet</a:t>
            </a:r>
            <a:endParaRPr lang="zh-CN" altLang="en-US" sz="1800" b="1" dirty="0">
              <a:solidFill>
                <a:schemeClr val="bg1"/>
              </a:solidFill>
              <a:sym typeface="Helvetica"/>
            </a:endParaRPr>
          </a:p>
        </p:txBody>
      </p:sp>
      <p:sp>
        <p:nvSpPr>
          <p:cNvPr id="5" name="Synchronization and overlapping">
            <a:extLst>
              <a:ext uri="{FF2B5EF4-FFF2-40B4-BE49-F238E27FC236}">
                <a16:creationId xmlns:a16="http://schemas.microsoft.com/office/drawing/2014/main" id="{AE96762C-013F-5EC5-6E7C-834BFE94EA5D}"/>
              </a:ext>
            </a:extLst>
          </p:cNvPr>
          <p:cNvSpPr txBox="1">
            <a:spLocks noGrp="1"/>
          </p:cNvSpPr>
          <p:nvPr>
            <p:ph type="title"/>
          </p:nvPr>
        </p:nvSpPr>
        <p:spPr>
          <a:xfrm>
            <a:off x="127000" y="430781"/>
            <a:ext cx="11049000" cy="332399"/>
          </a:xfrm>
          <a:prstGeom prst="rect">
            <a:avLst/>
          </a:prstGeom>
        </p:spPr>
        <p:txBody>
          <a:bodyPr/>
          <a:lstStyle>
            <a:lvl1pPr indent="101600"/>
          </a:lstStyle>
          <a:p>
            <a:r>
              <a:rPr lang="en-US" dirty="0"/>
              <a:t>Ionization front measured using optical shadowgraph </a:t>
            </a:r>
            <a:endParaRPr dirty="0"/>
          </a:p>
        </p:txBody>
      </p:sp>
      <p:sp>
        <p:nvSpPr>
          <p:cNvPr id="2" name="文本框 1">
            <a:extLst>
              <a:ext uri="{FF2B5EF4-FFF2-40B4-BE49-F238E27FC236}">
                <a16:creationId xmlns:a16="http://schemas.microsoft.com/office/drawing/2014/main" id="{49C4F42E-2B54-C822-1FA3-2AF3FD1E90EA}"/>
              </a:ext>
            </a:extLst>
          </p:cNvPr>
          <p:cNvSpPr txBox="1"/>
          <p:nvPr/>
        </p:nvSpPr>
        <p:spPr>
          <a:xfrm>
            <a:off x="9784932" y="3331017"/>
            <a:ext cx="2246769" cy="6463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r>
              <a:rPr lang="en-US" altLang="zh-CN" sz="1800" b="1" dirty="0">
                <a:solidFill>
                  <a:srgbClr val="FF0000"/>
                </a:solidFill>
                <a:sym typeface="Helvetica"/>
              </a:rPr>
              <a:t>Pre-ionization</a:t>
            </a:r>
            <a:endParaRPr lang="en-US" altLang="zh-CN" sz="675" dirty="0">
              <a:solidFill>
                <a:srgbClr val="FF0000"/>
              </a:solidFill>
            </a:endParaRPr>
          </a:p>
          <a:p>
            <a:r>
              <a:rPr lang="en-US" altLang="zh-CN" sz="1800" dirty="0" err="1">
                <a:solidFill>
                  <a:srgbClr val="4C68C2"/>
                </a:solidFill>
                <a:sym typeface="Helvetica"/>
              </a:rPr>
              <a:t>prepulse</a:t>
            </a:r>
            <a:r>
              <a:rPr lang="en-US" altLang="zh-CN" sz="1800" dirty="0">
                <a:solidFill>
                  <a:srgbClr val="4C68C2"/>
                </a:solidFill>
                <a:sym typeface="Helvetica"/>
              </a:rPr>
              <a:t> ~</a:t>
            </a:r>
            <a:r>
              <a:rPr lang="en-US" altLang="zh-CN" sz="675" dirty="0">
                <a:solidFill>
                  <a:srgbClr val="4C68C2"/>
                </a:solidFill>
              </a:rPr>
              <a:t>15</a:t>
            </a:r>
            <a:r>
              <a:rPr lang="en-US" altLang="zh-CN" sz="1800" dirty="0">
                <a:solidFill>
                  <a:srgbClr val="4C68C2"/>
                </a:solidFill>
                <a:sym typeface="Helvetica"/>
              </a:rPr>
              <a:t>% energy</a:t>
            </a:r>
            <a:endParaRPr lang="zh-CN" altLang="en-US" sz="1800" dirty="0">
              <a:solidFill>
                <a:srgbClr val="4C68C2"/>
              </a:solidFill>
              <a:sym typeface="Helvetica"/>
            </a:endParaRPr>
          </a:p>
        </p:txBody>
      </p:sp>
      <p:sp>
        <p:nvSpPr>
          <p:cNvPr id="4" name="右箭头 3">
            <a:extLst>
              <a:ext uri="{FF2B5EF4-FFF2-40B4-BE49-F238E27FC236}">
                <a16:creationId xmlns:a16="http://schemas.microsoft.com/office/drawing/2014/main" id="{225344B3-FFDE-5003-E412-CCFD8771DB3F}"/>
              </a:ext>
            </a:extLst>
          </p:cNvPr>
          <p:cNvSpPr/>
          <p:nvPr/>
        </p:nvSpPr>
        <p:spPr>
          <a:xfrm>
            <a:off x="4552295" y="3017628"/>
            <a:ext cx="900514" cy="733663"/>
          </a:xfrm>
          <a:prstGeom prst="rightArrow">
            <a:avLst/>
          </a:prstGeom>
          <a:solidFill>
            <a:srgbClr val="00B0F0"/>
          </a:solidFill>
          <a:ln w="50800" cap="flat">
            <a:solidFill>
              <a:srgbClr val="00B0F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ym typeface="Helvetica"/>
            </a:endParaRPr>
          </a:p>
        </p:txBody>
      </p:sp>
      <p:sp>
        <p:nvSpPr>
          <p:cNvPr id="8" name="文本框 7">
            <a:extLst>
              <a:ext uri="{FF2B5EF4-FFF2-40B4-BE49-F238E27FC236}">
                <a16:creationId xmlns:a16="http://schemas.microsoft.com/office/drawing/2014/main" id="{FF5388B4-AD7C-4DB4-4B7A-40D6FAC56DB5}"/>
              </a:ext>
            </a:extLst>
          </p:cNvPr>
          <p:cNvSpPr txBox="1"/>
          <p:nvPr/>
        </p:nvSpPr>
        <p:spPr>
          <a:xfrm>
            <a:off x="4589031" y="2754330"/>
            <a:ext cx="804066"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2000" b="1" dirty="0" err="1">
                <a:solidFill>
                  <a:srgbClr val="0070C0"/>
                </a:solidFill>
                <a:sym typeface="Helvetica"/>
              </a:rPr>
              <a:t>Ti</a:t>
            </a:r>
            <a:r>
              <a:rPr lang="en-US" altLang="zh-CN" sz="2000" b="1" dirty="0" err="1">
                <a:solidFill>
                  <a:srgbClr val="0070C0"/>
                </a:solidFill>
              </a:rPr>
              <a:t>:Sa</a:t>
            </a:r>
            <a:endParaRPr lang="zh-CN" altLang="en-US" sz="2000" b="1" dirty="0">
              <a:solidFill>
                <a:srgbClr val="0070C0"/>
              </a:solidFill>
              <a:sym typeface="Helvetica"/>
            </a:endParaRPr>
          </a:p>
        </p:txBody>
      </p:sp>
    </p:spTree>
    <p:extLst>
      <p:ext uri="{BB962C8B-B14F-4D97-AF65-F5344CB8AC3E}">
        <p14:creationId xmlns:p14="http://schemas.microsoft.com/office/powerpoint/2010/main" val="1207408099"/>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239FAF0-2E40-F69C-2939-7540336F6A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8231" y="923531"/>
            <a:ext cx="9255368" cy="5784605"/>
          </a:xfrm>
          <a:prstGeom prst="rect">
            <a:avLst/>
          </a:prstGeom>
        </p:spPr>
      </p:pic>
      <p:sp>
        <p:nvSpPr>
          <p:cNvPr id="631" name="幻灯片编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58</a:t>
            </a:fld>
            <a:endParaRPr/>
          </a:p>
        </p:txBody>
      </p:sp>
      <p:sp>
        <p:nvSpPr>
          <p:cNvPr id="17" name="文本框 16">
            <a:extLst>
              <a:ext uri="{FF2B5EF4-FFF2-40B4-BE49-F238E27FC236}">
                <a16:creationId xmlns:a16="http://schemas.microsoft.com/office/drawing/2014/main" id="{FA79CCD9-91D9-D44F-9B44-BA5CA5C3BB6F}"/>
              </a:ext>
            </a:extLst>
          </p:cNvPr>
          <p:cNvSpPr txBox="1"/>
          <p:nvPr/>
        </p:nvSpPr>
        <p:spPr>
          <a:xfrm>
            <a:off x="902677" y="1184030"/>
            <a:ext cx="1267335"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defTabSz="914400" hangingPunct="0"/>
            <a:r>
              <a:rPr lang="en-US" altLang="zh-CN" sz="2000" b="1" dirty="0">
                <a:solidFill>
                  <a:schemeClr val="bg1"/>
                </a:solidFill>
                <a:sym typeface="Helvetica"/>
              </a:rPr>
              <a:t>T=1.33 </a:t>
            </a:r>
            <a:r>
              <a:rPr lang="en-US" altLang="zh-CN" sz="2000" b="1" dirty="0" err="1">
                <a:solidFill>
                  <a:schemeClr val="bg1"/>
                </a:solidFill>
                <a:sym typeface="Helvetica"/>
              </a:rPr>
              <a:t>ps</a:t>
            </a:r>
            <a:endParaRPr lang="zh-CN" altLang="en-US" sz="2000" b="1" dirty="0">
              <a:solidFill>
                <a:schemeClr val="bg1"/>
              </a:solidFill>
              <a:sym typeface="Helvetica"/>
            </a:endParaRPr>
          </a:p>
        </p:txBody>
      </p:sp>
      <p:sp>
        <p:nvSpPr>
          <p:cNvPr id="19" name="文本框 18">
            <a:extLst>
              <a:ext uri="{FF2B5EF4-FFF2-40B4-BE49-F238E27FC236}">
                <a16:creationId xmlns:a16="http://schemas.microsoft.com/office/drawing/2014/main" id="{F7A18906-8195-4146-A9D1-A7326A41361C}"/>
              </a:ext>
            </a:extLst>
          </p:cNvPr>
          <p:cNvSpPr txBox="1"/>
          <p:nvPr/>
        </p:nvSpPr>
        <p:spPr>
          <a:xfrm>
            <a:off x="6066693" y="5316415"/>
            <a:ext cx="1114728" cy="3693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1800" b="1" dirty="0">
                <a:solidFill>
                  <a:schemeClr val="bg1"/>
                </a:solidFill>
                <a:sym typeface="Helvetica"/>
              </a:rPr>
              <a:t>Gas jet</a:t>
            </a:r>
            <a:endParaRPr lang="zh-CN" altLang="en-US" sz="1800" b="1" dirty="0">
              <a:solidFill>
                <a:schemeClr val="bg1"/>
              </a:solidFill>
              <a:sym typeface="Helvetica"/>
            </a:endParaRPr>
          </a:p>
        </p:txBody>
      </p:sp>
      <p:sp>
        <p:nvSpPr>
          <p:cNvPr id="5" name="Synchronization and overlapping">
            <a:extLst>
              <a:ext uri="{FF2B5EF4-FFF2-40B4-BE49-F238E27FC236}">
                <a16:creationId xmlns:a16="http://schemas.microsoft.com/office/drawing/2014/main" id="{232DF07B-E16F-5796-B0F9-FFC164E1F453}"/>
              </a:ext>
            </a:extLst>
          </p:cNvPr>
          <p:cNvSpPr txBox="1">
            <a:spLocks noGrp="1"/>
          </p:cNvSpPr>
          <p:nvPr>
            <p:ph type="title"/>
          </p:nvPr>
        </p:nvSpPr>
        <p:spPr>
          <a:xfrm>
            <a:off x="127000" y="430781"/>
            <a:ext cx="11049000" cy="332399"/>
          </a:xfrm>
          <a:prstGeom prst="rect">
            <a:avLst/>
          </a:prstGeom>
        </p:spPr>
        <p:txBody>
          <a:bodyPr/>
          <a:lstStyle>
            <a:lvl1pPr indent="101600"/>
          </a:lstStyle>
          <a:p>
            <a:r>
              <a:rPr lang="en-US" dirty="0"/>
              <a:t>Ionization front measured using optical shadowgraph </a:t>
            </a:r>
            <a:endParaRPr dirty="0"/>
          </a:p>
        </p:txBody>
      </p:sp>
      <p:sp>
        <p:nvSpPr>
          <p:cNvPr id="2" name="文本框 1">
            <a:extLst>
              <a:ext uri="{FF2B5EF4-FFF2-40B4-BE49-F238E27FC236}">
                <a16:creationId xmlns:a16="http://schemas.microsoft.com/office/drawing/2014/main" id="{100C4FFB-121A-BB38-4BF5-33FDD39CFAD8}"/>
              </a:ext>
            </a:extLst>
          </p:cNvPr>
          <p:cNvSpPr txBox="1"/>
          <p:nvPr/>
        </p:nvSpPr>
        <p:spPr>
          <a:xfrm>
            <a:off x="9784932" y="3331017"/>
            <a:ext cx="2246769" cy="6463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r>
              <a:rPr lang="en-US" altLang="zh-CN" sz="1800" b="1" dirty="0">
                <a:solidFill>
                  <a:srgbClr val="FF0000"/>
                </a:solidFill>
                <a:sym typeface="Helvetica"/>
              </a:rPr>
              <a:t>Pre-ionization</a:t>
            </a:r>
            <a:endParaRPr lang="en-US" altLang="zh-CN" sz="675" dirty="0">
              <a:solidFill>
                <a:srgbClr val="FF0000"/>
              </a:solidFill>
            </a:endParaRPr>
          </a:p>
          <a:p>
            <a:r>
              <a:rPr lang="en-US" altLang="zh-CN" sz="1800" dirty="0" err="1">
                <a:solidFill>
                  <a:srgbClr val="4C68C2"/>
                </a:solidFill>
                <a:sym typeface="Helvetica"/>
              </a:rPr>
              <a:t>prepulse</a:t>
            </a:r>
            <a:r>
              <a:rPr lang="en-US" altLang="zh-CN" sz="1800" dirty="0">
                <a:solidFill>
                  <a:srgbClr val="4C68C2"/>
                </a:solidFill>
                <a:sym typeface="Helvetica"/>
              </a:rPr>
              <a:t> ~</a:t>
            </a:r>
            <a:r>
              <a:rPr lang="en-US" altLang="zh-CN" sz="675" dirty="0">
                <a:solidFill>
                  <a:srgbClr val="4C68C2"/>
                </a:solidFill>
              </a:rPr>
              <a:t>15</a:t>
            </a:r>
            <a:r>
              <a:rPr lang="en-US" altLang="zh-CN" sz="1800" dirty="0">
                <a:solidFill>
                  <a:srgbClr val="4C68C2"/>
                </a:solidFill>
                <a:sym typeface="Helvetica"/>
              </a:rPr>
              <a:t>% energy</a:t>
            </a:r>
            <a:endParaRPr lang="zh-CN" altLang="en-US" sz="1800" dirty="0">
              <a:solidFill>
                <a:srgbClr val="4C68C2"/>
              </a:solidFill>
              <a:sym typeface="Helvetica"/>
            </a:endParaRPr>
          </a:p>
        </p:txBody>
      </p:sp>
      <p:sp>
        <p:nvSpPr>
          <p:cNvPr id="4" name="右箭头 3">
            <a:extLst>
              <a:ext uri="{FF2B5EF4-FFF2-40B4-BE49-F238E27FC236}">
                <a16:creationId xmlns:a16="http://schemas.microsoft.com/office/drawing/2014/main" id="{91B8560E-8B3A-D4E6-4824-2F4F419BCF7B}"/>
              </a:ext>
            </a:extLst>
          </p:cNvPr>
          <p:cNvSpPr/>
          <p:nvPr/>
        </p:nvSpPr>
        <p:spPr>
          <a:xfrm>
            <a:off x="4552295" y="3017628"/>
            <a:ext cx="900514" cy="733663"/>
          </a:xfrm>
          <a:prstGeom prst="rightArrow">
            <a:avLst/>
          </a:prstGeom>
          <a:solidFill>
            <a:srgbClr val="00B0F0"/>
          </a:solidFill>
          <a:ln w="50800" cap="flat">
            <a:solidFill>
              <a:srgbClr val="00B0F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defTabSz="914400" hangingPunct="0"/>
            <a:endParaRPr lang="zh-CN" altLang="en-US" sz="1800">
              <a:sym typeface="Helvetica"/>
            </a:endParaRPr>
          </a:p>
        </p:txBody>
      </p:sp>
      <p:sp>
        <p:nvSpPr>
          <p:cNvPr id="8" name="文本框 7">
            <a:extLst>
              <a:ext uri="{FF2B5EF4-FFF2-40B4-BE49-F238E27FC236}">
                <a16:creationId xmlns:a16="http://schemas.microsoft.com/office/drawing/2014/main" id="{A87DC6E7-2984-BD60-6500-B1D93B0365D8}"/>
              </a:ext>
            </a:extLst>
          </p:cNvPr>
          <p:cNvSpPr txBox="1"/>
          <p:nvPr/>
        </p:nvSpPr>
        <p:spPr>
          <a:xfrm>
            <a:off x="4589031" y="2754330"/>
            <a:ext cx="804066"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914400" hangingPunct="0"/>
            <a:r>
              <a:rPr lang="en-US" altLang="zh-CN" sz="2000" b="1" dirty="0" err="1">
                <a:solidFill>
                  <a:srgbClr val="0070C0"/>
                </a:solidFill>
                <a:sym typeface="Helvetica"/>
              </a:rPr>
              <a:t>Ti</a:t>
            </a:r>
            <a:r>
              <a:rPr lang="en-US" altLang="zh-CN" sz="2000" b="1" dirty="0" err="1">
                <a:solidFill>
                  <a:srgbClr val="0070C0"/>
                </a:solidFill>
              </a:rPr>
              <a:t>:Sa</a:t>
            </a:r>
            <a:endParaRPr lang="zh-CN" altLang="en-US" sz="2000" b="1" dirty="0">
              <a:solidFill>
                <a:srgbClr val="0070C0"/>
              </a:solidFill>
              <a:sym typeface="Helvetica"/>
            </a:endParaRPr>
          </a:p>
        </p:txBody>
      </p:sp>
    </p:spTree>
    <p:extLst>
      <p:ext uri="{BB962C8B-B14F-4D97-AF65-F5344CB8AC3E}">
        <p14:creationId xmlns:p14="http://schemas.microsoft.com/office/powerpoint/2010/main" val="250026311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4B872A-F91C-0F70-CBB5-A489179F6D98}"/>
              </a:ext>
            </a:extLst>
          </p:cNvPr>
          <p:cNvSpPr>
            <a:spLocks noGrp="1"/>
          </p:cNvSpPr>
          <p:nvPr>
            <p:ph type="body" sz="quarter" idx="25"/>
          </p:nvPr>
        </p:nvSpPr>
        <p:spPr>
          <a:xfrm>
            <a:off x="853440" y="4180359"/>
            <a:ext cx="4711931" cy="921278"/>
          </a:xfrm>
        </p:spPr>
        <p:txBody>
          <a:bodyPr/>
          <a:lstStyle/>
          <a:p>
            <a:r>
              <a:rPr lang="en-US" sz="1600" b="1" dirty="0"/>
              <a:t>PI’s: </a:t>
            </a:r>
            <a:r>
              <a:rPr lang="en-US" sz="1600" dirty="0" err="1"/>
              <a:t>ChaoJie</a:t>
            </a:r>
            <a:r>
              <a:rPr lang="en-US" sz="1600" dirty="0"/>
              <a:t> Zhang and Chan Joshi (UCLA)</a:t>
            </a:r>
          </a:p>
          <a:p>
            <a:endParaRPr lang="en-US" sz="1600" dirty="0"/>
          </a:p>
          <a:p>
            <a:endParaRPr lang="en-CA" sz="1600" dirty="0"/>
          </a:p>
        </p:txBody>
      </p:sp>
      <p:sp>
        <p:nvSpPr>
          <p:cNvPr id="12" name="Text Placeholder 11">
            <a:extLst>
              <a:ext uri="{FF2B5EF4-FFF2-40B4-BE49-F238E27FC236}">
                <a16:creationId xmlns:a16="http://schemas.microsoft.com/office/drawing/2014/main" id="{88904D4F-0FE6-C090-DE09-E2363783C541}"/>
              </a:ext>
            </a:extLst>
          </p:cNvPr>
          <p:cNvSpPr>
            <a:spLocks noGrp="1"/>
          </p:cNvSpPr>
          <p:nvPr>
            <p:ph type="body" sz="quarter" idx="32"/>
          </p:nvPr>
        </p:nvSpPr>
        <p:spPr>
          <a:xfrm>
            <a:off x="853440" y="2541161"/>
            <a:ext cx="10363200" cy="1440394"/>
          </a:xfrm>
        </p:spPr>
        <p:txBody>
          <a:bodyPr/>
          <a:lstStyle/>
          <a:p>
            <a:pPr algn="ctr"/>
            <a:r>
              <a:rPr lang="en-US" sz="4000" dirty="0"/>
              <a:t>AE-98 closeout </a:t>
            </a:r>
            <a:br>
              <a:rPr lang="en-US" sz="4000" dirty="0"/>
            </a:br>
            <a:r>
              <a:rPr lang="en-US" sz="3200" dirty="0"/>
              <a:t>Probing electron Weibel instability in optical-field ionized plasmas</a:t>
            </a:r>
            <a:endParaRPr lang="en-CA" sz="3200" dirty="0"/>
          </a:p>
        </p:txBody>
      </p:sp>
      <p:pic>
        <p:nvPicPr>
          <p:cNvPr id="57" name="Image" descr="Image"/>
          <p:cNvPicPr>
            <a:picLocks noChangeAspect="1"/>
          </p:cNvPicPr>
          <p:nvPr/>
        </p:nvPicPr>
        <p:blipFill>
          <a:blip r:embed="rId3"/>
          <a:srcRect t="15062"/>
          <a:stretch>
            <a:fillRect/>
          </a:stretch>
        </p:blipFill>
        <p:spPr>
          <a:xfrm>
            <a:off x="9545650" y="83762"/>
            <a:ext cx="2646350" cy="2258595"/>
          </a:xfrm>
          <a:prstGeom prst="rect">
            <a:avLst/>
          </a:prstGeom>
          <a:ln w="12700">
            <a:miter lim="400000"/>
          </a:ln>
          <a:effectLst>
            <a:outerShdw blurRad="508000" dist="254000" dir="5400000" rotWithShape="0">
              <a:srgbClr val="000000">
                <a:alpha val="70000"/>
              </a:srgbClr>
            </a:outerShdw>
          </a:effectLst>
        </p:spPr>
      </p:pic>
      <p:sp>
        <p:nvSpPr>
          <p:cNvPr id="58" name="Our experiment done in 2021 is published in PNAS and highlighted on the DOE website"/>
          <p:cNvSpPr txBox="1"/>
          <p:nvPr/>
        </p:nvSpPr>
        <p:spPr>
          <a:xfrm>
            <a:off x="5626103" y="744162"/>
            <a:ext cx="3919547" cy="132343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lvl1pPr>
              <a:spcBef>
                <a:spcPts val="600"/>
              </a:spcBef>
              <a:defRPr sz="4000" b="1"/>
            </a:lvl1pPr>
          </a:lstStyle>
          <a:p>
            <a:pPr algn="ctr" defTabSz="914400" hangingPunct="0">
              <a:spcBef>
                <a:spcPts val="300"/>
              </a:spcBef>
            </a:pPr>
            <a:r>
              <a:rPr sz="2000" kern="0" dirty="0">
                <a:solidFill>
                  <a:schemeClr val="bg1"/>
                </a:solidFill>
                <a:latin typeface="Helvetica"/>
                <a:cs typeface="Helvetica"/>
                <a:sym typeface="Helvetica"/>
              </a:rPr>
              <a:t>Our experiment done in 2021</a:t>
            </a:r>
            <a:r>
              <a:rPr lang="en-US" sz="2000" kern="0" dirty="0">
                <a:solidFill>
                  <a:schemeClr val="bg1"/>
                </a:solidFill>
                <a:latin typeface="Helvetica"/>
                <a:cs typeface="Helvetica"/>
                <a:sym typeface="Helvetica"/>
              </a:rPr>
              <a:t>,</a:t>
            </a:r>
            <a:r>
              <a:rPr sz="2000" kern="0" dirty="0">
                <a:solidFill>
                  <a:schemeClr val="bg1"/>
                </a:solidFill>
                <a:latin typeface="Helvetica"/>
                <a:cs typeface="Helvetica"/>
                <a:sym typeface="Helvetica"/>
              </a:rPr>
              <a:t> published in PNAS and highlighted on the DOE website</a:t>
            </a:r>
          </a:p>
        </p:txBody>
      </p:sp>
      <p:sp>
        <p:nvSpPr>
          <p:cNvPr id="4" name="TextBox 3">
            <a:extLst>
              <a:ext uri="{FF2B5EF4-FFF2-40B4-BE49-F238E27FC236}">
                <a16:creationId xmlns:a16="http://schemas.microsoft.com/office/drawing/2014/main" id="{ADDC74C9-4ACE-020F-0A39-107D4149B48D}"/>
              </a:ext>
            </a:extLst>
          </p:cNvPr>
          <p:cNvSpPr txBox="1"/>
          <p:nvPr/>
        </p:nvSpPr>
        <p:spPr>
          <a:xfrm>
            <a:off x="853440" y="4455115"/>
            <a:ext cx="11338560" cy="2308324"/>
          </a:xfrm>
          <a:prstGeom prst="rect">
            <a:avLst/>
          </a:prstGeom>
          <a:noFill/>
        </p:spPr>
        <p:txBody>
          <a:bodyPr wrap="square">
            <a:spAutoFit/>
          </a:bodyPr>
          <a:lstStyle/>
          <a:p>
            <a:r>
              <a:rPr lang="en-US" sz="1600" b="1" dirty="0">
                <a:solidFill>
                  <a:schemeClr val="bg1"/>
                </a:solidFill>
              </a:rPr>
              <a:t>Collaborators:</a:t>
            </a:r>
          </a:p>
          <a:p>
            <a:r>
              <a:rPr lang="en-US" sz="1600" b="0" dirty="0" err="1">
                <a:solidFill>
                  <a:schemeClr val="bg1"/>
                </a:solidFill>
              </a:rPr>
              <a:t>Yipeng</a:t>
            </a:r>
            <a:r>
              <a:rPr lang="en-US" sz="1600" b="0" dirty="0">
                <a:solidFill>
                  <a:schemeClr val="bg1"/>
                </a:solidFill>
              </a:rPr>
              <a:t> Wu, Audrey Farrell, Mitchell Sinclair, Ken Marsh, Warren B. Mori (UCLA)</a:t>
            </a:r>
          </a:p>
          <a:p>
            <a:endParaRPr lang="en-US" sz="1600" b="0" dirty="0">
              <a:solidFill>
                <a:schemeClr val="bg1"/>
              </a:solidFill>
            </a:endParaRPr>
          </a:p>
          <a:p>
            <a:r>
              <a:rPr lang="en-US" sz="1600" b="0" dirty="0">
                <a:solidFill>
                  <a:schemeClr val="bg1"/>
                </a:solidFill>
              </a:rPr>
              <a:t>Irina </a:t>
            </a:r>
            <a:r>
              <a:rPr lang="en-US" sz="1600" b="0" dirty="0" err="1">
                <a:solidFill>
                  <a:schemeClr val="bg1"/>
                </a:solidFill>
              </a:rPr>
              <a:t>Petrushina</a:t>
            </a:r>
            <a:r>
              <a:rPr lang="en-US" sz="1600" b="0" dirty="0">
                <a:solidFill>
                  <a:schemeClr val="bg1"/>
                </a:solidFill>
              </a:rPr>
              <a:t>, </a:t>
            </a:r>
            <a:r>
              <a:rPr lang="en-US" sz="1600" dirty="0">
                <a:solidFill>
                  <a:schemeClr val="bg1"/>
                </a:solidFill>
              </a:rPr>
              <a:t>Apurva Gaikwad, </a:t>
            </a:r>
            <a:r>
              <a:rPr lang="en-US" sz="1600" b="0" dirty="0">
                <a:solidFill>
                  <a:schemeClr val="bg1"/>
                </a:solidFill>
              </a:rPr>
              <a:t>Navid </a:t>
            </a:r>
            <a:r>
              <a:rPr lang="en-US" sz="1600" b="0" dirty="0" err="1">
                <a:solidFill>
                  <a:schemeClr val="bg1"/>
                </a:solidFill>
              </a:rPr>
              <a:t>Vafaei-Najafabadi</a:t>
            </a:r>
            <a:r>
              <a:rPr lang="en-US" sz="1600" b="0" dirty="0">
                <a:solidFill>
                  <a:schemeClr val="bg1"/>
                </a:solidFill>
              </a:rPr>
              <a:t> (SBU/ATF) </a:t>
            </a:r>
          </a:p>
          <a:p>
            <a:endParaRPr lang="en-US" sz="1600" b="0" dirty="0">
              <a:solidFill>
                <a:schemeClr val="bg1"/>
              </a:solidFill>
            </a:endParaRPr>
          </a:p>
          <a:p>
            <a:r>
              <a:rPr lang="en-US" sz="1600" dirty="0">
                <a:solidFill>
                  <a:schemeClr val="bg1"/>
                </a:solidFill>
              </a:rPr>
              <a:t>I. </a:t>
            </a:r>
            <a:r>
              <a:rPr lang="en-US" sz="1600" dirty="0" err="1">
                <a:solidFill>
                  <a:schemeClr val="bg1"/>
                </a:solidFill>
              </a:rPr>
              <a:t>Pogorelsky</a:t>
            </a:r>
            <a:r>
              <a:rPr lang="en-US" sz="1600" dirty="0">
                <a:solidFill>
                  <a:schemeClr val="bg1"/>
                </a:solidFill>
              </a:rPr>
              <a:t>, M. </a:t>
            </a:r>
            <a:r>
              <a:rPr lang="en-US" sz="1600" dirty="0" err="1">
                <a:solidFill>
                  <a:schemeClr val="bg1"/>
                </a:solidFill>
              </a:rPr>
              <a:t>Fedurin</a:t>
            </a:r>
            <a:r>
              <a:rPr lang="en-US" sz="1600" dirty="0">
                <a:solidFill>
                  <a:schemeClr val="bg1"/>
                </a:solidFill>
              </a:rPr>
              <a:t>, M. </a:t>
            </a:r>
            <a:r>
              <a:rPr lang="en-US" sz="1600" dirty="0" err="1">
                <a:solidFill>
                  <a:schemeClr val="bg1"/>
                </a:solidFill>
              </a:rPr>
              <a:t>Babzien</a:t>
            </a:r>
            <a:r>
              <a:rPr lang="en-US" sz="1600" dirty="0">
                <a:solidFill>
                  <a:schemeClr val="bg1"/>
                </a:solidFill>
              </a:rPr>
              <a:t>, M. </a:t>
            </a:r>
            <a:r>
              <a:rPr lang="en-US" sz="1600" dirty="0" err="1">
                <a:solidFill>
                  <a:schemeClr val="bg1"/>
                </a:solidFill>
              </a:rPr>
              <a:t>Polyanskiy</a:t>
            </a:r>
            <a:r>
              <a:rPr lang="en-US" sz="1600" dirty="0">
                <a:solidFill>
                  <a:schemeClr val="bg1"/>
                </a:solidFill>
              </a:rPr>
              <a:t>, W. Li, R. Kupfer, K. </a:t>
            </a:r>
            <a:r>
              <a:rPr lang="en-US" sz="1600" dirty="0" err="1">
                <a:solidFill>
                  <a:schemeClr val="bg1"/>
                </a:solidFill>
              </a:rPr>
              <a:t>Kusche</a:t>
            </a:r>
            <a:r>
              <a:rPr lang="en-US" sz="1600" dirty="0">
                <a:solidFill>
                  <a:schemeClr val="bg1"/>
                </a:solidFill>
              </a:rPr>
              <a:t>, A. Simmonds,  T. </a:t>
            </a:r>
            <a:r>
              <a:rPr lang="en-US" sz="1600" dirty="0" err="1">
                <a:solidFill>
                  <a:schemeClr val="bg1"/>
                </a:solidFill>
              </a:rPr>
              <a:t>Ilardi</a:t>
            </a:r>
            <a:r>
              <a:rPr lang="en-US" sz="1600" dirty="0">
                <a:solidFill>
                  <a:schemeClr val="bg1"/>
                </a:solidFill>
              </a:rPr>
              <a:t>, M. </a:t>
            </a:r>
            <a:r>
              <a:rPr lang="en-US" sz="1600" dirty="0" err="1">
                <a:solidFill>
                  <a:schemeClr val="bg1"/>
                </a:solidFill>
              </a:rPr>
              <a:t>Peniera</a:t>
            </a:r>
            <a:r>
              <a:rPr lang="en-US" sz="1600" dirty="0">
                <a:solidFill>
                  <a:schemeClr val="bg1"/>
                </a:solidFill>
              </a:rPr>
              <a:t>, R. Malone, G. </a:t>
            </a:r>
            <a:r>
              <a:rPr lang="en-US" sz="1600" dirty="0" err="1">
                <a:solidFill>
                  <a:schemeClr val="bg1"/>
                </a:solidFill>
              </a:rPr>
              <a:t>Stenby</a:t>
            </a:r>
            <a:r>
              <a:rPr lang="en-US" sz="1600" dirty="0">
                <a:solidFill>
                  <a:schemeClr val="bg1"/>
                </a:solidFill>
              </a:rPr>
              <a:t>, P. Jacob, T. Morris, K. Roy, B. </a:t>
            </a:r>
            <a:r>
              <a:rPr lang="en-US" sz="1600" dirty="0" err="1">
                <a:solidFill>
                  <a:schemeClr val="bg1"/>
                </a:solidFill>
              </a:rPr>
              <a:t>Romasky</a:t>
            </a:r>
            <a:r>
              <a:rPr lang="en-US" sz="1600" dirty="0">
                <a:solidFill>
                  <a:schemeClr val="bg1"/>
                </a:solidFill>
              </a:rPr>
              <a:t>, M. Long, L. Armstrong, D. </a:t>
            </a:r>
            <a:r>
              <a:rPr lang="en-US" sz="1600" dirty="0" err="1">
                <a:solidFill>
                  <a:schemeClr val="bg1"/>
                </a:solidFill>
              </a:rPr>
              <a:t>Choge</a:t>
            </a:r>
            <a:r>
              <a:rPr lang="en-US" sz="1600" dirty="0">
                <a:solidFill>
                  <a:schemeClr val="bg1"/>
                </a:solidFill>
              </a:rPr>
              <a:t>, M.J. </a:t>
            </a:r>
            <a:r>
              <a:rPr lang="en-US" sz="1600" dirty="0" err="1">
                <a:solidFill>
                  <a:schemeClr val="bg1"/>
                </a:solidFill>
              </a:rPr>
              <a:t>Ilardi</a:t>
            </a:r>
            <a:r>
              <a:rPr lang="en-US" sz="1600" dirty="0">
                <a:solidFill>
                  <a:schemeClr val="bg1"/>
                </a:solidFill>
              </a:rPr>
              <a:t>, M. Palmer (Director) (ATF)</a:t>
            </a:r>
          </a:p>
          <a:p>
            <a:r>
              <a:rPr lang="en-US" sz="1600" b="1" dirty="0">
                <a:solidFill>
                  <a:schemeClr val="bg1"/>
                </a:solidFill>
              </a:rPr>
              <a:t>Thank you so much!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 name="Weibel instability is relevant in many lab. and astrophysical plasmas"/>
          <p:cNvSpPr txBox="1">
            <a:spLocks noGrp="1"/>
          </p:cNvSpPr>
          <p:nvPr>
            <p:ph type="title"/>
          </p:nvPr>
        </p:nvSpPr>
        <p:spPr>
          <a:prstGeom prst="rect">
            <a:avLst/>
          </a:prstGeom>
        </p:spPr>
        <p:txBody>
          <a:bodyPr/>
          <a:lstStyle/>
          <a:p>
            <a:r>
              <a:rPr dirty="0"/>
              <a:t>Weibel instability is relevant in many lab and astrophysical plasmas</a:t>
            </a:r>
          </a:p>
        </p:txBody>
      </p:sp>
      <p:sp>
        <p:nvSpPr>
          <p:cNvPr id="61" name="Slide Number"/>
          <p:cNvSpPr txBox="1">
            <a:spLocks noGrp="1"/>
          </p:cNvSpPr>
          <p:nvPr>
            <p:ph type="sldNum" sz="quarter" idx="2"/>
          </p:nvPr>
        </p:nvSpPr>
        <p:spPr>
          <a:xfrm>
            <a:off x="5905500" y="3111492"/>
            <a:ext cx="190500" cy="46166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914400" hangingPunct="0"/>
            <a:fld id="{86CB4B4D-7CA3-9044-876B-883B54F8677D}" type="slidenum">
              <a:rPr sz="1800" kern="0">
                <a:latin typeface="Helvetica"/>
                <a:cs typeface="Helvetica"/>
                <a:sym typeface="Helvetica"/>
              </a:rPr>
              <a:pPr defTabSz="914400" hangingPunct="0"/>
              <a:t>7</a:t>
            </a:fld>
            <a:endParaRPr sz="1800" kern="0">
              <a:latin typeface="Helvetica"/>
              <a:cs typeface="Helvetica"/>
              <a:sym typeface="Helvetica"/>
            </a:endParaRPr>
          </a:p>
        </p:txBody>
      </p:sp>
      <p:grpSp>
        <p:nvGrpSpPr>
          <p:cNvPr id="67" name="Group"/>
          <p:cNvGrpSpPr/>
          <p:nvPr/>
        </p:nvGrpSpPr>
        <p:grpSpPr>
          <a:xfrm>
            <a:off x="64212" y="3176015"/>
            <a:ext cx="3810002" cy="2367363"/>
            <a:chOff x="0" y="0"/>
            <a:chExt cx="7620001" cy="4734724"/>
          </a:xfrm>
        </p:grpSpPr>
        <p:pic>
          <p:nvPicPr>
            <p:cNvPr id="62" name="Image" descr="Image"/>
            <p:cNvPicPr>
              <a:picLocks noChangeAspect="1"/>
            </p:cNvPicPr>
            <p:nvPr/>
          </p:nvPicPr>
          <p:blipFill>
            <a:blip r:embed="rId3"/>
            <a:srcRect l="8671" t="16372" r="5373" b="14392"/>
            <a:stretch>
              <a:fillRect/>
            </a:stretch>
          </p:blipFill>
          <p:spPr>
            <a:xfrm>
              <a:off x="238556" y="1210950"/>
              <a:ext cx="4845706" cy="3139677"/>
            </a:xfrm>
            <a:prstGeom prst="rect">
              <a:avLst/>
            </a:prstGeom>
            <a:ln w="12700" cap="flat">
              <a:noFill/>
              <a:miter lim="400000"/>
            </a:ln>
            <a:effectLst/>
          </p:spPr>
        </p:pic>
        <p:sp>
          <p:nvSpPr>
            <p:cNvPr id="63" name="Rectangle"/>
            <p:cNvSpPr/>
            <p:nvPr/>
          </p:nvSpPr>
          <p:spPr>
            <a:xfrm>
              <a:off x="18541" y="22919"/>
              <a:ext cx="7601460" cy="4711805"/>
            </a:xfrm>
            <a:prstGeom prst="rect">
              <a:avLst/>
            </a:prstGeom>
            <a:noFill/>
            <a:ln w="25400" cap="flat">
              <a:solidFill>
                <a:srgbClr val="000000">
                  <a:alpha val="50000"/>
                </a:srgbClr>
              </a:solidFill>
              <a:prstDash val="solid"/>
              <a:bevel/>
            </a:ln>
            <a:effectLst/>
          </p:spPr>
          <p:txBody>
            <a:bodyPr wrap="square" lIns="22860" tIns="22860" rIns="22860" bIns="22860" numCol="1" anchor="ctr">
              <a:noAutofit/>
            </a:bodyPr>
            <a:lstStyle/>
            <a:p>
              <a:pPr defTabSz="457200" hangingPunct="0">
                <a:defRPr sz="1800"/>
              </a:pPr>
              <a:endParaRPr sz="900" kern="0">
                <a:solidFill>
                  <a:srgbClr val="000000"/>
                </a:solidFill>
                <a:latin typeface="Helvetica"/>
                <a:cs typeface="Helvetica"/>
                <a:sym typeface="Helvetica"/>
              </a:endParaRPr>
            </a:p>
          </p:txBody>
        </p:sp>
        <p:sp>
          <p:nvSpPr>
            <p:cNvPr id="64" name="Acceleration: Collisionless shock1"/>
            <p:cNvSpPr/>
            <p:nvPr/>
          </p:nvSpPr>
          <p:spPr>
            <a:xfrm>
              <a:off x="0" y="0"/>
              <a:ext cx="7609248" cy="868629"/>
            </a:xfrm>
            <a:prstGeom prst="rect">
              <a:avLst/>
            </a:prstGeom>
            <a:solidFill>
              <a:srgbClr val="3284BF"/>
            </a:solidFill>
            <a:ln w="12700" cap="flat">
              <a:noFill/>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ctr">
              <a:noAutofit/>
            </a:bodyPr>
            <a:lstStyle/>
            <a:p>
              <a:pPr algn="ctr" defTabSz="457200" hangingPunct="0">
                <a:defRPr sz="3200" b="1">
                  <a:solidFill>
                    <a:srgbClr val="FFFFFF"/>
                  </a:solidFill>
                </a:defRPr>
              </a:pPr>
              <a:r>
                <a:rPr sz="1600" b="1" kern="0" dirty="0">
                  <a:solidFill>
                    <a:srgbClr val="FFFFFF"/>
                  </a:solidFill>
                  <a:latin typeface="Helvetica"/>
                  <a:cs typeface="Helvetica"/>
                  <a:sym typeface="Helvetica"/>
                </a:rPr>
                <a:t>Acceleration: </a:t>
              </a:r>
              <a:r>
                <a:rPr sz="1600" b="1" kern="0" dirty="0" err="1">
                  <a:solidFill>
                    <a:srgbClr val="FFFFFF"/>
                  </a:solidFill>
                  <a:latin typeface="Helvetica"/>
                  <a:cs typeface="Helvetica"/>
                  <a:sym typeface="Helvetica"/>
                </a:rPr>
                <a:t>Collisionless</a:t>
              </a:r>
              <a:r>
                <a:rPr sz="1600" b="1" kern="0" dirty="0">
                  <a:solidFill>
                    <a:srgbClr val="FFFFFF"/>
                  </a:solidFill>
                  <a:latin typeface="Helvetica"/>
                  <a:cs typeface="Helvetica"/>
                  <a:sym typeface="Helvetica"/>
                </a:rPr>
                <a:t> shock</a:t>
              </a:r>
              <a:r>
                <a:rPr sz="1600" b="1" kern="0" baseline="31999" dirty="0">
                  <a:solidFill>
                    <a:srgbClr val="FFFFFF"/>
                  </a:solidFill>
                  <a:latin typeface="Helvetica"/>
                  <a:cs typeface="Helvetica"/>
                  <a:sym typeface="Helvetica"/>
                </a:rPr>
                <a:t>1</a:t>
              </a:r>
            </a:p>
          </p:txBody>
        </p:sp>
        <p:sp>
          <p:nvSpPr>
            <p:cNvPr id="65" name="the galaxy Cygnus a"/>
            <p:cNvSpPr txBox="1"/>
            <p:nvPr/>
          </p:nvSpPr>
          <p:spPr>
            <a:xfrm>
              <a:off x="632324" y="1164856"/>
              <a:ext cx="4058170" cy="669248"/>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t">
              <a:noAutofit/>
            </a:bodyPr>
            <a:lstStyle>
              <a:lvl1pPr defTabSz="914400">
                <a:defRPr sz="3200">
                  <a:solidFill>
                    <a:srgbClr val="FFFFFF"/>
                  </a:solidFill>
                </a:defRPr>
              </a:lvl1pPr>
            </a:lstStyle>
            <a:p>
              <a:pPr defTabSz="457200" hangingPunct="0"/>
              <a:r>
                <a:rPr sz="1600" kern="0" dirty="0">
                  <a:latin typeface="Helvetica"/>
                  <a:cs typeface="Helvetica"/>
                  <a:sym typeface="Helvetica"/>
                </a:rPr>
                <a:t>the galaxy Cygnus a</a:t>
              </a:r>
            </a:p>
          </p:txBody>
        </p:sp>
        <p:sp>
          <p:nvSpPr>
            <p:cNvPr id="66" name="colliding plasma creates collisionless shocks"/>
            <p:cNvSpPr txBox="1"/>
            <p:nvPr/>
          </p:nvSpPr>
          <p:spPr>
            <a:xfrm>
              <a:off x="5102301" y="1437852"/>
              <a:ext cx="2513322" cy="2686157"/>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t">
              <a:noAutofit/>
            </a:bodyPr>
            <a:lstStyle>
              <a:lvl1pPr defTabSz="914400">
                <a:defRPr sz="3200"/>
              </a:lvl1pPr>
            </a:lstStyle>
            <a:p>
              <a:pPr defTabSz="457200" hangingPunct="0"/>
              <a:r>
                <a:rPr sz="1600" kern="0" dirty="0">
                  <a:solidFill>
                    <a:srgbClr val="000000"/>
                  </a:solidFill>
                  <a:latin typeface="Helvetica"/>
                  <a:cs typeface="Helvetica"/>
                  <a:sym typeface="Helvetica"/>
                </a:rPr>
                <a:t>colliding plasma creates </a:t>
              </a:r>
              <a:r>
                <a:rPr sz="1600" kern="0" dirty="0" err="1">
                  <a:solidFill>
                    <a:srgbClr val="000000"/>
                  </a:solidFill>
                  <a:latin typeface="Helvetica"/>
                  <a:cs typeface="Helvetica"/>
                  <a:sym typeface="Helvetica"/>
                </a:rPr>
                <a:t>collisionless</a:t>
              </a:r>
              <a:r>
                <a:rPr sz="1600" kern="0" dirty="0">
                  <a:solidFill>
                    <a:srgbClr val="000000"/>
                  </a:solidFill>
                  <a:latin typeface="Helvetica"/>
                  <a:cs typeface="Helvetica"/>
                  <a:sym typeface="Helvetica"/>
                </a:rPr>
                <a:t> shocks</a:t>
              </a:r>
            </a:p>
          </p:txBody>
        </p:sp>
      </p:grpSp>
      <p:grpSp>
        <p:nvGrpSpPr>
          <p:cNvPr id="72" name="Group"/>
          <p:cNvGrpSpPr/>
          <p:nvPr/>
        </p:nvGrpSpPr>
        <p:grpSpPr>
          <a:xfrm>
            <a:off x="4191000" y="3176695"/>
            <a:ext cx="3810000" cy="2366003"/>
            <a:chOff x="0" y="0"/>
            <a:chExt cx="7620000" cy="4732004"/>
          </a:xfrm>
        </p:grpSpPr>
        <p:sp>
          <p:nvSpPr>
            <p:cNvPr id="68" name="Rectangle"/>
            <p:cNvSpPr/>
            <p:nvPr/>
          </p:nvSpPr>
          <p:spPr>
            <a:xfrm>
              <a:off x="22906" y="22906"/>
              <a:ext cx="7597094" cy="4709099"/>
            </a:xfrm>
            <a:prstGeom prst="rect">
              <a:avLst/>
            </a:prstGeom>
            <a:noFill/>
            <a:ln w="25400" cap="flat">
              <a:solidFill>
                <a:srgbClr val="000000">
                  <a:alpha val="50000"/>
                </a:srgbClr>
              </a:solidFill>
              <a:prstDash val="solid"/>
              <a:bevel/>
            </a:ln>
            <a:effectLst/>
          </p:spPr>
          <p:txBody>
            <a:bodyPr wrap="square" lIns="22860" tIns="22860" rIns="22860" bIns="22860" numCol="1" anchor="ctr">
              <a:noAutofit/>
            </a:bodyPr>
            <a:lstStyle/>
            <a:p>
              <a:pPr algn="ctr" defTabSz="457200" hangingPunct="0">
                <a:defRPr sz="1800"/>
              </a:pPr>
              <a:endParaRPr sz="900" kern="0">
                <a:solidFill>
                  <a:srgbClr val="000000"/>
                </a:solidFill>
                <a:latin typeface="Helvetica"/>
                <a:cs typeface="Helvetica"/>
                <a:sym typeface="Helvetica"/>
              </a:endParaRPr>
            </a:p>
          </p:txBody>
        </p:sp>
        <p:sp>
          <p:nvSpPr>
            <p:cNvPr id="69" name="Light source: Gamma ray flash2"/>
            <p:cNvSpPr/>
            <p:nvPr/>
          </p:nvSpPr>
          <p:spPr>
            <a:xfrm>
              <a:off x="0" y="0"/>
              <a:ext cx="7604880" cy="868130"/>
            </a:xfrm>
            <a:prstGeom prst="rect">
              <a:avLst/>
            </a:prstGeom>
            <a:solidFill>
              <a:srgbClr val="3284BF"/>
            </a:solidFill>
            <a:ln w="12700" cap="flat">
              <a:noFill/>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ctr">
              <a:noAutofit/>
            </a:bodyPr>
            <a:lstStyle/>
            <a:p>
              <a:pPr algn="ctr" defTabSz="457200" hangingPunct="0">
                <a:defRPr sz="3200" b="1">
                  <a:solidFill>
                    <a:srgbClr val="FFFFFF"/>
                  </a:solidFill>
                </a:defRPr>
              </a:pPr>
              <a:r>
                <a:rPr sz="1600" b="1" kern="0">
                  <a:solidFill>
                    <a:srgbClr val="FFFFFF"/>
                  </a:solidFill>
                  <a:latin typeface="Helvetica"/>
                  <a:cs typeface="Helvetica"/>
                  <a:sym typeface="Helvetica"/>
                </a:rPr>
                <a:t>Light source: Gamma ray flash</a:t>
              </a:r>
              <a:r>
                <a:rPr sz="1600" b="1" kern="0" baseline="31999">
                  <a:solidFill>
                    <a:srgbClr val="FFFFFF"/>
                  </a:solidFill>
                  <a:latin typeface="Helvetica"/>
                  <a:cs typeface="Helvetica"/>
                  <a:sym typeface="Helvetica"/>
                </a:rPr>
                <a:t>2</a:t>
              </a:r>
            </a:p>
          </p:txBody>
        </p:sp>
        <p:sp>
          <p:nvSpPr>
            <p:cNvPr id="70" name="filamentation of dense e- beam in plasma generates bright γ-ray flashes"/>
            <p:cNvSpPr txBox="1"/>
            <p:nvPr/>
          </p:nvSpPr>
          <p:spPr>
            <a:xfrm>
              <a:off x="142063" y="3536203"/>
              <a:ext cx="7218337" cy="1172802"/>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t">
              <a:noAutofit/>
            </a:bodyPr>
            <a:lstStyle>
              <a:lvl1pPr defTabSz="914400">
                <a:defRPr sz="3200"/>
              </a:lvl1pPr>
            </a:lstStyle>
            <a:p>
              <a:pPr algn="ctr" defTabSz="457200" hangingPunct="0"/>
              <a:r>
                <a:rPr sz="1600" kern="0" dirty="0">
                  <a:solidFill>
                    <a:srgbClr val="000000"/>
                  </a:solidFill>
                  <a:latin typeface="Helvetica"/>
                  <a:cs typeface="Helvetica"/>
                  <a:sym typeface="Helvetica"/>
                </a:rPr>
                <a:t>filamentation of dense e-beam in plasma generates bright γ-ray flashes</a:t>
              </a:r>
            </a:p>
          </p:txBody>
        </p:sp>
        <p:pic>
          <p:nvPicPr>
            <p:cNvPr id="71" name="Image" descr="Image"/>
            <p:cNvPicPr>
              <a:picLocks/>
            </p:cNvPicPr>
            <p:nvPr/>
          </p:nvPicPr>
          <p:blipFill>
            <a:blip r:embed="rId4"/>
            <a:stretch>
              <a:fillRect/>
            </a:stretch>
          </p:blipFill>
          <p:spPr>
            <a:xfrm rot="16200000" flipH="1">
              <a:off x="2557808" y="-374685"/>
              <a:ext cx="2504384" cy="5455276"/>
            </a:xfrm>
            <a:prstGeom prst="rect">
              <a:avLst/>
            </a:prstGeom>
            <a:ln w="12700" cap="flat">
              <a:noFill/>
              <a:miter lim="400000"/>
            </a:ln>
            <a:effectLst/>
          </p:spPr>
        </p:pic>
      </p:grpSp>
      <p:grpSp>
        <p:nvGrpSpPr>
          <p:cNvPr id="80" name="Group"/>
          <p:cNvGrpSpPr/>
          <p:nvPr/>
        </p:nvGrpSpPr>
        <p:grpSpPr>
          <a:xfrm>
            <a:off x="8317788" y="3186895"/>
            <a:ext cx="3810001" cy="2345602"/>
            <a:chOff x="0" y="0"/>
            <a:chExt cx="7619999" cy="4691202"/>
          </a:xfrm>
        </p:grpSpPr>
        <p:pic>
          <p:nvPicPr>
            <p:cNvPr id="73" name="Screen Shot 2019-04-17 at 6.15.33 PM.png" descr="Screen Shot 2019-04-17 at 6.15.33 PM.png"/>
            <p:cNvPicPr>
              <a:picLocks noChangeAspect="1"/>
            </p:cNvPicPr>
            <p:nvPr/>
          </p:nvPicPr>
          <p:blipFill>
            <a:blip r:embed="rId5"/>
            <a:srcRect t="2675" b="2"/>
            <a:stretch>
              <a:fillRect/>
            </a:stretch>
          </p:blipFill>
          <p:spPr>
            <a:xfrm>
              <a:off x="1167818" y="935234"/>
              <a:ext cx="4035958" cy="2982834"/>
            </a:xfrm>
            <a:prstGeom prst="rect">
              <a:avLst/>
            </a:prstGeom>
            <a:ln w="12700" cap="flat">
              <a:noFill/>
              <a:miter lim="400000"/>
            </a:ln>
            <a:effectLst/>
          </p:spPr>
        </p:pic>
        <p:sp>
          <p:nvSpPr>
            <p:cNvPr id="74" name="Rectangle"/>
            <p:cNvSpPr/>
            <p:nvPr/>
          </p:nvSpPr>
          <p:spPr>
            <a:xfrm>
              <a:off x="18441" y="4897"/>
              <a:ext cx="7560323" cy="4686306"/>
            </a:xfrm>
            <a:prstGeom prst="rect">
              <a:avLst/>
            </a:prstGeom>
            <a:noFill/>
            <a:ln w="25400" cap="flat">
              <a:solidFill>
                <a:srgbClr val="000000">
                  <a:alpha val="50000"/>
                </a:srgbClr>
              </a:solidFill>
              <a:prstDash val="solid"/>
              <a:bevel/>
            </a:ln>
            <a:effectLst/>
          </p:spPr>
          <p:txBody>
            <a:bodyPr wrap="square" lIns="22860" tIns="22860" rIns="22860" bIns="22860" numCol="1" anchor="ctr">
              <a:noAutofit/>
            </a:bodyPr>
            <a:lstStyle/>
            <a:p>
              <a:pPr defTabSz="457200" hangingPunct="0">
                <a:defRPr sz="1800"/>
              </a:pPr>
              <a:endParaRPr sz="900" kern="0">
                <a:solidFill>
                  <a:srgbClr val="000000"/>
                </a:solidFill>
                <a:latin typeface="Helvetica"/>
                <a:cs typeface="Helvetica"/>
                <a:sym typeface="Helvetica"/>
              </a:endParaRPr>
            </a:p>
          </p:txBody>
        </p:sp>
        <p:sp>
          <p:nvSpPr>
            <p:cNvPr id="75" name="laser"/>
            <p:cNvSpPr txBox="1"/>
            <p:nvPr/>
          </p:nvSpPr>
          <p:spPr>
            <a:xfrm>
              <a:off x="94522" y="2015237"/>
              <a:ext cx="1076278" cy="665626"/>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t">
              <a:noAutofit/>
            </a:bodyPr>
            <a:lstStyle>
              <a:lvl1pPr defTabSz="914400">
                <a:spcBef>
                  <a:spcPts val="800"/>
                </a:spcBef>
                <a:defRPr sz="3200"/>
              </a:lvl1pPr>
            </a:lstStyle>
            <a:p>
              <a:pPr defTabSz="457200" hangingPunct="0">
                <a:spcBef>
                  <a:spcPts val="400"/>
                </a:spcBef>
              </a:pPr>
              <a:r>
                <a:rPr sz="1600" kern="0">
                  <a:solidFill>
                    <a:srgbClr val="000000"/>
                  </a:solidFill>
                  <a:latin typeface="Helvetica"/>
                  <a:cs typeface="Helvetica"/>
                  <a:sym typeface="Helvetica"/>
                </a:rPr>
                <a:t>laser</a:t>
              </a:r>
            </a:p>
          </p:txBody>
        </p:sp>
        <p:sp>
          <p:nvSpPr>
            <p:cNvPr id="76" name="compressed fuel"/>
            <p:cNvSpPr txBox="1"/>
            <p:nvPr/>
          </p:nvSpPr>
          <p:spPr>
            <a:xfrm>
              <a:off x="5120280" y="1842990"/>
              <a:ext cx="2499720" cy="1167125"/>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t">
              <a:noAutofit/>
            </a:bodyPr>
            <a:lstStyle>
              <a:lvl1pPr defTabSz="914400">
                <a:defRPr sz="3200"/>
              </a:lvl1pPr>
            </a:lstStyle>
            <a:p>
              <a:pPr defTabSz="457200" hangingPunct="0"/>
              <a:r>
                <a:rPr sz="1600" kern="0">
                  <a:solidFill>
                    <a:srgbClr val="000000"/>
                  </a:solidFill>
                  <a:latin typeface="Helvetica"/>
                  <a:cs typeface="Helvetica"/>
                  <a:sym typeface="Helvetica"/>
                </a:rPr>
                <a:t>compressed fuel</a:t>
              </a:r>
            </a:p>
          </p:txBody>
        </p:sp>
        <p:sp>
          <p:nvSpPr>
            <p:cNvPr id="77" name="Line"/>
            <p:cNvSpPr/>
            <p:nvPr/>
          </p:nvSpPr>
          <p:spPr>
            <a:xfrm flipH="1">
              <a:off x="2124526" y="2780472"/>
              <a:ext cx="1061398" cy="1061398"/>
            </a:xfrm>
            <a:prstGeom prst="line">
              <a:avLst/>
            </a:prstGeom>
            <a:noFill/>
            <a:ln w="50800" cap="flat">
              <a:solidFill>
                <a:srgbClr val="000000"/>
              </a:solidFill>
              <a:prstDash val="solid"/>
              <a:bevel/>
              <a:headEnd type="triangle" w="med" len="med"/>
            </a:ln>
            <a:effectLst/>
          </p:spPr>
          <p:txBody>
            <a:bodyPr wrap="square" lIns="22860" tIns="22860" rIns="22860" bIns="22860" numCol="1" anchor="t">
              <a:noAutofit/>
            </a:bodyPr>
            <a:lstStyle/>
            <a:p>
              <a:pPr defTabSz="228600" hangingPunct="0">
                <a:defRPr sz="1200"/>
              </a:pPr>
              <a:endParaRPr sz="600" kern="0">
                <a:solidFill>
                  <a:srgbClr val="000000"/>
                </a:solidFill>
                <a:latin typeface="Helvetica"/>
                <a:cs typeface="Helvetica"/>
                <a:sym typeface="Helvetica"/>
              </a:endParaRPr>
            </a:p>
          </p:txBody>
        </p:sp>
        <p:sp>
          <p:nvSpPr>
            <p:cNvPr id="78" name="electron/proton tranport in dense plasma"/>
            <p:cNvSpPr txBox="1"/>
            <p:nvPr/>
          </p:nvSpPr>
          <p:spPr>
            <a:xfrm>
              <a:off x="37207" y="3989176"/>
              <a:ext cx="7522791" cy="665627"/>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t">
              <a:noAutofit/>
            </a:bodyPr>
            <a:lstStyle>
              <a:lvl1pPr defTabSz="914400">
                <a:defRPr sz="3200"/>
              </a:lvl1pPr>
            </a:lstStyle>
            <a:p>
              <a:pPr defTabSz="457200" hangingPunct="0"/>
              <a:r>
                <a:rPr sz="1600" kern="0" dirty="0">
                  <a:solidFill>
                    <a:srgbClr val="000000"/>
                  </a:solidFill>
                  <a:latin typeface="Helvetica"/>
                  <a:cs typeface="Helvetica"/>
                  <a:sym typeface="Helvetica"/>
                </a:rPr>
                <a:t>electron/proton </a:t>
              </a:r>
              <a:r>
                <a:rPr sz="1600" kern="0" dirty="0" err="1">
                  <a:solidFill>
                    <a:srgbClr val="000000"/>
                  </a:solidFill>
                  <a:latin typeface="Helvetica"/>
                  <a:cs typeface="Helvetica"/>
                  <a:sym typeface="Helvetica"/>
                </a:rPr>
                <a:t>tranport</a:t>
              </a:r>
              <a:r>
                <a:rPr sz="1600" kern="0" dirty="0">
                  <a:solidFill>
                    <a:srgbClr val="000000"/>
                  </a:solidFill>
                  <a:latin typeface="Helvetica"/>
                  <a:cs typeface="Helvetica"/>
                  <a:sym typeface="Helvetica"/>
                </a:rPr>
                <a:t> in dense plasma</a:t>
              </a:r>
            </a:p>
          </p:txBody>
        </p:sp>
        <p:sp>
          <p:nvSpPr>
            <p:cNvPr id="79" name="Energy: Laser-driven fusion3"/>
            <p:cNvSpPr/>
            <p:nvPr/>
          </p:nvSpPr>
          <p:spPr>
            <a:xfrm>
              <a:off x="0" y="0"/>
              <a:ext cx="7568070" cy="863928"/>
            </a:xfrm>
            <a:prstGeom prst="rect">
              <a:avLst/>
            </a:prstGeom>
            <a:solidFill>
              <a:srgbClr val="3284BF"/>
            </a:solidFill>
            <a:ln w="12700" cap="flat">
              <a:noFill/>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ctr">
              <a:noAutofit/>
            </a:bodyPr>
            <a:lstStyle/>
            <a:p>
              <a:pPr algn="ctr" defTabSz="457200" hangingPunct="0">
                <a:defRPr sz="3200" b="1">
                  <a:solidFill>
                    <a:srgbClr val="FFFFFF"/>
                  </a:solidFill>
                </a:defRPr>
              </a:pPr>
              <a:r>
                <a:rPr sz="1600" b="1" kern="0" dirty="0">
                  <a:solidFill>
                    <a:srgbClr val="FFFFFF"/>
                  </a:solidFill>
                  <a:latin typeface="Helvetica"/>
                  <a:cs typeface="Helvetica"/>
                  <a:sym typeface="Helvetica"/>
                </a:rPr>
                <a:t>Energy: Laser-driven fusion</a:t>
              </a:r>
              <a:r>
                <a:rPr sz="1600" b="1" kern="0" baseline="31999" dirty="0">
                  <a:solidFill>
                    <a:srgbClr val="FFFFFF"/>
                  </a:solidFill>
                  <a:latin typeface="Helvetica"/>
                  <a:cs typeface="Helvetica"/>
                  <a:sym typeface="Helvetica"/>
                </a:rPr>
                <a:t>3</a:t>
              </a:r>
            </a:p>
          </p:txBody>
        </p:sp>
      </p:grpSp>
      <p:sp>
        <p:nvSpPr>
          <p:cNvPr id="81" name="1, J. Meinecke et al., Nat. Phys. 2014; C. M. Huntington et al., Nat. Phys. 2015, etc.…"/>
          <p:cNvSpPr txBox="1"/>
          <p:nvPr/>
        </p:nvSpPr>
        <p:spPr>
          <a:xfrm>
            <a:off x="58475" y="5744674"/>
            <a:ext cx="11186051" cy="98488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defTabSz="914400" hangingPunct="0">
              <a:spcBef>
                <a:spcPts val="600"/>
              </a:spcBef>
              <a:defRPr sz="3200" b="1">
                <a:solidFill>
                  <a:srgbClr val="3284BF"/>
                </a:solidFill>
              </a:defRPr>
            </a:pPr>
            <a:r>
              <a:rPr sz="1600" b="1" kern="0" dirty="0">
                <a:solidFill>
                  <a:schemeClr val="bg1">
                    <a:lumMod val="50000"/>
                  </a:schemeClr>
                </a:solidFill>
                <a:latin typeface="Helvetica"/>
                <a:cs typeface="Helvetica"/>
                <a:sym typeface="Helvetica"/>
              </a:rPr>
              <a:t>1</a:t>
            </a:r>
            <a:r>
              <a:rPr lang="en-US" sz="1600" b="1" kern="0" dirty="0">
                <a:solidFill>
                  <a:schemeClr val="bg1">
                    <a:lumMod val="50000"/>
                  </a:schemeClr>
                </a:solidFill>
                <a:latin typeface="Helvetica"/>
                <a:cs typeface="Helvetica"/>
                <a:sym typeface="Helvetica"/>
              </a:rPr>
              <a:t>)</a:t>
            </a:r>
            <a:r>
              <a:rPr sz="1600" b="1" kern="0" dirty="0">
                <a:solidFill>
                  <a:schemeClr val="bg1">
                    <a:lumMod val="50000"/>
                  </a:schemeClr>
                </a:solidFill>
                <a:latin typeface="Helvetica"/>
                <a:cs typeface="Helvetica"/>
                <a:sym typeface="Helvetica"/>
              </a:rPr>
              <a:t> J. Meinecke et al., Nat. Phys. 2014; C. M. Huntington et al., Nat. Phys. 2015, etc.</a:t>
            </a:r>
          </a:p>
          <a:p>
            <a:pPr defTabSz="914400" hangingPunct="0">
              <a:spcBef>
                <a:spcPts val="600"/>
              </a:spcBef>
              <a:defRPr sz="3200" b="1">
                <a:solidFill>
                  <a:srgbClr val="3284BF"/>
                </a:solidFill>
              </a:defRPr>
            </a:pPr>
            <a:r>
              <a:rPr sz="1600" b="1" kern="0" dirty="0">
                <a:solidFill>
                  <a:schemeClr val="bg1">
                    <a:lumMod val="50000"/>
                  </a:schemeClr>
                </a:solidFill>
                <a:latin typeface="Helvetica"/>
                <a:cs typeface="Helvetica"/>
                <a:sym typeface="Helvetica"/>
              </a:rPr>
              <a:t>2</a:t>
            </a:r>
            <a:r>
              <a:rPr lang="en-US" sz="1600" b="1" kern="0" dirty="0">
                <a:solidFill>
                  <a:schemeClr val="bg1">
                    <a:lumMod val="50000"/>
                  </a:schemeClr>
                </a:solidFill>
                <a:latin typeface="Helvetica"/>
                <a:cs typeface="Helvetica"/>
                <a:sym typeface="Helvetica"/>
              </a:rPr>
              <a:t>)</a:t>
            </a:r>
            <a:r>
              <a:rPr sz="1600" b="1" kern="0" dirty="0">
                <a:solidFill>
                  <a:schemeClr val="bg1">
                    <a:lumMod val="50000"/>
                  </a:schemeClr>
                </a:solidFill>
                <a:latin typeface="Helvetica"/>
                <a:cs typeface="Helvetica"/>
                <a:sym typeface="Helvetica"/>
              </a:rPr>
              <a:t> A. Benedetti et al., Nat. Photonics 2018, etc.</a:t>
            </a:r>
          </a:p>
          <a:p>
            <a:pPr defTabSz="914400" hangingPunct="0">
              <a:spcBef>
                <a:spcPts val="600"/>
              </a:spcBef>
              <a:defRPr sz="3200" b="1">
                <a:solidFill>
                  <a:srgbClr val="3284BF"/>
                </a:solidFill>
              </a:defRPr>
            </a:pPr>
            <a:r>
              <a:rPr sz="1600" b="1" kern="0" dirty="0">
                <a:solidFill>
                  <a:schemeClr val="bg1">
                    <a:lumMod val="50000"/>
                  </a:schemeClr>
                </a:solidFill>
                <a:latin typeface="Helvetica"/>
                <a:cs typeface="Helvetica"/>
                <a:sym typeface="Helvetica"/>
              </a:rPr>
              <a:t>3</a:t>
            </a:r>
            <a:r>
              <a:rPr lang="en-US" sz="1600" b="1" kern="0" dirty="0">
                <a:solidFill>
                  <a:schemeClr val="bg1">
                    <a:lumMod val="50000"/>
                  </a:schemeClr>
                </a:solidFill>
                <a:latin typeface="Helvetica"/>
                <a:cs typeface="Helvetica"/>
                <a:sym typeface="Helvetica"/>
              </a:rPr>
              <a:t>)</a:t>
            </a:r>
            <a:r>
              <a:rPr sz="1600" b="1" kern="0" dirty="0">
                <a:solidFill>
                  <a:schemeClr val="bg1">
                    <a:lumMod val="50000"/>
                  </a:schemeClr>
                </a:solidFill>
                <a:latin typeface="Helvetica"/>
                <a:cs typeface="Helvetica"/>
                <a:sym typeface="Helvetica"/>
              </a:rPr>
              <a:t> M. Tabak et al., </a:t>
            </a:r>
            <a:r>
              <a:rPr sz="1600" b="1" kern="0" dirty="0" err="1">
                <a:solidFill>
                  <a:schemeClr val="bg1">
                    <a:lumMod val="50000"/>
                  </a:schemeClr>
                </a:solidFill>
                <a:latin typeface="Helvetica"/>
                <a:cs typeface="Helvetica"/>
                <a:sym typeface="Helvetica"/>
              </a:rPr>
              <a:t>PoP</a:t>
            </a:r>
            <a:r>
              <a:rPr sz="1600" b="1" kern="0" dirty="0">
                <a:solidFill>
                  <a:schemeClr val="bg1">
                    <a:lumMod val="50000"/>
                  </a:schemeClr>
                </a:solidFill>
                <a:latin typeface="Helvetica"/>
                <a:cs typeface="Helvetica"/>
                <a:sym typeface="Helvetica"/>
              </a:rPr>
              <a:t> 1994; A. </a:t>
            </a:r>
            <a:r>
              <a:rPr sz="1600" b="1" kern="0" dirty="0" err="1">
                <a:solidFill>
                  <a:schemeClr val="bg1">
                    <a:lumMod val="50000"/>
                  </a:schemeClr>
                </a:solidFill>
                <a:latin typeface="Helvetica"/>
                <a:cs typeface="Helvetica"/>
                <a:sym typeface="Helvetica"/>
              </a:rPr>
              <a:t>Pukhov</a:t>
            </a:r>
            <a:r>
              <a:rPr sz="1600" b="1" kern="0" dirty="0">
                <a:solidFill>
                  <a:schemeClr val="bg1">
                    <a:lumMod val="50000"/>
                  </a:schemeClr>
                </a:solidFill>
                <a:latin typeface="Helvetica"/>
                <a:cs typeface="Helvetica"/>
                <a:sym typeface="Helvetica"/>
              </a:rPr>
              <a:t> et al., PRL 1997; M. Honda et al., PRL 2000; M. Roth et al., PRL 2001, etc.</a:t>
            </a:r>
          </a:p>
        </p:txBody>
      </p:sp>
      <p:sp>
        <p:nvSpPr>
          <p:cNvPr id="82" name="An important mechanism for self-magnetization of many laboratory and astrophysical plasmas…"/>
          <p:cNvSpPr txBox="1"/>
          <p:nvPr/>
        </p:nvSpPr>
        <p:spPr>
          <a:xfrm>
            <a:off x="105904" y="908174"/>
            <a:ext cx="11980193" cy="1785104"/>
          </a:xfrm>
          <a:prstGeom prst="rect">
            <a:avLst/>
          </a:prstGeom>
          <a:solidFill>
            <a:schemeClr val="accent3">
              <a:lumOff val="22941"/>
            </a:schemeClr>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marL="342900" indent="-342900" defTabSz="457200" hangingPunct="0">
              <a:spcBef>
                <a:spcPts val="250"/>
              </a:spcBef>
              <a:buSzPct val="150000"/>
              <a:buFont typeface="Arial" panose="020B0604020202020204" pitchFamily="34" charset="0"/>
              <a:buChar char="•"/>
              <a:defRPr sz="4000" b="1"/>
            </a:pPr>
            <a:r>
              <a:rPr lang="en-CA" sz="2000" b="1" kern="0" dirty="0">
                <a:solidFill>
                  <a:srgbClr val="000000"/>
                </a:solidFill>
                <a:latin typeface="Helvetica"/>
                <a:cs typeface="Helvetica"/>
                <a:sym typeface="Helvetica"/>
              </a:rPr>
              <a:t>A</a:t>
            </a:r>
            <a:r>
              <a:rPr sz="2000" b="1" kern="0" dirty="0">
                <a:solidFill>
                  <a:srgbClr val="000000"/>
                </a:solidFill>
                <a:latin typeface="Helvetica"/>
                <a:cs typeface="Helvetica"/>
                <a:sym typeface="Helvetica"/>
              </a:rPr>
              <a:t>n important mechanism for self-magnetization of many laboratory and astrophysical plasmas</a:t>
            </a:r>
          </a:p>
          <a:p>
            <a:pPr marL="342900" indent="-342900" defTabSz="457200" hangingPunct="0">
              <a:spcBef>
                <a:spcPts val="250"/>
              </a:spcBef>
              <a:buSzPct val="150000"/>
              <a:buFont typeface="Arial" panose="020B0604020202020204" pitchFamily="34" charset="0"/>
              <a:buChar char="•"/>
              <a:defRPr sz="4000" b="1"/>
            </a:pPr>
            <a:r>
              <a:rPr lang="en-US" sz="2000" b="1" kern="0" dirty="0">
                <a:solidFill>
                  <a:srgbClr val="000000"/>
                </a:solidFill>
                <a:latin typeface="Helvetica"/>
                <a:cs typeface="Helvetica"/>
                <a:sym typeface="Helvetica"/>
              </a:rPr>
              <a:t>I</a:t>
            </a:r>
            <a:r>
              <a:rPr sz="2000" b="1" kern="0" dirty="0">
                <a:solidFill>
                  <a:srgbClr val="000000"/>
                </a:solidFill>
                <a:latin typeface="Helvetica"/>
                <a:cs typeface="Helvetica"/>
                <a:sym typeface="Helvetica"/>
              </a:rPr>
              <a:t>ts unambiguous demonstration remains a challenge</a:t>
            </a:r>
          </a:p>
          <a:p>
            <a:pPr marL="533400" lvl="1" indent="-342900" defTabSz="457200" hangingPunct="0">
              <a:spcBef>
                <a:spcPts val="250"/>
              </a:spcBef>
              <a:buSzPct val="100000"/>
              <a:buFont typeface="Arial" panose="020B0604020202020204" pitchFamily="34" charset="0"/>
              <a:buChar char="•"/>
              <a:defRPr sz="4000" b="1">
                <a:solidFill>
                  <a:srgbClr val="3284BF"/>
                </a:solidFill>
              </a:defRPr>
            </a:pPr>
            <a:r>
              <a:rPr sz="2000" b="1" kern="0" dirty="0">
                <a:solidFill>
                  <a:srgbClr val="3284BF"/>
                </a:solidFill>
                <a:latin typeface="Helvetica"/>
                <a:cs typeface="Helvetica"/>
                <a:sym typeface="Helvetica"/>
              </a:rPr>
              <a:t>Mediate </a:t>
            </a:r>
            <a:r>
              <a:rPr sz="2000" b="1" kern="0" dirty="0" err="1">
                <a:solidFill>
                  <a:srgbClr val="3284BF"/>
                </a:solidFill>
                <a:latin typeface="Helvetica"/>
                <a:cs typeface="Helvetica"/>
                <a:sym typeface="Helvetica"/>
              </a:rPr>
              <a:t>collisionless</a:t>
            </a:r>
            <a:r>
              <a:rPr sz="2000" b="1" kern="0" dirty="0">
                <a:solidFill>
                  <a:srgbClr val="3284BF"/>
                </a:solidFill>
                <a:latin typeface="Helvetica"/>
                <a:cs typeface="Helvetica"/>
                <a:sym typeface="Helvetica"/>
              </a:rPr>
              <a:t> shocks </a:t>
            </a:r>
            <a:r>
              <a:rPr sz="2000" b="1" kern="0" dirty="0">
                <a:solidFill>
                  <a:srgbClr val="535353"/>
                </a:solidFill>
                <a:latin typeface="Helvetica"/>
                <a:cs typeface="Helvetica"/>
                <a:sym typeface="Helvetica"/>
              </a:rPr>
              <a:t>(possible accelerator for cosmic rays) </a:t>
            </a:r>
          </a:p>
          <a:p>
            <a:pPr marL="533400" lvl="1" indent="-342900" defTabSz="457200" hangingPunct="0">
              <a:spcBef>
                <a:spcPts val="250"/>
              </a:spcBef>
              <a:buSzPct val="100000"/>
              <a:buFont typeface="Arial" panose="020B0604020202020204" pitchFamily="34" charset="0"/>
              <a:buChar char="•"/>
              <a:defRPr sz="4000" b="1">
                <a:solidFill>
                  <a:srgbClr val="3284BF"/>
                </a:solidFill>
              </a:defRPr>
            </a:pPr>
            <a:r>
              <a:rPr sz="2000" b="1" kern="0" dirty="0">
                <a:solidFill>
                  <a:srgbClr val="3284BF"/>
                </a:solidFill>
                <a:latin typeface="Helvetica"/>
                <a:cs typeface="Helvetica"/>
                <a:sym typeface="Helvetica"/>
              </a:rPr>
              <a:t>Generate bright gamma ray flashes </a:t>
            </a:r>
            <a:r>
              <a:rPr sz="2000" b="1" kern="0" dirty="0">
                <a:solidFill>
                  <a:srgbClr val="535353"/>
                </a:solidFill>
                <a:latin typeface="Helvetica"/>
                <a:cs typeface="Helvetica"/>
                <a:sym typeface="Helvetica"/>
              </a:rPr>
              <a:t>(novel light sources)</a:t>
            </a:r>
          </a:p>
          <a:p>
            <a:pPr marL="533400" lvl="1" indent="-342900" defTabSz="457200" hangingPunct="0">
              <a:spcBef>
                <a:spcPts val="250"/>
              </a:spcBef>
              <a:buSzPct val="100000"/>
              <a:buFont typeface="Arial" panose="020B0604020202020204" pitchFamily="34" charset="0"/>
              <a:buChar char="•"/>
              <a:defRPr sz="4000" b="1">
                <a:solidFill>
                  <a:srgbClr val="3284BF"/>
                </a:solidFill>
              </a:defRPr>
            </a:pPr>
            <a:r>
              <a:rPr sz="2000" b="1" kern="0" dirty="0">
                <a:solidFill>
                  <a:srgbClr val="3284BF"/>
                </a:solidFill>
                <a:latin typeface="Helvetica"/>
                <a:cs typeface="Helvetica"/>
                <a:sym typeface="Helvetica"/>
              </a:rPr>
              <a:t>Affect energy deposition in the fast ignition scenario </a:t>
            </a:r>
            <a:r>
              <a:rPr sz="2000" b="1" kern="0" dirty="0">
                <a:solidFill>
                  <a:srgbClr val="535353"/>
                </a:solidFill>
                <a:latin typeface="Helvetica"/>
                <a:cs typeface="Helvetica"/>
                <a:sym typeface="Helvetica"/>
              </a:rPr>
              <a:t>(energy)</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Experiment was successfully done in 2021, results published in PNAS"/>
          <p:cNvSpPr txBox="1">
            <a:spLocks noGrp="1"/>
          </p:cNvSpPr>
          <p:nvPr>
            <p:ph type="title"/>
          </p:nvPr>
        </p:nvSpPr>
        <p:spPr>
          <a:xfrm>
            <a:off x="127000" y="1179"/>
            <a:ext cx="12089532" cy="762001"/>
          </a:xfrm>
          <a:prstGeom prst="rect">
            <a:avLst/>
          </a:prstGeom>
        </p:spPr>
        <p:txBody>
          <a:bodyPr/>
          <a:lstStyle/>
          <a:p>
            <a:r>
              <a:t>Experiment was successfully done in 2021, results published in PNAS</a:t>
            </a:r>
          </a:p>
        </p:txBody>
      </p:sp>
      <p:sp>
        <p:nvSpPr>
          <p:cNvPr id="85" name="Slide Number"/>
          <p:cNvSpPr txBox="1">
            <a:spLocks noGrp="1"/>
          </p:cNvSpPr>
          <p:nvPr>
            <p:ph type="sldNum" sz="quarter" idx="2"/>
          </p:nvPr>
        </p:nvSpPr>
        <p:spPr>
          <a:xfrm>
            <a:off x="5905500" y="3111492"/>
            <a:ext cx="190500" cy="46166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914400" hangingPunct="0"/>
            <a:fld id="{86CB4B4D-7CA3-9044-876B-883B54F8677D}" type="slidenum">
              <a:rPr sz="1800" kern="0">
                <a:latin typeface="Helvetica"/>
                <a:cs typeface="Helvetica"/>
                <a:sym typeface="Helvetica"/>
              </a:rPr>
              <a:pPr defTabSz="914400" hangingPunct="0"/>
              <a:t>8</a:t>
            </a:fld>
            <a:endParaRPr sz="1800" kern="0">
              <a:latin typeface="Helvetica"/>
              <a:cs typeface="Helvetica"/>
              <a:sym typeface="Helvetica"/>
            </a:endParaRPr>
          </a:p>
        </p:txBody>
      </p:sp>
      <p:pic>
        <p:nvPicPr>
          <p:cNvPr id="86" name="fig_setup evd data 5 setup.pdf" descr="fig_setup evd data 5 setup.pdf"/>
          <p:cNvPicPr>
            <a:picLocks noChangeAspect="1"/>
          </p:cNvPicPr>
          <p:nvPr/>
        </p:nvPicPr>
        <p:blipFill>
          <a:blip r:embed="rId3"/>
          <a:stretch>
            <a:fillRect/>
          </a:stretch>
        </p:blipFill>
        <p:spPr>
          <a:xfrm>
            <a:off x="311923" y="3267113"/>
            <a:ext cx="9502151" cy="3453532"/>
          </a:xfrm>
          <a:prstGeom prst="rect">
            <a:avLst/>
          </a:prstGeom>
          <a:ln w="12700">
            <a:miter lim="400000"/>
          </a:ln>
        </p:spPr>
      </p:pic>
      <p:pic>
        <p:nvPicPr>
          <p:cNvPr id="87" name="fig_setup evd data 5 evd.pdf" descr="fig_setup evd data 5 evd.pdf"/>
          <p:cNvPicPr>
            <a:picLocks noChangeAspect="1"/>
          </p:cNvPicPr>
          <p:nvPr/>
        </p:nvPicPr>
        <p:blipFill>
          <a:blip r:embed="rId4"/>
          <a:srcRect l="55049"/>
          <a:stretch>
            <a:fillRect/>
          </a:stretch>
        </p:blipFill>
        <p:spPr>
          <a:xfrm>
            <a:off x="8597396" y="1104684"/>
            <a:ext cx="3490776" cy="3612363"/>
          </a:xfrm>
          <a:prstGeom prst="rect">
            <a:avLst/>
          </a:prstGeom>
          <a:ln w="12700">
            <a:miter lim="400000"/>
          </a:ln>
        </p:spPr>
      </p:pic>
      <p:pic>
        <p:nvPicPr>
          <p:cNvPr id="88" name="fig_setup evd data 5 evd.pdf" descr="fig_setup evd data 5 evd.pdf"/>
          <p:cNvPicPr>
            <a:picLocks noChangeAspect="1"/>
          </p:cNvPicPr>
          <p:nvPr/>
        </p:nvPicPr>
        <p:blipFill>
          <a:blip r:embed="rId4"/>
          <a:srcRect t="3026" r="51914" b="24651"/>
          <a:stretch>
            <a:fillRect/>
          </a:stretch>
        </p:blipFill>
        <p:spPr>
          <a:xfrm>
            <a:off x="5200934" y="1445419"/>
            <a:ext cx="3716070" cy="2599837"/>
          </a:xfrm>
          <a:prstGeom prst="rect">
            <a:avLst/>
          </a:prstGeom>
          <a:ln w="12700">
            <a:miter lim="400000"/>
          </a:ln>
        </p:spPr>
      </p:pic>
      <p:sp>
        <p:nvSpPr>
          <p:cNvPr id="89" name="Optical-field ionization by CO2 laser…"/>
          <p:cNvSpPr txBox="1"/>
          <p:nvPr/>
        </p:nvSpPr>
        <p:spPr>
          <a:xfrm>
            <a:off x="185217" y="1269960"/>
            <a:ext cx="5522024" cy="160787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pPr marL="228203" indent="-228203" defTabSz="365125" hangingPunct="0">
              <a:lnSpc>
                <a:spcPct val="120000"/>
              </a:lnSpc>
              <a:buSzPct val="150000"/>
              <a:buFontTx/>
              <a:buChar char="•"/>
              <a:defRPr sz="4200">
                <a:solidFill>
                  <a:srgbClr val="4982BA"/>
                </a:solidFill>
                <a:latin typeface="Helvetica Neue"/>
                <a:ea typeface="Helvetica Neue"/>
                <a:cs typeface="Helvetica Neue"/>
                <a:sym typeface="Helvetica Neue"/>
              </a:defRPr>
            </a:pPr>
            <a:r>
              <a:rPr sz="2100" kern="0" dirty="0">
                <a:solidFill>
                  <a:srgbClr val="4982BA"/>
                </a:solidFill>
                <a:latin typeface="Helvetica Neue"/>
                <a:sym typeface="Helvetica Neue"/>
              </a:rPr>
              <a:t>Optical-field ionization by CO</a:t>
            </a:r>
            <a:r>
              <a:rPr sz="2100" kern="0" baseline="-25000" dirty="0">
                <a:solidFill>
                  <a:srgbClr val="4982BA"/>
                </a:solidFill>
                <a:latin typeface="Helvetica Neue"/>
                <a:sym typeface="Helvetica Neue"/>
              </a:rPr>
              <a:t>2</a:t>
            </a:r>
            <a:r>
              <a:rPr sz="2100" kern="0" dirty="0">
                <a:solidFill>
                  <a:srgbClr val="4982BA"/>
                </a:solidFill>
                <a:latin typeface="Helvetica Neue"/>
                <a:sym typeface="Helvetica Neue"/>
              </a:rPr>
              <a:t> laser</a:t>
            </a:r>
          </a:p>
          <a:p>
            <a:pPr marL="228203" indent="-228203" defTabSz="365125" hangingPunct="0">
              <a:lnSpc>
                <a:spcPct val="120000"/>
              </a:lnSpc>
              <a:buSzPct val="150000"/>
              <a:buFontTx/>
              <a:buChar char="•"/>
              <a:defRPr sz="4200">
                <a:solidFill>
                  <a:srgbClr val="4982BA"/>
                </a:solidFill>
                <a:latin typeface="Helvetica Neue"/>
                <a:ea typeface="Helvetica Neue"/>
                <a:cs typeface="Helvetica Neue"/>
                <a:sym typeface="Helvetica Neue"/>
              </a:defRPr>
            </a:pPr>
            <a:r>
              <a:rPr sz="2100" kern="0" dirty="0">
                <a:solidFill>
                  <a:srgbClr val="4982BA"/>
                </a:solidFill>
                <a:latin typeface="Helvetica Neue"/>
                <a:sym typeface="Helvetica Neue"/>
              </a:rPr>
              <a:t>Tri-Maxwellian electron velocity distribution</a:t>
            </a:r>
          </a:p>
          <a:p>
            <a:pPr marL="228203" indent="-228203" defTabSz="365125" hangingPunct="0">
              <a:lnSpc>
                <a:spcPct val="120000"/>
              </a:lnSpc>
              <a:buSzPct val="150000"/>
              <a:buFontTx/>
              <a:buChar char="•"/>
              <a:defRPr sz="4200">
                <a:solidFill>
                  <a:srgbClr val="4982BA"/>
                </a:solidFill>
                <a:latin typeface="Helvetica Neue"/>
                <a:ea typeface="Helvetica Neue"/>
                <a:cs typeface="Helvetica Neue"/>
                <a:sym typeface="Helvetica Neue"/>
              </a:defRPr>
            </a:pPr>
            <a:r>
              <a:rPr sz="2100" kern="0" dirty="0">
                <a:solidFill>
                  <a:srgbClr val="4982BA"/>
                </a:solidFill>
                <a:latin typeface="Helvetica Neue"/>
                <a:sym typeface="Helvetica Neue"/>
              </a:rPr>
              <a:t>Plasma unstable to Weibel instability</a:t>
            </a:r>
          </a:p>
          <a:p>
            <a:pPr marL="228203" indent="-228203" defTabSz="365125" hangingPunct="0">
              <a:lnSpc>
                <a:spcPct val="120000"/>
              </a:lnSpc>
              <a:buSzPct val="150000"/>
              <a:buFontTx/>
              <a:buChar char="•"/>
              <a:defRPr sz="4200">
                <a:solidFill>
                  <a:srgbClr val="4982BA"/>
                </a:solidFill>
                <a:latin typeface="Helvetica Neue"/>
                <a:ea typeface="Helvetica Neue"/>
                <a:cs typeface="Helvetica Neue"/>
                <a:sym typeface="Helvetica Neue"/>
              </a:defRPr>
            </a:pPr>
            <a:r>
              <a:rPr sz="2100" kern="0" dirty="0">
                <a:solidFill>
                  <a:srgbClr val="4982BA"/>
                </a:solidFill>
                <a:latin typeface="Helvetica Neue"/>
                <a:sym typeface="Helvetica Neue"/>
              </a:rPr>
              <a:t>B fields are probed by e- bunches</a:t>
            </a:r>
          </a:p>
        </p:txBody>
      </p:sp>
      <p:sp>
        <p:nvSpPr>
          <p:cNvPr id="90" name="C. Zhang et al, PNAS 50, 119 (2022)"/>
          <p:cNvSpPr txBox="1"/>
          <p:nvPr/>
        </p:nvSpPr>
        <p:spPr>
          <a:xfrm>
            <a:off x="102587" y="6478111"/>
            <a:ext cx="4031873" cy="3693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a:defRPr b="1">
                <a:solidFill>
                  <a:srgbClr val="011993"/>
                </a:solidFill>
              </a:defRPr>
            </a:lvl1pPr>
          </a:lstStyle>
          <a:p>
            <a:pPr defTabSz="914400" hangingPunct="0"/>
            <a:r>
              <a:rPr sz="1800" kern="0" dirty="0">
                <a:solidFill>
                  <a:schemeClr val="bg1">
                    <a:lumMod val="50000"/>
                  </a:schemeClr>
                </a:solidFill>
                <a:latin typeface="Helvetica"/>
                <a:cs typeface="Helvetica"/>
                <a:sym typeface="Helvetica"/>
              </a:rPr>
              <a:t>C. Zhang et al, PNAS 50, 119 (2022)</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First direct observation of 2D evolution of the Weibel B fields"/>
          <p:cNvSpPr txBox="1">
            <a:spLocks noGrp="1"/>
          </p:cNvSpPr>
          <p:nvPr>
            <p:ph type="title"/>
          </p:nvPr>
        </p:nvSpPr>
        <p:spPr>
          <a:prstGeom prst="rect">
            <a:avLst/>
          </a:prstGeom>
        </p:spPr>
        <p:txBody>
          <a:bodyPr/>
          <a:lstStyle/>
          <a:p>
            <a:r>
              <a:rPr dirty="0"/>
              <a:t>First direct observation of 2D evolution of the Weibel </a:t>
            </a:r>
            <a:r>
              <a:rPr lang="en-CA" dirty="0"/>
              <a:t>B</a:t>
            </a:r>
            <a:r>
              <a:rPr dirty="0"/>
              <a:t> fields</a:t>
            </a:r>
          </a:p>
        </p:txBody>
      </p:sp>
      <p:sp>
        <p:nvSpPr>
          <p:cNvPr id="93" name="Slide Number"/>
          <p:cNvSpPr txBox="1">
            <a:spLocks noGrp="1"/>
          </p:cNvSpPr>
          <p:nvPr>
            <p:ph type="sldNum" sz="quarter" idx="2"/>
          </p:nvPr>
        </p:nvSpPr>
        <p:spPr>
          <a:xfrm>
            <a:off x="5905500" y="3111492"/>
            <a:ext cx="190500" cy="46166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914400" hangingPunct="0"/>
            <a:fld id="{86CB4B4D-7CA3-9044-876B-883B54F8677D}" type="slidenum">
              <a:rPr sz="1800" kern="0">
                <a:latin typeface="Helvetica"/>
                <a:cs typeface="Helvetica"/>
                <a:sym typeface="Helvetica"/>
              </a:rPr>
              <a:pPr defTabSz="914400" hangingPunct="0"/>
              <a:t>9</a:t>
            </a:fld>
            <a:endParaRPr sz="1800" kern="0">
              <a:latin typeface="Helvetica"/>
              <a:cs typeface="Helvetica"/>
              <a:sym typeface="Helvetica"/>
            </a:endParaRPr>
          </a:p>
        </p:txBody>
      </p:sp>
      <p:pic>
        <p:nvPicPr>
          <p:cNvPr id="94" name="fig_setup evd data 5 data.pdf" descr="fig_setup evd data 5 data.pdf"/>
          <p:cNvPicPr>
            <a:picLocks noChangeAspect="1"/>
          </p:cNvPicPr>
          <p:nvPr/>
        </p:nvPicPr>
        <p:blipFill>
          <a:blip r:embed="rId3"/>
          <a:stretch>
            <a:fillRect/>
          </a:stretch>
        </p:blipFill>
        <p:spPr>
          <a:xfrm>
            <a:off x="335396" y="972616"/>
            <a:ext cx="11208922" cy="5428231"/>
          </a:xfrm>
          <a:prstGeom prst="rect">
            <a:avLst/>
          </a:prstGeom>
          <a:ln w="12700">
            <a:miter lim="400000"/>
          </a:ln>
        </p:spPr>
      </p:pic>
      <p:sp>
        <p:nvSpPr>
          <p:cNvPr id="95" name="C. Zhang et al, PNAS 50, 119 (2022)"/>
          <p:cNvSpPr txBox="1"/>
          <p:nvPr/>
        </p:nvSpPr>
        <p:spPr>
          <a:xfrm>
            <a:off x="102587" y="6478111"/>
            <a:ext cx="4031873" cy="3693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a:defRPr b="1">
                <a:solidFill>
                  <a:srgbClr val="011993"/>
                </a:solidFill>
              </a:defRPr>
            </a:lvl1pPr>
          </a:lstStyle>
          <a:p>
            <a:pPr defTabSz="914400" hangingPunct="0"/>
            <a:r>
              <a:rPr sz="1800" kern="0" dirty="0">
                <a:solidFill>
                  <a:schemeClr val="bg1">
                    <a:lumMod val="50000"/>
                  </a:schemeClr>
                </a:solidFill>
                <a:latin typeface="Helvetica"/>
                <a:cs typeface="Helvetica"/>
                <a:sym typeface="Helvetica"/>
              </a:rPr>
              <a:t>C. Zhang et al, PNAS 50, 119 (2022)</a:t>
            </a:r>
          </a:p>
        </p:txBody>
      </p:sp>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ORIGINALHEIGHT" val="10.81541"/>
  <p:tag name="ORIGINALWIDTH" val="55.93691"/>
  <p:tag name="LATEXADDIN" val="\documentclass{article}&#10;\usepackage{amsmath}&#10;\pagestyle{empty}&#10;\begin{document}&#10;&#10;$&#10;\frac{1}{4}(\omega_p^2/\omega_{lf,i}^2) &gt;&gt; 1&#10;$&#10;&#10;&#10;\end{document}"/>
  <p:tag name="IGUANATEXSIZE" val="12"/>
  <p:tag name="IGUANATEXCURSOR" val="127"/>
  <p:tag name="TRANSPARENCY" val="True"/>
  <p:tag name="FILENAME" val=""/>
  <p:tag name="LATEXENGINEID" val="0"/>
  <p:tag name="TEMPFOLDER" val="C:\Users\quant\Documents\latex_temp\"/>
  <p:tag name="LATEXFORMHEIGHT" val="312"/>
  <p:tag name="LATEXFORMWIDTH" val="384"/>
  <p:tag name="LATEXFORMWRAP" val="True"/>
  <p:tag name="BITMAPVECTOR" val="1"/>
</p:tagLst>
</file>

<file path=ppt/tags/tag10.xml><?xml version="1.0" encoding="utf-8"?>
<p:tagLst xmlns:a="http://schemas.openxmlformats.org/drawingml/2006/main" xmlns:r="http://schemas.openxmlformats.org/officeDocument/2006/relationships" xmlns:p="http://schemas.openxmlformats.org/presentationml/2006/main">
  <p:tag name="ORIGINALHEIGHT" val="2.708333"/>
  <p:tag name="ORIGINALWIDTH" val="2.812533"/>
  <p:tag name="EMFCHILD" val="True"/>
</p:tagLst>
</file>

<file path=ppt/tags/tag11.xml><?xml version="1.0" encoding="utf-8"?>
<p:tagLst xmlns:a="http://schemas.openxmlformats.org/drawingml/2006/main" xmlns:r="http://schemas.openxmlformats.org/officeDocument/2006/relationships" xmlns:p="http://schemas.openxmlformats.org/presentationml/2006/main">
  <p:tag name="ORIGINALHEIGHT" val="1.875"/>
  <p:tag name="ORIGINALWIDTH" val="5.104199"/>
  <p:tag name="EMFCHILD" val="True"/>
</p:tagLst>
</file>

<file path=ppt/tags/tag12.xml><?xml version="1.0" encoding="utf-8"?>
<p:tagLst xmlns:a="http://schemas.openxmlformats.org/drawingml/2006/main" xmlns:r="http://schemas.openxmlformats.org/officeDocument/2006/relationships" xmlns:p="http://schemas.openxmlformats.org/presentationml/2006/main">
  <p:tag name="ORIGINALHEIGHT" val="3.75"/>
  <p:tag name="ORIGINALWIDTH" val="4.479199"/>
  <p:tag name="EMFCHILD" val="True"/>
</p:tagLst>
</file>

<file path=ppt/tags/tag13.xml><?xml version="1.0" encoding="utf-8"?>
<p:tagLst xmlns:a="http://schemas.openxmlformats.org/drawingml/2006/main" xmlns:r="http://schemas.openxmlformats.org/officeDocument/2006/relationships" xmlns:p="http://schemas.openxmlformats.org/presentationml/2006/main">
  <p:tag name="ORIGINALHEIGHT" val="4.166667"/>
  <p:tag name="ORIGINALWIDTH" val="1.145866"/>
  <p:tag name="EMFCHILD" val="True"/>
</p:tagLst>
</file>

<file path=ppt/tags/tag14.xml><?xml version="1.0" encoding="utf-8"?>
<p:tagLst xmlns:a="http://schemas.openxmlformats.org/drawingml/2006/main" xmlns:r="http://schemas.openxmlformats.org/officeDocument/2006/relationships" xmlns:p="http://schemas.openxmlformats.org/presentationml/2006/main">
  <p:tag name="ORIGINALHEIGHT" val="5.208333"/>
  <p:tag name="ORIGINALWIDTH" val="2.812533"/>
  <p:tag name="EMFCHILD" val="True"/>
</p:tagLst>
</file>

<file path=ppt/tags/tag15.xml><?xml version="1.0" encoding="utf-8"?>
<p:tagLst xmlns:a="http://schemas.openxmlformats.org/drawingml/2006/main" xmlns:r="http://schemas.openxmlformats.org/officeDocument/2006/relationships" xmlns:p="http://schemas.openxmlformats.org/presentationml/2006/main">
  <p:tag name="ORIGINALHEIGHT" val="1.875"/>
  <p:tag name="ORIGINALWIDTH" val="0.625"/>
  <p:tag name="EMFCHILD" val="True"/>
</p:tagLst>
</file>

<file path=ppt/tags/tag16.xml><?xml version="1.0" encoding="utf-8"?>
<p:tagLst xmlns:a="http://schemas.openxmlformats.org/drawingml/2006/main" xmlns:r="http://schemas.openxmlformats.org/officeDocument/2006/relationships" xmlns:p="http://schemas.openxmlformats.org/presentationml/2006/main">
  <p:tag name="ORIGINALHEIGHT" val="3.958333"/>
  <p:tag name="ORIGINALWIDTH" val="1.562533"/>
  <p:tag name="EMFCHILD" val="True"/>
</p:tagLst>
</file>

<file path=ppt/tags/tag17.xml><?xml version="1.0" encoding="utf-8"?>
<p:tagLst xmlns:a="http://schemas.openxmlformats.org/drawingml/2006/main" xmlns:r="http://schemas.openxmlformats.org/officeDocument/2006/relationships" xmlns:p="http://schemas.openxmlformats.org/presentationml/2006/main">
  <p:tag name="ORIGINALHEIGHT" val="8.333333"/>
  <p:tag name="ORIGINALWIDTH" val="1.770866"/>
  <p:tag name="EMFCHILD" val="True"/>
</p:tagLst>
</file>

<file path=ppt/tags/tag18.xml><?xml version="1.0" encoding="utf-8"?>
<p:tagLst xmlns:a="http://schemas.openxmlformats.org/drawingml/2006/main" xmlns:r="http://schemas.openxmlformats.org/officeDocument/2006/relationships" xmlns:p="http://schemas.openxmlformats.org/presentationml/2006/main">
  <p:tag name="ORIGINALHEIGHT" val="5.520866"/>
  <p:tag name="ORIGINALWIDTH" val="2.5"/>
  <p:tag name="EMFCHILD" val="True"/>
</p:tagLst>
</file>

<file path=ppt/tags/tag19.xml><?xml version="1.0" encoding="utf-8"?>
<p:tagLst xmlns:a="http://schemas.openxmlformats.org/drawingml/2006/main" xmlns:r="http://schemas.openxmlformats.org/officeDocument/2006/relationships" xmlns:p="http://schemas.openxmlformats.org/presentationml/2006/main">
  <p:tag name="ORIGINALHEIGHT" val="5.520866"/>
  <p:tag name="ORIGINALWIDTH" val="5"/>
  <p:tag name="EMFCHILD" val="True"/>
</p:tagLst>
</file>

<file path=ppt/tags/tag2.xml><?xml version="1.0" encoding="utf-8"?>
<p:tagLst xmlns:a="http://schemas.openxmlformats.org/drawingml/2006/main" xmlns:r="http://schemas.openxmlformats.org/officeDocument/2006/relationships" xmlns:p="http://schemas.openxmlformats.org/presentationml/2006/main">
  <p:tag name="ORIGINALHEIGHT" val="10.3572"/>
  <p:tag name="ORIGINALWIDTH" val="58.92863"/>
  <p:tag name="LATEXADDIN" val="\documentclass{article}&#10;\usepackage{amsmath}&#10;\pagestyle{empty}&#10;\begin{document}&#10;&#10;$\omega_{ff,tx}^2/\gamma_o^2\omega_p^2 &lt;&lt; 1$&#10;&#10;&#10;\end{document}"/>
  <p:tag name="IGUANATEXSIZE" val="14"/>
  <p:tag name="IGUANATEXCURSOR" val="124"/>
  <p:tag name="TRANSPARENCY" val="True"/>
  <p:tag name="FILENAME" val=""/>
  <p:tag name="LATEXENGINEID" val="0"/>
  <p:tag name="TEMPFOLDER" val="C:\Users\quant\Documents\latex_temp\"/>
  <p:tag name="LATEXFORMHEIGHT" val="312"/>
  <p:tag name="LATEXFORMWIDTH" val="384"/>
  <p:tag name="LATEXFORMWRAP" val="True"/>
  <p:tag name="BITMAPVECTOR" val="1"/>
</p:tagLst>
</file>

<file path=ppt/tags/tag20.xml><?xml version="1.0" encoding="utf-8"?>
<p:tagLst xmlns:a="http://schemas.openxmlformats.org/drawingml/2006/main" xmlns:r="http://schemas.openxmlformats.org/officeDocument/2006/relationships" xmlns:p="http://schemas.openxmlformats.org/presentationml/2006/main">
  <p:tag name="ORIGINALHEIGHT" val="5.416667"/>
  <p:tag name="ORIGINALWIDTH" val="3.958333"/>
  <p:tag name="EMFCHILD" val="True"/>
</p:tagLst>
</file>

<file path=ppt/tags/tag21.xml><?xml version="1.0" encoding="utf-8"?>
<p:tagLst xmlns:a="http://schemas.openxmlformats.org/drawingml/2006/main" xmlns:r="http://schemas.openxmlformats.org/officeDocument/2006/relationships" xmlns:p="http://schemas.openxmlformats.org/presentationml/2006/main">
  <p:tag name="ORIGINALHEIGHT" val="3.854199"/>
  <p:tag name="ORIGINALWIDTH" val="2.395866"/>
  <p:tag name="EMFCHILD" val="True"/>
</p:tagLst>
</file>

<file path=ppt/tags/tag22.xml><?xml version="1.0" encoding="utf-8"?>
<p:tagLst xmlns:a="http://schemas.openxmlformats.org/drawingml/2006/main" xmlns:r="http://schemas.openxmlformats.org/officeDocument/2006/relationships" xmlns:p="http://schemas.openxmlformats.org/presentationml/2006/main">
  <p:tag name="ORIGINALHEIGHT" val="2.604199"/>
  <p:tag name="ORIGINALWIDTH" val="2.5"/>
  <p:tag name="EMFCHILD" val="True"/>
</p:tagLst>
</file>

<file path=ppt/tags/tag23.xml><?xml version="1.0" encoding="utf-8"?>
<p:tagLst xmlns:a="http://schemas.openxmlformats.org/drawingml/2006/main" xmlns:r="http://schemas.openxmlformats.org/officeDocument/2006/relationships" xmlns:p="http://schemas.openxmlformats.org/presentationml/2006/main">
  <p:tag name="ORIGINALHEIGHT" val="3.75"/>
  <p:tag name="ORIGINALWIDTH" val="4.583333"/>
  <p:tag name="EMFCHILD" val="True"/>
</p:tagLst>
</file>

<file path=ppt/tags/tag24.xml><?xml version="1.0" encoding="utf-8"?>
<p:tagLst xmlns:a="http://schemas.openxmlformats.org/drawingml/2006/main" xmlns:r="http://schemas.openxmlformats.org/officeDocument/2006/relationships" xmlns:p="http://schemas.openxmlformats.org/presentationml/2006/main">
  <p:tag name="ORIGINALHEIGHT" val="3.854199"/>
  <p:tag name="ORIGINALWIDTH" val="2.291667"/>
  <p:tag name="EMFCHILD" val="True"/>
</p:tagLst>
</file>

<file path=ppt/tags/tag25.xml><?xml version="1.0" encoding="utf-8"?>
<p:tagLst xmlns:a="http://schemas.openxmlformats.org/drawingml/2006/main" xmlns:r="http://schemas.openxmlformats.org/officeDocument/2006/relationships" xmlns:p="http://schemas.openxmlformats.org/presentationml/2006/main">
  <p:tag name="ORIGINALHEIGHT" val="3.75"/>
  <p:tag name="ORIGINALWIDTH" val="2.916667"/>
  <p:tag name="EMFCHILD" val="True"/>
</p:tagLst>
</file>

<file path=ppt/tags/tag26.xml><?xml version="1.0" encoding="utf-8"?>
<p:tagLst xmlns:a="http://schemas.openxmlformats.org/drawingml/2006/main" xmlns:r="http://schemas.openxmlformats.org/officeDocument/2006/relationships" xmlns:p="http://schemas.openxmlformats.org/presentationml/2006/main">
  <p:tag name="ORIGINALHEIGHT" val="8.333333"/>
  <p:tag name="ORIGINALWIDTH" val="2.916667"/>
  <p:tag name="EMFCHILD" val="True"/>
</p:tagLst>
</file>

<file path=ppt/tags/tag27.xml><?xml version="1.0" encoding="utf-8"?>
<p:tagLst xmlns:a="http://schemas.openxmlformats.org/drawingml/2006/main" xmlns:r="http://schemas.openxmlformats.org/officeDocument/2006/relationships" xmlns:p="http://schemas.openxmlformats.org/presentationml/2006/main">
  <p:tag name="ORIGINALHEIGHT" val="3.75"/>
  <p:tag name="ORIGINALWIDTH" val="4.583333"/>
  <p:tag name="EMFCHILD" val="True"/>
</p:tagLst>
</file>

<file path=ppt/tags/tag28.xml><?xml version="1.0" encoding="utf-8"?>
<p:tagLst xmlns:a="http://schemas.openxmlformats.org/drawingml/2006/main" xmlns:r="http://schemas.openxmlformats.org/officeDocument/2006/relationships" xmlns:p="http://schemas.openxmlformats.org/presentationml/2006/main">
  <p:tag name="ORIGINALHEIGHT" val="3.854199"/>
  <p:tag name="ORIGINALWIDTH" val="2.291667"/>
  <p:tag name="EMFCHILD" val="True"/>
</p:tagLst>
</file>

<file path=ppt/tags/tag29.xml><?xml version="1.0" encoding="utf-8"?>
<p:tagLst xmlns:a="http://schemas.openxmlformats.org/drawingml/2006/main" xmlns:r="http://schemas.openxmlformats.org/officeDocument/2006/relationships" xmlns:p="http://schemas.openxmlformats.org/presentationml/2006/main">
  <p:tag name="ORIGINALHEIGHT" val="5.312533"/>
  <p:tag name="ORIGINALWIDTH" val="2.812533"/>
  <p:tag name="EMFCHILD" val="True"/>
</p:tagLst>
</file>

<file path=ppt/tags/tag3.xml><?xml version="1.0" encoding="utf-8"?>
<p:tagLst xmlns:a="http://schemas.openxmlformats.org/drawingml/2006/main" xmlns:r="http://schemas.openxmlformats.org/officeDocument/2006/relationships" xmlns:p="http://schemas.openxmlformats.org/presentationml/2006/main">
  <p:tag name="ORIGINALHEIGHT" val="10.41673"/>
  <p:tag name="ORIGINALWIDTH" val="99.58339"/>
  <p:tag name="LATEXADDIN" val="\documentclass{article}&#10;\usepackage{amsmath}&#10;\pagestyle{empty}&#10;\begin{document}&#10;&#10;$\omega_{lf,tx} = \omega_{lf,i}(1+\gamma_o^2\omega_p^2/\omega_{ff,tx}^2)$&#10;&#10;&#10;\end{document}"/>
  <p:tag name="IGUANATEXSIZE" val="12"/>
  <p:tag name="IGUANATEXCURSOR" val="153"/>
  <p:tag name="TRANSPARENCY" val="True"/>
  <p:tag name="FILENAME" val=""/>
  <p:tag name="LATEXENGINEID" val="0"/>
  <p:tag name="TEMPFOLDER" val="C:\Users\quant\Documents\latex_temp\"/>
  <p:tag name="LATEXFORMHEIGHT" val="312"/>
  <p:tag name="LATEXFORMWIDTH" val="384"/>
  <p:tag name="LATEXFORMWRAP" val="True"/>
  <p:tag name="BITMAPVECTOR" val="1"/>
</p:tagLst>
</file>

<file path=ppt/tags/tag30.xml><?xml version="1.0" encoding="utf-8"?>
<p:tagLst xmlns:a="http://schemas.openxmlformats.org/drawingml/2006/main" xmlns:r="http://schemas.openxmlformats.org/officeDocument/2006/relationships" xmlns:p="http://schemas.openxmlformats.org/presentationml/2006/main">
  <p:tag name="ORIGINALHEIGHT" val="5.312533"/>
  <p:tag name="ORIGINALWIDTH" val="2.812533"/>
  <p:tag name="EMFCHILD" val="True"/>
</p:tagLst>
</file>

<file path=ppt/tags/tag31.xml><?xml version="1.0" encoding="utf-8"?>
<p:tagLst xmlns:a="http://schemas.openxmlformats.org/drawingml/2006/main" xmlns:r="http://schemas.openxmlformats.org/officeDocument/2006/relationships" xmlns:p="http://schemas.openxmlformats.org/presentationml/2006/main">
  <p:tag name="ORIGINALHEIGHT" val="1.770866"/>
  <p:tag name="ORIGINALWIDTH" val="0.625"/>
  <p:tag name="EMFCHILD" val="True"/>
</p:tagLst>
</file>

<file path=ppt/tags/tag32.xml><?xml version="1.0" encoding="utf-8"?>
<p:tagLst xmlns:a="http://schemas.openxmlformats.org/drawingml/2006/main" xmlns:r="http://schemas.openxmlformats.org/officeDocument/2006/relationships" xmlns:p="http://schemas.openxmlformats.org/presentationml/2006/main">
  <p:tag name="ORIGINALHEIGHT" val="3.645866"/>
  <p:tag name="ORIGINALWIDTH" val="1.770866"/>
  <p:tag name="EMFCHILD" val="True"/>
</p:tagLst>
</file>

<file path=ppt/tags/tag33.xml><?xml version="1.0" encoding="utf-8"?>
<p:tagLst xmlns:a="http://schemas.openxmlformats.org/drawingml/2006/main" xmlns:r="http://schemas.openxmlformats.org/officeDocument/2006/relationships" xmlns:p="http://schemas.openxmlformats.org/presentationml/2006/main">
  <p:tag name="ORIGINALHEIGHT" val="2.604199"/>
  <p:tag name="ORIGINALWIDTH" val="2.812533"/>
  <p:tag name="EMFCHILD" val="True"/>
</p:tagLst>
</file>

<file path=ppt/tags/tag34.xml><?xml version="1.0" encoding="utf-8"?>
<p:tagLst xmlns:a="http://schemas.openxmlformats.org/drawingml/2006/main" xmlns:r="http://schemas.openxmlformats.org/officeDocument/2006/relationships" xmlns:p="http://schemas.openxmlformats.org/presentationml/2006/main">
  <p:tag name="ORIGINALHEIGHT" val="8.333333"/>
  <p:tag name="ORIGINALWIDTH" val="1.770866"/>
  <p:tag name="EMFCHILD" val="True"/>
</p:tagLst>
</file>

<file path=ppt/tags/tag35.xml><?xml version="1.0" encoding="utf-8"?>
<p:tagLst xmlns:a="http://schemas.openxmlformats.org/drawingml/2006/main" xmlns:r="http://schemas.openxmlformats.org/officeDocument/2006/relationships" xmlns:p="http://schemas.openxmlformats.org/presentationml/2006/main">
  <p:tag name="ORIGINALHEIGHT" val="3.75"/>
  <p:tag name="ORIGINALWIDTH" val="4.5536"/>
  <p:tag name="LATEXADDIN" val="\documentclass{article}&#10;\usepackage{amsmath}&#10;\pagestyle{empty}&#10;\begin{document}&#10;&#10;$\omega_{ff,tx}^2/\gamma_o^2\omega_p^2 &lt;&lt; 1$&#10;&#10;&#10;\end{document}"/>
  <p:tag name="IGUANATEXSIZE" val="14"/>
  <p:tag name="IGUANATEXCURSOR" val="124"/>
  <p:tag name="TRANSPARENCY" val="True"/>
  <p:tag name="FILENAME" val=""/>
  <p:tag name="LATEXENGINEID" val="0"/>
  <p:tag name="TEMPFOLDER" val="C:\Users\quant\Documents\latex_temp\"/>
  <p:tag name="LATEXFORMHEIGHT" val="312"/>
  <p:tag name="LATEXFORMWIDTH" val="384"/>
  <p:tag name="LATEXFORMWRAP" val="True"/>
  <p:tag name="BITMAPVECTOR" val="1"/>
  <p:tag name="EMFCHILD" val="True"/>
</p:tagLst>
</file>

<file path=ppt/tags/tag36.xml><?xml version="1.0" encoding="utf-8"?>
<p:tagLst xmlns:a="http://schemas.openxmlformats.org/drawingml/2006/main" xmlns:r="http://schemas.openxmlformats.org/officeDocument/2006/relationships" xmlns:p="http://schemas.openxmlformats.org/presentationml/2006/main">
  <p:tag name="ORIGINALHEIGHT" val="3.839314"/>
  <p:tag name="ORIGINALWIDTH" val="2.410743"/>
  <p:tag name="EMFCHILD" val="True"/>
</p:tagLst>
</file>

<file path=ppt/tags/tag37.xml><?xml version="1.0" encoding="utf-8"?>
<p:tagLst xmlns:a="http://schemas.openxmlformats.org/drawingml/2006/main" xmlns:r="http://schemas.openxmlformats.org/officeDocument/2006/relationships" xmlns:p="http://schemas.openxmlformats.org/presentationml/2006/main">
  <p:tag name="ORIGINALHEIGHT" val="5.267886"/>
  <p:tag name="ORIGINALWIDTH" val="2.857143"/>
  <p:tag name="EMFCHILD" val="True"/>
</p:tagLst>
</file>

<file path=ppt/tags/tag38.xml><?xml version="1.0" encoding="utf-8"?>
<p:tagLst xmlns:a="http://schemas.openxmlformats.org/drawingml/2006/main" xmlns:r="http://schemas.openxmlformats.org/officeDocument/2006/relationships" xmlns:p="http://schemas.openxmlformats.org/presentationml/2006/main">
  <p:tag name="ORIGINALHEIGHT" val="5.267886"/>
  <p:tag name="ORIGINALWIDTH" val="2.857143"/>
  <p:tag name="EMFCHILD" val="True"/>
</p:tagLst>
</file>

<file path=ppt/tags/tag39.xml><?xml version="1.0" encoding="utf-8"?>
<p:tagLst xmlns:a="http://schemas.openxmlformats.org/drawingml/2006/main" xmlns:r="http://schemas.openxmlformats.org/officeDocument/2006/relationships" xmlns:p="http://schemas.openxmlformats.org/presentationml/2006/main">
  <p:tag name="ORIGINALHEIGHT" val="1.696457"/>
  <p:tag name="ORIGINALWIDTH" val="0.6250281"/>
  <p:tag name="EMFCHILD" val="True"/>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74.24071"/>
  <p:tag name="ORIGINALWIDTH" val="115.4856"/>
  <p:tag name="LATEXADDIN" val="\documentclass{article}&#10;\usepackage{amsmath}&#10;\pagestyle{empty}&#10;\begin{document}&#10;&#10;$n_c&#10;$&#10;&#10;\end{document}"/>
  <p:tag name="IGUANATEXSIZE" val="17"/>
  <p:tag name="IGUANATEXCURSOR" val="82"/>
  <p:tag name="TRANSPARENCY" val="True"/>
  <p:tag name="LATEXENGINEID" val="0"/>
  <p:tag name="TEMPFOLDER" val="C:\Users\quant\Documents\latex_temp\"/>
  <p:tag name="LATEXFORMHEIGHT" val="312"/>
  <p:tag name="LATEXFORMWIDTH" val="384"/>
  <p:tag name="LATEXFORMWRAP" val="True"/>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ORIGINALHEIGHT" val="3.75"/>
  <p:tag name="ORIGINALWIDTH" val="1.785714"/>
  <p:tag name="EMFCHILD" val="True"/>
</p:tagLst>
</file>

<file path=ppt/tags/tag41.xml><?xml version="1.0" encoding="utf-8"?>
<p:tagLst xmlns:a="http://schemas.openxmlformats.org/drawingml/2006/main" xmlns:r="http://schemas.openxmlformats.org/officeDocument/2006/relationships" xmlns:p="http://schemas.openxmlformats.org/presentationml/2006/main">
  <p:tag name="ORIGINALHEIGHT" val="2.678571"/>
  <p:tag name="ORIGINALWIDTH" val="2.857143"/>
  <p:tag name="EMFCHILD" val="True"/>
</p:tagLst>
</file>

<file path=ppt/tags/tag42.xml><?xml version="1.0" encoding="utf-8"?>
<p:tagLst xmlns:a="http://schemas.openxmlformats.org/drawingml/2006/main" xmlns:r="http://schemas.openxmlformats.org/officeDocument/2006/relationships" xmlns:p="http://schemas.openxmlformats.org/presentationml/2006/main">
  <p:tag name="ORIGINALHEIGHT" val="8.303599"/>
  <p:tag name="ORIGINALWIDTH" val="2.946457"/>
  <p:tag name="EMFCHILD" val="True"/>
</p:tagLst>
</file>

<file path=ppt/tags/tag43.xml><?xml version="1.0" encoding="utf-8"?>
<p:tagLst xmlns:a="http://schemas.openxmlformats.org/drawingml/2006/main" xmlns:r="http://schemas.openxmlformats.org/officeDocument/2006/relationships" xmlns:p="http://schemas.openxmlformats.org/presentationml/2006/main">
  <p:tag name="ORIGINALHEIGHT" val="5.446457"/>
  <p:tag name="ORIGINALWIDTH" val="4.017886"/>
  <p:tag name="EMFCHILD" val="True"/>
</p:tagLst>
</file>

<file path=ppt/tags/tag44.xml><?xml version="1.0" encoding="utf-8"?>
<p:tagLst xmlns:a="http://schemas.openxmlformats.org/drawingml/2006/main" xmlns:r="http://schemas.openxmlformats.org/officeDocument/2006/relationships" xmlns:p="http://schemas.openxmlformats.org/presentationml/2006/main">
  <p:tag name="ORIGINALHEIGHT" val="3.839314"/>
  <p:tag name="ORIGINALWIDTH" val="2.321429"/>
  <p:tag name="EMFCHILD" val="True"/>
</p:tagLst>
</file>

<file path=ppt/tags/tag45.xml><?xml version="1.0" encoding="utf-8"?>
<p:tagLst xmlns:a="http://schemas.openxmlformats.org/drawingml/2006/main" xmlns:r="http://schemas.openxmlformats.org/officeDocument/2006/relationships" xmlns:p="http://schemas.openxmlformats.org/presentationml/2006/main">
  <p:tag name="ORIGINALHEIGHT" val="2.589314"/>
  <p:tag name="ORIGINALWIDTH" val="2.5"/>
  <p:tag name="EMFCHILD" val="True"/>
</p:tagLst>
</file>

<file path=ppt/tags/tag46.xml><?xml version="1.0" encoding="utf-8"?>
<p:tagLst xmlns:a="http://schemas.openxmlformats.org/drawingml/2006/main" xmlns:r="http://schemas.openxmlformats.org/officeDocument/2006/relationships" xmlns:p="http://schemas.openxmlformats.org/presentationml/2006/main">
  <p:tag name="ORIGINALHEIGHT" val="3.75"/>
  <p:tag name="ORIGINALWIDTH" val="4.5536"/>
  <p:tag name="EMFCHILD" val="True"/>
</p:tagLst>
</file>

<file path=ppt/tags/tag47.xml><?xml version="1.0" encoding="utf-8"?>
<p:tagLst xmlns:a="http://schemas.openxmlformats.org/drawingml/2006/main" xmlns:r="http://schemas.openxmlformats.org/officeDocument/2006/relationships" xmlns:p="http://schemas.openxmlformats.org/presentationml/2006/main">
  <p:tag name="ORIGINALHEIGHT" val="3.839314"/>
  <p:tag name="ORIGINALWIDTH" val="2.410743"/>
  <p:tag name="EMFCHILD" val="True"/>
</p:tagLst>
</file>

<file path=ppt/tags/tag48.xml><?xml version="1.0" encoding="utf-8"?>
<p:tagLst xmlns:a="http://schemas.openxmlformats.org/drawingml/2006/main" xmlns:r="http://schemas.openxmlformats.org/officeDocument/2006/relationships" xmlns:p="http://schemas.openxmlformats.org/presentationml/2006/main">
  <p:tag name="ORIGINALHEIGHT" val="3.660743"/>
  <p:tag name="ORIGINALWIDTH" val="2.946457"/>
  <p:tag name="EMFCHILD" val="True"/>
</p:tagLst>
</file>

<file path=ppt/tags/tag49.xml><?xml version="1.0" encoding="utf-8"?>
<p:tagLst xmlns:a="http://schemas.openxmlformats.org/drawingml/2006/main" xmlns:r="http://schemas.openxmlformats.org/officeDocument/2006/relationships" xmlns:p="http://schemas.openxmlformats.org/presentationml/2006/main">
  <p:tag name="ORIGINALHEIGHT" val="4.821429"/>
  <p:tag name="ORIGINALWIDTH" val="4.642857"/>
  <p:tag name="EMFCHILD" val="True"/>
</p:tagLst>
</file>

<file path=ppt/tags/tag5.xml><?xml version="1.0" encoding="utf-8"?>
<p:tagLst xmlns:a="http://schemas.openxmlformats.org/drawingml/2006/main" xmlns:r="http://schemas.openxmlformats.org/officeDocument/2006/relationships" xmlns:p="http://schemas.openxmlformats.org/presentationml/2006/main">
  <p:tag name="ORIGINALHEIGHT" val="3.75"/>
  <p:tag name="ORIGINALWIDTH" val="4.479199"/>
  <p:tag name="LATEXADDIN" val="\documentclass{article}&#10;\usepackage{amsmath}&#10;\pagestyle{empty}&#10;\begin{document}&#10;&#10;$\omega_{lf,tx} = \omega_{lf,i}(1+\gamma_o^2\omega_p^2/\omega_{ff,tx}^2)$&#10;&#10;&#10;\end{document}"/>
  <p:tag name="IGUANATEXSIZE" val="12"/>
  <p:tag name="IGUANATEXCURSOR" val="153"/>
  <p:tag name="TRANSPARENCY" val="True"/>
  <p:tag name="FILENAME" val=""/>
  <p:tag name="LATEXENGINEID" val="0"/>
  <p:tag name="TEMPFOLDER" val="C:\Users\quant\Documents\latex_temp\"/>
  <p:tag name="LATEXFORMHEIGHT" val="312"/>
  <p:tag name="LATEXFORMWIDTH" val="384"/>
  <p:tag name="LATEXFORMWRAP" val="True"/>
  <p:tag name="BITMAPVECTOR" val="1"/>
  <p:tag name="EMFCHILD" val="True"/>
</p:tagLst>
</file>

<file path=ppt/tags/tag50.xml><?xml version="1.0" encoding="utf-8"?>
<p:tagLst xmlns:a="http://schemas.openxmlformats.org/drawingml/2006/main" xmlns:r="http://schemas.openxmlformats.org/officeDocument/2006/relationships" xmlns:p="http://schemas.openxmlformats.org/presentationml/2006/main">
  <p:tag name="ORIGINALHEIGHT" val="4.821429"/>
  <p:tag name="ORIGINALWIDTH" val="4.732171"/>
  <p:tag name="EMFCHILD" val="True"/>
</p:tagLst>
</file>

<file path=ppt/tags/tag51.xml><?xml version="1.0" encoding="utf-8"?>
<p:tagLst xmlns:a="http://schemas.openxmlformats.org/drawingml/2006/main" xmlns:r="http://schemas.openxmlformats.org/officeDocument/2006/relationships" xmlns:p="http://schemas.openxmlformats.org/presentationml/2006/main">
  <p:tag name="ORIGINALHEIGHT" val="5.535714"/>
  <p:tag name="ORIGINALWIDTH" val="2.589314"/>
  <p:tag name="EMFCHILD" val="True"/>
</p:tagLst>
</file>

<file path=ppt/tags/tag52.xml><?xml version="1.0" encoding="utf-8"?>
<p:tagLst xmlns:a="http://schemas.openxmlformats.org/drawingml/2006/main" xmlns:r="http://schemas.openxmlformats.org/officeDocument/2006/relationships" xmlns:p="http://schemas.openxmlformats.org/presentationml/2006/main">
  <p:tag name="ORIGINALHEIGHT" val="3.926629"/>
  <p:tag name="ORIGINALWIDTH" val="1.928858"/>
  <p:tag name="LATEXADDIN" val="\documentclass{article}&#10;\usepackage{amsmath}&#10;\pagestyle{empty}&#10;\begin{document}&#10;&#10;$&#10;\frac{1}{4}(\omega_p^2/\omega_{lf,i}^2) &gt;&gt; 1&#10;$&#10;&#10;&#10;\end{document}"/>
  <p:tag name="IGUANATEXSIZE" val="12"/>
  <p:tag name="IGUANATEXCURSOR" val="127"/>
  <p:tag name="TRANSPARENCY" val="True"/>
  <p:tag name="FILENAME" val=""/>
  <p:tag name="LATEXENGINEID" val="0"/>
  <p:tag name="TEMPFOLDER" val="C:\Users\quant\Documents\latex_temp\"/>
  <p:tag name="LATEXFORMHEIGHT" val="312"/>
  <p:tag name="LATEXFORMWIDTH" val="384"/>
  <p:tag name="LATEXFORMWRAP" val="True"/>
  <p:tag name="BITMAPVECTOR" val="1"/>
  <p:tag name="EMFCHILD" val="True"/>
</p:tagLst>
</file>

<file path=ppt/tags/tag53.xml><?xml version="1.0" encoding="utf-8"?>
<p:tagLst xmlns:a="http://schemas.openxmlformats.org/drawingml/2006/main" xmlns:r="http://schemas.openxmlformats.org/officeDocument/2006/relationships" xmlns:p="http://schemas.openxmlformats.org/presentationml/2006/main">
  <p:tag name="ORIGINALHEIGHT" val="0.3444609"/>
  <p:tag name="ORIGINALWIDTH" val="3.031062"/>
  <p:tag name="EMFCHILD" val="True"/>
</p:tagLst>
</file>

<file path=ppt/tags/tag54.xml><?xml version="1.0" encoding="utf-8"?>
<p:tagLst xmlns:a="http://schemas.openxmlformats.org/drawingml/2006/main" xmlns:r="http://schemas.openxmlformats.org/officeDocument/2006/relationships" xmlns:p="http://schemas.openxmlformats.org/presentationml/2006/main">
  <p:tag name="ORIGINALHEIGHT" val="3.926629"/>
  <p:tag name="ORIGINALWIDTH" val="2.617735"/>
  <p:tag name="EMFCHILD" val="True"/>
</p:tagLst>
</file>

<file path=ppt/tags/tag55.xml><?xml version="1.0" encoding="utf-8"?>
<p:tagLst xmlns:a="http://schemas.openxmlformats.org/drawingml/2006/main" xmlns:r="http://schemas.openxmlformats.org/officeDocument/2006/relationships" xmlns:p="http://schemas.openxmlformats.org/presentationml/2006/main">
  <p:tag name="ORIGINALHEIGHT" val="8.473226"/>
  <p:tag name="ORIGINALWIDTH" val="1.791082"/>
  <p:tag name="EMFCHILD" val="True"/>
</p:tagLst>
</file>

<file path=ppt/tags/tag56.xml><?xml version="1.0" encoding="utf-8"?>
<p:tagLst xmlns:a="http://schemas.openxmlformats.org/drawingml/2006/main" xmlns:r="http://schemas.openxmlformats.org/officeDocument/2006/relationships" xmlns:p="http://schemas.openxmlformats.org/presentationml/2006/main">
  <p:tag name="ORIGINALHEIGHT" val="3.788853"/>
  <p:tag name="ORIGINALWIDTH" val="4.546593"/>
  <p:tag name="EMFCHILD" val="True"/>
</p:tagLst>
</file>

<file path=ppt/tags/tag57.xml><?xml version="1.0" encoding="utf-8"?>
<p:tagLst xmlns:a="http://schemas.openxmlformats.org/drawingml/2006/main" xmlns:r="http://schemas.openxmlformats.org/officeDocument/2006/relationships" xmlns:p="http://schemas.openxmlformats.org/presentationml/2006/main">
  <p:tag name="ORIGINALHEIGHT" val="3.926629"/>
  <p:tag name="ORIGINALWIDTH" val="2.342184"/>
  <p:tag name="EMFCHILD" val="True"/>
</p:tagLst>
</file>

<file path=ppt/tags/tag58.xml><?xml version="1.0" encoding="utf-8"?>
<p:tagLst xmlns:a="http://schemas.openxmlformats.org/drawingml/2006/main" xmlns:r="http://schemas.openxmlformats.org/officeDocument/2006/relationships" xmlns:p="http://schemas.openxmlformats.org/presentationml/2006/main">
  <p:tag name="ORIGINALHEIGHT" val="3.788853"/>
  <p:tag name="ORIGINALWIDTH" val="2.962196"/>
  <p:tag name="EMFCHILD" val="True"/>
</p:tagLst>
</file>

<file path=ppt/tags/tag59.xml><?xml version="1.0" encoding="utf-8"?>
<p:tagLst xmlns:a="http://schemas.openxmlformats.org/drawingml/2006/main" xmlns:r="http://schemas.openxmlformats.org/officeDocument/2006/relationships" xmlns:p="http://schemas.openxmlformats.org/presentationml/2006/main">
  <p:tag name="ORIGINALHEIGHT" val="8.473226"/>
  <p:tag name="ORIGINALWIDTH" val="2.962196"/>
  <p:tag name="EMFCHILD" val="True"/>
</p:tagLst>
</file>

<file path=ppt/tags/tag6.xml><?xml version="1.0" encoding="utf-8"?>
<p:tagLst xmlns:a="http://schemas.openxmlformats.org/drawingml/2006/main" xmlns:r="http://schemas.openxmlformats.org/officeDocument/2006/relationships" xmlns:p="http://schemas.openxmlformats.org/presentationml/2006/main">
  <p:tag name="ORIGINALHEIGHT" val="4.166667"/>
  <p:tag name="ORIGINALWIDTH" val="1.145866"/>
  <p:tag name="EMFCHILD" val="True"/>
</p:tagLst>
</file>

<file path=ppt/tags/tag60.xml><?xml version="1.0" encoding="utf-8"?>
<p:tagLst xmlns:a="http://schemas.openxmlformats.org/drawingml/2006/main" xmlns:r="http://schemas.openxmlformats.org/officeDocument/2006/relationships" xmlns:p="http://schemas.openxmlformats.org/presentationml/2006/main">
  <p:tag name="ORIGINALHEIGHT" val="3.788853"/>
  <p:tag name="ORIGINALWIDTH" val="4.546593"/>
  <p:tag name="EMFCHILD" val="True"/>
</p:tagLst>
</file>

<file path=ppt/tags/tag61.xml><?xml version="1.0" encoding="utf-8"?>
<p:tagLst xmlns:a="http://schemas.openxmlformats.org/drawingml/2006/main" xmlns:r="http://schemas.openxmlformats.org/officeDocument/2006/relationships" xmlns:p="http://schemas.openxmlformats.org/presentationml/2006/main">
  <p:tag name="ORIGINALHEIGHT" val="3.926629"/>
  <p:tag name="ORIGINALWIDTH" val="2.342184"/>
  <p:tag name="EMFCHILD" val="True"/>
</p:tagLst>
</file>

<file path=ppt/tags/tag62.xml><?xml version="1.0" encoding="utf-8"?>
<p:tagLst xmlns:a="http://schemas.openxmlformats.org/drawingml/2006/main" xmlns:r="http://schemas.openxmlformats.org/officeDocument/2006/relationships" xmlns:p="http://schemas.openxmlformats.org/presentationml/2006/main">
  <p:tag name="ORIGINALHEIGHT" val="4.13327"/>
  <p:tag name="ORIGINALWIDTH" val="1.23998"/>
  <p:tag name="EMFCHILD" val="True"/>
</p:tagLst>
</file>

<file path=ppt/tags/tag63.xml><?xml version="1.0" encoding="utf-8"?>
<p:tagLst xmlns:a="http://schemas.openxmlformats.org/drawingml/2006/main" xmlns:r="http://schemas.openxmlformats.org/officeDocument/2006/relationships" xmlns:p="http://schemas.openxmlformats.org/presentationml/2006/main">
  <p:tag name="ORIGINALHEIGHT" val="5.373251"/>
  <p:tag name="ORIGINALWIDTH" val="2.82442"/>
  <p:tag name="EMFCHILD" val="True"/>
</p:tagLst>
</file>

<file path=ppt/tags/tag64.xml><?xml version="1.0" encoding="utf-8"?>
<p:tagLst xmlns:a="http://schemas.openxmlformats.org/drawingml/2006/main" xmlns:r="http://schemas.openxmlformats.org/officeDocument/2006/relationships" xmlns:p="http://schemas.openxmlformats.org/presentationml/2006/main">
  <p:tag name="ORIGINALHEIGHT" val="1.791084"/>
  <p:tag name="ORIGINALWIDTH" val="0.6888778"/>
  <p:tag name="EMFCHILD" val="True"/>
</p:tagLst>
</file>

<file path=ppt/tags/tag65.xml><?xml version="1.0" encoding="utf-8"?>
<p:tagLst xmlns:a="http://schemas.openxmlformats.org/drawingml/2006/main" xmlns:r="http://schemas.openxmlformats.org/officeDocument/2006/relationships" xmlns:p="http://schemas.openxmlformats.org/presentationml/2006/main">
  <p:tag name="ORIGINALHEIGHT" val="3.926629"/>
  <p:tag name="ORIGINALWIDTH" val="1.653307"/>
  <p:tag name="EMFCHILD" val="True"/>
</p:tagLst>
</file>

<file path=ppt/tags/tag66.xml><?xml version="1.0" encoding="utf-8"?>
<p:tagLst xmlns:a="http://schemas.openxmlformats.org/drawingml/2006/main" xmlns:r="http://schemas.openxmlformats.org/officeDocument/2006/relationships" xmlns:p="http://schemas.openxmlformats.org/presentationml/2006/main">
  <p:tag name="ORIGINALHEIGHT" val="8.473226"/>
  <p:tag name="ORIGINALWIDTH" val="1.791082"/>
  <p:tag name="EMFCHILD" val="True"/>
</p:tagLst>
</file>

<file path=ppt/tags/tag67.xml><?xml version="1.0" encoding="utf-8"?>
<p:tagLst xmlns:a="http://schemas.openxmlformats.org/drawingml/2006/main" xmlns:r="http://schemas.openxmlformats.org/officeDocument/2006/relationships" xmlns:p="http://schemas.openxmlformats.org/presentationml/2006/main">
  <p:tag name="ORIGINALHEIGHT" val="4.891058"/>
  <p:tag name="ORIGINALWIDTH" val="4.684369"/>
  <p:tag name="EMFCHILD" val="True"/>
</p:tagLst>
</file>

<file path=ppt/tags/tag68.xml><?xml version="1.0" encoding="utf-8"?>
<p:tagLst xmlns:a="http://schemas.openxmlformats.org/drawingml/2006/main" xmlns:r="http://schemas.openxmlformats.org/officeDocument/2006/relationships" xmlns:p="http://schemas.openxmlformats.org/presentationml/2006/main">
  <p:tag name="ORIGINALHEIGHT" val="4.891058"/>
  <p:tag name="ORIGINALWIDTH" val="4.684369"/>
  <p:tag name="EMFCHILD" val="True"/>
</p:tagLst>
</file>

<file path=ppt/tags/tag69.xml><?xml version="1.0" encoding="utf-8"?>
<p:tagLst xmlns:a="http://schemas.openxmlformats.org/drawingml/2006/main" xmlns:r="http://schemas.openxmlformats.org/officeDocument/2006/relationships" xmlns:p="http://schemas.openxmlformats.org/presentationml/2006/main">
  <p:tag name="ORIGINALHEIGHT" val="5.648803"/>
  <p:tag name="ORIGINALWIDTH" val="2.548869"/>
  <p:tag name="EMFCHILD" val="True"/>
</p:tagLst>
</file>

<file path=ppt/tags/tag7.xml><?xml version="1.0" encoding="utf-8"?>
<p:tagLst xmlns:a="http://schemas.openxmlformats.org/drawingml/2006/main" xmlns:r="http://schemas.openxmlformats.org/officeDocument/2006/relationships" xmlns:p="http://schemas.openxmlformats.org/presentationml/2006/main">
  <p:tag name="ORIGINALHEIGHT" val="5.208333"/>
  <p:tag name="ORIGINALWIDTH" val="2.812533"/>
  <p:tag name="EMFCHILD" val="True"/>
</p:tagLst>
</file>

<file path=ppt/tags/tag8.xml><?xml version="1.0" encoding="utf-8"?>
<p:tagLst xmlns:a="http://schemas.openxmlformats.org/drawingml/2006/main" xmlns:r="http://schemas.openxmlformats.org/officeDocument/2006/relationships" xmlns:p="http://schemas.openxmlformats.org/presentationml/2006/main">
  <p:tag name="ORIGINALHEIGHT" val="1.875"/>
  <p:tag name="ORIGINALWIDTH" val="0.625"/>
  <p:tag name="EMFCHILD" val="True"/>
</p:tagLst>
</file>

<file path=ppt/tags/tag9.xml><?xml version="1.0" encoding="utf-8"?>
<p:tagLst xmlns:a="http://schemas.openxmlformats.org/drawingml/2006/main" xmlns:r="http://schemas.openxmlformats.org/officeDocument/2006/relationships" xmlns:p="http://schemas.openxmlformats.org/presentationml/2006/main">
  <p:tag name="ORIGINALHEIGHT" val="3.75"/>
  <p:tag name="ORIGINALWIDTH" val="1.770866"/>
  <p:tag name="EMFCHILD" val="True"/>
</p:tagLst>
</file>

<file path=ppt/theme/theme1.xml><?xml version="1.0" encoding="utf-8"?>
<a:theme xmlns:a="http://schemas.openxmlformats.org/drawingml/2006/main" name="presentation-01-dark">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esentation-02-aerial">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bevel/>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bevel/>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presentation-01-light">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Presentation-02-master</Template>
  <TotalTime>0</TotalTime>
  <Words>4305</Words>
  <Application>Microsoft Office PowerPoint</Application>
  <PresentationFormat>Widescreen</PresentationFormat>
  <Paragraphs>746</Paragraphs>
  <Slides>58</Slides>
  <Notes>58</Notes>
  <HiddenSlides>6</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58</vt:i4>
      </vt:variant>
    </vt:vector>
  </HeadingPairs>
  <TitlesOfParts>
    <vt:vector size="74" baseType="lpstr">
      <vt:lpstr>Arial</vt:lpstr>
      <vt:lpstr>Calibri</vt:lpstr>
      <vt:lpstr>Cambria Math</vt:lpstr>
      <vt:lpstr>Helvetica</vt:lpstr>
      <vt:lpstr>Helvetica Neue</vt:lpstr>
      <vt:lpstr>Helvetica Neue Light</vt:lpstr>
      <vt:lpstr>Helvetica Regular</vt:lpstr>
      <vt:lpstr>Noto Sans Symbols</vt:lpstr>
      <vt:lpstr>Times New Roman</vt:lpstr>
      <vt:lpstr>Wingdings</vt:lpstr>
      <vt:lpstr>presentation-01-dark</vt:lpstr>
      <vt:lpstr>presentation-02</vt:lpstr>
      <vt:lpstr>3_presentation-02</vt:lpstr>
      <vt:lpstr>1_presentation-02-aerial</vt:lpstr>
      <vt:lpstr>Default</vt:lpstr>
      <vt:lpstr>presentation-01-light</vt:lpstr>
      <vt:lpstr>PowerPoint Presentation</vt:lpstr>
      <vt:lpstr>Activities &amp; Impacts Associated AE-98 &amp; 99</vt:lpstr>
      <vt:lpstr>Activities &amp; Impacts Associated /w the Experiment</vt:lpstr>
      <vt:lpstr>Covid-19 Pandemic Impacts</vt:lpstr>
      <vt:lpstr>PowerPoint Presentation</vt:lpstr>
      <vt:lpstr>PowerPoint Presentation</vt:lpstr>
      <vt:lpstr>Weibel instability is relevant in many lab and astrophysical plasmas</vt:lpstr>
      <vt:lpstr>Experiment was successfully done in 2021, results published in PNAS</vt:lpstr>
      <vt:lpstr>First direct observation of 2D evolution of the Weibel B fields</vt:lpstr>
      <vt:lpstr>First measurement of the k-resolved growth rate</vt:lpstr>
      <vt:lpstr>Self-organization of OFI plasma by Weibel instability</vt:lpstr>
      <vt:lpstr>The origin of galactic magnetic fields?</vt:lpstr>
      <vt:lpstr>Summary of results</vt:lpstr>
      <vt:lpstr>PowerPoint Presentation</vt:lpstr>
      <vt:lpstr>Self-modulated linear wakes formation</vt:lpstr>
      <vt:lpstr>Weibel magnetic field evolution</vt:lpstr>
      <vt:lpstr>Synthetic Probe (50.5 MeV) Images</vt:lpstr>
      <vt:lpstr>Experimental Evidence: Wake co-exists /w Weibel</vt:lpstr>
      <vt:lpstr>PowerPoint Presentation</vt:lpstr>
      <vt:lpstr>Fundamental Modes in an Unmagnetized Plasma</vt:lpstr>
      <vt:lpstr>Experimental Method to Excite the Magneto-Static mode</vt:lpstr>
      <vt:lpstr>What happens when e.m. wave is incident on a relativistic underdense plasma ionization front?</vt:lpstr>
      <vt:lpstr>AE-99 Layout</vt:lpstr>
      <vt:lpstr>Experimental campaign for Year 2022</vt:lpstr>
      <vt:lpstr>2D Slab Visualization of the 3D Magnostatic Mode</vt:lpstr>
      <vt:lpstr>2D Slab Visualization of the 3D Magnostatic Mode</vt:lpstr>
      <vt:lpstr>Observable 1: Magneto-static (MS) mode</vt:lpstr>
      <vt:lpstr>Observable 1: Magneto-static (MS) mode</vt:lpstr>
      <vt:lpstr>Observable 2: Frequency upshifted electromagnetic waves</vt:lpstr>
      <vt:lpstr>Observable 2: Frequency upshifted electromagnetic waves</vt:lpstr>
      <vt:lpstr>AE-99: Experimental layout 2022</vt:lpstr>
      <vt:lpstr>Observation /w Optical Shadowgraphy</vt:lpstr>
      <vt:lpstr>e-probing data with PMQ</vt:lpstr>
      <vt:lpstr>Ionization front measured using optical shadowgraph (2021) </vt:lpstr>
      <vt:lpstr>Ionization front measured using optical shadowgraph (2022)</vt:lpstr>
      <vt:lpstr>PowerPoint Presentation</vt:lpstr>
      <vt:lpstr>Analysis Methodology</vt:lpstr>
      <vt:lpstr>BNL - ATF 2023  Experimental Setup</vt:lpstr>
      <vt:lpstr>Long Wavelength IR Spectrometer</vt:lpstr>
      <vt:lpstr>Relative Intensity</vt:lpstr>
      <vt:lpstr>Relative Intensity</vt:lpstr>
      <vt:lpstr>Aug11: s83</vt:lpstr>
      <vt:lpstr>PowerPoint Presentation</vt:lpstr>
      <vt:lpstr>Synchronization and overlapping</vt:lpstr>
      <vt:lpstr>Experimental data using PMQ (ionization of CO2 and Ti:S)</vt:lpstr>
      <vt:lpstr>AE-99: Experimental layout 2021</vt:lpstr>
      <vt:lpstr>AE-99: Experimental layout 2022</vt:lpstr>
      <vt:lpstr>Resolving power measured using the TEM grids</vt:lpstr>
      <vt:lpstr>Ionization front measured using optical shadowgraph </vt:lpstr>
      <vt:lpstr>Synchronization and overlapping</vt:lpstr>
      <vt:lpstr>e-probing data with PMQ</vt:lpstr>
      <vt:lpstr>Proposed Experimental Aims</vt:lpstr>
      <vt:lpstr>Ionization front measured using optical shadowgraph </vt:lpstr>
      <vt:lpstr>Ionization front measured using optical shadowgraph </vt:lpstr>
      <vt:lpstr>Ionization front measured using optical shadowgraph </vt:lpstr>
      <vt:lpstr>Ionization front measured using optical shadowgraph </vt:lpstr>
      <vt:lpstr>Ionization front measured using optical shadowgraph </vt:lpstr>
      <vt:lpstr>Ionization front measured using optical shadowgraph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2024-03-26T18:41:10Z</dcterms:created>
  <dcterms:modified xsi:type="dcterms:W3CDTF">2024-03-26T18:41:41Z</dcterms:modified>
</cp:coreProperties>
</file>