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5" r:id="rId5"/>
  </p:sldMasterIdLst>
  <p:notesMasterIdLst>
    <p:notesMasterId r:id="rId27"/>
  </p:notesMasterIdLst>
  <p:sldIdLst>
    <p:sldId id="339" r:id="rId6"/>
    <p:sldId id="320" r:id="rId7"/>
    <p:sldId id="344" r:id="rId8"/>
    <p:sldId id="317" r:id="rId9"/>
    <p:sldId id="263" r:id="rId10"/>
    <p:sldId id="345" r:id="rId11"/>
    <p:sldId id="346" r:id="rId12"/>
    <p:sldId id="347" r:id="rId13"/>
    <p:sldId id="348" r:id="rId14"/>
    <p:sldId id="349" r:id="rId15"/>
    <p:sldId id="341" r:id="rId16"/>
    <p:sldId id="342" r:id="rId17"/>
    <p:sldId id="324" r:id="rId18"/>
    <p:sldId id="350" r:id="rId19"/>
    <p:sldId id="335" r:id="rId20"/>
    <p:sldId id="336" r:id="rId21"/>
    <p:sldId id="337" r:id="rId22"/>
    <p:sldId id="333" r:id="rId23"/>
    <p:sldId id="331" r:id="rId24"/>
    <p:sldId id="27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A6BC7D-6044-4D1E-A5D7-E504EF8C8547}">
          <p14:sldIdLst>
            <p14:sldId id="339"/>
            <p14:sldId id="320"/>
            <p14:sldId id="344"/>
            <p14:sldId id="317"/>
            <p14:sldId id="263"/>
            <p14:sldId id="345"/>
            <p14:sldId id="346"/>
            <p14:sldId id="347"/>
            <p14:sldId id="348"/>
            <p14:sldId id="349"/>
            <p14:sldId id="341"/>
            <p14:sldId id="342"/>
            <p14:sldId id="324"/>
            <p14:sldId id="350"/>
            <p14:sldId id="335"/>
            <p14:sldId id="336"/>
            <p14:sldId id="337"/>
            <p14:sldId id="333"/>
            <p14:sldId id="331"/>
            <p14:sldId id="278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63A693-E372-4BAB-9682-AAC2EBB70FC0}" v="53" dt="2024-03-26T18:29:57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2" autoAdjust="0"/>
    <p:restoredTop sz="94694"/>
  </p:normalViewPr>
  <p:slideViewPr>
    <p:cSldViewPr snapToGrid="0" snapToObjects="1">
      <p:cViewPr varScale="1">
        <p:scale>
          <a:sx n="86" d="100"/>
          <a:sy n="86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, William" userId="a4fcec36-8045-44e9-b21c-e0a17ba335ae" providerId="ADAL" clId="{D763A693-E372-4BAB-9682-AAC2EBB70FC0}"/>
    <pc:docChg chg="undo custSel addSld delSld modSld sldOrd modMainMaster addSection delSection modSection">
      <pc:chgData name="Li, William" userId="a4fcec36-8045-44e9-b21c-e0a17ba335ae" providerId="ADAL" clId="{D763A693-E372-4BAB-9682-AAC2EBB70FC0}" dt="2024-03-26T18:30:05.729" v="3376" actId="1076"/>
      <pc:docMkLst>
        <pc:docMk/>
      </pc:docMkLst>
      <pc:sldChg chg="del ord">
        <pc:chgData name="Li, William" userId="a4fcec36-8045-44e9-b21c-e0a17ba335ae" providerId="ADAL" clId="{D763A693-E372-4BAB-9682-AAC2EBB70FC0}" dt="2024-03-25T18:36:03.042" v="2653" actId="47"/>
        <pc:sldMkLst>
          <pc:docMk/>
          <pc:sldMk cId="0" sldId="259"/>
        </pc:sldMkLst>
      </pc:sldChg>
      <pc:sldChg chg="del ord">
        <pc:chgData name="Li, William" userId="a4fcec36-8045-44e9-b21c-e0a17ba335ae" providerId="ADAL" clId="{D763A693-E372-4BAB-9682-AAC2EBB70FC0}" dt="2024-03-25T17:48:46.385" v="883" actId="47"/>
        <pc:sldMkLst>
          <pc:docMk/>
          <pc:sldMk cId="275032971" sldId="261"/>
        </pc:sldMkLst>
      </pc:sldChg>
      <pc:sldChg chg="modSp mod ord">
        <pc:chgData name="Li, William" userId="a4fcec36-8045-44e9-b21c-e0a17ba335ae" providerId="ADAL" clId="{D763A693-E372-4BAB-9682-AAC2EBB70FC0}" dt="2024-03-26T14:11:06.622" v="3166" actId="1076"/>
        <pc:sldMkLst>
          <pc:docMk/>
          <pc:sldMk cId="4049118781" sldId="263"/>
        </pc:sldMkLst>
        <pc:spChg chg="mod">
          <ac:chgData name="Li, William" userId="a4fcec36-8045-44e9-b21c-e0a17ba335ae" providerId="ADAL" clId="{D763A693-E372-4BAB-9682-AAC2EBB70FC0}" dt="2024-03-25T17:46:02.779" v="625" actId="20577"/>
          <ac:spMkLst>
            <pc:docMk/>
            <pc:sldMk cId="4049118781" sldId="263"/>
            <ac:spMk id="2" creationId="{E24F6CD6-9B91-A1D3-5BC4-1EE0F278D350}"/>
          </ac:spMkLst>
        </pc:spChg>
        <pc:spChg chg="mod">
          <ac:chgData name="Li, William" userId="a4fcec36-8045-44e9-b21c-e0a17ba335ae" providerId="ADAL" clId="{D763A693-E372-4BAB-9682-AAC2EBB70FC0}" dt="2024-03-26T14:11:06.622" v="3166" actId="1076"/>
          <ac:spMkLst>
            <pc:docMk/>
            <pc:sldMk cId="4049118781" sldId="263"/>
            <ac:spMk id="5" creationId="{42C38B0E-FB6D-E2A2-6E94-A4289CB3BA6F}"/>
          </ac:spMkLst>
        </pc:spChg>
        <pc:picChg chg="mod">
          <ac:chgData name="Li, William" userId="a4fcec36-8045-44e9-b21c-e0a17ba335ae" providerId="ADAL" clId="{D763A693-E372-4BAB-9682-AAC2EBB70FC0}" dt="2024-03-26T14:11:05.106" v="3165" actId="1076"/>
          <ac:picMkLst>
            <pc:docMk/>
            <pc:sldMk cId="4049118781" sldId="263"/>
            <ac:picMk id="15" creationId="{172E7272-6655-0726-4BFC-39405554E097}"/>
          </ac:picMkLst>
        </pc:picChg>
      </pc:sldChg>
      <pc:sldChg chg="modSp mod">
        <pc:chgData name="Li, William" userId="a4fcec36-8045-44e9-b21c-e0a17ba335ae" providerId="ADAL" clId="{D763A693-E372-4BAB-9682-AAC2EBB70FC0}" dt="2024-03-25T18:32:40.861" v="2464" actId="20577"/>
        <pc:sldMkLst>
          <pc:docMk/>
          <pc:sldMk cId="4106630273" sldId="277"/>
        </pc:sldMkLst>
        <pc:spChg chg="mod">
          <ac:chgData name="Li, William" userId="a4fcec36-8045-44e9-b21c-e0a17ba335ae" providerId="ADAL" clId="{D763A693-E372-4BAB-9682-AAC2EBB70FC0}" dt="2024-03-25T13:29:00.301" v="207" actId="20577"/>
          <ac:spMkLst>
            <pc:docMk/>
            <pc:sldMk cId="4106630273" sldId="277"/>
            <ac:spMk id="8" creationId="{8B694B9C-51DF-1B41-9225-691F9D253220}"/>
          </ac:spMkLst>
        </pc:spChg>
        <pc:spChg chg="mod">
          <ac:chgData name="Li, William" userId="a4fcec36-8045-44e9-b21c-e0a17ba335ae" providerId="ADAL" clId="{D763A693-E372-4BAB-9682-AAC2EBB70FC0}" dt="2024-03-25T18:32:28.151" v="2458" actId="20577"/>
          <ac:spMkLst>
            <pc:docMk/>
            <pc:sldMk cId="4106630273" sldId="277"/>
            <ac:spMk id="12" creationId="{F0DD5C7A-2802-9C41-84FC-3B5797C13958}"/>
          </ac:spMkLst>
        </pc:spChg>
        <pc:graphicFrameChg chg="modGraphic">
          <ac:chgData name="Li, William" userId="a4fcec36-8045-44e9-b21c-e0a17ba335ae" providerId="ADAL" clId="{D763A693-E372-4BAB-9682-AAC2EBB70FC0}" dt="2024-03-25T18:32:38.414" v="2462" actId="6549"/>
          <ac:graphicFrameMkLst>
            <pc:docMk/>
            <pc:sldMk cId="4106630273" sldId="277"/>
            <ac:graphicFrameMk id="6" creationId="{A33A3B09-4E77-B749-8153-C1844FE9A83A}"/>
          </ac:graphicFrameMkLst>
        </pc:graphicFrameChg>
        <pc:graphicFrameChg chg="modGraphic">
          <ac:chgData name="Li, William" userId="a4fcec36-8045-44e9-b21c-e0a17ba335ae" providerId="ADAL" clId="{D763A693-E372-4BAB-9682-AAC2EBB70FC0}" dt="2024-03-25T18:32:40.861" v="2464" actId="20577"/>
          <ac:graphicFrameMkLst>
            <pc:docMk/>
            <pc:sldMk cId="4106630273" sldId="277"/>
            <ac:graphicFrameMk id="9" creationId="{12C37A2F-A990-9749-952B-CEF0455DCD9E}"/>
          </ac:graphicFrameMkLst>
        </pc:graphicFrameChg>
      </pc:sldChg>
      <pc:sldChg chg="modSp mod">
        <pc:chgData name="Li, William" userId="a4fcec36-8045-44e9-b21c-e0a17ba335ae" providerId="ADAL" clId="{D763A693-E372-4BAB-9682-AAC2EBB70FC0}" dt="2024-03-25T18:45:34.477" v="3101" actId="20577"/>
        <pc:sldMkLst>
          <pc:docMk/>
          <pc:sldMk cId="611346725" sldId="278"/>
        </pc:sldMkLst>
        <pc:spChg chg="mod">
          <ac:chgData name="Li, William" userId="a4fcec36-8045-44e9-b21c-e0a17ba335ae" providerId="ADAL" clId="{D763A693-E372-4BAB-9682-AAC2EBB70FC0}" dt="2024-03-25T18:45:34.477" v="3101" actId="20577"/>
          <ac:spMkLst>
            <pc:docMk/>
            <pc:sldMk cId="611346725" sldId="278"/>
            <ac:spMk id="3" creationId="{94918695-53DD-1844-BBEF-9F56CC265E1F}"/>
          </ac:spMkLst>
        </pc:spChg>
      </pc:sldChg>
      <pc:sldChg chg="addSp delSp modSp mod ord">
        <pc:chgData name="Li, William" userId="a4fcec36-8045-44e9-b21c-e0a17ba335ae" providerId="ADAL" clId="{D763A693-E372-4BAB-9682-AAC2EBB70FC0}" dt="2024-03-25T18:08:56.684" v="1727" actId="20577"/>
        <pc:sldMkLst>
          <pc:docMk/>
          <pc:sldMk cId="4017869833" sldId="317"/>
        </pc:sldMkLst>
        <pc:spChg chg="mod">
          <ac:chgData name="Li, William" userId="a4fcec36-8045-44e9-b21c-e0a17ba335ae" providerId="ADAL" clId="{D763A693-E372-4BAB-9682-AAC2EBB70FC0}" dt="2024-03-25T17:42:55.646" v="609" actId="20577"/>
          <ac:spMkLst>
            <pc:docMk/>
            <pc:sldMk cId="4017869833" sldId="317"/>
            <ac:spMk id="2" creationId="{E54E54FA-DB92-93F3-3629-F2530EBCC238}"/>
          </ac:spMkLst>
        </pc:spChg>
        <pc:spChg chg="mod">
          <ac:chgData name="Li, William" userId="a4fcec36-8045-44e9-b21c-e0a17ba335ae" providerId="ADAL" clId="{D763A693-E372-4BAB-9682-AAC2EBB70FC0}" dt="2024-03-25T18:07:56.799" v="1622" actId="1076"/>
          <ac:spMkLst>
            <pc:docMk/>
            <pc:sldMk cId="4017869833" sldId="317"/>
            <ac:spMk id="3" creationId="{D3F103B5-6AF5-E85F-6D9E-FAE097EF9FDA}"/>
          </ac:spMkLst>
        </pc:spChg>
        <pc:spChg chg="add mod">
          <ac:chgData name="Li, William" userId="a4fcec36-8045-44e9-b21c-e0a17ba335ae" providerId="ADAL" clId="{D763A693-E372-4BAB-9682-AAC2EBB70FC0}" dt="2024-03-25T18:08:56.684" v="1727" actId="20577"/>
          <ac:spMkLst>
            <pc:docMk/>
            <pc:sldMk cId="4017869833" sldId="317"/>
            <ac:spMk id="22" creationId="{B6B08387-F75F-BFDE-4C39-A7A039892DBF}"/>
          </ac:spMkLst>
        </pc:spChg>
        <pc:spChg chg="del">
          <ac:chgData name="Li, William" userId="a4fcec36-8045-44e9-b21c-e0a17ba335ae" providerId="ADAL" clId="{D763A693-E372-4BAB-9682-AAC2EBB70FC0}" dt="2024-03-25T13:27:30.323" v="202" actId="478"/>
          <ac:spMkLst>
            <pc:docMk/>
            <pc:sldMk cId="4017869833" sldId="317"/>
            <ac:spMk id="23" creationId="{DCC60E18-1FB9-10F6-C016-08636CC83DC1}"/>
          </ac:spMkLst>
        </pc:spChg>
        <pc:spChg chg="mod">
          <ac:chgData name="Li, William" userId="a4fcec36-8045-44e9-b21c-e0a17ba335ae" providerId="ADAL" clId="{D763A693-E372-4BAB-9682-AAC2EBB70FC0}" dt="2024-03-25T13:27:35.734" v="203" actId="1076"/>
          <ac:spMkLst>
            <pc:docMk/>
            <pc:sldMk cId="4017869833" sldId="317"/>
            <ac:spMk id="44" creationId="{2C8250EF-7FEE-CF6B-29A3-19EC4C8F86A8}"/>
          </ac:spMkLst>
        </pc:spChg>
      </pc:sldChg>
      <pc:sldChg chg="del">
        <pc:chgData name="Li, William" userId="a4fcec36-8045-44e9-b21c-e0a17ba335ae" providerId="ADAL" clId="{D763A693-E372-4BAB-9682-AAC2EBB70FC0}" dt="2024-03-25T18:36:03.042" v="2653" actId="47"/>
        <pc:sldMkLst>
          <pc:docMk/>
          <pc:sldMk cId="1724234271" sldId="318"/>
        </pc:sldMkLst>
      </pc:sldChg>
      <pc:sldChg chg="modSp mod">
        <pc:chgData name="Li, William" userId="a4fcec36-8045-44e9-b21c-e0a17ba335ae" providerId="ADAL" clId="{D763A693-E372-4BAB-9682-AAC2EBB70FC0}" dt="2024-03-26T14:12:41.955" v="3173" actId="5793"/>
        <pc:sldMkLst>
          <pc:docMk/>
          <pc:sldMk cId="2745649774" sldId="320"/>
        </pc:sldMkLst>
        <pc:spChg chg="mod">
          <ac:chgData name="Li, William" userId="a4fcec36-8045-44e9-b21c-e0a17ba335ae" providerId="ADAL" clId="{D763A693-E372-4BAB-9682-AAC2EBB70FC0}" dt="2024-03-26T14:12:41.955" v="3173" actId="5793"/>
          <ac:spMkLst>
            <pc:docMk/>
            <pc:sldMk cId="2745649774" sldId="320"/>
            <ac:spMk id="3" creationId="{465BD58E-9168-023D-E727-3D620493E7FA}"/>
          </ac:spMkLst>
        </pc:spChg>
      </pc:sldChg>
      <pc:sldChg chg="addSp delSp modSp mod ord">
        <pc:chgData name="Li, William" userId="a4fcec36-8045-44e9-b21c-e0a17ba335ae" providerId="ADAL" clId="{D763A693-E372-4BAB-9682-AAC2EBB70FC0}" dt="2024-03-26T17:02:34.062" v="3175" actId="1076"/>
        <pc:sldMkLst>
          <pc:docMk/>
          <pc:sldMk cId="2453447138" sldId="324"/>
        </pc:sldMkLst>
        <pc:spChg chg="mod">
          <ac:chgData name="Li, William" userId="a4fcec36-8045-44e9-b21c-e0a17ba335ae" providerId="ADAL" clId="{D763A693-E372-4BAB-9682-AAC2EBB70FC0}" dt="2024-03-26T17:02:34.062" v="3175" actId="1076"/>
          <ac:spMkLst>
            <pc:docMk/>
            <pc:sldMk cId="2453447138" sldId="324"/>
            <ac:spMk id="3" creationId="{51E32942-45DD-6EA8-CD70-EBDAAD6EA2E0}"/>
          </ac:spMkLst>
        </pc:spChg>
        <pc:spChg chg="del mod">
          <ac:chgData name="Li, William" userId="a4fcec36-8045-44e9-b21c-e0a17ba335ae" providerId="ADAL" clId="{D763A693-E372-4BAB-9682-AAC2EBB70FC0}" dt="2024-03-22T16:57:46.553" v="147" actId="478"/>
          <ac:spMkLst>
            <pc:docMk/>
            <pc:sldMk cId="2453447138" sldId="324"/>
            <ac:spMk id="5" creationId="{4D9187F0-D7ED-BC09-E31A-7A7EF215CD06}"/>
          </ac:spMkLst>
        </pc:spChg>
        <pc:spChg chg="add mod">
          <ac:chgData name="Li, William" userId="a4fcec36-8045-44e9-b21c-e0a17ba335ae" providerId="ADAL" clId="{D763A693-E372-4BAB-9682-AAC2EBB70FC0}" dt="2024-03-25T18:46:10.811" v="3103" actId="1076"/>
          <ac:spMkLst>
            <pc:docMk/>
            <pc:sldMk cId="2453447138" sldId="324"/>
            <ac:spMk id="5" creationId="{E3A11E5A-BEE1-C38B-25E9-9301B7E597D6}"/>
          </ac:spMkLst>
        </pc:spChg>
        <pc:spChg chg="add mod">
          <ac:chgData name="Li, William" userId="a4fcec36-8045-44e9-b21c-e0a17ba335ae" providerId="ADAL" clId="{D763A693-E372-4BAB-9682-AAC2EBB70FC0}" dt="2024-03-25T18:46:08.436" v="3102" actId="1076"/>
          <ac:spMkLst>
            <pc:docMk/>
            <pc:sldMk cId="2453447138" sldId="324"/>
            <ac:spMk id="6" creationId="{3C665A65-C00D-F213-AE96-843012C129C7}"/>
          </ac:spMkLst>
        </pc:spChg>
        <pc:spChg chg="del">
          <ac:chgData name="Li, William" userId="a4fcec36-8045-44e9-b21c-e0a17ba335ae" providerId="ADAL" clId="{D763A693-E372-4BAB-9682-AAC2EBB70FC0}" dt="2024-03-22T16:57:39.882" v="144" actId="478"/>
          <ac:spMkLst>
            <pc:docMk/>
            <pc:sldMk cId="2453447138" sldId="324"/>
            <ac:spMk id="7" creationId="{045ED678-E8B1-CE3E-96B2-18025F3553E6}"/>
          </ac:spMkLst>
        </pc:spChg>
        <pc:spChg chg="add mod">
          <ac:chgData name="Li, William" userId="a4fcec36-8045-44e9-b21c-e0a17ba335ae" providerId="ADAL" clId="{D763A693-E372-4BAB-9682-AAC2EBB70FC0}" dt="2024-03-25T18:46:19.511" v="3128" actId="1076"/>
          <ac:spMkLst>
            <pc:docMk/>
            <pc:sldMk cId="2453447138" sldId="324"/>
            <ac:spMk id="7" creationId="{A803C6A0-259F-6BD0-F1FA-9F2FB3D21CB4}"/>
          </ac:spMkLst>
        </pc:spChg>
        <pc:spChg chg="del">
          <ac:chgData name="Li, William" userId="a4fcec36-8045-44e9-b21c-e0a17ba335ae" providerId="ADAL" clId="{D763A693-E372-4BAB-9682-AAC2EBB70FC0}" dt="2024-03-22T16:57:39.882" v="144" actId="478"/>
          <ac:spMkLst>
            <pc:docMk/>
            <pc:sldMk cId="2453447138" sldId="324"/>
            <ac:spMk id="8" creationId="{9B22211D-3D76-C119-4087-D41F80A6FABA}"/>
          </ac:spMkLst>
        </pc:spChg>
        <pc:spChg chg="del">
          <ac:chgData name="Li, William" userId="a4fcec36-8045-44e9-b21c-e0a17ba335ae" providerId="ADAL" clId="{D763A693-E372-4BAB-9682-AAC2EBB70FC0}" dt="2024-03-22T16:57:39.882" v="144" actId="478"/>
          <ac:spMkLst>
            <pc:docMk/>
            <pc:sldMk cId="2453447138" sldId="324"/>
            <ac:spMk id="11" creationId="{36BB9F00-92F4-38D3-424A-C88F9B289C48}"/>
          </ac:spMkLst>
        </pc:spChg>
        <pc:spChg chg="add del">
          <ac:chgData name="Li, William" userId="a4fcec36-8045-44e9-b21c-e0a17ba335ae" providerId="ADAL" clId="{D763A693-E372-4BAB-9682-AAC2EBB70FC0}" dt="2024-03-25T18:24:49.803" v="2355" actId="478"/>
          <ac:spMkLst>
            <pc:docMk/>
            <pc:sldMk cId="2453447138" sldId="324"/>
            <ac:spMk id="17" creationId="{6920240A-069D-698B-2367-6EAE0B6887C1}"/>
          </ac:spMkLst>
        </pc:spChg>
        <pc:picChg chg="del">
          <ac:chgData name="Li, William" userId="a4fcec36-8045-44e9-b21c-e0a17ba335ae" providerId="ADAL" clId="{D763A693-E372-4BAB-9682-AAC2EBB70FC0}" dt="2024-03-22T16:57:39.882" v="144" actId="478"/>
          <ac:picMkLst>
            <pc:docMk/>
            <pc:sldMk cId="2453447138" sldId="324"/>
            <ac:picMk id="6" creationId="{13F3A41F-5AD5-6415-6DA6-ACFE8D32CD53}"/>
          </ac:picMkLst>
        </pc:picChg>
        <pc:picChg chg="add mod modCrop">
          <ac:chgData name="Li, William" userId="a4fcec36-8045-44e9-b21c-e0a17ba335ae" providerId="ADAL" clId="{D763A693-E372-4BAB-9682-AAC2EBB70FC0}" dt="2024-03-25T18:56:15.657" v="3139" actId="1076"/>
          <ac:picMkLst>
            <pc:docMk/>
            <pc:sldMk cId="2453447138" sldId="324"/>
            <ac:picMk id="11" creationId="{5F5A3CD0-1C92-A350-EA33-0E4CD35EA72F}"/>
          </ac:picMkLst>
        </pc:picChg>
        <pc:picChg chg="add del">
          <ac:chgData name="Li, William" userId="a4fcec36-8045-44e9-b21c-e0a17ba335ae" providerId="ADAL" clId="{D763A693-E372-4BAB-9682-AAC2EBB70FC0}" dt="2024-03-25T18:24:49.803" v="2355" actId="478"/>
          <ac:picMkLst>
            <pc:docMk/>
            <pc:sldMk cId="2453447138" sldId="324"/>
            <ac:picMk id="14" creationId="{BA87BD3C-448C-D178-00ED-A2D3C6A1E7BB}"/>
          </ac:picMkLst>
        </pc:picChg>
        <pc:picChg chg="add del mod">
          <ac:chgData name="Li, William" userId="a4fcec36-8045-44e9-b21c-e0a17ba335ae" providerId="ADAL" clId="{D763A693-E372-4BAB-9682-AAC2EBB70FC0}" dt="2024-03-25T18:24:48.200" v="2354" actId="1076"/>
          <ac:picMkLst>
            <pc:docMk/>
            <pc:sldMk cId="2453447138" sldId="324"/>
            <ac:picMk id="15" creationId="{3FC700C8-4D56-BC78-709F-9E397F0EEFB2}"/>
          </ac:picMkLst>
        </pc:picChg>
        <pc:picChg chg="add mod modCrop">
          <ac:chgData name="Li, William" userId="a4fcec36-8045-44e9-b21c-e0a17ba335ae" providerId="ADAL" clId="{D763A693-E372-4BAB-9682-AAC2EBB70FC0}" dt="2024-03-25T18:56:33.911" v="3144" actId="1076"/>
          <ac:picMkLst>
            <pc:docMk/>
            <pc:sldMk cId="2453447138" sldId="324"/>
            <ac:picMk id="16" creationId="{349EB535-0A70-6AA5-7A65-03B626B32F4C}"/>
          </ac:picMkLst>
        </pc:picChg>
        <pc:picChg chg="mod">
          <ac:chgData name="Li, William" userId="a4fcec36-8045-44e9-b21c-e0a17ba335ae" providerId="ADAL" clId="{D763A693-E372-4BAB-9682-AAC2EBB70FC0}" dt="2024-03-25T18:24:48.200" v="2354" actId="1076"/>
          <ac:picMkLst>
            <pc:docMk/>
            <pc:sldMk cId="2453447138" sldId="324"/>
            <ac:picMk id="18" creationId="{B22E3648-65EE-C98E-F63A-C5CA63DC8950}"/>
          </ac:picMkLst>
        </pc:picChg>
        <pc:picChg chg="del">
          <ac:chgData name="Li, William" userId="a4fcec36-8045-44e9-b21c-e0a17ba335ae" providerId="ADAL" clId="{D763A693-E372-4BAB-9682-AAC2EBB70FC0}" dt="2024-03-22T16:57:39.882" v="144" actId="478"/>
          <ac:picMkLst>
            <pc:docMk/>
            <pc:sldMk cId="2453447138" sldId="324"/>
            <ac:picMk id="1026" creationId="{CEE692EA-CBE5-1D08-74B4-2D0D1219761B}"/>
          </ac:picMkLst>
        </pc:picChg>
      </pc:sldChg>
      <pc:sldChg chg="modSp del mod">
        <pc:chgData name="Li, William" userId="a4fcec36-8045-44e9-b21c-e0a17ba335ae" providerId="ADAL" clId="{D763A693-E372-4BAB-9682-AAC2EBB70FC0}" dt="2024-03-22T16:56:32.183" v="41" actId="47"/>
        <pc:sldMkLst>
          <pc:docMk/>
          <pc:sldMk cId="241454912" sldId="325"/>
        </pc:sldMkLst>
        <pc:spChg chg="mod">
          <ac:chgData name="Li, William" userId="a4fcec36-8045-44e9-b21c-e0a17ba335ae" providerId="ADAL" clId="{D763A693-E372-4BAB-9682-AAC2EBB70FC0}" dt="2024-03-22T16:56:25.817" v="40" actId="20577"/>
          <ac:spMkLst>
            <pc:docMk/>
            <pc:sldMk cId="241454912" sldId="325"/>
            <ac:spMk id="5" creationId="{316C56C6-1C65-2D49-527D-2610166EF022}"/>
          </ac:spMkLst>
        </pc:spChg>
      </pc:sldChg>
      <pc:sldChg chg="del">
        <pc:chgData name="Li, William" userId="a4fcec36-8045-44e9-b21c-e0a17ba335ae" providerId="ADAL" clId="{D763A693-E372-4BAB-9682-AAC2EBB70FC0}" dt="2024-03-25T18:22:03.865" v="2241" actId="47"/>
        <pc:sldMkLst>
          <pc:docMk/>
          <pc:sldMk cId="745110432" sldId="329"/>
        </pc:sldMkLst>
      </pc:sldChg>
      <pc:sldChg chg="del">
        <pc:chgData name="Li, William" userId="a4fcec36-8045-44e9-b21c-e0a17ba335ae" providerId="ADAL" clId="{D763A693-E372-4BAB-9682-AAC2EBB70FC0}" dt="2024-03-25T13:28:36.115" v="204" actId="47"/>
        <pc:sldMkLst>
          <pc:docMk/>
          <pc:sldMk cId="4077784973" sldId="330"/>
        </pc:sldMkLst>
      </pc:sldChg>
      <pc:sldChg chg="del">
        <pc:chgData name="Li, William" userId="a4fcec36-8045-44e9-b21c-e0a17ba335ae" providerId="ADAL" clId="{D763A693-E372-4BAB-9682-AAC2EBB70FC0}" dt="2024-03-25T18:36:03.042" v="2653" actId="47"/>
        <pc:sldMkLst>
          <pc:docMk/>
          <pc:sldMk cId="317549001" sldId="338"/>
        </pc:sldMkLst>
      </pc:sldChg>
      <pc:sldChg chg="addSp modSp mod">
        <pc:chgData name="Li, William" userId="a4fcec36-8045-44e9-b21c-e0a17ba335ae" providerId="ADAL" clId="{D763A693-E372-4BAB-9682-AAC2EBB70FC0}" dt="2024-03-26T17:07:32.232" v="3216" actId="20577"/>
        <pc:sldMkLst>
          <pc:docMk/>
          <pc:sldMk cId="4113985936" sldId="339"/>
        </pc:sldMkLst>
        <pc:spChg chg="mod">
          <ac:chgData name="Li, William" userId="a4fcec36-8045-44e9-b21c-e0a17ba335ae" providerId="ADAL" clId="{D763A693-E372-4BAB-9682-AAC2EBB70FC0}" dt="2024-03-22T15:48:01.305" v="1" actId="20577"/>
          <ac:spMkLst>
            <pc:docMk/>
            <pc:sldMk cId="4113985936" sldId="339"/>
            <ac:spMk id="2" creationId="{1C156CBC-DA70-7741-BB3F-BCDBBE052F88}"/>
          </ac:spMkLst>
        </pc:spChg>
        <pc:spChg chg="mod">
          <ac:chgData name="Li, William" userId="a4fcec36-8045-44e9-b21c-e0a17ba335ae" providerId="ADAL" clId="{D763A693-E372-4BAB-9682-AAC2EBB70FC0}" dt="2024-03-25T13:23:59.160" v="162" actId="20577"/>
          <ac:spMkLst>
            <pc:docMk/>
            <pc:sldMk cId="4113985936" sldId="339"/>
            <ac:spMk id="3" creationId="{FDB0E14B-6889-F849-8A8C-D01D7C36038D}"/>
          </ac:spMkLst>
        </pc:spChg>
        <pc:spChg chg="mod">
          <ac:chgData name="Li, William" userId="a4fcec36-8045-44e9-b21c-e0a17ba335ae" providerId="ADAL" clId="{D763A693-E372-4BAB-9682-AAC2EBB70FC0}" dt="2024-03-26T17:01:47.171" v="3174" actId="20577"/>
          <ac:spMkLst>
            <pc:docMk/>
            <pc:sldMk cId="4113985936" sldId="339"/>
            <ac:spMk id="4" creationId="{BD0F4563-AB5E-1F4E-B28C-08AC1323034C}"/>
          </ac:spMkLst>
        </pc:spChg>
        <pc:spChg chg="add mod">
          <ac:chgData name="Li, William" userId="a4fcec36-8045-44e9-b21c-e0a17ba335ae" providerId="ADAL" clId="{D763A693-E372-4BAB-9682-AAC2EBB70FC0}" dt="2024-03-26T17:07:32.232" v="3216" actId="20577"/>
          <ac:spMkLst>
            <pc:docMk/>
            <pc:sldMk cId="4113985936" sldId="339"/>
            <ac:spMk id="5" creationId="{EB75A938-106E-2088-6DA5-03A422645FEF}"/>
          </ac:spMkLst>
        </pc:spChg>
      </pc:sldChg>
      <pc:sldChg chg="del">
        <pc:chgData name="Li, William" userId="a4fcec36-8045-44e9-b21c-e0a17ba335ae" providerId="ADAL" clId="{D763A693-E372-4BAB-9682-AAC2EBB70FC0}" dt="2024-03-25T18:36:03.042" v="2653" actId="47"/>
        <pc:sldMkLst>
          <pc:docMk/>
          <pc:sldMk cId="1561655091" sldId="340"/>
        </pc:sldMkLst>
      </pc:sldChg>
      <pc:sldChg chg="addSp delSp modSp new mod ord">
        <pc:chgData name="Li, William" userId="a4fcec36-8045-44e9-b21c-e0a17ba335ae" providerId="ADAL" clId="{D763A693-E372-4BAB-9682-AAC2EBB70FC0}" dt="2024-03-26T18:26:03.649" v="3260" actId="1076"/>
        <pc:sldMkLst>
          <pc:docMk/>
          <pc:sldMk cId="2779113637" sldId="341"/>
        </pc:sldMkLst>
        <pc:spChg chg="mod">
          <ac:chgData name="Li, William" userId="a4fcec36-8045-44e9-b21c-e0a17ba335ae" providerId="ADAL" clId="{D763A693-E372-4BAB-9682-AAC2EBB70FC0}" dt="2024-03-25T18:23:08.308" v="2342" actId="20577"/>
          <ac:spMkLst>
            <pc:docMk/>
            <pc:sldMk cId="2779113637" sldId="341"/>
            <ac:spMk id="2" creationId="{7046F791-9758-EC35-B6BF-6D54FADC00C8}"/>
          </ac:spMkLst>
        </pc:spChg>
        <pc:spChg chg="del">
          <ac:chgData name="Li, William" userId="a4fcec36-8045-44e9-b21c-e0a17ba335ae" providerId="ADAL" clId="{D763A693-E372-4BAB-9682-AAC2EBB70FC0}" dt="2024-03-25T18:22:31.831" v="2277" actId="478"/>
          <ac:spMkLst>
            <pc:docMk/>
            <pc:sldMk cId="2779113637" sldId="341"/>
            <ac:spMk id="3" creationId="{7C1AC4ED-9689-7D0A-FBC2-ED9C4EE88C32}"/>
          </ac:spMkLst>
        </pc:spChg>
        <pc:spChg chg="add mod">
          <ac:chgData name="Li, William" userId="a4fcec36-8045-44e9-b21c-e0a17ba335ae" providerId="ADAL" clId="{D763A693-E372-4BAB-9682-AAC2EBB70FC0}" dt="2024-03-26T18:25:22.088" v="3239" actId="1076"/>
          <ac:spMkLst>
            <pc:docMk/>
            <pc:sldMk cId="2779113637" sldId="341"/>
            <ac:spMk id="3" creationId="{D856DCD2-D7C7-B18A-8262-0CD3F5C517E3}"/>
          </ac:spMkLst>
        </pc:spChg>
        <pc:spChg chg="add mod">
          <ac:chgData name="Li, William" userId="a4fcec36-8045-44e9-b21c-e0a17ba335ae" providerId="ADAL" clId="{D763A693-E372-4BAB-9682-AAC2EBB70FC0}" dt="2024-03-26T14:10:20.335" v="3154" actId="1076"/>
          <ac:spMkLst>
            <pc:docMk/>
            <pc:sldMk cId="2779113637" sldId="341"/>
            <ac:spMk id="6" creationId="{2E1B04F6-6655-CB8A-41A4-8F82F07BA724}"/>
          </ac:spMkLst>
        </pc:spChg>
        <pc:spChg chg="add mod">
          <ac:chgData name="Li, William" userId="a4fcec36-8045-44e9-b21c-e0a17ba335ae" providerId="ADAL" clId="{D763A693-E372-4BAB-9682-AAC2EBB70FC0}" dt="2024-03-25T18:22:40.530" v="2282" actId="1076"/>
          <ac:spMkLst>
            <pc:docMk/>
            <pc:sldMk cId="2779113637" sldId="341"/>
            <ac:spMk id="7" creationId="{0C7E08F8-35E0-7BEE-BC46-79C391256C5A}"/>
          </ac:spMkLst>
        </pc:spChg>
        <pc:spChg chg="add mod">
          <ac:chgData name="Li, William" userId="a4fcec36-8045-44e9-b21c-e0a17ba335ae" providerId="ADAL" clId="{D763A693-E372-4BAB-9682-AAC2EBB70FC0}" dt="2024-03-25T18:22:37.344" v="2280" actId="1076"/>
          <ac:spMkLst>
            <pc:docMk/>
            <pc:sldMk cId="2779113637" sldId="341"/>
            <ac:spMk id="8" creationId="{254A9A30-80F3-B020-EE8C-85176FEB4620}"/>
          </ac:spMkLst>
        </pc:spChg>
        <pc:spChg chg="add mod">
          <ac:chgData name="Li, William" userId="a4fcec36-8045-44e9-b21c-e0a17ba335ae" providerId="ADAL" clId="{D763A693-E372-4BAB-9682-AAC2EBB70FC0}" dt="2024-03-25T18:22:35.847" v="2279" actId="1076"/>
          <ac:spMkLst>
            <pc:docMk/>
            <pc:sldMk cId="2779113637" sldId="341"/>
            <ac:spMk id="9" creationId="{AD5EA6D0-BD09-BEB5-8D9E-622BDCA21971}"/>
          </ac:spMkLst>
        </pc:spChg>
        <pc:spChg chg="mod">
          <ac:chgData name="Li, William" userId="a4fcec36-8045-44e9-b21c-e0a17ba335ae" providerId="ADAL" clId="{D763A693-E372-4BAB-9682-AAC2EBB70FC0}" dt="2024-03-26T14:10:06.778" v="3151"/>
          <ac:spMkLst>
            <pc:docMk/>
            <pc:sldMk cId="2779113637" sldId="341"/>
            <ac:spMk id="13" creationId="{9EB3B624-E6C3-E475-86AD-C8D42AB36CAB}"/>
          </ac:spMkLst>
        </pc:spChg>
        <pc:spChg chg="add mod">
          <ac:chgData name="Li, William" userId="a4fcec36-8045-44e9-b21c-e0a17ba335ae" providerId="ADAL" clId="{D763A693-E372-4BAB-9682-AAC2EBB70FC0}" dt="2024-03-26T18:24:47.284" v="3230" actId="207"/>
          <ac:spMkLst>
            <pc:docMk/>
            <pc:sldMk cId="2779113637" sldId="341"/>
            <ac:spMk id="14" creationId="{79E1C27E-D364-6CAC-8D04-835CD72A13D2}"/>
          </ac:spMkLst>
        </pc:spChg>
        <pc:spChg chg="add mod">
          <ac:chgData name="Li, William" userId="a4fcec36-8045-44e9-b21c-e0a17ba335ae" providerId="ADAL" clId="{D763A693-E372-4BAB-9682-AAC2EBB70FC0}" dt="2024-03-26T18:25:45.043" v="3251" actId="1036"/>
          <ac:spMkLst>
            <pc:docMk/>
            <pc:sldMk cId="2779113637" sldId="341"/>
            <ac:spMk id="15" creationId="{B53AFE34-DA5F-3B26-C285-BD6733D7A203}"/>
          </ac:spMkLst>
        </pc:spChg>
        <pc:spChg chg="add mod">
          <ac:chgData name="Li, William" userId="a4fcec36-8045-44e9-b21c-e0a17ba335ae" providerId="ADAL" clId="{D763A693-E372-4BAB-9682-AAC2EBB70FC0}" dt="2024-03-26T18:26:03.649" v="3260" actId="1076"/>
          <ac:spMkLst>
            <pc:docMk/>
            <pc:sldMk cId="2779113637" sldId="341"/>
            <ac:spMk id="16" creationId="{9B006F4E-C33D-CF86-1E41-C246880C79FD}"/>
          </ac:spMkLst>
        </pc:spChg>
        <pc:grpChg chg="add mod">
          <ac:chgData name="Li, William" userId="a4fcec36-8045-44e9-b21c-e0a17ba335ae" providerId="ADAL" clId="{D763A693-E372-4BAB-9682-AAC2EBB70FC0}" dt="2024-03-26T14:10:06.778" v="3151"/>
          <ac:grpSpMkLst>
            <pc:docMk/>
            <pc:sldMk cId="2779113637" sldId="341"/>
            <ac:grpSpMk id="11" creationId="{C3313C7A-C7C0-572E-E418-B279F1CAF28C}"/>
          </ac:grpSpMkLst>
        </pc:grpChg>
        <pc:picChg chg="add mod">
          <ac:chgData name="Li, William" userId="a4fcec36-8045-44e9-b21c-e0a17ba335ae" providerId="ADAL" clId="{D763A693-E372-4BAB-9682-AAC2EBB70FC0}" dt="2024-03-25T18:22:34.324" v="2278" actId="1076"/>
          <ac:picMkLst>
            <pc:docMk/>
            <pc:sldMk cId="2779113637" sldId="341"/>
            <ac:picMk id="5" creationId="{C033FF29-BF86-3AFF-9F4F-75ADF42ED32D}"/>
          </ac:picMkLst>
        </pc:picChg>
        <pc:picChg chg="add mod">
          <ac:chgData name="Li, William" userId="a4fcec36-8045-44e9-b21c-e0a17ba335ae" providerId="ADAL" clId="{D763A693-E372-4BAB-9682-AAC2EBB70FC0}" dt="2024-03-26T14:10:20.335" v="3154" actId="1076"/>
          <ac:picMkLst>
            <pc:docMk/>
            <pc:sldMk cId="2779113637" sldId="341"/>
            <ac:picMk id="10" creationId="{D516038B-E5B2-AE54-39E7-757269510017}"/>
          </ac:picMkLst>
        </pc:picChg>
        <pc:picChg chg="mod">
          <ac:chgData name="Li, William" userId="a4fcec36-8045-44e9-b21c-e0a17ba335ae" providerId="ADAL" clId="{D763A693-E372-4BAB-9682-AAC2EBB70FC0}" dt="2024-03-26T14:10:06.778" v="3151"/>
          <ac:picMkLst>
            <pc:docMk/>
            <pc:sldMk cId="2779113637" sldId="341"/>
            <ac:picMk id="12" creationId="{6D09A7DB-57C4-67FA-C93D-99AA91B3D969}"/>
          </ac:picMkLst>
        </pc:picChg>
      </pc:sldChg>
      <pc:sldChg chg="addSp delSp modSp new mod ord">
        <pc:chgData name="Li, William" userId="a4fcec36-8045-44e9-b21c-e0a17ba335ae" providerId="ADAL" clId="{D763A693-E372-4BAB-9682-AAC2EBB70FC0}" dt="2024-03-26T14:10:08.334" v="3152"/>
        <pc:sldMkLst>
          <pc:docMk/>
          <pc:sldMk cId="1544573940" sldId="342"/>
        </pc:sldMkLst>
        <pc:spChg chg="mod">
          <ac:chgData name="Li, William" userId="a4fcec36-8045-44e9-b21c-e0a17ba335ae" providerId="ADAL" clId="{D763A693-E372-4BAB-9682-AAC2EBB70FC0}" dt="2024-03-25T18:23:04.486" v="2338" actId="20577"/>
          <ac:spMkLst>
            <pc:docMk/>
            <pc:sldMk cId="1544573940" sldId="342"/>
            <ac:spMk id="2" creationId="{1752AF0D-DCBA-7B39-3DF4-E9607D62D977}"/>
          </ac:spMkLst>
        </pc:spChg>
        <pc:spChg chg="del">
          <ac:chgData name="Li, William" userId="a4fcec36-8045-44e9-b21c-e0a17ba335ae" providerId="ADAL" clId="{D763A693-E372-4BAB-9682-AAC2EBB70FC0}" dt="2024-03-25T18:22:51.130" v="2283"/>
          <ac:spMkLst>
            <pc:docMk/>
            <pc:sldMk cId="1544573940" sldId="342"/>
            <ac:spMk id="3" creationId="{DDEA1A12-ADE8-5984-9312-F76EE015B596}"/>
          </ac:spMkLst>
        </pc:spChg>
        <pc:spChg chg="add mod">
          <ac:chgData name="Li, William" userId="a4fcec36-8045-44e9-b21c-e0a17ba335ae" providerId="ADAL" clId="{D763A693-E372-4BAB-9682-AAC2EBB70FC0}" dt="2024-03-25T18:23:17.990" v="2345" actId="1076"/>
          <ac:spMkLst>
            <pc:docMk/>
            <pc:sldMk cId="1544573940" sldId="342"/>
            <ac:spMk id="6" creationId="{91B967FD-2212-646C-6076-685052D2DEB1}"/>
          </ac:spMkLst>
        </pc:spChg>
        <pc:spChg chg="mod">
          <ac:chgData name="Li, William" userId="a4fcec36-8045-44e9-b21c-e0a17ba335ae" providerId="ADAL" clId="{D763A693-E372-4BAB-9682-AAC2EBB70FC0}" dt="2024-03-26T14:10:08.334" v="3152"/>
          <ac:spMkLst>
            <pc:docMk/>
            <pc:sldMk cId="1544573940" sldId="342"/>
            <ac:spMk id="9" creationId="{0DC1C541-410B-E48A-D8A5-3A8E5C0E2B89}"/>
          </ac:spMkLst>
        </pc:spChg>
        <pc:grpChg chg="add mod">
          <ac:chgData name="Li, William" userId="a4fcec36-8045-44e9-b21c-e0a17ba335ae" providerId="ADAL" clId="{D763A693-E372-4BAB-9682-AAC2EBB70FC0}" dt="2024-03-26T14:10:08.334" v="3152"/>
          <ac:grpSpMkLst>
            <pc:docMk/>
            <pc:sldMk cId="1544573940" sldId="342"/>
            <ac:grpSpMk id="7" creationId="{BF127E5D-4316-E657-A793-35312469BA30}"/>
          </ac:grpSpMkLst>
        </pc:grpChg>
        <pc:picChg chg="add mod">
          <ac:chgData name="Li, William" userId="a4fcec36-8045-44e9-b21c-e0a17ba335ae" providerId="ADAL" clId="{D763A693-E372-4BAB-9682-AAC2EBB70FC0}" dt="2024-03-25T18:23:14.985" v="2344" actId="1076"/>
          <ac:picMkLst>
            <pc:docMk/>
            <pc:sldMk cId="1544573940" sldId="342"/>
            <ac:picMk id="5" creationId="{BC30BB6D-FAF1-48FA-7CB3-100EFD4868B4}"/>
          </ac:picMkLst>
        </pc:picChg>
        <pc:picChg chg="mod">
          <ac:chgData name="Li, William" userId="a4fcec36-8045-44e9-b21c-e0a17ba335ae" providerId="ADAL" clId="{D763A693-E372-4BAB-9682-AAC2EBB70FC0}" dt="2024-03-26T14:10:08.334" v="3152"/>
          <ac:picMkLst>
            <pc:docMk/>
            <pc:sldMk cId="1544573940" sldId="342"/>
            <ac:picMk id="8" creationId="{6D9CF651-B4B2-52B5-E84D-393E80F999C4}"/>
          </ac:picMkLst>
        </pc:picChg>
      </pc:sldChg>
      <pc:sldChg chg="addSp modSp add del mod">
        <pc:chgData name="Li, William" userId="a4fcec36-8045-44e9-b21c-e0a17ba335ae" providerId="ADAL" clId="{D763A693-E372-4BAB-9682-AAC2EBB70FC0}" dt="2024-03-25T17:42:49.355" v="598" actId="47"/>
        <pc:sldMkLst>
          <pc:docMk/>
          <pc:sldMk cId="3863252787" sldId="343"/>
        </pc:sldMkLst>
        <pc:spChg chg="add mod">
          <ac:chgData name="Li, William" userId="a4fcec36-8045-44e9-b21c-e0a17ba335ae" providerId="ADAL" clId="{D763A693-E372-4BAB-9682-AAC2EBB70FC0}" dt="2024-03-25T13:26:50.644" v="178" actId="1076"/>
          <ac:spMkLst>
            <pc:docMk/>
            <pc:sldMk cId="3863252787" sldId="343"/>
            <ac:spMk id="5" creationId="{1F1591BB-F039-D3CF-E19A-9640B630219B}"/>
          </ac:spMkLst>
        </pc:spChg>
        <pc:spChg chg="add mod">
          <ac:chgData name="Li, William" userId="a4fcec36-8045-44e9-b21c-e0a17ba335ae" providerId="ADAL" clId="{D763A693-E372-4BAB-9682-AAC2EBB70FC0}" dt="2024-03-25T13:26:54.005" v="180" actId="1076"/>
          <ac:spMkLst>
            <pc:docMk/>
            <pc:sldMk cId="3863252787" sldId="343"/>
            <ac:spMk id="6" creationId="{4971D094-3B11-630D-B8AC-9E9791CE35E1}"/>
          </ac:spMkLst>
        </pc:spChg>
        <pc:spChg chg="mod">
          <ac:chgData name="Li, William" userId="a4fcec36-8045-44e9-b21c-e0a17ba335ae" providerId="ADAL" clId="{D763A693-E372-4BAB-9682-AAC2EBB70FC0}" dt="2024-03-25T13:26:39.516" v="169" actId="1076"/>
          <ac:spMkLst>
            <pc:docMk/>
            <pc:sldMk cId="3863252787" sldId="343"/>
            <ac:spMk id="38" creationId="{005365D5-436E-3451-E4C6-F0CF7F42445A}"/>
          </ac:spMkLst>
        </pc:spChg>
      </pc:sldChg>
      <pc:sldChg chg="addSp modSp new mod">
        <pc:chgData name="Li, William" userId="a4fcec36-8045-44e9-b21c-e0a17ba335ae" providerId="ADAL" clId="{D763A693-E372-4BAB-9682-AAC2EBB70FC0}" dt="2024-03-26T14:11:14.482" v="3168" actId="1076"/>
        <pc:sldMkLst>
          <pc:docMk/>
          <pc:sldMk cId="179274761" sldId="344"/>
        </pc:sldMkLst>
        <pc:spChg chg="mod">
          <ac:chgData name="Li, William" userId="a4fcec36-8045-44e9-b21c-e0a17ba335ae" providerId="ADAL" clId="{D763A693-E372-4BAB-9682-AAC2EBB70FC0}" dt="2024-03-25T17:36:52.318" v="270" actId="20577"/>
          <ac:spMkLst>
            <pc:docMk/>
            <pc:sldMk cId="179274761" sldId="344"/>
            <ac:spMk id="2" creationId="{DA1BDD21-7283-3586-B1E2-F6F0AF8EE35E}"/>
          </ac:spMkLst>
        </pc:spChg>
        <pc:spChg chg="mod">
          <ac:chgData name="Li, William" userId="a4fcec36-8045-44e9-b21c-e0a17ba335ae" providerId="ADAL" clId="{D763A693-E372-4BAB-9682-AAC2EBB70FC0}" dt="2024-03-25T17:42:42.409" v="595" actId="20577"/>
          <ac:spMkLst>
            <pc:docMk/>
            <pc:sldMk cId="179274761" sldId="344"/>
            <ac:spMk id="3" creationId="{F392D366-CDB0-09FF-A20A-74ADB988F4CC}"/>
          </ac:spMkLst>
        </pc:spChg>
        <pc:spChg chg="add mod">
          <ac:chgData name="Li, William" userId="a4fcec36-8045-44e9-b21c-e0a17ba335ae" providerId="ADAL" clId="{D763A693-E372-4BAB-9682-AAC2EBB70FC0}" dt="2024-03-26T14:11:14.482" v="3168" actId="1076"/>
          <ac:spMkLst>
            <pc:docMk/>
            <pc:sldMk cId="179274761" sldId="344"/>
            <ac:spMk id="6" creationId="{3CC2F42E-173E-F981-B4EE-52A095E7FF89}"/>
          </ac:spMkLst>
        </pc:spChg>
        <pc:spChg chg="mod">
          <ac:chgData name="Li, William" userId="a4fcec36-8045-44e9-b21c-e0a17ba335ae" providerId="ADAL" clId="{D763A693-E372-4BAB-9682-AAC2EBB70FC0}" dt="2024-03-26T14:09:53.881" v="3145"/>
          <ac:spMkLst>
            <pc:docMk/>
            <pc:sldMk cId="179274761" sldId="344"/>
            <ac:spMk id="9" creationId="{4A8FA9CA-E062-F1F1-FEA0-C091FB2D0449}"/>
          </ac:spMkLst>
        </pc:spChg>
        <pc:grpChg chg="add mod">
          <ac:chgData name="Li, William" userId="a4fcec36-8045-44e9-b21c-e0a17ba335ae" providerId="ADAL" clId="{D763A693-E372-4BAB-9682-AAC2EBB70FC0}" dt="2024-03-26T14:09:53.881" v="3145"/>
          <ac:grpSpMkLst>
            <pc:docMk/>
            <pc:sldMk cId="179274761" sldId="344"/>
            <ac:grpSpMk id="7" creationId="{963CC542-2F7D-BF32-CA1A-A177E6A159FA}"/>
          </ac:grpSpMkLst>
        </pc:grpChg>
        <pc:picChg chg="add mod">
          <ac:chgData name="Li, William" userId="a4fcec36-8045-44e9-b21c-e0a17ba335ae" providerId="ADAL" clId="{D763A693-E372-4BAB-9682-AAC2EBB70FC0}" dt="2024-03-26T14:11:12.720" v="3167" actId="1076"/>
          <ac:picMkLst>
            <pc:docMk/>
            <pc:sldMk cId="179274761" sldId="344"/>
            <ac:picMk id="5" creationId="{45A85F65-1089-321A-D6C0-CD197CBEA42B}"/>
          </ac:picMkLst>
        </pc:picChg>
        <pc:picChg chg="mod">
          <ac:chgData name="Li, William" userId="a4fcec36-8045-44e9-b21c-e0a17ba335ae" providerId="ADAL" clId="{D763A693-E372-4BAB-9682-AAC2EBB70FC0}" dt="2024-03-26T14:09:53.881" v="3145"/>
          <ac:picMkLst>
            <pc:docMk/>
            <pc:sldMk cId="179274761" sldId="344"/>
            <ac:picMk id="8" creationId="{6F14072F-6B09-3B6E-688C-70EE89DB6FDD}"/>
          </ac:picMkLst>
        </pc:picChg>
      </pc:sldChg>
      <pc:sldChg chg="addSp modSp new mod">
        <pc:chgData name="Li, William" userId="a4fcec36-8045-44e9-b21c-e0a17ba335ae" providerId="ADAL" clId="{D763A693-E372-4BAB-9682-AAC2EBB70FC0}" dt="2024-03-26T14:10:58.801" v="3164" actId="1076"/>
        <pc:sldMkLst>
          <pc:docMk/>
          <pc:sldMk cId="1879593184" sldId="345"/>
        </pc:sldMkLst>
        <pc:spChg chg="mod">
          <ac:chgData name="Li, William" userId="a4fcec36-8045-44e9-b21c-e0a17ba335ae" providerId="ADAL" clId="{D763A693-E372-4BAB-9682-AAC2EBB70FC0}" dt="2024-03-25T17:46:29.417" v="660" actId="20577"/>
          <ac:spMkLst>
            <pc:docMk/>
            <pc:sldMk cId="1879593184" sldId="345"/>
            <ac:spMk id="2" creationId="{A84C3744-BB09-774C-B5FE-F4951588B931}"/>
          </ac:spMkLst>
        </pc:spChg>
        <pc:spChg chg="mod">
          <ac:chgData name="Li, William" userId="a4fcec36-8045-44e9-b21c-e0a17ba335ae" providerId="ADAL" clId="{D763A693-E372-4BAB-9682-AAC2EBB70FC0}" dt="2024-03-25T17:49:25.005" v="929" actId="20577"/>
          <ac:spMkLst>
            <pc:docMk/>
            <pc:sldMk cId="1879593184" sldId="345"/>
            <ac:spMk id="3" creationId="{8CF8A7E1-E0CF-52B2-D3BF-E56EE837CE48}"/>
          </ac:spMkLst>
        </pc:spChg>
        <pc:spChg chg="add mod">
          <ac:chgData name="Li, William" userId="a4fcec36-8045-44e9-b21c-e0a17ba335ae" providerId="ADAL" clId="{D763A693-E372-4BAB-9682-AAC2EBB70FC0}" dt="2024-03-26T14:10:55.033" v="3162" actId="1076"/>
          <ac:spMkLst>
            <pc:docMk/>
            <pc:sldMk cId="1879593184" sldId="345"/>
            <ac:spMk id="6" creationId="{E2DC8E34-8C8C-87ED-EAF3-8147FF1F8A79}"/>
          </ac:spMkLst>
        </pc:spChg>
        <pc:spChg chg="add mod">
          <ac:chgData name="Li, William" userId="a4fcec36-8045-44e9-b21c-e0a17ba335ae" providerId="ADAL" clId="{D763A693-E372-4BAB-9682-AAC2EBB70FC0}" dt="2024-03-26T14:10:58.801" v="3164" actId="1076"/>
          <ac:spMkLst>
            <pc:docMk/>
            <pc:sldMk cId="1879593184" sldId="345"/>
            <ac:spMk id="7" creationId="{49B43BF5-7B4B-A924-EF11-27814641333F}"/>
          </ac:spMkLst>
        </pc:spChg>
        <pc:spChg chg="add mod">
          <ac:chgData name="Li, William" userId="a4fcec36-8045-44e9-b21c-e0a17ba335ae" providerId="ADAL" clId="{D763A693-E372-4BAB-9682-AAC2EBB70FC0}" dt="2024-03-26T14:10:52.167" v="3161" actId="1076"/>
          <ac:spMkLst>
            <pc:docMk/>
            <pc:sldMk cId="1879593184" sldId="345"/>
            <ac:spMk id="10" creationId="{A3ABC801-19A9-1BFD-4498-8DAFF4F23B16}"/>
          </ac:spMkLst>
        </pc:spChg>
        <pc:spChg chg="add mod">
          <ac:chgData name="Li, William" userId="a4fcec36-8045-44e9-b21c-e0a17ba335ae" providerId="ADAL" clId="{D763A693-E372-4BAB-9682-AAC2EBB70FC0}" dt="2024-03-26T14:10:56.950" v="3163" actId="1076"/>
          <ac:spMkLst>
            <pc:docMk/>
            <pc:sldMk cId="1879593184" sldId="345"/>
            <ac:spMk id="11" creationId="{8CEDDB18-09CF-B9E1-9BBF-D7F119EA42A3}"/>
          </ac:spMkLst>
        </pc:spChg>
        <pc:spChg chg="mod">
          <ac:chgData name="Li, William" userId="a4fcec36-8045-44e9-b21c-e0a17ba335ae" providerId="ADAL" clId="{D763A693-E372-4BAB-9682-AAC2EBB70FC0}" dt="2024-03-26T14:09:57.312" v="3146"/>
          <ac:spMkLst>
            <pc:docMk/>
            <pc:sldMk cId="1879593184" sldId="345"/>
            <ac:spMk id="14" creationId="{CAAED322-C5F0-8A04-5640-207715A46C94}"/>
          </ac:spMkLst>
        </pc:spChg>
        <pc:grpChg chg="add mod">
          <ac:chgData name="Li, William" userId="a4fcec36-8045-44e9-b21c-e0a17ba335ae" providerId="ADAL" clId="{D763A693-E372-4BAB-9682-AAC2EBB70FC0}" dt="2024-03-26T14:09:57.312" v="3146"/>
          <ac:grpSpMkLst>
            <pc:docMk/>
            <pc:sldMk cId="1879593184" sldId="345"/>
            <ac:grpSpMk id="12" creationId="{79D6980F-1162-DCF3-E04A-0478FB57F38B}"/>
          </ac:grpSpMkLst>
        </pc:grpChg>
        <pc:picChg chg="add mod">
          <ac:chgData name="Li, William" userId="a4fcec36-8045-44e9-b21c-e0a17ba335ae" providerId="ADAL" clId="{D763A693-E372-4BAB-9682-AAC2EBB70FC0}" dt="2024-03-26T14:10:50.418" v="3160" actId="1076"/>
          <ac:picMkLst>
            <pc:docMk/>
            <pc:sldMk cId="1879593184" sldId="345"/>
            <ac:picMk id="5" creationId="{487057C4-6A83-09B6-04FB-E26D11CE31D9}"/>
          </ac:picMkLst>
        </pc:picChg>
        <pc:picChg chg="add mod">
          <ac:chgData name="Li, William" userId="a4fcec36-8045-44e9-b21c-e0a17ba335ae" providerId="ADAL" clId="{D763A693-E372-4BAB-9682-AAC2EBB70FC0}" dt="2024-03-26T14:10:46.364" v="3159" actId="1076"/>
          <ac:picMkLst>
            <pc:docMk/>
            <pc:sldMk cId="1879593184" sldId="345"/>
            <ac:picMk id="9" creationId="{5EA176C5-5A70-E15C-2448-9031551911BC}"/>
          </ac:picMkLst>
        </pc:picChg>
        <pc:picChg chg="mod">
          <ac:chgData name="Li, William" userId="a4fcec36-8045-44e9-b21c-e0a17ba335ae" providerId="ADAL" clId="{D763A693-E372-4BAB-9682-AAC2EBB70FC0}" dt="2024-03-26T14:09:57.312" v="3146"/>
          <ac:picMkLst>
            <pc:docMk/>
            <pc:sldMk cId="1879593184" sldId="345"/>
            <ac:picMk id="13" creationId="{A973C61E-B139-4466-6128-D7E9264171DF}"/>
          </ac:picMkLst>
        </pc:picChg>
        <pc:cxnChg chg="add mod">
          <ac:chgData name="Li, William" userId="a4fcec36-8045-44e9-b21c-e0a17ba335ae" providerId="ADAL" clId="{D763A693-E372-4BAB-9682-AAC2EBB70FC0}" dt="2024-03-25T17:49:32.502" v="931" actId="1076"/>
          <ac:cxnSpMkLst>
            <pc:docMk/>
            <pc:sldMk cId="1879593184" sldId="345"/>
            <ac:cxnSpMk id="8" creationId="{954375DD-C694-C7FB-48AE-73B2DB14027A}"/>
          </ac:cxnSpMkLst>
        </pc:cxnChg>
      </pc:sldChg>
      <pc:sldChg chg="addSp delSp modSp new mod ord">
        <pc:chgData name="Li, William" userId="a4fcec36-8045-44e9-b21c-e0a17ba335ae" providerId="ADAL" clId="{D763A693-E372-4BAB-9682-AAC2EBB70FC0}" dt="2024-03-26T18:30:05.729" v="3376" actId="1076"/>
        <pc:sldMkLst>
          <pc:docMk/>
          <pc:sldMk cId="878764234" sldId="346"/>
        </pc:sldMkLst>
        <pc:spChg chg="mod">
          <ac:chgData name="Li, William" userId="a4fcec36-8045-44e9-b21c-e0a17ba335ae" providerId="ADAL" clId="{D763A693-E372-4BAB-9682-AAC2EBB70FC0}" dt="2024-03-25T17:53:50.521" v="979" actId="20577"/>
          <ac:spMkLst>
            <pc:docMk/>
            <pc:sldMk cId="878764234" sldId="346"/>
            <ac:spMk id="2" creationId="{9252CACD-E8E5-6DC2-6806-E8DD894129C0}"/>
          </ac:spMkLst>
        </pc:spChg>
        <pc:spChg chg="del">
          <ac:chgData name="Li, William" userId="a4fcec36-8045-44e9-b21c-e0a17ba335ae" providerId="ADAL" clId="{D763A693-E372-4BAB-9682-AAC2EBB70FC0}" dt="2024-03-25T17:53:41.891" v="953"/>
          <ac:spMkLst>
            <pc:docMk/>
            <pc:sldMk cId="878764234" sldId="346"/>
            <ac:spMk id="3" creationId="{076B56C2-15D4-A382-98CB-4EA0F68387AC}"/>
          </ac:spMkLst>
        </pc:spChg>
        <pc:spChg chg="add mod">
          <ac:chgData name="Li, William" userId="a4fcec36-8045-44e9-b21c-e0a17ba335ae" providerId="ADAL" clId="{D763A693-E372-4BAB-9682-AAC2EBB70FC0}" dt="2024-03-26T18:27:00.160" v="3266" actId="207"/>
          <ac:spMkLst>
            <pc:docMk/>
            <pc:sldMk cId="878764234" sldId="346"/>
            <ac:spMk id="3" creationId="{CFBAECBE-94A8-D6E1-2CE9-14FBD00D270A}"/>
          </ac:spMkLst>
        </pc:spChg>
        <pc:spChg chg="add mod">
          <ac:chgData name="Li, William" userId="a4fcec36-8045-44e9-b21c-e0a17ba335ae" providerId="ADAL" clId="{D763A693-E372-4BAB-9682-AAC2EBB70FC0}" dt="2024-03-26T14:10:37.040" v="3157" actId="1076"/>
          <ac:spMkLst>
            <pc:docMk/>
            <pc:sldMk cId="878764234" sldId="346"/>
            <ac:spMk id="6" creationId="{607317D4-04BB-9DE5-34E7-2CAF08E4D646}"/>
          </ac:spMkLst>
        </pc:spChg>
        <pc:spChg chg="mod">
          <ac:chgData name="Li, William" userId="a4fcec36-8045-44e9-b21c-e0a17ba335ae" providerId="ADAL" clId="{D763A693-E372-4BAB-9682-AAC2EBB70FC0}" dt="2024-03-26T14:09:59.176" v="3147"/>
          <ac:spMkLst>
            <pc:docMk/>
            <pc:sldMk cId="878764234" sldId="346"/>
            <ac:spMk id="9" creationId="{CBF70DB1-E1A1-FEFF-7D41-27F07ECFF992}"/>
          </ac:spMkLst>
        </pc:spChg>
        <pc:spChg chg="add mod">
          <ac:chgData name="Li, William" userId="a4fcec36-8045-44e9-b21c-e0a17ba335ae" providerId="ADAL" clId="{D763A693-E372-4BAB-9682-AAC2EBB70FC0}" dt="2024-03-26T18:27:15.562" v="3270" actId="14100"/>
          <ac:spMkLst>
            <pc:docMk/>
            <pc:sldMk cId="878764234" sldId="346"/>
            <ac:spMk id="10" creationId="{731EA518-AA77-C16C-EFD7-3D589D071832}"/>
          </ac:spMkLst>
        </pc:spChg>
        <pc:spChg chg="add mod">
          <ac:chgData name="Li, William" userId="a4fcec36-8045-44e9-b21c-e0a17ba335ae" providerId="ADAL" clId="{D763A693-E372-4BAB-9682-AAC2EBB70FC0}" dt="2024-03-26T18:27:35.640" v="3276" actId="14100"/>
          <ac:spMkLst>
            <pc:docMk/>
            <pc:sldMk cId="878764234" sldId="346"/>
            <ac:spMk id="11" creationId="{5CC05434-9EF2-6A3B-8BBD-83970EA8C40C}"/>
          </ac:spMkLst>
        </pc:spChg>
        <pc:spChg chg="add mod">
          <ac:chgData name="Li, William" userId="a4fcec36-8045-44e9-b21c-e0a17ba335ae" providerId="ADAL" clId="{D763A693-E372-4BAB-9682-AAC2EBB70FC0}" dt="2024-03-26T18:29:46.137" v="3358" actId="1038"/>
          <ac:spMkLst>
            <pc:docMk/>
            <pc:sldMk cId="878764234" sldId="346"/>
            <ac:spMk id="12" creationId="{0D3478A9-F753-7216-20DD-70FFFDE4A116}"/>
          </ac:spMkLst>
        </pc:spChg>
        <pc:spChg chg="add del mod">
          <ac:chgData name="Li, William" userId="a4fcec36-8045-44e9-b21c-e0a17ba335ae" providerId="ADAL" clId="{D763A693-E372-4BAB-9682-AAC2EBB70FC0}" dt="2024-03-26T18:27:56.209" v="3283" actId="478"/>
          <ac:spMkLst>
            <pc:docMk/>
            <pc:sldMk cId="878764234" sldId="346"/>
            <ac:spMk id="13" creationId="{25659926-8175-F614-6C56-32DC9ECACA7D}"/>
          </ac:spMkLst>
        </pc:spChg>
        <pc:spChg chg="add mod">
          <ac:chgData name="Li, William" userId="a4fcec36-8045-44e9-b21c-e0a17ba335ae" providerId="ADAL" clId="{D763A693-E372-4BAB-9682-AAC2EBB70FC0}" dt="2024-03-26T18:28:28.736" v="3313" actId="1076"/>
          <ac:spMkLst>
            <pc:docMk/>
            <pc:sldMk cId="878764234" sldId="346"/>
            <ac:spMk id="14" creationId="{DBE880A2-832F-AB3C-74E5-21E775A8CB16}"/>
          </ac:spMkLst>
        </pc:spChg>
        <pc:spChg chg="add mod">
          <ac:chgData name="Li, William" userId="a4fcec36-8045-44e9-b21c-e0a17ba335ae" providerId="ADAL" clId="{D763A693-E372-4BAB-9682-AAC2EBB70FC0}" dt="2024-03-26T18:29:00.780" v="3338" actId="1076"/>
          <ac:spMkLst>
            <pc:docMk/>
            <pc:sldMk cId="878764234" sldId="346"/>
            <ac:spMk id="15" creationId="{5288208E-C677-3680-5967-DF49E633D992}"/>
          </ac:spMkLst>
        </pc:spChg>
        <pc:spChg chg="add mod">
          <ac:chgData name="Li, William" userId="a4fcec36-8045-44e9-b21c-e0a17ba335ae" providerId="ADAL" clId="{D763A693-E372-4BAB-9682-AAC2EBB70FC0}" dt="2024-03-26T18:29:50.744" v="3362" actId="1038"/>
          <ac:spMkLst>
            <pc:docMk/>
            <pc:sldMk cId="878764234" sldId="346"/>
            <ac:spMk id="16" creationId="{9A56625D-050B-E7A3-FB5C-2768D08FC77C}"/>
          </ac:spMkLst>
        </pc:spChg>
        <pc:spChg chg="add mod">
          <ac:chgData name="Li, William" userId="a4fcec36-8045-44e9-b21c-e0a17ba335ae" providerId="ADAL" clId="{D763A693-E372-4BAB-9682-AAC2EBB70FC0}" dt="2024-03-26T18:30:05.729" v="3376" actId="1076"/>
          <ac:spMkLst>
            <pc:docMk/>
            <pc:sldMk cId="878764234" sldId="346"/>
            <ac:spMk id="17" creationId="{99E4569C-1129-2593-9310-BAEADC20C849}"/>
          </ac:spMkLst>
        </pc:spChg>
        <pc:grpChg chg="add mod">
          <ac:chgData name="Li, William" userId="a4fcec36-8045-44e9-b21c-e0a17ba335ae" providerId="ADAL" clId="{D763A693-E372-4BAB-9682-AAC2EBB70FC0}" dt="2024-03-26T14:09:59.176" v="3147"/>
          <ac:grpSpMkLst>
            <pc:docMk/>
            <pc:sldMk cId="878764234" sldId="346"/>
            <ac:grpSpMk id="7" creationId="{BCB59423-9AC5-5467-BCF3-C6F43DA56FB8}"/>
          </ac:grpSpMkLst>
        </pc:grpChg>
        <pc:picChg chg="add mod">
          <ac:chgData name="Li, William" userId="a4fcec36-8045-44e9-b21c-e0a17ba335ae" providerId="ADAL" clId="{D763A693-E372-4BAB-9682-AAC2EBB70FC0}" dt="2024-03-26T14:10:32.435" v="3156" actId="1076"/>
          <ac:picMkLst>
            <pc:docMk/>
            <pc:sldMk cId="878764234" sldId="346"/>
            <ac:picMk id="5" creationId="{724E872C-576C-D3C1-6ABF-DE8F1E537579}"/>
          </ac:picMkLst>
        </pc:picChg>
        <pc:picChg chg="mod">
          <ac:chgData name="Li, William" userId="a4fcec36-8045-44e9-b21c-e0a17ba335ae" providerId="ADAL" clId="{D763A693-E372-4BAB-9682-AAC2EBB70FC0}" dt="2024-03-26T14:09:59.176" v="3147"/>
          <ac:picMkLst>
            <pc:docMk/>
            <pc:sldMk cId="878764234" sldId="346"/>
            <ac:picMk id="8" creationId="{0DEDF8EC-6490-C5F6-EE15-5630239582BD}"/>
          </ac:picMkLst>
        </pc:picChg>
      </pc:sldChg>
      <pc:sldChg chg="addSp delSp modSp new mod">
        <pc:chgData name="Li, William" userId="a4fcec36-8045-44e9-b21c-e0a17ba335ae" providerId="ADAL" clId="{D763A693-E372-4BAB-9682-AAC2EBB70FC0}" dt="2024-03-26T14:10:01.052" v="3148"/>
        <pc:sldMkLst>
          <pc:docMk/>
          <pc:sldMk cId="1515212091" sldId="347"/>
        </pc:sldMkLst>
        <pc:spChg chg="mod">
          <ac:chgData name="Li, William" userId="a4fcec36-8045-44e9-b21c-e0a17ba335ae" providerId="ADAL" clId="{D763A693-E372-4BAB-9682-AAC2EBB70FC0}" dt="2024-03-25T17:57:05.623" v="1003" actId="20577"/>
          <ac:spMkLst>
            <pc:docMk/>
            <pc:sldMk cId="1515212091" sldId="347"/>
            <ac:spMk id="2" creationId="{AA640F4C-F58E-F9F6-9D49-88B088355788}"/>
          </ac:spMkLst>
        </pc:spChg>
        <pc:spChg chg="del">
          <ac:chgData name="Li, William" userId="a4fcec36-8045-44e9-b21c-e0a17ba335ae" providerId="ADAL" clId="{D763A693-E372-4BAB-9682-AAC2EBB70FC0}" dt="2024-03-25T17:57:15.890" v="1004"/>
          <ac:spMkLst>
            <pc:docMk/>
            <pc:sldMk cId="1515212091" sldId="347"/>
            <ac:spMk id="3" creationId="{6ECA2CB9-8EB2-600D-91EE-0502E281542C}"/>
          </ac:spMkLst>
        </pc:spChg>
        <pc:spChg chg="add mod">
          <ac:chgData name="Li, William" userId="a4fcec36-8045-44e9-b21c-e0a17ba335ae" providerId="ADAL" clId="{D763A693-E372-4BAB-9682-AAC2EBB70FC0}" dt="2024-03-25T18:06:55.193" v="1595" actId="20577"/>
          <ac:spMkLst>
            <pc:docMk/>
            <pc:sldMk cId="1515212091" sldId="347"/>
            <ac:spMk id="6" creationId="{A59E5A4A-4551-D475-8AE2-001C228F3F2F}"/>
          </ac:spMkLst>
        </pc:spChg>
        <pc:spChg chg="add mod">
          <ac:chgData name="Li, William" userId="a4fcec36-8045-44e9-b21c-e0a17ba335ae" providerId="ADAL" clId="{D763A693-E372-4BAB-9682-AAC2EBB70FC0}" dt="2024-03-25T18:09:19.257" v="1728" actId="20577"/>
          <ac:spMkLst>
            <pc:docMk/>
            <pc:sldMk cId="1515212091" sldId="347"/>
            <ac:spMk id="7" creationId="{F029081C-0800-6D0E-726A-32E3920D61A2}"/>
          </ac:spMkLst>
        </pc:spChg>
        <pc:spChg chg="mod">
          <ac:chgData name="Li, William" userId="a4fcec36-8045-44e9-b21c-e0a17ba335ae" providerId="ADAL" clId="{D763A693-E372-4BAB-9682-AAC2EBB70FC0}" dt="2024-03-26T14:10:01.052" v="3148"/>
          <ac:spMkLst>
            <pc:docMk/>
            <pc:sldMk cId="1515212091" sldId="347"/>
            <ac:spMk id="10" creationId="{27D87FA6-F966-4F58-5A0D-0165E4619AD2}"/>
          </ac:spMkLst>
        </pc:spChg>
        <pc:grpChg chg="add mod">
          <ac:chgData name="Li, William" userId="a4fcec36-8045-44e9-b21c-e0a17ba335ae" providerId="ADAL" clId="{D763A693-E372-4BAB-9682-AAC2EBB70FC0}" dt="2024-03-26T14:10:01.052" v="3148"/>
          <ac:grpSpMkLst>
            <pc:docMk/>
            <pc:sldMk cId="1515212091" sldId="347"/>
            <ac:grpSpMk id="8" creationId="{2A0FAD28-DEF4-B4FF-4556-A45C5967B642}"/>
          </ac:grpSpMkLst>
        </pc:grpChg>
        <pc:picChg chg="add mod">
          <ac:chgData name="Li, William" userId="a4fcec36-8045-44e9-b21c-e0a17ba335ae" providerId="ADAL" clId="{D763A693-E372-4BAB-9682-AAC2EBB70FC0}" dt="2024-03-25T17:57:44.715" v="1035" actId="1076"/>
          <ac:picMkLst>
            <pc:docMk/>
            <pc:sldMk cId="1515212091" sldId="347"/>
            <ac:picMk id="5" creationId="{5060706B-64FC-C436-110E-AE4D0AC4434C}"/>
          </ac:picMkLst>
        </pc:picChg>
        <pc:picChg chg="mod">
          <ac:chgData name="Li, William" userId="a4fcec36-8045-44e9-b21c-e0a17ba335ae" providerId="ADAL" clId="{D763A693-E372-4BAB-9682-AAC2EBB70FC0}" dt="2024-03-26T14:10:01.052" v="3148"/>
          <ac:picMkLst>
            <pc:docMk/>
            <pc:sldMk cId="1515212091" sldId="347"/>
            <ac:picMk id="9" creationId="{E9B31477-FCA7-471C-7832-C1B5EC242335}"/>
          </ac:picMkLst>
        </pc:picChg>
      </pc:sldChg>
      <pc:sldChg chg="addSp delSp modSp new mod">
        <pc:chgData name="Li, William" userId="a4fcec36-8045-44e9-b21c-e0a17ba335ae" providerId="ADAL" clId="{D763A693-E372-4BAB-9682-AAC2EBB70FC0}" dt="2024-03-26T14:10:02.642" v="3149"/>
        <pc:sldMkLst>
          <pc:docMk/>
          <pc:sldMk cId="2602062343" sldId="348"/>
        </pc:sldMkLst>
        <pc:spChg chg="mod">
          <ac:chgData name="Li, William" userId="a4fcec36-8045-44e9-b21c-e0a17ba335ae" providerId="ADAL" clId="{D763A693-E372-4BAB-9682-AAC2EBB70FC0}" dt="2024-03-25T18:07:08.161" v="1621" actId="20577"/>
          <ac:spMkLst>
            <pc:docMk/>
            <pc:sldMk cId="2602062343" sldId="348"/>
            <ac:spMk id="2" creationId="{8E04536B-25D8-45E5-28B4-1913B0F479F4}"/>
          </ac:spMkLst>
        </pc:spChg>
        <pc:spChg chg="mod">
          <ac:chgData name="Li, William" userId="a4fcec36-8045-44e9-b21c-e0a17ba335ae" providerId="ADAL" clId="{D763A693-E372-4BAB-9682-AAC2EBB70FC0}" dt="2024-03-25T18:20:29.259" v="2204" actId="20577"/>
          <ac:spMkLst>
            <pc:docMk/>
            <pc:sldMk cId="2602062343" sldId="348"/>
            <ac:spMk id="3" creationId="{FC6A1B8F-5871-BF5B-0E79-41B94AC3E1C1}"/>
          </ac:spMkLst>
        </pc:spChg>
        <pc:spChg chg="mod">
          <ac:chgData name="Li, William" userId="a4fcec36-8045-44e9-b21c-e0a17ba335ae" providerId="ADAL" clId="{D763A693-E372-4BAB-9682-AAC2EBB70FC0}" dt="2024-03-26T14:10:02.642" v="3149"/>
          <ac:spMkLst>
            <pc:docMk/>
            <pc:sldMk cId="2602062343" sldId="348"/>
            <ac:spMk id="11" creationId="{54DE0FF0-9E02-CD42-AD8E-C34EF0F89650}"/>
          </ac:spMkLst>
        </pc:spChg>
        <pc:grpChg chg="add mod">
          <ac:chgData name="Li, William" userId="a4fcec36-8045-44e9-b21c-e0a17ba335ae" providerId="ADAL" clId="{D763A693-E372-4BAB-9682-AAC2EBB70FC0}" dt="2024-03-26T14:10:02.642" v="3149"/>
          <ac:grpSpMkLst>
            <pc:docMk/>
            <pc:sldMk cId="2602062343" sldId="348"/>
            <ac:grpSpMk id="9" creationId="{366AA628-80CD-FBCD-CF76-57364B3CF048}"/>
          </ac:grpSpMkLst>
        </pc:grpChg>
        <pc:picChg chg="add del mod">
          <ac:chgData name="Li, William" userId="a4fcec36-8045-44e9-b21c-e0a17ba335ae" providerId="ADAL" clId="{D763A693-E372-4BAB-9682-AAC2EBB70FC0}" dt="2024-03-25T18:19:42.091" v="2111" actId="478"/>
          <ac:picMkLst>
            <pc:docMk/>
            <pc:sldMk cId="2602062343" sldId="348"/>
            <ac:picMk id="6" creationId="{3B074F18-6893-6A77-FA56-B8EF2C59D5FF}"/>
          </ac:picMkLst>
        </pc:picChg>
        <pc:picChg chg="add mod ord">
          <ac:chgData name="Li, William" userId="a4fcec36-8045-44e9-b21c-e0a17ba335ae" providerId="ADAL" clId="{D763A693-E372-4BAB-9682-AAC2EBB70FC0}" dt="2024-03-25T18:20:35.631" v="2206" actId="1076"/>
          <ac:picMkLst>
            <pc:docMk/>
            <pc:sldMk cId="2602062343" sldId="348"/>
            <ac:picMk id="8" creationId="{19B13471-005D-64B8-1A49-0518209E08F9}"/>
          </ac:picMkLst>
        </pc:picChg>
        <pc:picChg chg="mod">
          <ac:chgData name="Li, William" userId="a4fcec36-8045-44e9-b21c-e0a17ba335ae" providerId="ADAL" clId="{D763A693-E372-4BAB-9682-AAC2EBB70FC0}" dt="2024-03-26T14:10:02.642" v="3149"/>
          <ac:picMkLst>
            <pc:docMk/>
            <pc:sldMk cId="2602062343" sldId="348"/>
            <ac:picMk id="10" creationId="{4F86886E-C421-AB1D-4478-A4A856B9E752}"/>
          </ac:picMkLst>
        </pc:picChg>
      </pc:sldChg>
      <pc:sldChg chg="addSp delSp modSp new mod">
        <pc:chgData name="Li, William" userId="a4fcec36-8045-44e9-b21c-e0a17ba335ae" providerId="ADAL" clId="{D763A693-E372-4BAB-9682-AAC2EBB70FC0}" dt="2024-03-26T14:10:24.372" v="3155" actId="1076"/>
        <pc:sldMkLst>
          <pc:docMk/>
          <pc:sldMk cId="3790362513" sldId="349"/>
        </pc:sldMkLst>
        <pc:spChg chg="mod">
          <ac:chgData name="Li, William" userId="a4fcec36-8045-44e9-b21c-e0a17ba335ae" providerId="ADAL" clId="{D763A693-E372-4BAB-9682-AAC2EBB70FC0}" dt="2024-03-25T18:20:46.838" v="2231" actId="20577"/>
          <ac:spMkLst>
            <pc:docMk/>
            <pc:sldMk cId="3790362513" sldId="349"/>
            <ac:spMk id="2" creationId="{2CE394A1-47CA-7DC4-65EE-969356301D64}"/>
          </ac:spMkLst>
        </pc:spChg>
        <pc:spChg chg="del">
          <ac:chgData name="Li, William" userId="a4fcec36-8045-44e9-b21c-e0a17ba335ae" providerId="ADAL" clId="{D763A693-E372-4BAB-9682-AAC2EBB70FC0}" dt="2024-03-25T18:21:00.684" v="2233" actId="478"/>
          <ac:spMkLst>
            <pc:docMk/>
            <pc:sldMk cId="3790362513" sldId="349"/>
            <ac:spMk id="3" creationId="{1CCACA58-1C80-445E-54EE-5D420338A1F4}"/>
          </ac:spMkLst>
        </pc:spChg>
        <pc:spChg chg="add mod">
          <ac:chgData name="Li, William" userId="a4fcec36-8045-44e9-b21c-e0a17ba335ae" providerId="ADAL" clId="{D763A693-E372-4BAB-9682-AAC2EBB70FC0}" dt="2024-03-26T14:10:24.372" v="3155" actId="1076"/>
          <ac:spMkLst>
            <pc:docMk/>
            <pc:sldMk cId="3790362513" sldId="349"/>
            <ac:spMk id="6" creationId="{865791AF-E3F6-2D1C-3F33-B5A53C47F02D}"/>
          </ac:spMkLst>
        </pc:spChg>
        <pc:spChg chg="add mod">
          <ac:chgData name="Li, William" userId="a4fcec36-8045-44e9-b21c-e0a17ba335ae" providerId="ADAL" clId="{D763A693-E372-4BAB-9682-AAC2EBB70FC0}" dt="2024-03-25T18:21:25.437" v="2240" actId="1076"/>
          <ac:spMkLst>
            <pc:docMk/>
            <pc:sldMk cId="3790362513" sldId="349"/>
            <ac:spMk id="7" creationId="{3F908667-4485-DDD6-E00D-17BFA499C832}"/>
          </ac:spMkLst>
        </pc:spChg>
        <pc:spChg chg="add del mod">
          <ac:chgData name="Li, William" userId="a4fcec36-8045-44e9-b21c-e0a17ba335ae" providerId="ADAL" clId="{D763A693-E372-4BAB-9682-AAC2EBB70FC0}" dt="2024-03-25T18:34:04.642" v="2652" actId="478"/>
          <ac:spMkLst>
            <pc:docMk/>
            <pc:sldMk cId="3790362513" sldId="349"/>
            <ac:spMk id="9" creationId="{4BFD4E68-A52C-6890-579C-725F2D00ECDF}"/>
          </ac:spMkLst>
        </pc:spChg>
        <pc:spChg chg="add mod">
          <ac:chgData name="Li, William" userId="a4fcec36-8045-44e9-b21c-e0a17ba335ae" providerId="ADAL" clId="{D763A693-E372-4BAB-9682-AAC2EBB70FC0}" dt="2024-03-25T18:34:02.791" v="2651" actId="1076"/>
          <ac:spMkLst>
            <pc:docMk/>
            <pc:sldMk cId="3790362513" sldId="349"/>
            <ac:spMk id="11" creationId="{A7C354AB-C228-F238-FD4A-4C9E7CB1274F}"/>
          </ac:spMkLst>
        </pc:spChg>
        <pc:spChg chg="mod">
          <ac:chgData name="Li, William" userId="a4fcec36-8045-44e9-b21c-e0a17ba335ae" providerId="ADAL" clId="{D763A693-E372-4BAB-9682-AAC2EBB70FC0}" dt="2024-03-26T14:10:04.409" v="3150"/>
          <ac:spMkLst>
            <pc:docMk/>
            <pc:sldMk cId="3790362513" sldId="349"/>
            <ac:spMk id="14" creationId="{C6E80529-E116-6A76-4084-7432BF40F95A}"/>
          </ac:spMkLst>
        </pc:spChg>
        <pc:grpChg chg="add mod">
          <ac:chgData name="Li, William" userId="a4fcec36-8045-44e9-b21c-e0a17ba335ae" providerId="ADAL" clId="{D763A693-E372-4BAB-9682-AAC2EBB70FC0}" dt="2024-03-26T14:10:04.409" v="3150"/>
          <ac:grpSpMkLst>
            <pc:docMk/>
            <pc:sldMk cId="3790362513" sldId="349"/>
            <ac:grpSpMk id="12" creationId="{5642073F-84B8-BEC9-D9C1-BC5ED9B090FD}"/>
          </ac:grpSpMkLst>
        </pc:grpChg>
        <pc:picChg chg="add mod">
          <ac:chgData name="Li, William" userId="a4fcec36-8045-44e9-b21c-e0a17ba335ae" providerId="ADAL" clId="{D763A693-E372-4BAB-9682-AAC2EBB70FC0}" dt="2024-03-26T14:10:24.372" v="3155" actId="1076"/>
          <ac:picMkLst>
            <pc:docMk/>
            <pc:sldMk cId="3790362513" sldId="349"/>
            <ac:picMk id="5" creationId="{F375DB5F-F939-07A8-955D-72C670ABE79A}"/>
          </ac:picMkLst>
        </pc:picChg>
        <pc:picChg chg="add del mod">
          <ac:chgData name="Li, William" userId="a4fcec36-8045-44e9-b21c-e0a17ba335ae" providerId="ADAL" clId="{D763A693-E372-4BAB-9682-AAC2EBB70FC0}" dt="2024-03-25T18:34:00.506" v="2649" actId="478"/>
          <ac:picMkLst>
            <pc:docMk/>
            <pc:sldMk cId="3790362513" sldId="349"/>
            <ac:picMk id="8" creationId="{ABA8C6F2-4052-AE21-A45E-29F5DEA4D2D8}"/>
          </ac:picMkLst>
        </pc:picChg>
        <pc:picChg chg="add mod">
          <ac:chgData name="Li, William" userId="a4fcec36-8045-44e9-b21c-e0a17ba335ae" providerId="ADAL" clId="{D763A693-E372-4BAB-9682-AAC2EBB70FC0}" dt="2024-03-25T18:34:02.791" v="2651" actId="1076"/>
          <ac:picMkLst>
            <pc:docMk/>
            <pc:sldMk cId="3790362513" sldId="349"/>
            <ac:picMk id="10" creationId="{0FDD0185-33E9-E019-ED6F-A7E71DB6155B}"/>
          </ac:picMkLst>
        </pc:picChg>
        <pc:picChg chg="mod">
          <ac:chgData name="Li, William" userId="a4fcec36-8045-44e9-b21c-e0a17ba335ae" providerId="ADAL" clId="{D763A693-E372-4BAB-9682-AAC2EBB70FC0}" dt="2024-03-26T14:10:04.409" v="3150"/>
          <ac:picMkLst>
            <pc:docMk/>
            <pc:sldMk cId="3790362513" sldId="349"/>
            <ac:picMk id="13" creationId="{E2781F81-5782-0547-B4E7-6EFB990E7E02}"/>
          </ac:picMkLst>
        </pc:picChg>
      </pc:sldChg>
      <pc:sldChg chg="addSp modSp new mod">
        <pc:chgData name="Li, William" userId="a4fcec36-8045-44e9-b21c-e0a17ba335ae" providerId="ADAL" clId="{D763A693-E372-4BAB-9682-AAC2EBB70FC0}" dt="2024-03-26T14:10:10.935" v="3153"/>
        <pc:sldMkLst>
          <pc:docMk/>
          <pc:sldMk cId="1198386776" sldId="350"/>
        </pc:sldMkLst>
        <pc:spChg chg="mod">
          <ac:chgData name="Li, William" userId="a4fcec36-8045-44e9-b21c-e0a17ba335ae" providerId="ADAL" clId="{D763A693-E372-4BAB-9682-AAC2EBB70FC0}" dt="2024-03-25T18:36:13.747" v="2684" actId="20577"/>
          <ac:spMkLst>
            <pc:docMk/>
            <pc:sldMk cId="1198386776" sldId="350"/>
            <ac:spMk id="2" creationId="{C911881F-602D-79E1-7C63-EBF8F8F2D4B0}"/>
          </ac:spMkLst>
        </pc:spChg>
        <pc:spChg chg="mod">
          <ac:chgData name="Li, William" userId="a4fcec36-8045-44e9-b21c-e0a17ba335ae" providerId="ADAL" clId="{D763A693-E372-4BAB-9682-AAC2EBB70FC0}" dt="2024-03-25T18:44:26.154" v="3056" actId="20577"/>
          <ac:spMkLst>
            <pc:docMk/>
            <pc:sldMk cId="1198386776" sldId="350"/>
            <ac:spMk id="3" creationId="{21EA5C86-7801-BF39-903B-D4A17751ADEB}"/>
          </ac:spMkLst>
        </pc:spChg>
        <pc:spChg chg="mod">
          <ac:chgData name="Li, William" userId="a4fcec36-8045-44e9-b21c-e0a17ba335ae" providerId="ADAL" clId="{D763A693-E372-4BAB-9682-AAC2EBB70FC0}" dt="2024-03-26T14:10:10.935" v="3153"/>
          <ac:spMkLst>
            <pc:docMk/>
            <pc:sldMk cId="1198386776" sldId="350"/>
            <ac:spMk id="7" creationId="{EBCB9A3B-064A-6126-96BE-BC5C10AB8E44}"/>
          </ac:spMkLst>
        </pc:spChg>
        <pc:grpChg chg="add mod">
          <ac:chgData name="Li, William" userId="a4fcec36-8045-44e9-b21c-e0a17ba335ae" providerId="ADAL" clId="{D763A693-E372-4BAB-9682-AAC2EBB70FC0}" dt="2024-03-26T14:10:10.935" v="3153"/>
          <ac:grpSpMkLst>
            <pc:docMk/>
            <pc:sldMk cId="1198386776" sldId="350"/>
            <ac:grpSpMk id="5" creationId="{E4329FFE-3B3C-1DBE-B0C5-C20DCC2B6B25}"/>
          </ac:grpSpMkLst>
        </pc:grpChg>
        <pc:picChg chg="mod">
          <ac:chgData name="Li, William" userId="a4fcec36-8045-44e9-b21c-e0a17ba335ae" providerId="ADAL" clId="{D763A693-E372-4BAB-9682-AAC2EBB70FC0}" dt="2024-03-26T14:10:10.935" v="3153"/>
          <ac:picMkLst>
            <pc:docMk/>
            <pc:sldMk cId="1198386776" sldId="350"/>
            <ac:picMk id="6" creationId="{B16049FF-6C06-14D2-1025-D4206FA79B3A}"/>
          </ac:picMkLst>
        </pc:picChg>
      </pc:sldChg>
      <pc:sldMasterChg chg="modSldLayout">
        <pc:chgData name="Li, William" userId="a4fcec36-8045-44e9-b21c-e0a17ba335ae" providerId="ADAL" clId="{D763A693-E372-4BAB-9682-AAC2EBB70FC0}" dt="2024-03-25T18:17:12.614" v="2037" actId="12"/>
        <pc:sldMasterMkLst>
          <pc:docMk/>
          <pc:sldMasterMk cId="544521178" sldId="2147483660"/>
        </pc:sldMasterMkLst>
        <pc:sldLayoutChg chg="modSp">
          <pc:chgData name="Li, William" userId="a4fcec36-8045-44e9-b21c-e0a17ba335ae" providerId="ADAL" clId="{D763A693-E372-4BAB-9682-AAC2EBB70FC0}" dt="2024-03-25T18:17:12.614" v="2037" actId="12"/>
          <pc:sldLayoutMkLst>
            <pc:docMk/>
            <pc:sldMasterMk cId="544521178" sldId="2147483660"/>
            <pc:sldLayoutMk cId="2794568956" sldId="2147483662"/>
          </pc:sldLayoutMkLst>
          <pc:spChg chg="mod">
            <ac:chgData name="Li, William" userId="a4fcec36-8045-44e9-b21c-e0a17ba335ae" providerId="ADAL" clId="{D763A693-E372-4BAB-9682-AAC2EBB70FC0}" dt="2024-03-25T18:17:12.614" v="2037" actId="12"/>
            <ac:spMkLst>
              <pc:docMk/>
              <pc:sldMasterMk cId="544521178" sldId="2147483660"/>
              <pc:sldLayoutMk cId="2794568956" sldId="2147483662"/>
              <ac:spMk id="3" creationId="{081FB783-2389-2044-9FEC-A01C09265EC1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5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4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4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84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6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7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7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eb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26th Annual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Accelerator Test Facility (ATF) Users' Meeting</a:t>
            </a:r>
            <a:br>
              <a:rPr lang="en-US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 dirty="0"/>
              <a:t>AE108 - Development of wavelength conversion techniques for generation of coherent radiation at the XUV to LWIR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26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91876"/>
            <a:ext cx="7495803" cy="1279527"/>
          </a:xfrm>
        </p:spPr>
        <p:txBody>
          <a:bodyPr/>
          <a:lstStyle/>
          <a:p>
            <a:r>
              <a:rPr lang="en-US" sz="1800" dirty="0"/>
              <a:t>W. Li</a:t>
            </a:r>
            <a:r>
              <a:rPr lang="en-US" sz="1800" baseline="30000" dirty="0"/>
              <a:t>1</a:t>
            </a:r>
            <a:r>
              <a:rPr lang="en-US" sz="1800" dirty="0"/>
              <a:t>, R. Kupfer</a:t>
            </a:r>
            <a:r>
              <a:rPr lang="en-US" sz="1800" baseline="30000" dirty="0"/>
              <a:t>2</a:t>
            </a:r>
            <a:r>
              <a:rPr lang="en-US" sz="1800" dirty="0"/>
              <a:t>, F. Wang</a:t>
            </a:r>
            <a:r>
              <a:rPr lang="en-US" sz="1800" baseline="30000" dirty="0"/>
              <a:t>1</a:t>
            </a:r>
            <a:r>
              <a:rPr lang="en-US" sz="1800" dirty="0"/>
              <a:t>, J. Wishart</a:t>
            </a:r>
            <a:r>
              <a:rPr lang="en-US" sz="1800" baseline="30000" dirty="0"/>
              <a:t>1</a:t>
            </a:r>
            <a:r>
              <a:rPr lang="en-US" sz="1800" dirty="0"/>
              <a:t>, M. Babzien</a:t>
            </a:r>
            <a:r>
              <a:rPr lang="en-US" sz="1800" baseline="30000" dirty="0"/>
              <a:t>1</a:t>
            </a:r>
            <a:r>
              <a:rPr lang="en-US" sz="1800" dirty="0"/>
              <a:t>, M. Polyanskiy</a:t>
            </a:r>
            <a:r>
              <a:rPr lang="en-US" sz="1800" baseline="30000" dirty="0"/>
              <a:t>1*</a:t>
            </a:r>
            <a:r>
              <a:rPr lang="en-US" sz="1800" dirty="0"/>
              <a:t>, I. Pogorelsky</a:t>
            </a:r>
            <a:r>
              <a:rPr lang="en-US" sz="1800" baseline="30000" dirty="0"/>
              <a:t>1</a:t>
            </a:r>
            <a:r>
              <a:rPr lang="en-US" sz="1800" dirty="0"/>
              <a:t>, T. Rao</a:t>
            </a:r>
            <a:r>
              <a:rPr lang="en-US" sz="1800" baseline="30000" dirty="0"/>
              <a:t>1</a:t>
            </a:r>
            <a:r>
              <a:rPr lang="en-US" sz="1800" dirty="0"/>
              <a:t>, L. Cultrera</a:t>
            </a:r>
            <a:r>
              <a:rPr lang="en-US" sz="1800" baseline="30000" dirty="0"/>
              <a:t>1</a:t>
            </a:r>
            <a:r>
              <a:rPr lang="en-US" sz="1800" dirty="0"/>
              <a:t>, N. Vafaei-Najafabadi</a:t>
            </a:r>
            <a:r>
              <a:rPr lang="en-US" sz="1800" baseline="30000" dirty="0"/>
              <a:t>1,3</a:t>
            </a:r>
            <a:r>
              <a:rPr lang="en-US" sz="1800" dirty="0"/>
              <a:t>, M. Palmer</a:t>
            </a:r>
            <a:r>
              <a:rPr lang="en-US" sz="1800" baseline="30000" dirty="0"/>
              <a:t>1</a:t>
            </a:r>
            <a:r>
              <a:rPr lang="en-US" sz="1800" dirty="0"/>
              <a:t> </a:t>
            </a:r>
          </a:p>
          <a:p>
            <a:r>
              <a:rPr lang="en-US" sz="1600" baseline="30000" dirty="0"/>
              <a:t>1</a:t>
            </a:r>
            <a:r>
              <a:rPr lang="en-US" sz="1600" dirty="0"/>
              <a:t>Brookhaven National Laboratory, </a:t>
            </a:r>
            <a:r>
              <a:rPr lang="en-US" sz="1600" baseline="30000" dirty="0"/>
              <a:t>2</a:t>
            </a:r>
            <a:r>
              <a:rPr lang="en-US" sz="1600" dirty="0"/>
              <a:t>Soreq Nuclear Research Center,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Stony Brook University, *PI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B75A938-106E-2088-6DA5-03A422645FEF}"/>
              </a:ext>
            </a:extLst>
          </p:cNvPr>
          <p:cNvSpPr txBox="1"/>
          <p:nvPr/>
        </p:nvSpPr>
        <p:spPr>
          <a:xfrm>
            <a:off x="923277" y="6312023"/>
            <a:ext cx="93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Funding: BNL LDRD-21-001 and U.S. DOE Office of Science DE-SC0012704 (received)</a:t>
            </a:r>
          </a:p>
        </p:txBody>
      </p:sp>
    </p:spTree>
    <p:extLst>
      <p:ext uri="{BB962C8B-B14F-4D97-AF65-F5344CB8AC3E}">
        <p14:creationId xmlns:p14="http://schemas.microsoft.com/office/powerpoint/2010/main" val="411398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94A1-47CA-7DC4-65EE-96935630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harmonic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2581F-5881-9498-BD4D-189BD980E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5DB5F-F939-07A8-955D-72C670ABE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" b="204"/>
          <a:stretch/>
        </p:blipFill>
        <p:spPr>
          <a:xfrm>
            <a:off x="7631920" y="1244728"/>
            <a:ext cx="3692901" cy="4198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791AF-E3F6-2D1C-3F33-B5A53C47F02D}"/>
              </a:ext>
            </a:extLst>
          </p:cNvPr>
          <p:cNvSpPr txBox="1"/>
          <p:nvPr/>
        </p:nvSpPr>
        <p:spPr>
          <a:xfrm>
            <a:off x="6953865" y="5794040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Popmintchev</a:t>
            </a:r>
            <a:r>
              <a:rPr lang="en-US" sz="1800" dirty="0"/>
              <a:t>, </a:t>
            </a:r>
            <a:r>
              <a:rPr lang="en-US" sz="1800" i="1" dirty="0"/>
              <a:t>Science </a:t>
            </a:r>
            <a:r>
              <a:rPr lang="en-US" sz="1800" b="1" dirty="0"/>
              <a:t>336</a:t>
            </a:r>
            <a:r>
              <a:rPr lang="en-US" sz="1800" dirty="0"/>
              <a:t>, 1287-1291 (2012)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08667-4485-DDD6-E00D-17BFA499C832}"/>
              </a:ext>
            </a:extLst>
          </p:cNvPr>
          <p:cNvSpPr txBox="1"/>
          <p:nvPr/>
        </p:nvSpPr>
        <p:spPr>
          <a:xfrm>
            <a:off x="571500" y="1362372"/>
            <a:ext cx="5303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Intense laser field tunnel ionizes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electron is ponderomotively pushed away from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field changes sign and electron collides with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Ponderomotive nature of interaction causes longer pump wavelengths to lead to shorter harmonic wavelengths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FDD0185-33E9-E019-ED6F-A7E71DB61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43"/>
          <a:stretch/>
        </p:blipFill>
        <p:spPr>
          <a:xfrm>
            <a:off x="1156762" y="4298141"/>
            <a:ext cx="4153437" cy="1917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C354AB-C228-F238-FD4A-4C9E7CB1274F}"/>
              </a:ext>
            </a:extLst>
          </p:cNvPr>
          <p:cNvSpPr txBox="1"/>
          <p:nvPr/>
        </p:nvSpPr>
        <p:spPr>
          <a:xfrm>
            <a:off x="2101751" y="5951614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Popmintchev</a:t>
            </a:r>
            <a:r>
              <a:rPr lang="en-US" sz="1050" dirty="0"/>
              <a:t>, </a:t>
            </a:r>
            <a:r>
              <a:rPr lang="en-US" sz="1050" i="1" dirty="0"/>
              <a:t>Nat. Photonics</a:t>
            </a:r>
            <a:r>
              <a:rPr lang="en-US" sz="1050" dirty="0"/>
              <a:t> </a:t>
            </a:r>
            <a:r>
              <a:rPr lang="en-US" sz="1050" b="1" dirty="0"/>
              <a:t>4</a:t>
            </a:r>
            <a:r>
              <a:rPr lang="en-US" sz="1050" dirty="0"/>
              <a:t>, 828 (2010)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42073F-84B8-BEC9-D9C1-BC5ED9B090F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E2781F81-5782-0547-B4E7-6EFB990E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E80529-E116-6A76-4084-7432BF40F95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36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F791-9758-EC35-B6BF-6D54FADC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HHG apparatus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B3559-9D26-E13E-857A-4A3B488F3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3FF29-BF86-3AFF-9F4F-75ADF42E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7" y="2959453"/>
            <a:ext cx="4623758" cy="2571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B04F6-6655-CB8A-41A4-8F82F07BA724}"/>
              </a:ext>
            </a:extLst>
          </p:cNvPr>
          <p:cNvSpPr txBox="1"/>
          <p:nvPr/>
        </p:nvSpPr>
        <p:spPr>
          <a:xfrm>
            <a:off x="7066804" y="5675100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HHG apparatus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E08F8-35E0-7BEE-BC46-79C391256C5A}"/>
              </a:ext>
            </a:extLst>
          </p:cNvPr>
          <p:cNvSpPr txBox="1"/>
          <p:nvPr/>
        </p:nvSpPr>
        <p:spPr>
          <a:xfrm>
            <a:off x="1827816" y="5589401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cell 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A9A30-80F3-B020-EE8C-85176FEB4620}"/>
              </a:ext>
            </a:extLst>
          </p:cNvPr>
          <p:cNvSpPr txBox="1"/>
          <p:nvPr/>
        </p:nvSpPr>
        <p:spPr>
          <a:xfrm>
            <a:off x="1917950" y="2259497"/>
            <a:ext cx="112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Kr,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D5EA6D0-BD09-BEB5-8D9E-622BDCA21971}"/>
              </a:ext>
            </a:extLst>
          </p:cNvPr>
          <p:cNvSpPr/>
          <p:nvPr/>
        </p:nvSpPr>
        <p:spPr>
          <a:xfrm>
            <a:off x="2660609" y="2205978"/>
            <a:ext cx="584036" cy="6946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16038B-E5B2-AE54-39E7-757269510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71" y="1498356"/>
            <a:ext cx="5376279" cy="40322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313C7A-C7C0-572E-E418-B279F1CAF28C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D09A7DB-57C4-67FA-C93D-99AA91B3D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B3B624-E6C3-E475-86AD-C8D42AB36CAB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56DCD2-D7C7-B18A-8262-0CD3F5C517E3}"/>
              </a:ext>
            </a:extLst>
          </p:cNvPr>
          <p:cNvSpPr/>
          <p:nvPr/>
        </p:nvSpPr>
        <p:spPr>
          <a:xfrm>
            <a:off x="804497" y="3959441"/>
            <a:ext cx="4397818" cy="6125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1C27E-D364-6CAC-8D04-835CD72A13D2}"/>
              </a:ext>
            </a:extLst>
          </p:cNvPr>
          <p:cNvSpPr txBox="1"/>
          <p:nvPr/>
        </p:nvSpPr>
        <p:spPr>
          <a:xfrm>
            <a:off x="804497" y="4081054"/>
            <a:ext cx="91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Ti:S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53AFE34-DA5F-3B26-C285-BD6733D7A203}"/>
              </a:ext>
            </a:extLst>
          </p:cNvPr>
          <p:cNvSpPr/>
          <p:nvPr/>
        </p:nvSpPr>
        <p:spPr>
          <a:xfrm>
            <a:off x="2840637" y="4052980"/>
            <a:ext cx="2317289" cy="443236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006F4E-C33D-CF86-1E41-C246880C79FD}"/>
              </a:ext>
            </a:extLst>
          </p:cNvPr>
          <p:cNvSpPr txBox="1"/>
          <p:nvPr/>
        </p:nvSpPr>
        <p:spPr>
          <a:xfrm>
            <a:off x="3044727" y="4120709"/>
            <a:ext cx="1032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XUV</a:t>
            </a:r>
          </a:p>
        </p:txBody>
      </p:sp>
    </p:spTree>
    <p:extLst>
      <p:ext uri="{BB962C8B-B14F-4D97-AF65-F5344CB8AC3E}">
        <p14:creationId xmlns:p14="http://schemas.microsoft.com/office/powerpoint/2010/main" val="2779113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AF0D-DCBA-7B39-3DF4-E9607D62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HHG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91A4B-A0C0-143E-67AA-421018B95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Content Placeholder 4" descr="A black and white photo of trees&#10;&#10;Description automatically generated with low confidence">
            <a:extLst>
              <a:ext uri="{FF2B5EF4-FFF2-40B4-BE49-F238E27FC236}">
                <a16:creationId xmlns:a16="http://schemas.microsoft.com/office/drawing/2014/main" id="{BC30BB6D-FAF1-48FA-7CB3-100EFD486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155" y="3285786"/>
            <a:ext cx="8677275" cy="266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967FD-2212-646C-6076-685052D2DEB1}"/>
              </a:ext>
            </a:extLst>
          </p:cNvPr>
          <p:cNvSpPr txBox="1"/>
          <p:nvPr/>
        </p:nvSpPr>
        <p:spPr>
          <a:xfrm>
            <a:off x="1197568" y="1917290"/>
            <a:ext cx="8040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HHG signal observed</a:t>
            </a:r>
          </a:p>
          <a:p>
            <a:endParaRPr lang="en-US" dirty="0"/>
          </a:p>
          <a:p>
            <a:r>
              <a:rPr lang="en-US" dirty="0"/>
              <a:t>Spectrometer camera had problems, manufacturer is repairing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27E5D-4316-E657-A793-35312469BA30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6D9CF651-B4B2-52B5-E84D-393E80F9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C1C541-410B-E48A-D8A5-3A8E5C0E2B8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573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11B8-64A8-3250-346E-C5D04547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next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32942-45DD-6EA8-CD70-EBDAAD6EA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66" y="1690688"/>
            <a:ext cx="7590101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Employ DFG to produce the seed and pump wavelengths</a:t>
            </a:r>
          </a:p>
          <a:p>
            <a:pPr marL="914400" lvl="1" indent="-457200"/>
            <a:r>
              <a:rPr lang="en-US" sz="1400" dirty="0"/>
              <a:t>DFG crystal acquired for both 4.5 </a:t>
            </a:r>
            <a:r>
              <a:rPr lang="en-US" sz="1400" dirty="0" err="1">
                <a:ea typeface="HGGothicE" panose="020B0909000000000000" pitchFamily="49" charset="-128"/>
              </a:rPr>
              <a:t>μ</a:t>
            </a:r>
            <a:r>
              <a:rPr lang="en-US" sz="1400" dirty="0" err="1"/>
              <a:t>m</a:t>
            </a:r>
            <a:r>
              <a:rPr lang="en-US" sz="1400" dirty="0"/>
              <a:t> and 9.2 </a:t>
            </a:r>
            <a:r>
              <a:rPr lang="en-US" sz="1400" dirty="0" err="1">
                <a:ea typeface="HGGothicE" panose="020B0909000000000000" pitchFamily="49" charset="-128"/>
              </a:rPr>
              <a:t>μ</a:t>
            </a:r>
            <a:r>
              <a:rPr lang="en-US" sz="1400" dirty="0" err="1"/>
              <a:t>m</a:t>
            </a: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Improve HHG apparatus performance with repaired camera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6A4FB-71BD-8193-0318-CB83AF90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2E3648-65EE-C98E-F63A-C5CA63DC8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8066"/>
          <a:stretch/>
        </p:blipFill>
        <p:spPr>
          <a:xfrm>
            <a:off x="8849191" y="2883842"/>
            <a:ext cx="2771309" cy="18810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16C0C6-FD36-780E-344C-C3B1ACA45E24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B9DEDE3-B19F-A5F4-3A28-22E20D53E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9B6D66-0BC6-E2E5-A53B-5937187630C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C700C8-4D56-BC78-709F-9E397F0EE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2" t="-4951" r="775" b="73767"/>
          <a:stretch/>
        </p:blipFill>
        <p:spPr>
          <a:xfrm>
            <a:off x="8991436" y="5109946"/>
            <a:ext cx="2532119" cy="586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11E5A-BEE1-C38B-25E9-9301B7E597D6}"/>
              </a:ext>
            </a:extLst>
          </p:cNvPr>
          <p:cNvSpPr txBox="1"/>
          <p:nvPr/>
        </p:nvSpPr>
        <p:spPr>
          <a:xfrm>
            <a:off x="731521" y="2883842"/>
            <a:ext cx="28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BGS crystal for </a:t>
            </a:r>
            <a:r>
              <a:rPr lang="en-US" sz="1800" dirty="0"/>
              <a:t>9.2 </a:t>
            </a:r>
            <a:r>
              <a:rPr lang="en-US" sz="1800" dirty="0" err="1">
                <a:ea typeface="HGGothicE" panose="020B0909000000000000" pitchFamily="49" charset="-128"/>
              </a:rPr>
              <a:t>μ</a:t>
            </a:r>
            <a:r>
              <a:rPr lang="en-US" sz="1800" dirty="0" err="1"/>
              <a:t>m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65A65-C00D-F213-AE96-843012C129C7}"/>
              </a:ext>
            </a:extLst>
          </p:cNvPr>
          <p:cNvSpPr txBox="1"/>
          <p:nvPr/>
        </p:nvSpPr>
        <p:spPr>
          <a:xfrm>
            <a:off x="4097919" y="2862763"/>
            <a:ext cx="288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LNB crystal for </a:t>
            </a:r>
            <a:r>
              <a:rPr lang="en-US" sz="1800" dirty="0"/>
              <a:t>4.5 </a:t>
            </a:r>
            <a:r>
              <a:rPr lang="en-US" sz="1800" dirty="0" err="1">
                <a:ea typeface="HGGothicE" panose="020B0909000000000000" pitchFamily="49" charset="-128"/>
              </a:rPr>
              <a:t>μ</a:t>
            </a:r>
            <a:r>
              <a:rPr lang="en-US" sz="1800" dirty="0" err="1"/>
              <a:t>m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3C6A0-259F-6BD0-F1FA-9F2FB3D21CB4}"/>
              </a:ext>
            </a:extLst>
          </p:cNvPr>
          <p:cNvSpPr txBox="1"/>
          <p:nvPr/>
        </p:nvSpPr>
        <p:spPr>
          <a:xfrm>
            <a:off x="8788555" y="2475551"/>
            <a:ext cx="293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spectrometer camera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A3CD0-1C92-A350-EA33-0E4CD35EA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82" t="50699" r="27353" b="26388"/>
          <a:stretch/>
        </p:blipFill>
        <p:spPr>
          <a:xfrm>
            <a:off x="571500" y="3547922"/>
            <a:ext cx="2902399" cy="2148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9EB535-0A70-6AA5-7A65-03B626B32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74" t="10409" r="11619" b="55183"/>
          <a:stretch/>
        </p:blipFill>
        <p:spPr>
          <a:xfrm>
            <a:off x="4097919" y="3336799"/>
            <a:ext cx="3055865" cy="23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881F-602D-79E1-7C63-EBF8F8F2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delivered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A5C86-7801-BF39-903B-D4A17751A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Conference proceedings:</a:t>
            </a:r>
          </a:p>
          <a:p>
            <a:pPr lvl="1"/>
            <a:r>
              <a:rPr lang="en-US" sz="1600" dirty="0"/>
              <a:t>W. H. Li, R. Kupfer, M. Babzien, L. Cultrera, M. N. Polyanskiy, I. V. Pogorelsky, T. Rao, N. Vafaei-Najafabadi, F. Wang, J. F. Wishart, and M. A. Palmer. "Raman Conversion in Calcite Crystals for Seeding CO2 Lasers," </a:t>
            </a:r>
            <a:r>
              <a:rPr lang="en-US" sz="1600" i="1" dirty="0"/>
              <a:t>CLEO: Fundamental Science, </a:t>
            </a:r>
            <a:r>
              <a:rPr lang="en-US" sz="1600" dirty="0"/>
              <a:t>San Jose, CA (USA), </a:t>
            </a:r>
            <a:r>
              <a:rPr lang="en-US" sz="1600" i="1" dirty="0"/>
              <a:t> </a:t>
            </a:r>
            <a:r>
              <a:rPr lang="en-US" sz="1600" dirty="0"/>
              <a:t>May 7-12, 2023</a:t>
            </a:r>
          </a:p>
          <a:p>
            <a:r>
              <a:rPr lang="en-US" sz="2000" dirty="0"/>
              <a:t>Conference presentations:	</a:t>
            </a:r>
          </a:p>
          <a:p>
            <a:pPr lvl="1"/>
            <a:r>
              <a:rPr lang="en-US" sz="1600" dirty="0"/>
              <a:t>R. Kupfer, F. Wang, J. F. Wishart, M. Babzien, M. N. Polyanskiy, I. V. Pogorelsky, W. Li, T. Rao, L. Cultrera, N. Vafaei-Najafabadi, and M. A. Palmer. "Raman Wavelength Conversions in Ionic Liquids," </a:t>
            </a:r>
            <a:r>
              <a:rPr lang="en-US" sz="1600" i="1" dirty="0"/>
              <a:t>CLEO: Fundamental Science, </a:t>
            </a:r>
            <a:r>
              <a:rPr lang="en-US" sz="1600" dirty="0"/>
              <a:t>San Jose, CA (USA), </a:t>
            </a:r>
            <a:r>
              <a:rPr lang="en-US" sz="1600" i="1" dirty="0"/>
              <a:t> </a:t>
            </a:r>
            <a:r>
              <a:rPr lang="en-US" sz="1600" dirty="0"/>
              <a:t>May 7-12, 2023 </a:t>
            </a:r>
          </a:p>
          <a:p>
            <a:pPr lvl="1"/>
            <a:r>
              <a:rPr lang="en-US" sz="1600" dirty="0"/>
              <a:t>W. H. Li, M. Babzien, L. Cultrera, R. Kupfer, I. V. Pogorelsky, M. N. Polyanskiy, F. Wang, J. F. Wishart, T. Rao, N. Vafaei-Najafabadi,, and M. A. Palmer. " Prospective methods for generating sub-picosecond long-wave infrared lasers for advanced accelerators," </a:t>
            </a:r>
            <a:r>
              <a:rPr lang="en-US" sz="1600" i="1" dirty="0"/>
              <a:t>Physics and Applications of High Brightness Beams, </a:t>
            </a:r>
            <a:r>
              <a:rPr lang="en-US" sz="1600" dirty="0"/>
              <a:t>San Sebastian, Spain,</a:t>
            </a:r>
            <a:r>
              <a:rPr lang="en-US" sz="1600" i="1" dirty="0"/>
              <a:t> </a:t>
            </a:r>
            <a:r>
              <a:rPr lang="en-US" sz="1600" dirty="0"/>
              <a:t>June 19-23, 2023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7C434-AFD1-A286-18E9-66EE6F07C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29FFE-3B3C-1DBE-B0C5-C20DCC2B6B25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B16049FF-6C06-14D2-1025-D4206FA7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CB9A3B-064A-6126-96BE-BC5C10AB8E4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38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558C-ABF6-0DF8-BA6D-6F2A70E4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6B05-1EDD-3AC9-CF3F-EF9E4251E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4121BF-968D-D8D4-47A5-714DEC5D714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5D4DC6E4-5F85-DBEE-2D36-2E6B4C839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07B69C-144E-1AD4-0D79-6C2A17EBCE5E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812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B5C8-1305-2654-E605-8405234C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EMIM DCA transmission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66F27-03DF-5169-0A0F-4CD93AE09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0C46B9D-C6CD-98DC-3674-22BC2EF64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21" y="1946275"/>
            <a:ext cx="8370657" cy="420687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AF2355-958B-11B4-B08A-7D298A8AD0FF}"/>
              </a:ext>
            </a:extLst>
          </p:cNvPr>
          <p:cNvSpPr txBox="1"/>
          <p:nvPr/>
        </p:nvSpPr>
        <p:spPr>
          <a:xfrm>
            <a:off x="3670300" y="1506022"/>
            <a:ext cx="43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 for using </a:t>
            </a:r>
            <a:r>
              <a:rPr lang="en-US" dirty="0" err="1"/>
              <a:t>Nd:YAG</a:t>
            </a:r>
            <a:r>
              <a:rPr lang="en-US" dirty="0"/>
              <a:t> fundamental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159832-7FB8-670C-283F-55B1C106B1EE}"/>
              </a:ext>
            </a:extLst>
          </p:cNvPr>
          <p:cNvCxnSpPr>
            <a:stCxn id="15" idx="2"/>
          </p:cNvCxnSpPr>
          <p:nvPr/>
        </p:nvCxnSpPr>
        <p:spPr>
          <a:xfrm flipH="1">
            <a:off x="5314950" y="1875354"/>
            <a:ext cx="520700" cy="16171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CFCD49-8EEE-1707-E40F-DDCC15A54091}"/>
              </a:ext>
            </a:extLst>
          </p:cNvPr>
          <p:cNvSpPr txBox="1"/>
          <p:nvPr/>
        </p:nvSpPr>
        <p:spPr>
          <a:xfrm>
            <a:off x="8693150" y="2901950"/>
            <a:ext cx="359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Absorption peak from overtones of aliphatic C-H bonds</a:t>
            </a:r>
          </a:p>
          <a:p>
            <a:endParaRPr lang="en-US" sz="1600" dirty="0"/>
          </a:p>
          <a:p>
            <a:r>
              <a:rPr lang="en-US" sz="1600" dirty="0"/>
              <a:t>Deuteration should shift this peak without affecting the Stokes shift, which comes from C-N triple bonds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7475D-8115-A645-0287-C6FA97CD78C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8CC3564-A15E-8F64-2C7E-7BE42AB6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150453-583F-1161-B5EF-2F3DA384669A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34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7FC2-C34D-3C46-CE53-FE76595B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HHG Feasibility for CO</a:t>
            </a:r>
            <a:r>
              <a:rPr lang="en-US" baseline="-25000" dirty="0"/>
              <a:t>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EB28A8-F008-DF5E-F415-F5E35404B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2666" y="1825625"/>
                <a:ext cx="11580433" cy="4207185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Simple model of HHG yield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/>
                  <a:t> for unit interaction area and unit time given by equation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𝑎𝑏𝑠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𝑎𝑏𝑠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We can compare to </a:t>
                </a:r>
                <a:r>
                  <a:rPr lang="en-US" sz="2400" dirty="0" err="1"/>
                  <a:t>Popmintchev</a:t>
                </a:r>
                <a:r>
                  <a:rPr lang="en-US" sz="2400" dirty="0"/>
                  <a:t>, </a:t>
                </a:r>
                <a:r>
                  <a:rPr lang="en-US" sz="2400" i="1" dirty="0"/>
                  <a:t>Science </a:t>
                </a:r>
                <a:r>
                  <a:rPr lang="en-US" sz="2400" b="1" dirty="0"/>
                  <a:t>336</a:t>
                </a:r>
                <a:r>
                  <a:rPr lang="en-US" sz="2400" dirty="0"/>
                  <a:t>, 1287 (2012), using a 3.9 </a:t>
                </a:r>
                <a:r>
                  <a:rPr lang="en-US" sz="2400" dirty="0" err="1">
                    <a:ea typeface="HGGothicE" panose="020B0909000000000000" pitchFamily="49" charset="-128"/>
                  </a:rPr>
                  <a:t>μ</a:t>
                </a:r>
                <a:r>
                  <a:rPr lang="en-US" sz="2400" dirty="0" err="1"/>
                  <a:t>m</a:t>
                </a:r>
                <a:r>
                  <a:rPr lang="en-US" sz="2400" dirty="0"/>
                  <a:t> pump, where we target the same harmonic wavelength (~1 keV)</a:t>
                </a:r>
              </a:p>
              <a:p>
                <a:pPr marL="914400" lvl="1" indent="-457200"/>
                <a:r>
                  <a:rPr lang="en-US" sz="2000" dirty="0"/>
                  <a:t>Their yield was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dirty="0"/>
                  <a:t> photons/shot in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sz="2000" dirty="0"/>
                  <a:t> bandwidth around </a:t>
                </a:r>
                <a:r>
                  <a:rPr lang="en-US" sz="2000"/>
                  <a:t>1 keV</a:t>
                </a:r>
                <a:endParaRPr lang="en-US" sz="2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goes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−6.4</m:t>
                        </m:r>
                      </m:sup>
                    </m:sSup>
                  </m:oMath>
                </a14:m>
                <a:r>
                  <a:rPr lang="en-US" sz="2400" dirty="0"/>
                  <a:t>, but the peak power of the CO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laser is much higher with a longer pulse length, and the optimal phase matching intensity is lower, so the interaction area is 20 times larger and the interaction time is also 20 times longer, resulting in a </a:t>
                </a:r>
                <a:r>
                  <a:rPr lang="en-US" sz="2400" i="1" dirty="0"/>
                  <a:t>higher</a:t>
                </a:r>
                <a:r>
                  <a:rPr lang="en-US" sz="2400" dirty="0"/>
                  <a:t> overall yield for the CO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 laser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Primary challenge will be developing a gas cell that can support the necessary pressure (several atm)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EB28A8-F008-DF5E-F415-F5E35404B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666" y="1825625"/>
                <a:ext cx="11580433" cy="4207185"/>
              </a:xfrm>
              <a:blipFill>
                <a:blip r:embed="rId2"/>
                <a:stretch>
                  <a:fillRect l="-579" t="-2171" r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EA85D-7ED8-3BAB-37F4-8CBB1CE61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806AAA-4A62-7AA4-C046-20019789B389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AFCA7FCC-D936-6D19-97EA-A7D09B19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F0EBC1-6B31-CF39-76E7-5255341CE5E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920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AA2C-2831-0389-7BF1-1B84451B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for Program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3828631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82220"/>
              </p:ext>
            </p:extLst>
          </p:nvPr>
        </p:nvGraphicFramePr>
        <p:xfrm>
          <a:off x="205485" y="567408"/>
          <a:ext cx="11887198" cy="3810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68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C6F-4714-4119-F191-79C83A5ABAA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Experimental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D58E-9168-023D-E727-3D620493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65" y="1397455"/>
            <a:ext cx="669071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Upgrading ATF CO</a:t>
            </a:r>
            <a:r>
              <a:rPr lang="en-US" sz="2400" baseline="-25000" dirty="0"/>
              <a:t>2</a:t>
            </a:r>
            <a:r>
              <a:rPr lang="en-US" sz="2400" dirty="0"/>
              <a:t> laser </a:t>
            </a:r>
          </a:p>
          <a:p>
            <a:pPr marL="914400" lvl="1" indent="-457200"/>
            <a:r>
              <a:rPr lang="en-US" sz="2000" dirty="0"/>
              <a:t>9.3 </a:t>
            </a:r>
            <a:r>
              <a:rPr lang="en-US" sz="2000" dirty="0" err="1">
                <a:ea typeface="HGGothicE" panose="020B0909000000000000" pitchFamily="49" charset="-128"/>
              </a:rPr>
              <a:t>μ</a:t>
            </a:r>
            <a:r>
              <a:rPr lang="en-US" sz="2000" dirty="0" err="1"/>
              <a:t>m</a:t>
            </a:r>
            <a:r>
              <a:rPr lang="en-US" sz="2000" dirty="0"/>
              <a:t>: better LWIR seed </a:t>
            </a:r>
            <a:r>
              <a:rPr lang="en-US" sz="2000" dirty="0">
                <a:sym typeface="Wingdings" panose="05000000000000000000" pitchFamily="2" charset="2"/>
              </a:rPr>
              <a:t> shorter pulse length</a:t>
            </a:r>
          </a:p>
          <a:p>
            <a:pPr marL="914400" lvl="1" indent="-457200"/>
            <a:r>
              <a:rPr lang="en-US" sz="2000" dirty="0">
                <a:sym typeface="Wingdings" panose="05000000000000000000" pitchFamily="2" charset="2"/>
              </a:rPr>
              <a:t>4.3 </a:t>
            </a:r>
            <a:r>
              <a:rPr lang="en-US" sz="2000" dirty="0" err="1">
                <a:ea typeface="HGGothicE" panose="020B0909000000000000" pitchFamily="49" charset="-128"/>
              </a:rPr>
              <a:t>μ</a:t>
            </a:r>
            <a:r>
              <a:rPr lang="en-US" sz="2000" dirty="0" err="1"/>
              <a:t>m</a:t>
            </a:r>
            <a:r>
              <a:rPr lang="en-US" sz="2000" dirty="0"/>
              <a:t>: </a:t>
            </a:r>
            <a:r>
              <a:rPr lang="en-US" sz="2000" dirty="0">
                <a:sym typeface="Wingdings" panose="05000000000000000000" pitchFamily="2" charset="2"/>
              </a:rPr>
              <a:t>optical pumping  much higher repetition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 EUV for imaging and lithography	</a:t>
            </a:r>
          </a:p>
          <a:p>
            <a:pPr marL="800100" lvl="1" indent="-342900"/>
            <a:r>
              <a:rPr lang="en-US" sz="2000" dirty="0">
                <a:sym typeface="Wingdings" panose="05000000000000000000" pitchFamily="2" charset="2"/>
              </a:rPr>
              <a:t>HHG scales with wavelength: natural fit for ATF</a:t>
            </a:r>
          </a:p>
          <a:p>
            <a:pPr marL="800100" lvl="1" indent="-342900"/>
            <a:r>
              <a:rPr lang="en-US" sz="2000" dirty="0">
                <a:sym typeface="Wingdings" panose="05000000000000000000" pitchFamily="2" charset="2"/>
              </a:rPr>
              <a:t>With CO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laser, potentially extend to zeptosecond hard x-rays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7965-FDC5-8F1C-D1BD-8B6BA9C8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FBAC7DA-B09B-4827-85FA-74FE390BC6C6}"/>
              </a:ext>
            </a:extLst>
          </p:cNvPr>
          <p:cNvGrpSpPr/>
          <p:nvPr/>
        </p:nvGrpSpPr>
        <p:grpSpPr>
          <a:xfrm>
            <a:off x="6906399" y="457137"/>
            <a:ext cx="4756275" cy="2214261"/>
            <a:chOff x="779484" y="4087502"/>
            <a:chExt cx="4756275" cy="22142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841976-655A-4373-15C8-32F78672E550}"/>
                </a:ext>
              </a:extLst>
            </p:cNvPr>
            <p:cNvGrpSpPr/>
            <p:nvPr/>
          </p:nvGrpSpPr>
          <p:grpSpPr>
            <a:xfrm>
              <a:off x="2583030" y="4392113"/>
              <a:ext cx="745207" cy="457790"/>
              <a:chOff x="9045587" y="4561853"/>
              <a:chExt cx="745207" cy="457790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9FEDFF7C-C491-30E9-8E01-9759368A7577}"/>
                  </a:ext>
                </a:extLst>
              </p:cNvPr>
              <p:cNvCxnSpPr/>
              <p:nvPr/>
            </p:nvCxnSpPr>
            <p:spPr>
              <a:xfrm>
                <a:off x="9045587" y="466198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5B284DF-AE1D-094D-F664-BDCCDBD912D6}"/>
                  </a:ext>
                </a:extLst>
              </p:cNvPr>
              <p:cNvCxnSpPr/>
              <p:nvPr/>
            </p:nvCxnSpPr>
            <p:spPr>
              <a:xfrm>
                <a:off x="9207370" y="463607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E9E0F4D-E474-52DF-F490-EC3D0A8D24C4}"/>
                  </a:ext>
                </a:extLst>
              </p:cNvPr>
              <p:cNvCxnSpPr/>
              <p:nvPr/>
            </p:nvCxnSpPr>
            <p:spPr>
              <a:xfrm>
                <a:off x="9369153" y="461254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AC6F160-A0FA-6C0A-531F-33A2B04B47F6}"/>
                  </a:ext>
                </a:extLst>
              </p:cNvPr>
              <p:cNvCxnSpPr/>
              <p:nvPr/>
            </p:nvCxnSpPr>
            <p:spPr>
              <a:xfrm>
                <a:off x="9530936" y="4587356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081EF20-C8C4-A394-C3B1-36AC8B790ABB}"/>
                  </a:ext>
                </a:extLst>
              </p:cNvPr>
              <p:cNvCxnSpPr/>
              <p:nvPr/>
            </p:nvCxnSpPr>
            <p:spPr>
              <a:xfrm>
                <a:off x="9692717" y="456185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82258A4-FDA4-1CCD-7296-1879ECA972B0}"/>
                </a:ext>
              </a:extLst>
            </p:cNvPr>
            <p:cNvGrpSpPr/>
            <p:nvPr/>
          </p:nvGrpSpPr>
          <p:grpSpPr>
            <a:xfrm>
              <a:off x="1941728" y="4624968"/>
              <a:ext cx="1654188" cy="1005840"/>
              <a:chOff x="2684797" y="3041571"/>
              <a:chExt cx="1654188" cy="1005840"/>
            </a:xfrm>
          </p:grpSpPr>
          <p:sp>
            <p:nvSpPr>
              <p:cNvPr id="17" name="Circle: Hollow 16">
                <a:extLst>
                  <a:ext uri="{FF2B5EF4-FFF2-40B4-BE49-F238E27FC236}">
                    <a16:creationId xmlns:a16="http://schemas.microsoft.com/office/drawing/2014/main" id="{FAAD9CBF-5734-BAF5-925A-79B5F0AA1D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4797" y="3041571"/>
                <a:ext cx="1005840" cy="1005840"/>
              </a:xfrm>
              <a:prstGeom prst="donut">
                <a:avLst>
                  <a:gd name="adj" fmla="val 45589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1270000"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487728E-4273-6B31-6DF0-C9BA35B419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2736" y="3366407"/>
                <a:ext cx="956249" cy="14151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  <a:headEnd type="none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C724FC9-26D4-9067-4059-AF351EA3E739}"/>
                  </a:ext>
                </a:extLst>
              </p:cNvPr>
              <p:cNvSpPr/>
              <p:nvPr/>
            </p:nvSpPr>
            <p:spPr>
              <a:xfrm>
                <a:off x="2730517" y="3087291"/>
                <a:ext cx="914400" cy="9144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extrusionH="127000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403D0A1-C9E1-ECF8-A331-C1E9418E08D9}"/>
                  </a:ext>
                </a:extLst>
              </p:cNvPr>
              <p:cNvSpPr/>
              <p:nvPr/>
            </p:nvSpPr>
            <p:spPr>
              <a:xfrm>
                <a:off x="3141997" y="3498771"/>
                <a:ext cx="91440" cy="9144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1270000" extrusionH="635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2BBAD42-BA2E-F60D-59FA-6A36EFC71BE9}"/>
                  </a:ext>
                </a:extLst>
              </p:cNvPr>
              <p:cNvSpPr/>
              <p:nvPr/>
            </p:nvSpPr>
            <p:spPr>
              <a:xfrm>
                <a:off x="3123947" y="3475775"/>
                <a:ext cx="45719" cy="137432"/>
              </a:xfrm>
              <a:prstGeom prst="roundRect">
                <a:avLst>
                  <a:gd name="adj" fmla="val 4345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254000" extrusionH="762000" prstMaterial="translucentPowder">
                <a:bevelT w="12700" h="12700"/>
                <a:bevelB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E03C3F1-DB29-73B1-5CB7-FAC91ACB2AC7}"/>
                  </a:ext>
                </a:extLst>
              </p:cNvPr>
              <p:cNvSpPr/>
              <p:nvPr/>
            </p:nvSpPr>
            <p:spPr>
              <a:xfrm>
                <a:off x="3205856" y="3475775"/>
                <a:ext cx="45719" cy="137432"/>
              </a:xfrm>
              <a:prstGeom prst="roundRect">
                <a:avLst>
                  <a:gd name="adj" fmla="val 43455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-254000" extrusionH="762000" prstMaterial="translucentPowder">
                <a:bevelT w="12700" h="12700"/>
                <a:bevelB w="127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Circle: Hollow 22">
                <a:extLst>
                  <a:ext uri="{FF2B5EF4-FFF2-40B4-BE49-F238E27FC236}">
                    <a16:creationId xmlns:a16="http://schemas.microsoft.com/office/drawing/2014/main" id="{39063CC8-A843-67A0-7442-706D363E3F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4797" y="3041571"/>
                <a:ext cx="1005840" cy="1005840"/>
              </a:xfrm>
              <a:prstGeom prst="donut">
                <a:avLst>
                  <a:gd name="adj" fmla="val 45589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63500"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400169D-CD95-6C74-4F90-CF10A5490991}"/>
                  </a:ext>
                </a:extLst>
              </p:cNvPr>
              <p:cNvSpPr/>
              <p:nvPr/>
            </p:nvSpPr>
            <p:spPr>
              <a:xfrm>
                <a:off x="3141997" y="3498771"/>
                <a:ext cx="91440" cy="91440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scene3d>
                <a:camera prst="isometricOffAxis1Left"/>
                <a:lightRig rig="threePt" dir="t"/>
              </a:scene3d>
              <a:sp3d z="63500" extrusionH="6350" prstMaterial="translucent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C43970-AA3C-3B65-4079-336D59D62952}"/>
                </a:ext>
              </a:extLst>
            </p:cNvPr>
            <p:cNvGrpSpPr/>
            <p:nvPr/>
          </p:nvGrpSpPr>
          <p:grpSpPr>
            <a:xfrm>
              <a:off x="1502665" y="5173872"/>
              <a:ext cx="182880" cy="182880"/>
              <a:chOff x="8113015" y="5639825"/>
              <a:chExt cx="182880" cy="18288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B8A10DC-977F-44CF-1BE2-865FB7F95B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68053">
                <a:off x="8113015" y="5639825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z="-254000" prstMaterial="clear">
                <a:bevelB w="476250" h="215900" prst="hardEdge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C65D641-3B21-5F8C-CAC5-D2A6AE98DA8A}"/>
                  </a:ext>
                </a:extLst>
              </p:cNvPr>
              <p:cNvSpPr>
                <a:spLocks/>
              </p:cNvSpPr>
              <p:nvPr/>
            </p:nvSpPr>
            <p:spPr>
              <a:xfrm rot="7468053">
                <a:off x="8161782" y="5683730"/>
                <a:ext cx="85344" cy="853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extrusionH="254000" prstMaterial="clea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02FD143-15A8-6721-12E5-8CFA2626620A}"/>
                </a:ext>
              </a:extLst>
            </p:cNvPr>
            <p:cNvGrpSpPr/>
            <p:nvPr/>
          </p:nvGrpSpPr>
          <p:grpSpPr>
            <a:xfrm>
              <a:off x="3930081" y="4626998"/>
              <a:ext cx="483607" cy="457200"/>
              <a:chOff x="10734856" y="5052765"/>
              <a:chExt cx="483607" cy="4572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689FB53-FA2F-127B-7298-11869EE422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468053">
                <a:off x="10761263" y="50527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z="-254000" prstMaterial="clear">
                <a:bevelT w="0" h="0"/>
                <a:bevelB w="234950" h="482600" prst="angle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1E46E1-5296-BC11-582D-04BBDA4E67B9}"/>
                  </a:ext>
                </a:extLst>
              </p:cNvPr>
              <p:cNvSpPr>
                <a:spLocks/>
              </p:cNvSpPr>
              <p:nvPr/>
            </p:nvSpPr>
            <p:spPr>
              <a:xfrm rot="7468053">
                <a:off x="10734856" y="5198580"/>
                <a:ext cx="213360" cy="2133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isometricRightUp">
                  <a:rot lat="3600000" lon="19800000" rev="600000"/>
                </a:camera>
                <a:lightRig rig="flat" dir="t"/>
              </a:scene3d>
              <a:sp3d extrusionH="419100" prstMaterial="clear">
                <a:bevelT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2E4840-7898-C820-A8DE-2E02FBCC01BE}"/>
                </a:ext>
              </a:extLst>
            </p:cNvPr>
            <p:cNvSpPr txBox="1"/>
            <p:nvPr/>
          </p:nvSpPr>
          <p:spPr>
            <a:xfrm>
              <a:off x="779484" y="4719615"/>
              <a:ext cx="861325" cy="1292662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Seed</a:t>
              </a:r>
            </a:p>
            <a:p>
              <a:pPr algn="ctr"/>
              <a:r>
                <a:rPr lang="en-US" dirty="0"/>
                <a:t>few </a:t>
              </a:r>
              <a:r>
                <a:rPr lang="en-US" dirty="0" err="1"/>
                <a:t>mJ</a:t>
              </a:r>
              <a:br>
                <a:rPr lang="en-US" dirty="0"/>
              </a:br>
              <a:r>
                <a:rPr lang="en-US" dirty="0"/>
                <a:t>&lt;500 fs</a:t>
              </a:r>
              <a:br>
                <a:rPr lang="en-US" dirty="0"/>
              </a:br>
              <a:r>
                <a:rPr lang="en-US" dirty="0"/>
                <a:t>9.3 µm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B70456-8C03-9758-FA2F-A7136BD43C34}"/>
                </a:ext>
              </a:extLst>
            </p:cNvPr>
            <p:cNvSpPr txBox="1"/>
            <p:nvPr/>
          </p:nvSpPr>
          <p:spPr>
            <a:xfrm>
              <a:off x="4514261" y="4087502"/>
              <a:ext cx="1021498" cy="64633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10++ TW</a:t>
              </a:r>
              <a:br>
                <a:rPr lang="en-US" dirty="0"/>
              </a:br>
              <a:r>
                <a:rPr lang="en-US" dirty="0"/>
                <a:t>~500 fs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808DF2-908A-9A72-52E8-8CB70C934A2E}"/>
                </a:ext>
              </a:extLst>
            </p:cNvPr>
            <p:cNvGrpSpPr/>
            <p:nvPr/>
          </p:nvGrpSpPr>
          <p:grpSpPr>
            <a:xfrm>
              <a:off x="2800573" y="5163526"/>
              <a:ext cx="745207" cy="457790"/>
              <a:chOff x="9045587" y="4561853"/>
              <a:chExt cx="745207" cy="45779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03EC48F-AD7B-350B-DA06-1619D20B5F8D}"/>
                  </a:ext>
                </a:extLst>
              </p:cNvPr>
              <p:cNvCxnSpPr/>
              <p:nvPr/>
            </p:nvCxnSpPr>
            <p:spPr>
              <a:xfrm>
                <a:off x="9045587" y="466198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8B890E4-0971-C1AE-7CCB-EB5F116CFF22}"/>
                  </a:ext>
                </a:extLst>
              </p:cNvPr>
              <p:cNvCxnSpPr/>
              <p:nvPr/>
            </p:nvCxnSpPr>
            <p:spPr>
              <a:xfrm>
                <a:off x="9207370" y="463607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B315076-6882-77AC-A015-4B6B797CDD9B}"/>
                  </a:ext>
                </a:extLst>
              </p:cNvPr>
              <p:cNvCxnSpPr/>
              <p:nvPr/>
            </p:nvCxnSpPr>
            <p:spPr>
              <a:xfrm>
                <a:off x="9369153" y="4612545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F3C8390-B629-9455-D0FC-EE520F96316E}"/>
                  </a:ext>
                </a:extLst>
              </p:cNvPr>
              <p:cNvCxnSpPr/>
              <p:nvPr/>
            </p:nvCxnSpPr>
            <p:spPr>
              <a:xfrm>
                <a:off x="9530936" y="4587356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35D8917-219A-D9CF-41C4-61331E1A540E}"/>
                  </a:ext>
                </a:extLst>
              </p:cNvPr>
              <p:cNvCxnSpPr/>
              <p:nvPr/>
            </p:nvCxnSpPr>
            <p:spPr>
              <a:xfrm>
                <a:off x="9692717" y="4561853"/>
                <a:ext cx="98077" cy="35765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EA9DDBC-C9F9-BB5F-62F2-FE65C0E7351A}"/>
                </a:ext>
              </a:extLst>
            </p:cNvPr>
            <p:cNvSpPr txBox="1"/>
            <p:nvPr/>
          </p:nvSpPr>
          <p:spPr>
            <a:xfrm>
              <a:off x="2158575" y="5563099"/>
              <a:ext cx="2180597" cy="738664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Pump</a:t>
              </a:r>
            </a:p>
            <a:p>
              <a:pPr algn="ctr"/>
              <a:r>
                <a:rPr lang="en-US" dirty="0"/>
                <a:t>100s J, &lt; 1 µs, 4.3 µm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34948E-4EDC-1A3B-542F-36EE428A5ECD}"/>
                </a:ext>
              </a:extLst>
            </p:cNvPr>
            <p:cNvSpPr txBox="1"/>
            <p:nvPr/>
          </p:nvSpPr>
          <p:spPr>
            <a:xfrm>
              <a:off x="1024583" y="4154217"/>
              <a:ext cx="1431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</a:t>
              </a:r>
              <a:r>
                <a:rPr lang="en-US" baseline="-25000" dirty="0">
                  <a:solidFill>
                    <a:srgbClr val="0070C0"/>
                  </a:solidFill>
                </a:rPr>
                <a:t>2</a:t>
              </a:r>
              <a:r>
                <a:rPr lang="en-US" dirty="0">
                  <a:solidFill>
                    <a:srgbClr val="0070C0"/>
                  </a:solidFill>
                </a:rPr>
                <a:t> amplifier</a:t>
              </a:r>
            </a:p>
          </p:txBody>
        </p:sp>
      </p:grpSp>
      <p:pic>
        <p:nvPicPr>
          <p:cNvPr id="42" name="Picture 41" descr="A picture containing text, indoor, equipment, cluttered&#10;&#10;Description automatically generated">
            <a:extLst>
              <a:ext uri="{FF2B5EF4-FFF2-40B4-BE49-F238E27FC236}">
                <a16:creationId xmlns:a16="http://schemas.microsoft.com/office/drawing/2014/main" id="{401E9F9B-B9E9-7284-BD7F-909C718D6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43" y="4213461"/>
            <a:ext cx="3537568" cy="19898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A594567-95E3-BD3E-E36A-5F5E02299A7C}"/>
              </a:ext>
            </a:extLst>
          </p:cNvPr>
          <p:cNvSpPr txBox="1"/>
          <p:nvPr/>
        </p:nvSpPr>
        <p:spPr>
          <a:xfrm>
            <a:off x="2634750" y="6218732"/>
            <a:ext cx="27674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 credit: ASML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CAA5B5-3DD2-9E6D-0C56-A1828D607E80}"/>
              </a:ext>
            </a:extLst>
          </p:cNvPr>
          <p:cNvSpPr txBox="1"/>
          <p:nvPr/>
        </p:nvSpPr>
        <p:spPr>
          <a:xfrm>
            <a:off x="7780350" y="5893868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Popmintchev</a:t>
            </a:r>
            <a:r>
              <a:rPr lang="en-US" sz="1050" dirty="0"/>
              <a:t>, </a:t>
            </a:r>
            <a:r>
              <a:rPr lang="en-US" sz="1050" i="1" dirty="0"/>
              <a:t>Nat. Photonics</a:t>
            </a:r>
            <a:r>
              <a:rPr lang="en-US" sz="1050" dirty="0"/>
              <a:t> </a:t>
            </a:r>
            <a:r>
              <a:rPr lang="en-US" sz="1050" b="1" dirty="0"/>
              <a:t>4</a:t>
            </a:r>
            <a:r>
              <a:rPr lang="en-US" sz="1050" dirty="0"/>
              <a:t>, 828 (2010)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72961B-FD0C-A8C0-088B-4562033DDF94}"/>
              </a:ext>
            </a:extLst>
          </p:cNvPr>
          <p:cNvGrpSpPr/>
          <p:nvPr/>
        </p:nvGrpSpPr>
        <p:grpSpPr>
          <a:xfrm>
            <a:off x="6773318" y="2465310"/>
            <a:ext cx="4308339" cy="3365149"/>
            <a:chOff x="2054160" y="3013307"/>
            <a:chExt cx="4308339" cy="33651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8A546DE-BCF5-04CE-92D3-34E2193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160" y="3527728"/>
              <a:ext cx="4308339" cy="2850728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272E2C-47D4-112C-FA0A-7FE23ABF4A52}"/>
                </a:ext>
              </a:extLst>
            </p:cNvPr>
            <p:cNvCxnSpPr>
              <a:cxnSpLocks/>
            </p:cNvCxnSpPr>
            <p:nvPr/>
          </p:nvCxnSpPr>
          <p:spPr>
            <a:xfrm>
              <a:off x="5753568" y="3137730"/>
              <a:ext cx="0" cy="2824556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50C07C-B44E-7769-0AEB-A3140C9D329A}"/>
                </a:ext>
              </a:extLst>
            </p:cNvPr>
            <p:cNvSpPr txBox="1"/>
            <p:nvPr/>
          </p:nvSpPr>
          <p:spPr>
            <a:xfrm>
              <a:off x="5186214" y="3013307"/>
              <a:ext cx="6335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laser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73BDC0-3934-1B07-2C24-3E3BD89A0A65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C556AC7-9579-07D8-A176-D92DF876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CA97A4-6799-ECFC-E3D9-E5ACA969AC1B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649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/>
          </a:bodyPr>
          <a:lstStyle/>
          <a:p>
            <a:r>
              <a:rPr lang="en-US" dirty="0" err="1"/>
              <a:t>Ti:Sapphire</a:t>
            </a:r>
            <a:r>
              <a:rPr lang="en-US" dirty="0"/>
              <a:t> and </a:t>
            </a:r>
            <a:r>
              <a:rPr lang="en-US" dirty="0" err="1"/>
              <a:t>Nd:YAG</a:t>
            </a:r>
            <a:r>
              <a:rPr lang="en-US" dirty="0"/>
              <a:t> Lasers</a:t>
            </a:r>
          </a:p>
          <a:p>
            <a:pPr lvl="1"/>
            <a:r>
              <a:rPr lang="en-US" dirty="0"/>
              <a:t>We will be running the ionic liquid conversion experiment with the </a:t>
            </a:r>
            <a:r>
              <a:rPr lang="en-US" dirty="0" err="1"/>
              <a:t>Ti:Sapphire</a:t>
            </a:r>
            <a:r>
              <a:rPr lang="en-US" dirty="0"/>
              <a:t> pump YAG in parallel with other </a:t>
            </a:r>
            <a:r>
              <a:rPr lang="en-US" dirty="0" err="1"/>
              <a:t>Ti:Sapphire</a:t>
            </a:r>
            <a:r>
              <a:rPr lang="en-US" dirty="0"/>
              <a:t> operations.</a:t>
            </a:r>
          </a:p>
          <a:p>
            <a:pPr lvl="1"/>
            <a:r>
              <a:rPr lang="en-US" dirty="0"/>
              <a:t>We will require the </a:t>
            </a:r>
            <a:r>
              <a:rPr lang="en-US" dirty="0" err="1"/>
              <a:t>Ti:Sapphire</a:t>
            </a:r>
            <a:r>
              <a:rPr lang="en-US" dirty="0"/>
              <a:t> laser for HHG commissioning and the frequency conversion experiment to 9.2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/>
              <a:t>. 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We will require a vacuum chamber and associated pumping to be installed in the CO</a:t>
            </a:r>
            <a:r>
              <a:rPr lang="en-US" baseline="-25000" dirty="0"/>
              <a:t>2</a:t>
            </a:r>
            <a:r>
              <a:rPr lang="en-US" dirty="0"/>
              <a:t> room for the HHG gas cell. The gas cell itself will be fed with lecture bottles.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46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615377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CY2024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230140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Laser = Near-IR or LWIR (CO</a:t>
            </a:r>
            <a:r>
              <a:rPr lang="en-US" baseline="-25000"/>
              <a:t>2</a:t>
            </a:r>
            <a:r>
              <a:rPr lang="en-US"/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323656" y="3594245"/>
            <a:ext cx="870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Time Request for the 3-year Experiment  (including CY2024-26)</a:t>
            </a:r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DD21-7283-3586-B1E2-F6F0AF8EE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 and long-wave infrared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D366-CDB0-09FF-A20A-74ADB988F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08284"/>
            <a:ext cx="7251046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Commonly available lasers are limited to specific wavelengths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Generating mid- or long-wave infrared usually requires relatively inefficient OPA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there a better option?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3428-F5A7-8CD7-C607-9EF83C3C4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5A85F65-1089-321A-D6C0-CD197CBEA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612" y="1269170"/>
            <a:ext cx="3798194" cy="4403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2F42E-173E-F981-B4EE-52A095E7FF89}"/>
              </a:ext>
            </a:extLst>
          </p:cNvPr>
          <p:cNvSpPr txBox="1"/>
          <p:nvPr/>
        </p:nvSpPr>
        <p:spPr>
          <a:xfrm>
            <a:off x="8864763" y="5622226"/>
            <a:ext cx="3327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Edmund Optics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3CC542-2F7D-BF32-CA1A-A177E6A159FA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6F14072F-6B09-3B6E-688C-70EE89DB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8FA9CA-E062-F1F1-FEA0-C091FB2D0449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7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54FA-DB92-93F3-3629-F2530EBC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Raman + DFG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385FB-9874-D547-771E-FD82D42C7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6302D7-108A-023F-2D18-9AA770816D93}"/>
              </a:ext>
            </a:extLst>
          </p:cNvPr>
          <p:cNvGrpSpPr/>
          <p:nvPr/>
        </p:nvGrpSpPr>
        <p:grpSpPr>
          <a:xfrm>
            <a:off x="820663" y="2617090"/>
            <a:ext cx="10799837" cy="2783162"/>
            <a:chOff x="710214" y="1347802"/>
            <a:chExt cx="10799837" cy="278316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FFF45AF-C7E9-0235-69CE-440F94581226}"/>
                </a:ext>
              </a:extLst>
            </p:cNvPr>
            <p:cNvSpPr/>
            <p:nvPr/>
          </p:nvSpPr>
          <p:spPr>
            <a:xfrm>
              <a:off x="710214" y="256564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929F8789-25C1-E5D1-6EAF-8FFB5D762037}"/>
                </a:ext>
              </a:extLst>
            </p:cNvPr>
            <p:cNvSpPr txBox="1"/>
            <p:nvPr/>
          </p:nvSpPr>
          <p:spPr>
            <a:xfrm>
              <a:off x="710214" y="2928990"/>
              <a:ext cx="12444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‘Cheap’ high energy laser source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5F4842-6B7F-DF50-1438-C71CCA3F58E4}"/>
                </a:ext>
              </a:extLst>
            </p:cNvPr>
            <p:cNvSpPr/>
            <p:nvPr/>
          </p:nvSpPr>
          <p:spPr>
            <a:xfrm>
              <a:off x="2308195" y="1899233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/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Raman Converter</a:t>
                  </a: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𝑣𝑖𝑏𝑟𝑎𝑡𝑖𝑜𝑛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16">
                  <a:extLst>
                    <a:ext uri="{FF2B5EF4-FFF2-40B4-BE49-F238E27FC236}">
                      <a16:creationId xmlns:a16="http://schemas.microsoft.com/office/drawing/2014/main" id="{E5FE441B-C328-CF6A-0289-025988446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blipFill>
                  <a:blip r:embed="rId2"/>
                  <a:stretch>
                    <a:fillRect l="-1014" t="-10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212F6494-317A-146A-9FDF-5384E6DA3711}"/>
                </a:ext>
              </a:extLst>
            </p:cNvPr>
            <p:cNvSpPr/>
            <p:nvPr/>
          </p:nvSpPr>
          <p:spPr>
            <a:xfrm>
              <a:off x="4618660" y="234029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F387A1C2-C66F-A1BF-728B-8634E0AAEDAC}"/>
                </a:ext>
              </a:extLst>
            </p:cNvPr>
            <p:cNvSpPr txBox="1"/>
            <p:nvPr/>
          </p:nvSpPr>
          <p:spPr>
            <a:xfrm>
              <a:off x="4570623" y="1836416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1AF57DF-8063-63E9-EC98-8E3BB5DFDE18}"/>
                </a:ext>
              </a:extLst>
            </p:cNvPr>
            <p:cNvSpPr/>
            <p:nvPr/>
          </p:nvSpPr>
          <p:spPr>
            <a:xfrm>
              <a:off x="4618660" y="2886273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0B4B9423-9C74-DBBE-0410-D39EEC11B7D5}"/>
                </a:ext>
              </a:extLst>
            </p:cNvPr>
            <p:cNvSpPr txBox="1"/>
            <p:nvPr/>
          </p:nvSpPr>
          <p:spPr>
            <a:xfrm>
              <a:off x="4570623" y="3298322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35D8BC-BA21-CDE6-6883-95C56D43426D}"/>
                </a:ext>
              </a:extLst>
            </p:cNvPr>
            <p:cNvSpPr/>
            <p:nvPr/>
          </p:nvSpPr>
          <p:spPr>
            <a:xfrm>
              <a:off x="6218911" y="1902129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/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Nonlinear crystal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a14:m>
                  <a:endParaRPr lang="en-US" sz="14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𝑡𝑎𝑟𝑔𝑒𝑡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29">
                  <a:extLst>
                    <a:ext uri="{FF2B5EF4-FFF2-40B4-BE49-F238E27FC236}">
                      <a16:creationId xmlns:a16="http://schemas.microsoft.com/office/drawing/2014/main" id="{75FEC651-2993-A11B-0320-1C3078FF2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blipFill>
                  <a:blip r:embed="rId3"/>
                  <a:stretch>
                    <a:fillRect l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C977D07-DE3A-F5F6-ADB3-9A49FC4BFCCD}"/>
                </a:ext>
              </a:extLst>
            </p:cNvPr>
            <p:cNvSpPr/>
            <p:nvPr/>
          </p:nvSpPr>
          <p:spPr>
            <a:xfrm>
              <a:off x="8529376" y="1818661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31C6F9-74AE-F484-CBAC-31CE02971FD1}"/>
                </a:ext>
              </a:extLst>
            </p:cNvPr>
            <p:cNvSpPr txBox="1"/>
            <p:nvPr/>
          </p:nvSpPr>
          <p:spPr>
            <a:xfrm>
              <a:off x="8433302" y="1347802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2ECEC8B4-DE09-FD4D-17AB-DEA8073C3877}"/>
                </a:ext>
              </a:extLst>
            </p:cNvPr>
            <p:cNvSpPr/>
            <p:nvPr/>
          </p:nvSpPr>
          <p:spPr>
            <a:xfrm>
              <a:off x="8529376" y="3321834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33">
              <a:extLst>
                <a:ext uri="{FF2B5EF4-FFF2-40B4-BE49-F238E27FC236}">
                  <a16:creationId xmlns:a16="http://schemas.microsoft.com/office/drawing/2014/main" id="{0A650CB6-1676-1762-A23C-6D08E754D571}"/>
                </a:ext>
              </a:extLst>
            </p:cNvPr>
            <p:cNvSpPr txBox="1"/>
            <p:nvPr/>
          </p:nvSpPr>
          <p:spPr>
            <a:xfrm>
              <a:off x="8433302" y="3607744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F3BD4722-C11D-EFB3-B1F5-4C9F9A572681}"/>
                </a:ext>
              </a:extLst>
            </p:cNvPr>
            <p:cNvSpPr/>
            <p:nvPr/>
          </p:nvSpPr>
          <p:spPr>
            <a:xfrm>
              <a:off x="8529376" y="2565647"/>
              <a:ext cx="2139516" cy="36398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F649D08B-BE50-E1AA-85DD-E56D781A663F}"/>
                </a:ext>
              </a:extLst>
            </p:cNvPr>
            <p:cNvSpPr txBox="1"/>
            <p:nvPr/>
          </p:nvSpPr>
          <p:spPr>
            <a:xfrm>
              <a:off x="10668892" y="2548781"/>
              <a:ext cx="8411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F103B5-6AF5-E85F-6D9E-FAE097EF9FDA}"/>
              </a:ext>
            </a:extLst>
          </p:cNvPr>
          <p:cNvSpPr txBox="1"/>
          <p:nvPr/>
        </p:nvSpPr>
        <p:spPr>
          <a:xfrm>
            <a:off x="2353046" y="5083202"/>
            <a:ext cx="675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Raman shifts are on the order of 1000 cm</a:t>
            </a:r>
            <a:r>
              <a:rPr lang="en-US" sz="2000" baseline="30000" dirty="0"/>
              <a:t>-1</a:t>
            </a:r>
            <a:endParaRPr lang="en-US" sz="2000" dirty="0"/>
          </a:p>
          <a:p>
            <a:endParaRPr lang="en-US" sz="2000" b="1" i="1" dirty="0"/>
          </a:p>
          <a:p>
            <a:r>
              <a:rPr lang="en-US" sz="2000" b="1" i="1" dirty="0"/>
              <a:t>Perfect</a:t>
            </a:r>
            <a:r>
              <a:rPr lang="en-US" sz="2000" dirty="0"/>
              <a:t> for generating LWIR!</a:t>
            </a:r>
            <a:endParaRPr lang="en-US" sz="2000" b="1" i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1D2DF5-0672-2500-DEBA-5E12F22026AE}"/>
              </a:ext>
            </a:extLst>
          </p:cNvPr>
          <p:cNvGrpSpPr/>
          <p:nvPr/>
        </p:nvGrpSpPr>
        <p:grpSpPr>
          <a:xfrm>
            <a:off x="6049889" y="174582"/>
            <a:ext cx="4834213" cy="2349617"/>
            <a:chOff x="5855691" y="167950"/>
            <a:chExt cx="4834213" cy="23496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C43EDC-00E1-9C49-2ACC-1DA3423FD302}"/>
                </a:ext>
              </a:extLst>
            </p:cNvPr>
            <p:cNvSpPr txBox="1"/>
            <p:nvPr/>
          </p:nvSpPr>
          <p:spPr>
            <a:xfrm>
              <a:off x="5972134" y="284427"/>
              <a:ext cx="2318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Raman Scattering     </a:t>
              </a:r>
              <a:r>
                <a:rPr lang="en-US" dirty="0">
                  <a:solidFill>
                    <a:srgbClr val="C00000"/>
                  </a:solidFill>
                  <a:sym typeface="Wingdings" panose="05000000000000000000" pitchFamily="2" charset="2"/>
                </a:rPr>
                <a:t>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B1FD91-ABE6-A40D-5E36-E59B44B410F3}"/>
                </a:ext>
              </a:extLst>
            </p:cNvPr>
            <p:cNvGrpSpPr/>
            <p:nvPr/>
          </p:nvGrpSpPr>
          <p:grpSpPr>
            <a:xfrm>
              <a:off x="5855691" y="987970"/>
              <a:ext cx="2298262" cy="1529597"/>
              <a:chOff x="8351318" y="1471545"/>
              <a:chExt cx="2298262" cy="1529597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7EBD25-0328-23FD-F59F-AD5BC38A49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808196"/>
                <a:ext cx="18656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6A9D7A9-994F-754F-6832-7A468D7E52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574702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31B932-E39B-9046-866A-CC79ED623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257319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197101F-1AA9-FB8E-F775-F8BDFEC90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187410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BDCD398-E962-5BBD-F47E-C3E1B69B1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381756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1E1E293-8B84-36ED-57CF-E14CA59DA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1318" y="2138474"/>
                <a:ext cx="18656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3EF65B4-479A-6530-F129-39CB478F2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36231" y="1471545"/>
                <a:ext cx="0" cy="131987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90136B0-4D43-1616-516B-87F4D8D0B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9450" y="1488322"/>
                <a:ext cx="0" cy="108638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3AE1D28-A7A5-A0AD-4BD9-45CB4C5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1162" y="1471545"/>
                <a:ext cx="8660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DF1569-604E-DED8-9E3E-E104EAF271B0}"/>
                  </a:ext>
                </a:extLst>
              </p:cNvPr>
              <p:cNvSpPr txBox="1"/>
              <p:nvPr/>
            </p:nvSpPr>
            <p:spPr>
              <a:xfrm>
                <a:off x="8818613" y="1681606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in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D2D7CC-9CDC-23D9-6772-BB25D6E6777F}"/>
                  </a:ext>
                </a:extLst>
              </p:cNvPr>
              <p:cNvSpPr txBox="1"/>
              <p:nvPr/>
            </p:nvSpPr>
            <p:spPr>
              <a:xfrm>
                <a:off x="9404294" y="1655534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out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CD2B12E-5B71-8051-EC94-F9B1C87ABD05}"/>
                  </a:ext>
                </a:extLst>
              </p:cNvPr>
              <p:cNvCxnSpPr/>
              <p:nvPr/>
            </p:nvCxnSpPr>
            <p:spPr>
              <a:xfrm>
                <a:off x="10295313" y="2381756"/>
                <a:ext cx="0" cy="19294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300920D6-DCBD-85E9-6B45-B2484B12CB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95313" y="2808196"/>
                <a:ext cx="0" cy="19294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1A27EBC-DB2F-7D9D-F795-BD321E709E21}"/>
                  </a:ext>
                </a:extLst>
              </p:cNvPr>
              <p:cNvSpPr txBox="1"/>
              <p:nvPr/>
            </p:nvSpPr>
            <p:spPr>
              <a:xfrm>
                <a:off x="10222860" y="2481436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>
                    <a:solidFill>
                      <a:srgbClr val="FF0000"/>
                    </a:solidFill>
                  </a:rPr>
                  <a:t>Δ</a:t>
                </a:r>
                <a:r>
                  <a:rPr lang="en-US" b="1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B64CE1-F634-DC23-BCC9-519B343395DC}"/>
                </a:ext>
              </a:extLst>
            </p:cNvPr>
            <p:cNvCxnSpPr>
              <a:cxnSpLocks/>
            </p:cNvCxnSpPr>
            <p:nvPr/>
          </p:nvCxnSpPr>
          <p:spPr>
            <a:xfrm>
              <a:off x="8884488" y="986543"/>
              <a:ext cx="866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C59362-766B-0B91-AE7A-352EC6B472EF}"/>
                </a:ext>
              </a:extLst>
            </p:cNvPr>
            <p:cNvCxnSpPr>
              <a:cxnSpLocks/>
            </p:cNvCxnSpPr>
            <p:nvPr/>
          </p:nvCxnSpPr>
          <p:spPr>
            <a:xfrm>
              <a:off x="8915248" y="2091127"/>
              <a:ext cx="866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DB049D9-56A8-E034-3B41-9A17FE250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4621" y="995733"/>
              <a:ext cx="0" cy="13198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0578F1B-AA30-AE1D-08D2-7642FCB4FF5C}"/>
                </a:ext>
              </a:extLst>
            </p:cNvPr>
            <p:cNvCxnSpPr>
              <a:cxnSpLocks/>
            </p:cNvCxnSpPr>
            <p:nvPr/>
          </p:nvCxnSpPr>
          <p:spPr>
            <a:xfrm>
              <a:off x="9477840" y="1012510"/>
              <a:ext cx="0" cy="108638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8250EF-7FEE-CF6B-29A3-19EC4C8F86A8}"/>
                </a:ext>
              </a:extLst>
            </p:cNvPr>
            <p:cNvSpPr txBox="1"/>
            <p:nvPr/>
          </p:nvSpPr>
          <p:spPr>
            <a:xfrm>
              <a:off x="8445627" y="1356625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accent1"/>
                  </a:solidFill>
                </a:rPr>
                <a:t>ω</a:t>
              </a:r>
              <a:r>
                <a:rPr lang="en-US" baseline="-25000" dirty="0">
                  <a:solidFill>
                    <a:schemeClr val="accent1"/>
                  </a:solidFill>
                </a:rPr>
                <a:t>pump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15F94AF-9371-7E7C-FB9E-4E497CC7986C}"/>
                </a:ext>
              </a:extLst>
            </p:cNvPr>
            <p:cNvSpPr txBox="1"/>
            <p:nvPr/>
          </p:nvSpPr>
          <p:spPr>
            <a:xfrm>
              <a:off x="9437875" y="1354715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B050"/>
                  </a:solidFill>
                </a:rPr>
                <a:t>ω</a:t>
              </a:r>
              <a:r>
                <a:rPr lang="en-US" baseline="-25000" dirty="0">
                  <a:solidFill>
                    <a:srgbClr val="00B050"/>
                  </a:solidFill>
                </a:rPr>
                <a:t>signal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EFBADD-B4AB-880D-7A83-332783E66406}"/>
                </a:ext>
              </a:extLst>
            </p:cNvPr>
            <p:cNvCxnSpPr>
              <a:cxnSpLocks/>
            </p:cNvCxnSpPr>
            <p:nvPr/>
          </p:nvCxnSpPr>
          <p:spPr>
            <a:xfrm>
              <a:off x="8384644" y="2323194"/>
              <a:ext cx="18656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8AEF71B-D807-CB52-4F71-707B6AB0DE30}"/>
                </a:ext>
              </a:extLst>
            </p:cNvPr>
            <p:cNvCxnSpPr>
              <a:cxnSpLocks/>
            </p:cNvCxnSpPr>
            <p:nvPr/>
          </p:nvCxnSpPr>
          <p:spPr>
            <a:xfrm>
              <a:off x="9480068" y="2091127"/>
              <a:ext cx="0" cy="232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E429954-03C8-C4F5-9C83-FC20991BBE2A}"/>
                </a:ext>
              </a:extLst>
            </p:cNvPr>
            <p:cNvSpPr txBox="1"/>
            <p:nvPr/>
          </p:nvSpPr>
          <p:spPr>
            <a:xfrm>
              <a:off x="9505542" y="1974235"/>
              <a:ext cx="606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0000"/>
                  </a:solidFill>
                </a:rPr>
                <a:t>ω</a:t>
              </a:r>
              <a:r>
                <a:rPr lang="en-US" baseline="-25000" dirty="0">
                  <a:solidFill>
                    <a:srgbClr val="FF0000"/>
                  </a:solidFill>
                </a:rPr>
                <a:t>DFG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C7A5CCF-01BC-4D69-72C3-F1F828D97D40}"/>
                </a:ext>
              </a:extLst>
            </p:cNvPr>
            <p:cNvSpPr/>
            <p:nvPr/>
          </p:nvSpPr>
          <p:spPr>
            <a:xfrm>
              <a:off x="9290646" y="1978670"/>
              <a:ext cx="794562" cy="508046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57B3E2C-429F-8D9B-1E5D-895C8AF54D8E}"/>
                </a:ext>
              </a:extLst>
            </p:cNvPr>
            <p:cNvSpPr txBox="1"/>
            <p:nvPr/>
          </p:nvSpPr>
          <p:spPr>
            <a:xfrm>
              <a:off x="8517130" y="167950"/>
              <a:ext cx="21727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Difference-frequency</a:t>
              </a:r>
              <a:br>
                <a:rPr lang="en-US" dirty="0">
                  <a:solidFill>
                    <a:srgbClr val="C00000"/>
                  </a:solidFill>
                </a:rPr>
              </a:br>
              <a:r>
                <a:rPr lang="en-US" dirty="0">
                  <a:solidFill>
                    <a:srgbClr val="C00000"/>
                  </a:solidFill>
                </a:rPr>
                <a:t>generation (DFG)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77D088-4650-74A7-64BB-7A78904AEFDD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5296022D-C283-ACAC-C9D4-190BFCF8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C58FEC8-8F5C-4ACF-BFE3-BC38E1E940A5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6B08387-F75F-BFDE-4C39-A7A039892DBF}"/>
              </a:ext>
            </a:extLst>
          </p:cNvPr>
          <p:cNvSpPr txBox="1"/>
          <p:nvPr/>
        </p:nvSpPr>
        <p:spPr>
          <a:xfrm>
            <a:off x="2459937" y="6394376"/>
            <a:ext cx="5838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Diagrams adapted from Welch, </a:t>
            </a:r>
            <a:r>
              <a:rPr lang="en-US" sz="1400" i="1" dirty="0"/>
              <a:t>Opt. Express </a:t>
            </a:r>
            <a:r>
              <a:rPr lang="en-US" sz="1400" b="1" dirty="0"/>
              <a:t>26</a:t>
            </a:r>
            <a:r>
              <a:rPr lang="en-US" sz="1400" dirty="0"/>
              <a:t>, 5145-5163 (2018)</a:t>
            </a:r>
          </a:p>
        </p:txBody>
      </p:sp>
    </p:spTree>
    <p:extLst>
      <p:ext uri="{BB962C8B-B14F-4D97-AF65-F5344CB8AC3E}">
        <p14:creationId xmlns:p14="http://schemas.microsoft.com/office/powerpoint/2010/main" val="401786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6CD6-9B91-A1D3-5BC4-1EE0F278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Pump (4.3 </a:t>
            </a:r>
            <a:r>
              <a:rPr lang="en-US" sz="3600" dirty="0" err="1">
                <a:ea typeface="HGGothicE" panose="020B0909000000000000" pitchFamily="49" charset="-128"/>
              </a:rPr>
              <a:t>μ</a:t>
            </a:r>
            <a:r>
              <a:rPr lang="en-US" sz="3600" dirty="0" err="1"/>
              <a:t>m</a:t>
            </a:r>
            <a:r>
              <a:rPr lang="en-US" sz="3600" dirty="0"/>
              <a:t>) generation in ionic liquid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18348-B1CF-CB22-4C07-6C97BF517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0094"/>
            <a:ext cx="1304925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Artificial salts that are liquid at room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Can be designed to have specific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Settled on EMIM DCA</a:t>
            </a:r>
          </a:p>
          <a:p>
            <a:pPr marL="914400" lvl="1" indent="-457200"/>
            <a:r>
              <a:rPr lang="en-US" sz="1800" dirty="0"/>
              <a:t>Transparent at pump and Stokes wavelengths</a:t>
            </a:r>
          </a:p>
          <a:p>
            <a:pPr marL="914400" lvl="1" indent="-457200"/>
            <a:r>
              <a:rPr lang="en-US" sz="1800" dirty="0"/>
              <a:t>Peak Raman cross section at desired shift</a:t>
            </a:r>
          </a:p>
          <a:p>
            <a:pPr marL="914400" lvl="1" indent="-457200"/>
            <a:r>
              <a:rPr lang="en-US" sz="1800" dirty="0"/>
              <a:t>High viscosity (suppressing Brillouin scattering)</a:t>
            </a:r>
          </a:p>
          <a:p>
            <a:pPr marL="914400" lvl="1" indent="-457200"/>
            <a:r>
              <a:rPr lang="en-US" sz="1800" dirty="0"/>
              <a:t>Good 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C2CA-F25D-B42D-2AA0-FAC0EE93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F8A6F6E3-EC5C-2B5C-0318-0AF14322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88" y="3565556"/>
            <a:ext cx="5614694" cy="29844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E04FD-6DBB-974F-9373-56678000C551}"/>
              </a:ext>
            </a:extLst>
          </p:cNvPr>
          <p:cNvSpPr/>
          <p:nvPr/>
        </p:nvSpPr>
        <p:spPr>
          <a:xfrm>
            <a:off x="11805469" y="3254908"/>
            <a:ext cx="230075" cy="188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B9873-A899-0585-091E-B41E2DF63D30}"/>
              </a:ext>
            </a:extLst>
          </p:cNvPr>
          <p:cNvSpPr/>
          <p:nvPr/>
        </p:nvSpPr>
        <p:spPr>
          <a:xfrm>
            <a:off x="9116695" y="4822840"/>
            <a:ext cx="704850" cy="234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3FE57-2258-AB90-B90F-0FA889B02C1D}"/>
              </a:ext>
            </a:extLst>
          </p:cNvPr>
          <p:cNvSpPr txBox="1"/>
          <p:nvPr/>
        </p:nvSpPr>
        <p:spPr>
          <a:xfrm>
            <a:off x="4047807" y="6581001"/>
            <a:ext cx="4442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Plots from Kupfer, </a:t>
            </a:r>
            <a:r>
              <a:rPr lang="en-US" sz="1200" i="1" dirty="0"/>
              <a:t>Phys. Rev. Applied </a:t>
            </a:r>
            <a:r>
              <a:rPr lang="en-US" sz="1200" b="1" dirty="0"/>
              <a:t>19</a:t>
            </a:r>
            <a:r>
              <a:rPr lang="en-US" sz="1200" dirty="0"/>
              <a:t>, 014052 (2023)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72E7272-6655-0726-4BFC-39405554E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44"/>
          <a:stretch/>
        </p:blipFill>
        <p:spPr>
          <a:xfrm>
            <a:off x="8944009" y="1183000"/>
            <a:ext cx="3213878" cy="509463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D647525-19AA-01EB-68B8-570F167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9" y="1650621"/>
            <a:ext cx="2459362" cy="9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C38B0E-FB6D-E2A2-6E94-A4289CB3BA6F}"/>
              </a:ext>
            </a:extLst>
          </p:cNvPr>
          <p:cNvSpPr txBox="1"/>
          <p:nvPr/>
        </p:nvSpPr>
        <p:spPr>
          <a:xfrm>
            <a:off x="10252569" y="2188486"/>
            <a:ext cx="207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2A78D-8429-9C50-AFF0-50DD4DB4C24A}"/>
              </a:ext>
            </a:extLst>
          </p:cNvPr>
          <p:cNvSpPr txBox="1"/>
          <p:nvPr/>
        </p:nvSpPr>
        <p:spPr>
          <a:xfrm>
            <a:off x="9914254" y="4596254"/>
            <a:ext cx="207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spectrum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6DAC6-9ED3-19A2-2DB0-829A2AFEF645}"/>
              </a:ext>
            </a:extLst>
          </p:cNvPr>
          <p:cNvSpPr txBox="1"/>
          <p:nvPr/>
        </p:nvSpPr>
        <p:spPr>
          <a:xfrm>
            <a:off x="1028453" y="4755649"/>
            <a:ext cx="207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Raman shifts of selected ILs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D1F68-BB33-3565-ACEB-5CBA66540418}"/>
              </a:ext>
            </a:extLst>
          </p:cNvPr>
          <p:cNvGrpSpPr/>
          <p:nvPr/>
        </p:nvGrpSpPr>
        <p:grpSpPr>
          <a:xfrm>
            <a:off x="8579906" y="6075142"/>
            <a:ext cx="3008700" cy="685795"/>
            <a:chOff x="8459251" y="5148607"/>
            <a:chExt cx="3064752" cy="685795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8A8F72FA-A9DA-1144-5B07-1EE898A9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996980-E3A6-25BC-50AC-3C668EB9624D}"/>
                </a:ext>
              </a:extLst>
            </p:cNvPr>
            <p:cNvSpPr txBox="1"/>
            <p:nvPr/>
          </p:nvSpPr>
          <p:spPr>
            <a:xfrm>
              <a:off x="880214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11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744-BB09-774C-B5FE-F4951588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 about ionic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A7E1-E0CF-52B2-D3BF-E56EE837C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Cost effectiveness: how much liquid is necessary?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Repetition rate?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Other viable ionic liquids?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1ABF0-85DB-8EDA-EAA7-3A649CA84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7057C4-6A83-09B6-04FB-E26D11CE3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2" b="27561"/>
          <a:stretch/>
        </p:blipFill>
        <p:spPr bwMode="auto">
          <a:xfrm>
            <a:off x="1360949" y="4305268"/>
            <a:ext cx="4761814" cy="87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C8E34-8C8C-87ED-EAF3-8147FF1F8A79}"/>
              </a:ext>
            </a:extLst>
          </p:cNvPr>
          <p:cNvSpPr txBox="1"/>
          <p:nvPr/>
        </p:nvSpPr>
        <p:spPr>
          <a:xfrm>
            <a:off x="3092625" y="5207750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~300 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43BF5-7B4B-A924-EF11-27814641333F}"/>
              </a:ext>
            </a:extLst>
          </p:cNvPr>
          <p:cNvSpPr txBox="1"/>
          <p:nvPr/>
        </p:nvSpPr>
        <p:spPr>
          <a:xfrm>
            <a:off x="8390138" y="5205791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~30 ml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375DD-C694-C7FB-48AE-73B2DB14027A}"/>
              </a:ext>
            </a:extLst>
          </p:cNvPr>
          <p:cNvCxnSpPr/>
          <p:nvPr/>
        </p:nvCxnSpPr>
        <p:spPr>
          <a:xfrm>
            <a:off x="6216799" y="5268986"/>
            <a:ext cx="7715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EA176C5-5A70-E15C-2448-903155191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2" b="40053"/>
          <a:stretch/>
        </p:blipFill>
        <p:spPr>
          <a:xfrm>
            <a:off x="7141354" y="4305268"/>
            <a:ext cx="3291850" cy="871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ABC801-19A9-1BFD-4498-8DAFF4F23B16}"/>
              </a:ext>
            </a:extLst>
          </p:cNvPr>
          <p:cNvSpPr txBox="1"/>
          <p:nvPr/>
        </p:nvSpPr>
        <p:spPr>
          <a:xfrm>
            <a:off x="2884784" y="3850230"/>
            <a:ext cx="217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tube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DDB18-09CF-B9E1-9BBF-D7F119EA42A3}"/>
              </a:ext>
            </a:extLst>
          </p:cNvPr>
          <p:cNvSpPr txBox="1"/>
          <p:nvPr/>
        </p:nvSpPr>
        <p:spPr>
          <a:xfrm>
            <a:off x="8256342" y="3882490"/>
            <a:ext cx="217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tube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D6980F-1162-DCF3-E04A-0478FB57F38B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973C61E-B139-4466-6128-D7E926417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AED322-C5F0-8A04-5640-207715A46C94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59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CACD-E8E5-6DC2-6806-E8DD8941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Ionic liquid test 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BC02A-C250-E654-B1AC-5FF12559B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Content Placeholder 4" descr="A machine with many wires and wires&#10;&#10;Description automatically generated">
            <a:extLst>
              <a:ext uri="{FF2B5EF4-FFF2-40B4-BE49-F238E27FC236}">
                <a16:creationId xmlns:a16="http://schemas.microsoft.com/office/drawing/2014/main" id="{724E872C-576C-D3C1-6ABF-DE8F1E53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5" y="1830848"/>
            <a:ext cx="6416531" cy="4811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7317D4-04BB-9DE5-34E7-2CAF08E4D646}"/>
              </a:ext>
            </a:extLst>
          </p:cNvPr>
          <p:cNvSpPr txBox="1"/>
          <p:nvPr/>
        </p:nvSpPr>
        <p:spPr>
          <a:xfrm>
            <a:off x="3373166" y="1391436"/>
            <a:ext cx="5488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Runs in parallel with </a:t>
            </a:r>
            <a:r>
              <a:rPr lang="en-US" dirty="0" err="1"/>
              <a:t>Ti:S</a:t>
            </a:r>
            <a:r>
              <a:rPr lang="en-US" dirty="0"/>
              <a:t> operations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B59423-9AC5-5467-BCF3-C6F43DA56FB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DEDF8EC-6490-C5F6-EE15-56302395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F70DB1-E1A1-FEFF-7D41-27F07ECFF99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CFBAECBE-94A8-D6E1-2CE9-14FBD00D270A}"/>
              </a:ext>
            </a:extLst>
          </p:cNvPr>
          <p:cNvSpPr/>
          <p:nvPr/>
        </p:nvSpPr>
        <p:spPr>
          <a:xfrm>
            <a:off x="3071674" y="3018408"/>
            <a:ext cx="301492" cy="103868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31EA518-AA77-C16C-EFD7-3D589D071832}"/>
              </a:ext>
            </a:extLst>
          </p:cNvPr>
          <p:cNvSpPr/>
          <p:nvPr/>
        </p:nvSpPr>
        <p:spPr>
          <a:xfrm rot="16200000">
            <a:off x="5354626" y="1686405"/>
            <a:ext cx="301492" cy="452518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CC05434-9EF2-6A3B-8BBD-83970EA8C40C}"/>
              </a:ext>
            </a:extLst>
          </p:cNvPr>
          <p:cNvSpPr/>
          <p:nvPr/>
        </p:nvSpPr>
        <p:spPr>
          <a:xfrm>
            <a:off x="7597354" y="3948997"/>
            <a:ext cx="301492" cy="5164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D3478A9-F753-7216-20DD-70FFFDE4A116}"/>
              </a:ext>
            </a:extLst>
          </p:cNvPr>
          <p:cNvSpPr/>
          <p:nvPr/>
        </p:nvSpPr>
        <p:spPr>
          <a:xfrm rot="5400000">
            <a:off x="5312885" y="2009279"/>
            <a:ext cx="301492" cy="478391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880A2-832F-AB3C-74E5-21E775A8CB16}"/>
              </a:ext>
            </a:extLst>
          </p:cNvPr>
          <p:cNvSpPr txBox="1"/>
          <p:nvPr/>
        </p:nvSpPr>
        <p:spPr>
          <a:xfrm>
            <a:off x="2445362" y="2407588"/>
            <a:ext cx="185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Nd:YAG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(2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harmonic)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8208E-C677-3680-5967-DF49E633D992}"/>
              </a:ext>
            </a:extLst>
          </p:cNvPr>
          <p:cNvSpPr txBox="1"/>
          <p:nvPr/>
        </p:nvSpPr>
        <p:spPr>
          <a:xfrm>
            <a:off x="4535827" y="4551983"/>
            <a:ext cx="185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Ionic liquid tube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A56625D-050B-E7A3-FB5C-2768D08FC77C}"/>
              </a:ext>
            </a:extLst>
          </p:cNvPr>
          <p:cNvSpPr/>
          <p:nvPr/>
        </p:nvSpPr>
        <p:spPr>
          <a:xfrm rot="5400000">
            <a:off x="4838094" y="2623857"/>
            <a:ext cx="137809" cy="357252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E4569C-1129-2593-9310-BAEADC20C849}"/>
              </a:ext>
            </a:extLst>
          </p:cNvPr>
          <p:cNvSpPr txBox="1"/>
          <p:nvPr/>
        </p:nvSpPr>
        <p:spPr>
          <a:xfrm>
            <a:off x="2680220" y="4882253"/>
            <a:ext cx="185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Diagnostics</a:t>
            </a:r>
          </a:p>
        </p:txBody>
      </p:sp>
    </p:spTree>
    <p:extLst>
      <p:ext uri="{BB962C8B-B14F-4D97-AF65-F5344CB8AC3E}">
        <p14:creationId xmlns:p14="http://schemas.microsoft.com/office/powerpoint/2010/main" val="87876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0F4C-F58E-F9F6-9D49-88B08835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Repetition rate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9058C-643C-CA98-F3B7-F7FE6366D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0706B-64FC-C436-110E-AE4D0AC44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2644" y="1932811"/>
            <a:ext cx="7621314" cy="3873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E5A4A-4551-D475-8AE2-001C228F3F2F}"/>
              </a:ext>
            </a:extLst>
          </p:cNvPr>
          <p:cNvSpPr txBox="1"/>
          <p:nvPr/>
        </p:nvSpPr>
        <p:spPr>
          <a:xfrm>
            <a:off x="501445" y="1676462"/>
            <a:ext cx="37106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 tube saturates quickly at 12 Hz, compared to metal tube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improvement at 1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effects: thermal conductivity of EMIM-based ionic liquids is around 0.2 W/</a:t>
            </a:r>
            <a:r>
              <a:rPr lang="en-US" dirty="0" err="1"/>
              <a:t>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·K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(water is about 0.6 </a:t>
            </a:r>
            <a:r>
              <a:rPr lang="en-US" dirty="0"/>
              <a:t>W/</a:t>
            </a:r>
            <a:r>
              <a:rPr lang="en-US" dirty="0" err="1"/>
              <a:t>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·K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high repetition rates, need active cooling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9081C-0800-6D0E-726A-32E3920D61A2}"/>
              </a:ext>
            </a:extLst>
          </p:cNvPr>
          <p:cNvSpPr txBox="1"/>
          <p:nvPr/>
        </p:nvSpPr>
        <p:spPr>
          <a:xfrm>
            <a:off x="761017" y="5667712"/>
            <a:ext cx="595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Fr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öba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Int. J.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Thermophys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31,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2059-2077 (2010)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0FAD28-DEF4-B4FF-4556-A45C5967B642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9B31477-FCA7-471C-7832-C1B5EC24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87FA6-F966-4F58-5A0D-0165E4619AD2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1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B13471-005D-64B8-1A49-0518209E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18" y="3045000"/>
            <a:ext cx="6128201" cy="3114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4536B-25D8-45E5-28B4-1913B0F4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ionic liquids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1B8F-5871-BF5B-0E79-41B94AC3E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48356"/>
            <a:ext cx="11049000" cy="4207185"/>
          </a:xfrm>
        </p:spPr>
        <p:txBody>
          <a:bodyPr/>
          <a:lstStyle/>
          <a:p>
            <a:r>
              <a:rPr lang="en-US" dirty="0"/>
              <a:t>Now testable due to smaller requisite volume</a:t>
            </a:r>
          </a:p>
          <a:p>
            <a:r>
              <a:rPr lang="en-US" dirty="0"/>
              <a:t>~2200 cm</a:t>
            </a:r>
            <a:r>
              <a:rPr lang="en-US" baseline="30000" dirty="0"/>
              <a:t>-1</a:t>
            </a:r>
            <a:r>
              <a:rPr lang="en-US" dirty="0"/>
              <a:t> Stokes shift</a:t>
            </a:r>
          </a:p>
          <a:p>
            <a:pPr lvl="1"/>
            <a:r>
              <a:rPr lang="en-US" dirty="0" err="1"/>
              <a:t>BenzMIM</a:t>
            </a:r>
            <a:r>
              <a:rPr lang="en-US" dirty="0"/>
              <a:t> DCA, EMIM TCM: absorption at 532 nm too high</a:t>
            </a:r>
          </a:p>
          <a:p>
            <a:pPr lvl="1"/>
            <a:r>
              <a:rPr lang="en-US" dirty="0"/>
              <a:t>No visible Stokes peak/burned liquid</a:t>
            </a:r>
          </a:p>
          <a:p>
            <a:r>
              <a:rPr lang="en-US" dirty="0"/>
              <a:t>~1000 cm</a:t>
            </a:r>
            <a:r>
              <a:rPr lang="en-US" baseline="30000" dirty="0"/>
              <a:t>-1</a:t>
            </a:r>
            <a:r>
              <a:rPr lang="en-US" dirty="0"/>
              <a:t> Stokes shift</a:t>
            </a:r>
          </a:p>
          <a:p>
            <a:pPr lvl="1"/>
            <a:r>
              <a:rPr lang="en-US" dirty="0" err="1"/>
              <a:t>BuPy</a:t>
            </a:r>
            <a:r>
              <a:rPr lang="en-US" dirty="0"/>
              <a:t> NTf2</a:t>
            </a:r>
          </a:p>
          <a:p>
            <a:pPr lvl="1"/>
            <a:r>
              <a:rPr lang="en-US" dirty="0"/>
              <a:t>Low conversion efficiency</a:t>
            </a:r>
          </a:p>
          <a:p>
            <a:endParaRPr lang="en-US" dirty="0"/>
          </a:p>
          <a:p>
            <a:pPr marL="685800"/>
            <a:endParaRPr lang="en-US" dirty="0"/>
          </a:p>
          <a:p>
            <a:pPr marL="457200" indent="-457200"/>
            <a:endParaRPr lang="en-US" dirty="0"/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E696-2527-BC64-B2D6-263543981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6AA628-80CD-FBCD-CF76-57364B3CF048}"/>
              </a:ext>
            </a:extLst>
          </p:cNvPr>
          <p:cNvGrpSpPr/>
          <p:nvPr/>
        </p:nvGrpSpPr>
        <p:grpSpPr>
          <a:xfrm>
            <a:off x="8579906" y="6075142"/>
            <a:ext cx="3235328" cy="685795"/>
            <a:chOff x="8459251" y="5148607"/>
            <a:chExt cx="3295602" cy="68579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4F86886E-C421-AB1D-4478-A4A856B9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E0FF0-9E02-CD42-AD8E-C34EF0F89650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06234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2" ma:contentTypeDescription="Create a new document." ma:contentTypeScope="" ma:versionID="b29a8d6580f24c72fb717d4e4d4f652e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3080114b68aafa1a0cb787c228bafb9c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F74895-CB9E-4679-884B-3752EDFD5ED7}">
  <ds:schemaRefs>
    <ds:schemaRef ds:uri="http://schemas.openxmlformats.org/package/2006/metadata/core-properties"/>
    <ds:schemaRef ds:uri="http://purl.org/dc/terms/"/>
    <ds:schemaRef ds:uri="b82b1ec5-da85-45a7-bfb0-80f4a2c0b640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f3722f4-cadb-4c27-9c2a-892b94db93c7"/>
  </ds:schemaRefs>
</ds:datastoreItem>
</file>

<file path=customXml/itemProps2.xml><?xml version="1.0" encoding="utf-8"?>
<ds:datastoreItem xmlns:ds="http://schemas.openxmlformats.org/officeDocument/2006/customXml" ds:itemID="{23C7EDCA-FF7F-4344-84EE-77A6BC16A8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A5006F-98A3-4BDF-BEBE-B8DFA16882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49547</TotalTime>
  <Words>1574</Words>
  <Application>Microsoft Office PowerPoint</Application>
  <PresentationFormat>Widescreen</PresentationFormat>
  <Paragraphs>269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HGGothicE</vt:lpstr>
      <vt:lpstr>Arial</vt:lpstr>
      <vt:lpstr>Calibri</vt:lpstr>
      <vt:lpstr>Calibri Light</vt:lpstr>
      <vt:lpstr>Cambria Math</vt:lpstr>
      <vt:lpstr>Roboto</vt:lpstr>
      <vt:lpstr>Times New Roman</vt:lpstr>
      <vt:lpstr>Wingdings</vt:lpstr>
      <vt:lpstr>BNL</vt:lpstr>
      <vt:lpstr>Office Theme</vt:lpstr>
      <vt:lpstr>26th Annual Accelerator Test Facility (ATF) Users' Meeting AE108 - Development of wavelength conversion techniques for generation of coherent radiation at the XUV to LWIR </vt:lpstr>
      <vt:lpstr>Experimental goals</vt:lpstr>
      <vt:lpstr>Mid- and long-wave infrared</vt:lpstr>
      <vt:lpstr>Raman + DFG</vt:lpstr>
      <vt:lpstr>Pump (4.3 μm) generation in ionic liquid</vt:lpstr>
      <vt:lpstr>Open questions about ionic liquids</vt:lpstr>
      <vt:lpstr>Ionic liquid test stand</vt:lpstr>
      <vt:lpstr>Repetition rate scaling</vt:lpstr>
      <vt:lpstr>Alternative ionic liquids</vt:lpstr>
      <vt:lpstr>High harmonic generation</vt:lpstr>
      <vt:lpstr>HHG apparatus</vt:lpstr>
      <vt:lpstr>HHG commissioning</vt:lpstr>
      <vt:lpstr>Plans for next year</vt:lpstr>
      <vt:lpstr>Products delivered</vt:lpstr>
      <vt:lpstr>Backup slides</vt:lpstr>
      <vt:lpstr>EMIM DCA transmission spectrum</vt:lpstr>
      <vt:lpstr>HHG Feasibility for CO2</vt:lpstr>
      <vt:lpstr>Slides for Program Advisory Committee</vt:lpstr>
      <vt:lpstr>PowerPoint Presentation</vt:lpstr>
      <vt:lpstr>Special Equipment Requirements and Hazards</vt:lpstr>
      <vt:lpstr>Experimental Time Request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William Li</dc:creator>
  <cp:keywords/>
  <dc:description/>
  <cp:lastModifiedBy>Li, William</cp:lastModifiedBy>
  <cp:revision>12</cp:revision>
  <dcterms:created xsi:type="dcterms:W3CDTF">2022-11-01T20:32:14Z</dcterms:created>
  <dcterms:modified xsi:type="dcterms:W3CDTF">2024-03-26T18:30:07Z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