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6AE85-6D4C-4853-94BE-56FD10A6E1A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771D5-0DF9-4BD6-9CAB-AEA7C6D87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6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34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3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5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6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6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7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1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23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1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3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49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97B2D-EA6D-4601-9FA7-E58A4A34533E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0FFC9-A6BB-462D-B5B3-D1AAFF933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0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45459" y="389906"/>
            <a:ext cx="7869892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indico.bnl.gov/conferenceDisplay.py?confId=2171)</a:t>
            </a:r>
            <a:endParaRPr lang="en-US" sz="2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Return yoke progress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(and schedule ?)</a:t>
            </a:r>
          </a:p>
          <a:p>
            <a:pPr marL="0" indent="0" algn="just">
              <a:lnSpc>
                <a:spcPct val="85000"/>
              </a:lnSpc>
            </a:pPr>
            <a:endParaRPr lang="en-US" sz="2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options and cost comparison (R. 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Than/P.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Orfin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20000"/>
              </a:spcBef>
              <a:defRPr/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 to mention:</a:t>
            </a:r>
          </a:p>
          <a:p>
            <a:pPr lvl="1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19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John </a:t>
            </a:r>
            <a:r>
              <a:rPr lang="en-US" sz="19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Cozzolino</a:t>
            </a:r>
            <a:r>
              <a:rPr lang="en-US" sz="19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trying to use “Magnetic ANSYS” to find magnetic field/force from scratch and then stress …</a:t>
            </a:r>
          </a:p>
          <a:p>
            <a:pPr lvl="1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19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W. </a:t>
            </a:r>
            <a:r>
              <a:rPr lang="en-US" sz="19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19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told me that I should be able to find force distribution across the steel wall in Opera and he’ll send me detailed steps/instructions …</a:t>
            </a:r>
          </a:p>
          <a:p>
            <a:pPr lvl="1" indent="-184130" algn="just">
              <a:lnSpc>
                <a:spcPct val="85000"/>
              </a:lnSpc>
              <a:buBlip>
                <a:blip r:embed="rId4"/>
              </a:buBlip>
            </a:pPr>
            <a:r>
              <a:rPr lang="en-US" sz="19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small group meeting tomorrow to discuss about strain gauge data acquisition</a:t>
            </a:r>
            <a:endParaRPr lang="en-US" sz="19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 </a:t>
            </a:r>
          </a:p>
          <a:p>
            <a:pPr marL="457200" lvl="1" indent="0" eaLnBrk="1" hangingPunct="1">
              <a:spcBef>
                <a:spcPct val="20000"/>
              </a:spcBef>
              <a:defRPr/>
            </a:pPr>
            <a:endParaRPr lang="en-US" altLang="en-US" sz="20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 eaLnBrk="1" hangingPunct="1">
              <a:spcBef>
                <a:spcPct val="20000"/>
              </a:spcBef>
              <a:buFontTx/>
              <a:buBlip>
                <a:blip r:embed="rId4"/>
              </a:buBlip>
              <a:defRPr/>
            </a:pPr>
            <a:endParaRPr lang="en-US" altLang="en-US" sz="28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20000"/>
              </a:spcBef>
              <a:defRPr/>
            </a:pPr>
            <a:endParaRPr lang="en-US" altLang="en-US" sz="28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33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573</TotalTime>
  <Words>96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Yip, Kin</dc:creator>
  <cp:lastModifiedBy>Yip, Kin</cp:lastModifiedBy>
  <cp:revision>59</cp:revision>
  <dcterms:created xsi:type="dcterms:W3CDTF">2016-03-30T22:16:17Z</dcterms:created>
  <dcterms:modified xsi:type="dcterms:W3CDTF">2016-06-08T18:18:54Z</dcterms:modified>
</cp:coreProperties>
</file>