
<file path=[Content_Types].xml><?xml version="1.0" encoding="utf-8"?>
<Types xmlns="http://schemas.openxmlformats.org/package/2006/content-types">
  <Default ContentType="image/jpeg" Extension="jpg"/>
  <Default ContentType="application/vnd.openxmlformats-officedocument.vmlDrawing" Extension="vml"/>
  <Default ContentType="application/x-fontdata" Extension="fntdata"/>
  <Default ContentType="application/vnd.openxmlformats-officedocument.oleObject" Extension="bin"/>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oleObject" PartName="/ppt/embeddings/oleObject3.bin"/>
  <Override ContentType="application/vnd.openxmlformats-officedocument.oleObject" PartName="/ppt/embeddings/oleObject4.bin"/>
  <Override ContentType="application/vnd.openxmlformats-officedocument.oleObject" PartName="/ppt/embeddings/oleObject2.bin"/>
  <Override ContentType="application/vnd.openxmlformats-officedocument.oleObject" PartName="/ppt/embeddings/oleObject1.bin"/>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Lst>
  <p:sldSz cy="6858000" cx="9144000"/>
  <p:notesSz cx="6858000" cy="9144000"/>
  <p:embeddedFontLst>
    <p:embeddedFont>
      <p:font typeface="Helvetica Neue"/>
      <p:regular r:id="rId76"/>
      <p:bold r:id="rId77"/>
      <p:italic r:id="rId78"/>
      <p:boldItalic r:id="rId79"/>
    </p:embeddedFont>
    <p:embeddedFont>
      <p:font typeface="Arial Black"/>
      <p:regular r:id="rId8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1" roundtripDataSignature="AMtx7mhzMv/p1tU2RtdJSVB58xYKN+vKz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80" Type="http://schemas.openxmlformats.org/officeDocument/2006/relationships/font" Target="fonts/ArialBlack-regular.fntdata"/><Relationship Id="rId81" Type="http://customschemas.google.com/relationships/presentationmetadata" Target="meta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31" Type="http://schemas.openxmlformats.org/officeDocument/2006/relationships/slide" Target="slides/slide27.xml"/><Relationship Id="rId75" Type="http://schemas.openxmlformats.org/officeDocument/2006/relationships/slide" Target="slides/slide71.xml"/><Relationship Id="rId30" Type="http://schemas.openxmlformats.org/officeDocument/2006/relationships/slide" Target="slides/slide26.xml"/><Relationship Id="rId74" Type="http://schemas.openxmlformats.org/officeDocument/2006/relationships/slide" Target="slides/slide70.xml"/><Relationship Id="rId33" Type="http://schemas.openxmlformats.org/officeDocument/2006/relationships/slide" Target="slides/slide29.xml"/><Relationship Id="rId77" Type="http://schemas.openxmlformats.org/officeDocument/2006/relationships/font" Target="fonts/HelveticaNeue-bold.fntdata"/><Relationship Id="rId32" Type="http://schemas.openxmlformats.org/officeDocument/2006/relationships/slide" Target="slides/slide28.xml"/><Relationship Id="rId76" Type="http://schemas.openxmlformats.org/officeDocument/2006/relationships/font" Target="fonts/HelveticaNeue-regular.fntdata"/><Relationship Id="rId35" Type="http://schemas.openxmlformats.org/officeDocument/2006/relationships/slide" Target="slides/slide31.xml"/><Relationship Id="rId79" Type="http://schemas.openxmlformats.org/officeDocument/2006/relationships/font" Target="fonts/HelveticaNeue-boldItalic.fntdata"/><Relationship Id="rId34" Type="http://schemas.openxmlformats.org/officeDocument/2006/relationships/slide" Target="slides/slide30.xml"/><Relationship Id="rId78" Type="http://schemas.openxmlformats.org/officeDocument/2006/relationships/font" Target="fonts/HelveticaNeue-italic.fntdata"/><Relationship Id="rId71" Type="http://schemas.openxmlformats.org/officeDocument/2006/relationships/slide" Target="slides/slide67.xml"/><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7" name="Google Shape;287;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 name="Google Shape;308;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 name="Google Shape;323;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 name="Google Shape;356;p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 name="Google Shape;372;p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 name="Google Shape;384;p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2" name="Google Shape;392;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4" name="Google Shape;404;p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p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5" name="Google Shape;435;p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4" name="Google Shape;454;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 name="Google Shape;464;p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 name="Google Shape;474;p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4" name="Google Shape;484;p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2" name="Google Shape;492;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9" name="Google Shape;499;p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p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5" name="Google Shape;515;p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4" name="Google Shape;524;p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b21f214cac_0_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b21f214cac_0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 name="Google Shape;126;g2b21f214cac_0_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1" name="Google Shape;531;p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8" name="Google Shape;538;p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0" name="Google Shape;550;p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8" name="Google Shape;558;p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2" name="Google Shape;572;p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9" name="Google Shape;589;p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1" name="Google Shape;601;p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1" name="Google Shape;611;p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0" name="Google Shape;630;p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0" name="Google Shape;640;p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8" name="Google Shape;648;p4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1" name="Google Shape;661;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5" name="Google Shape;675;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p5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692" name="Google Shape;692;p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5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704" name="Google Shape;704;p5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6" name="Google Shape;716;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rPr lang="en"/>
              <a:t>Focus on b-tagging</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6" name="Google Shape;726;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9" name="Google Shape;739;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p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2" name="Google Shape;752;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p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1" name="Google Shape;761;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rPr lang="en"/>
              <a:t>Also spin, width, CP. https://indico.ijclab.in2p3.fr/event/9063/timetable/?view=standard</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p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5" name="Google Shape;775;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p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2" name="Google Shape;792;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p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4" name="Google Shape;804;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1" name="Google Shape;821;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p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8" name="Google Shape;828;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835" name="Google Shape;835;p64:notes"/>
          <p:cNvSpPr/>
          <p:nvPr>
            <p:ph idx="2" type="sldImg"/>
          </p:nvPr>
        </p:nvSpPr>
        <p:spPr>
          <a:xfrm>
            <a:off x="1714763" y="685800"/>
            <a:ext cx="3429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p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0" name="Google Shape;840;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p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6" name="Google Shape;846;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p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3" name="Google Shape;863;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p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0" name="Google Shape;880;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p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1" name="Google Shape;891;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p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2" name="Google Shape;902;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4.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_Print-friendly" showMasterSp="0">
  <p:cSld name="1_Title Slide_Print-friendly">
    <p:bg>
      <p:bgPr>
        <a:blipFill>
          <a:blip r:embed="rId2">
            <a:alphaModFix/>
          </a:blip>
          <a:stretch>
            <a:fillRect/>
          </a:stretch>
        </a:blipFill>
      </p:bgPr>
    </p:bg>
    <p:spTree>
      <p:nvGrpSpPr>
        <p:cNvPr id="13" name="Shape 13"/>
        <p:cNvGrpSpPr/>
        <p:nvPr/>
      </p:nvGrpSpPr>
      <p:grpSpPr>
        <a:xfrm>
          <a:off x="0" y="0"/>
          <a:ext cx="0" cy="0"/>
          <a:chOff x="0" y="0"/>
          <a:chExt cx="0" cy="0"/>
        </a:xfrm>
      </p:grpSpPr>
      <p:sp>
        <p:nvSpPr>
          <p:cNvPr id="14" name="Google Shape;14;p72"/>
          <p:cNvSpPr txBox="1"/>
          <p:nvPr>
            <p:ph type="ctrTitle"/>
          </p:nvPr>
        </p:nvSpPr>
        <p:spPr>
          <a:xfrm>
            <a:off x="609882" y="2541806"/>
            <a:ext cx="7750969" cy="194746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4800"/>
              <a:buFont typeface="Arial"/>
              <a:buNone/>
              <a:defRPr b="1" i="0" sz="48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 name="Google Shape;15;p72"/>
          <p:cNvSpPr txBox="1"/>
          <p:nvPr>
            <p:ph idx="1" type="subTitle"/>
          </p:nvPr>
        </p:nvSpPr>
        <p:spPr>
          <a:xfrm>
            <a:off x="609882" y="5773230"/>
            <a:ext cx="7750969" cy="746185"/>
          </a:xfrm>
          <a:prstGeom prst="rect">
            <a:avLst/>
          </a:prstGeom>
          <a:noFill/>
          <a:ln>
            <a:noFill/>
          </a:ln>
        </p:spPr>
        <p:txBody>
          <a:bodyPr anchorCtr="0" anchor="t" bIns="45700" lIns="91425" spcFirstLastPara="1" rIns="91425" wrap="square" tIns="45700">
            <a:normAutofit/>
          </a:bodyPr>
          <a:lstStyle>
            <a:lvl1pPr lvl="0" algn="l">
              <a:lnSpc>
                <a:spcPct val="90000"/>
              </a:lnSpc>
              <a:spcBef>
                <a:spcPts val="750"/>
              </a:spcBef>
              <a:spcAft>
                <a:spcPts val="0"/>
              </a:spcAft>
              <a:buClr>
                <a:schemeClr val="dk1"/>
              </a:buClr>
              <a:buSzPts val="1800"/>
              <a:buNone/>
              <a:defRPr sz="1800">
                <a:solidFill>
                  <a:schemeClr val="dk1"/>
                </a:solidFill>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16" name="Google Shape;16;p72"/>
          <p:cNvSpPr txBox="1"/>
          <p:nvPr>
            <p:ph idx="2" type="body"/>
          </p:nvPr>
        </p:nvSpPr>
        <p:spPr>
          <a:xfrm>
            <a:off x="609882" y="4501445"/>
            <a:ext cx="7750969" cy="125960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chemeClr val="dk1"/>
              </a:buClr>
              <a:buSzPts val="2400"/>
              <a:buFont typeface="Arial"/>
              <a:buNone/>
              <a:defRPr sz="2400">
                <a:solidFill>
                  <a:schemeClr val="dk1"/>
                </a:solidFill>
              </a:defRPr>
            </a:lvl1pPr>
            <a:lvl2pPr indent="-228600" lvl="1" marL="914400" algn="l">
              <a:lnSpc>
                <a:spcPct val="90000"/>
              </a:lnSpc>
              <a:spcBef>
                <a:spcPts val="375"/>
              </a:spcBef>
              <a:spcAft>
                <a:spcPts val="0"/>
              </a:spcAft>
              <a:buClr>
                <a:schemeClr val="dk1"/>
              </a:buClr>
              <a:buSzPts val="1500"/>
              <a:buFont typeface="Arial"/>
              <a:buNone/>
              <a:defRPr sz="1500"/>
            </a:lvl2pPr>
            <a:lvl3pPr indent="-228600" lvl="2" marL="1371600" algn="l">
              <a:lnSpc>
                <a:spcPct val="90000"/>
              </a:lnSpc>
              <a:spcBef>
                <a:spcPts val="375"/>
              </a:spcBef>
              <a:spcAft>
                <a:spcPts val="0"/>
              </a:spcAft>
              <a:buClr>
                <a:schemeClr val="dk1"/>
              </a:buClr>
              <a:buSzPts val="1500"/>
              <a:buFont typeface="Arial"/>
              <a:buNone/>
              <a:defRPr sz="1500"/>
            </a:lvl3pPr>
            <a:lvl4pPr indent="-228600" lvl="3" marL="1828800" algn="l">
              <a:lnSpc>
                <a:spcPct val="90000"/>
              </a:lnSpc>
              <a:spcBef>
                <a:spcPts val="375"/>
              </a:spcBef>
              <a:spcAft>
                <a:spcPts val="0"/>
              </a:spcAft>
              <a:buClr>
                <a:schemeClr val="dk1"/>
              </a:buClr>
              <a:buSzPts val="1500"/>
              <a:buFont typeface="Arial"/>
              <a:buNone/>
              <a:defRPr sz="1500"/>
            </a:lvl4pPr>
            <a:lvl5pPr indent="-228600" lvl="4" marL="2286000" algn="l">
              <a:lnSpc>
                <a:spcPct val="90000"/>
              </a:lnSpc>
              <a:spcBef>
                <a:spcPts val="375"/>
              </a:spcBef>
              <a:spcAft>
                <a:spcPts val="0"/>
              </a:spcAft>
              <a:buClr>
                <a:schemeClr val="dk1"/>
              </a:buClr>
              <a:buSzPts val="1500"/>
              <a:buFont typeface="Arial"/>
              <a:buNone/>
              <a:defRPr sz="15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id="17" name="Google Shape;17;p72"/>
          <p:cNvPicPr preferRelativeResize="0"/>
          <p:nvPr/>
        </p:nvPicPr>
        <p:blipFill rotWithShape="1">
          <a:blip r:embed="rId3">
            <a:alphaModFix/>
          </a:blip>
          <a:srcRect b="0" l="0" r="0" t="0"/>
          <a:stretch/>
        </p:blipFill>
        <p:spPr>
          <a:xfrm>
            <a:off x="5436664" y="5761050"/>
            <a:ext cx="3238500" cy="41910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2880">
          <p15:clr>
            <a:srgbClr val="FBAE40"/>
          </p15:clr>
        </p15:guide>
        <p15:guide id="3" orient="horz" pos="3888">
          <p15:clr>
            <a:srgbClr val="FBAE40"/>
          </p15:clr>
        </p15:guide>
        <p15:guide id="4" pos="270">
          <p15:clr>
            <a:srgbClr val="FBAE40"/>
          </p15:clr>
        </p15:guide>
        <p15:guide id="5" pos="5490">
          <p15:clr>
            <a:srgbClr val="FBAE40"/>
          </p15:clr>
        </p15:guide>
        <p15:guide id="6" orient="horz" pos="398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blipFill>
          <a:blip r:embed="rId2">
            <a:alphaModFix/>
          </a:blip>
          <a:stretch>
            <a:fillRect/>
          </a:stretch>
        </a:blipFill>
      </p:bgPr>
    </p:bg>
    <p:spTree>
      <p:nvGrpSpPr>
        <p:cNvPr id="50" name="Shape 50"/>
        <p:cNvGrpSpPr/>
        <p:nvPr/>
      </p:nvGrpSpPr>
      <p:grpSpPr>
        <a:xfrm>
          <a:off x="0" y="0"/>
          <a:ext cx="0" cy="0"/>
          <a:chOff x="0" y="0"/>
          <a:chExt cx="0" cy="0"/>
        </a:xfrm>
      </p:grpSpPr>
      <p:sp>
        <p:nvSpPr>
          <p:cNvPr id="51" name="Google Shape;51;p81"/>
          <p:cNvSpPr txBox="1"/>
          <p:nvPr>
            <p:ph type="ctrTitle"/>
          </p:nvPr>
        </p:nvSpPr>
        <p:spPr>
          <a:xfrm>
            <a:off x="609882" y="2541806"/>
            <a:ext cx="7750969" cy="194746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800"/>
              <a:buFont typeface="Arial"/>
              <a:buNone/>
              <a:defRPr b="1" i="0" sz="48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81"/>
          <p:cNvSpPr txBox="1"/>
          <p:nvPr>
            <p:ph idx="1" type="subTitle"/>
          </p:nvPr>
        </p:nvSpPr>
        <p:spPr>
          <a:xfrm>
            <a:off x="609882" y="5773230"/>
            <a:ext cx="7750969" cy="746185"/>
          </a:xfrm>
          <a:prstGeom prst="rect">
            <a:avLst/>
          </a:prstGeom>
          <a:noFill/>
          <a:ln>
            <a:noFill/>
          </a:ln>
        </p:spPr>
        <p:txBody>
          <a:bodyPr anchorCtr="0" anchor="t" bIns="45700" lIns="91425" spcFirstLastPara="1" rIns="91425" wrap="square" tIns="45700">
            <a:normAutofit/>
          </a:bodyPr>
          <a:lstStyle>
            <a:lvl1pPr lvl="0" algn="l">
              <a:lnSpc>
                <a:spcPct val="90000"/>
              </a:lnSpc>
              <a:spcBef>
                <a:spcPts val="750"/>
              </a:spcBef>
              <a:spcAft>
                <a:spcPts val="0"/>
              </a:spcAft>
              <a:buClr>
                <a:schemeClr val="lt1"/>
              </a:buClr>
              <a:buSzPts val="1800"/>
              <a:buNone/>
              <a:defRPr sz="1800">
                <a:solidFill>
                  <a:schemeClr val="lt1"/>
                </a:solidFill>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53" name="Google Shape;53;p81"/>
          <p:cNvSpPr txBox="1"/>
          <p:nvPr>
            <p:ph idx="2" type="body"/>
          </p:nvPr>
        </p:nvSpPr>
        <p:spPr>
          <a:xfrm>
            <a:off x="609882" y="4501445"/>
            <a:ext cx="7750969" cy="125960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375"/>
              </a:spcBef>
              <a:spcAft>
                <a:spcPts val="0"/>
              </a:spcAft>
              <a:buClr>
                <a:schemeClr val="dk1"/>
              </a:buClr>
              <a:buSzPts val="1500"/>
              <a:buFont typeface="Arial"/>
              <a:buNone/>
              <a:defRPr sz="1500"/>
            </a:lvl2pPr>
            <a:lvl3pPr indent="-228600" lvl="2" marL="1371600" algn="l">
              <a:lnSpc>
                <a:spcPct val="90000"/>
              </a:lnSpc>
              <a:spcBef>
                <a:spcPts val="375"/>
              </a:spcBef>
              <a:spcAft>
                <a:spcPts val="0"/>
              </a:spcAft>
              <a:buClr>
                <a:schemeClr val="dk1"/>
              </a:buClr>
              <a:buSzPts val="1500"/>
              <a:buFont typeface="Arial"/>
              <a:buNone/>
              <a:defRPr sz="1500"/>
            </a:lvl3pPr>
            <a:lvl4pPr indent="-228600" lvl="3" marL="1828800" algn="l">
              <a:lnSpc>
                <a:spcPct val="90000"/>
              </a:lnSpc>
              <a:spcBef>
                <a:spcPts val="375"/>
              </a:spcBef>
              <a:spcAft>
                <a:spcPts val="0"/>
              </a:spcAft>
              <a:buClr>
                <a:schemeClr val="dk1"/>
              </a:buClr>
              <a:buSzPts val="1500"/>
              <a:buFont typeface="Arial"/>
              <a:buNone/>
              <a:defRPr sz="1500"/>
            </a:lvl4pPr>
            <a:lvl5pPr indent="-228600" lvl="4" marL="2286000" algn="l">
              <a:lnSpc>
                <a:spcPct val="90000"/>
              </a:lnSpc>
              <a:spcBef>
                <a:spcPts val="375"/>
              </a:spcBef>
              <a:spcAft>
                <a:spcPts val="0"/>
              </a:spcAft>
              <a:buClr>
                <a:schemeClr val="dk1"/>
              </a:buClr>
              <a:buSzPts val="1500"/>
              <a:buFont typeface="Arial"/>
              <a:buNone/>
              <a:defRPr sz="15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descr="Graphical user interface&#10;&#10;Description automatically generated with medium confidence" id="54" name="Google Shape;54;p81"/>
          <p:cNvPicPr preferRelativeResize="0"/>
          <p:nvPr/>
        </p:nvPicPr>
        <p:blipFill rotWithShape="1">
          <a:blip r:embed="rId3">
            <a:alphaModFix/>
          </a:blip>
          <a:srcRect b="0" l="0" r="0" t="0"/>
          <a:stretch/>
        </p:blipFill>
        <p:spPr>
          <a:xfrm>
            <a:off x="5436664" y="5761051"/>
            <a:ext cx="3238500" cy="41910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2880">
          <p15:clr>
            <a:srgbClr val="FBAE40"/>
          </p15:clr>
        </p15:guide>
        <p15:guide id="3" orient="horz" pos="3888">
          <p15:clr>
            <a:srgbClr val="FBAE40"/>
          </p15:clr>
        </p15:guide>
        <p15:guide id="4" pos="270">
          <p15:clr>
            <a:srgbClr val="FBAE40"/>
          </p15:clr>
        </p15:guide>
        <p15:guide id="5" pos="5490">
          <p15:clr>
            <a:srgbClr val="FBAE40"/>
          </p15:clr>
        </p15:guide>
        <p15:guide id="6" orient="horz" pos="398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blipFill>
          <a:blip r:embed="rId2">
            <a:alphaModFix/>
          </a:blip>
          <a:stretch>
            <a:fillRect/>
          </a:stretch>
        </a:blipFill>
      </p:bgPr>
    </p:bg>
    <p:spTree>
      <p:nvGrpSpPr>
        <p:cNvPr id="55" name="Shape 55"/>
        <p:cNvGrpSpPr/>
        <p:nvPr/>
      </p:nvGrpSpPr>
      <p:grpSpPr>
        <a:xfrm>
          <a:off x="0" y="0"/>
          <a:ext cx="0" cy="0"/>
          <a:chOff x="0" y="0"/>
          <a:chExt cx="0" cy="0"/>
        </a:xfrm>
      </p:grpSpPr>
      <p:sp>
        <p:nvSpPr>
          <p:cNvPr id="56" name="Google Shape;56;p82"/>
          <p:cNvSpPr txBox="1"/>
          <p:nvPr>
            <p:ph idx="12" type="sldNum"/>
          </p:nvPr>
        </p:nvSpPr>
        <p:spPr>
          <a:xfrm>
            <a:off x="8391010" y="6316596"/>
            <a:ext cx="324365" cy="365125"/>
          </a:xfrm>
          <a:prstGeom prst="rect">
            <a:avLst/>
          </a:prstGeom>
          <a:noFill/>
          <a:ln>
            <a:noFill/>
          </a:ln>
        </p:spPr>
        <p:txBody>
          <a:bodyPr anchorCtr="0" anchor="ctr" bIns="0" lIns="0" spcFirstLastPara="1" rIns="45700" wrap="square" tIns="0">
            <a:noAutofit/>
          </a:bodyPr>
          <a:lstStyle>
            <a:lvl1pPr indent="0" lvl="0" marL="0" algn="r">
              <a:spcBef>
                <a:spcPts val="0"/>
              </a:spcBef>
              <a:buNone/>
              <a:defRPr sz="750">
                <a:solidFill>
                  <a:schemeClr val="dk1"/>
                </a:solidFill>
                <a:latin typeface="Arial"/>
                <a:ea typeface="Arial"/>
                <a:cs typeface="Arial"/>
                <a:sym typeface="Arial"/>
              </a:defRPr>
            </a:lvl1pPr>
            <a:lvl2pPr indent="0" lvl="1" marL="0" algn="r">
              <a:spcBef>
                <a:spcPts val="0"/>
              </a:spcBef>
              <a:buNone/>
              <a:defRPr sz="750">
                <a:solidFill>
                  <a:schemeClr val="dk1"/>
                </a:solidFill>
                <a:latin typeface="Arial"/>
                <a:ea typeface="Arial"/>
                <a:cs typeface="Arial"/>
                <a:sym typeface="Arial"/>
              </a:defRPr>
            </a:lvl2pPr>
            <a:lvl3pPr indent="0" lvl="2" marL="0" algn="r">
              <a:spcBef>
                <a:spcPts val="0"/>
              </a:spcBef>
              <a:buNone/>
              <a:defRPr sz="750">
                <a:solidFill>
                  <a:schemeClr val="dk1"/>
                </a:solidFill>
                <a:latin typeface="Arial"/>
                <a:ea typeface="Arial"/>
                <a:cs typeface="Arial"/>
                <a:sym typeface="Arial"/>
              </a:defRPr>
            </a:lvl3pPr>
            <a:lvl4pPr indent="0" lvl="3" marL="0" algn="r">
              <a:spcBef>
                <a:spcPts val="0"/>
              </a:spcBef>
              <a:buNone/>
              <a:defRPr sz="750">
                <a:solidFill>
                  <a:schemeClr val="dk1"/>
                </a:solidFill>
                <a:latin typeface="Arial"/>
                <a:ea typeface="Arial"/>
                <a:cs typeface="Arial"/>
                <a:sym typeface="Arial"/>
              </a:defRPr>
            </a:lvl4pPr>
            <a:lvl5pPr indent="0" lvl="4" marL="0" algn="r">
              <a:spcBef>
                <a:spcPts val="0"/>
              </a:spcBef>
              <a:buNone/>
              <a:defRPr sz="750">
                <a:solidFill>
                  <a:schemeClr val="dk1"/>
                </a:solidFill>
                <a:latin typeface="Arial"/>
                <a:ea typeface="Arial"/>
                <a:cs typeface="Arial"/>
                <a:sym typeface="Arial"/>
              </a:defRPr>
            </a:lvl5pPr>
            <a:lvl6pPr indent="0" lvl="5" marL="0" algn="r">
              <a:spcBef>
                <a:spcPts val="0"/>
              </a:spcBef>
              <a:buNone/>
              <a:defRPr sz="750">
                <a:solidFill>
                  <a:schemeClr val="dk1"/>
                </a:solidFill>
                <a:latin typeface="Arial"/>
                <a:ea typeface="Arial"/>
                <a:cs typeface="Arial"/>
                <a:sym typeface="Arial"/>
              </a:defRPr>
            </a:lvl6pPr>
            <a:lvl7pPr indent="0" lvl="6" marL="0" algn="r">
              <a:spcBef>
                <a:spcPts val="0"/>
              </a:spcBef>
              <a:buNone/>
              <a:defRPr sz="750">
                <a:solidFill>
                  <a:schemeClr val="dk1"/>
                </a:solidFill>
                <a:latin typeface="Arial"/>
                <a:ea typeface="Arial"/>
                <a:cs typeface="Arial"/>
                <a:sym typeface="Arial"/>
              </a:defRPr>
            </a:lvl7pPr>
            <a:lvl8pPr indent="0" lvl="7" marL="0" algn="r">
              <a:spcBef>
                <a:spcPts val="0"/>
              </a:spcBef>
              <a:buNone/>
              <a:defRPr sz="750">
                <a:solidFill>
                  <a:schemeClr val="dk1"/>
                </a:solidFill>
                <a:latin typeface="Arial"/>
                <a:ea typeface="Arial"/>
                <a:cs typeface="Arial"/>
                <a:sym typeface="Arial"/>
              </a:defRPr>
            </a:lvl8pPr>
            <a:lvl9pPr indent="0" lvl="8" marL="0" algn="r">
              <a:spcBef>
                <a:spcPts val="0"/>
              </a:spcBef>
              <a:buNone/>
              <a:defRPr sz="75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7" name="Google Shape;57;p82"/>
          <p:cNvSpPr txBox="1"/>
          <p:nvPr>
            <p:ph type="ctrTitle"/>
          </p:nvPr>
        </p:nvSpPr>
        <p:spPr>
          <a:xfrm>
            <a:off x="609882" y="2541806"/>
            <a:ext cx="7750969" cy="194746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800"/>
              <a:buFont typeface="Arial"/>
              <a:buNone/>
              <a:defRPr b="1" i="0" sz="48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82"/>
          <p:cNvSpPr txBox="1"/>
          <p:nvPr>
            <p:ph idx="1" type="body"/>
          </p:nvPr>
        </p:nvSpPr>
        <p:spPr>
          <a:xfrm>
            <a:off x="609882" y="4501445"/>
            <a:ext cx="7750969" cy="125960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375"/>
              </a:spcBef>
              <a:spcAft>
                <a:spcPts val="0"/>
              </a:spcAft>
              <a:buClr>
                <a:schemeClr val="dk1"/>
              </a:buClr>
              <a:buSzPts val="1500"/>
              <a:buFont typeface="Arial"/>
              <a:buNone/>
              <a:defRPr sz="1500"/>
            </a:lvl2pPr>
            <a:lvl3pPr indent="-228600" lvl="2" marL="1371600" algn="l">
              <a:lnSpc>
                <a:spcPct val="90000"/>
              </a:lnSpc>
              <a:spcBef>
                <a:spcPts val="375"/>
              </a:spcBef>
              <a:spcAft>
                <a:spcPts val="0"/>
              </a:spcAft>
              <a:buClr>
                <a:schemeClr val="dk1"/>
              </a:buClr>
              <a:buSzPts val="1500"/>
              <a:buFont typeface="Arial"/>
              <a:buNone/>
              <a:defRPr sz="1500"/>
            </a:lvl3pPr>
            <a:lvl4pPr indent="-228600" lvl="3" marL="1828800" algn="l">
              <a:lnSpc>
                <a:spcPct val="90000"/>
              </a:lnSpc>
              <a:spcBef>
                <a:spcPts val="375"/>
              </a:spcBef>
              <a:spcAft>
                <a:spcPts val="0"/>
              </a:spcAft>
              <a:buClr>
                <a:schemeClr val="dk1"/>
              </a:buClr>
              <a:buSzPts val="1500"/>
              <a:buFont typeface="Arial"/>
              <a:buNone/>
              <a:defRPr sz="1500"/>
            </a:lvl4pPr>
            <a:lvl5pPr indent="-228600" lvl="4" marL="2286000" algn="l">
              <a:lnSpc>
                <a:spcPct val="90000"/>
              </a:lnSpc>
              <a:spcBef>
                <a:spcPts val="375"/>
              </a:spcBef>
              <a:spcAft>
                <a:spcPts val="0"/>
              </a:spcAft>
              <a:buClr>
                <a:schemeClr val="dk1"/>
              </a:buClr>
              <a:buSzPts val="1500"/>
              <a:buFont typeface="Arial"/>
              <a:buNone/>
              <a:defRPr sz="15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_Print-friendly">
  <p:cSld name="1_Section Header_Print-friendly">
    <p:bg>
      <p:bgPr>
        <a:blipFill>
          <a:blip r:embed="rId2">
            <a:alphaModFix/>
          </a:blip>
          <a:stretch>
            <a:fillRect/>
          </a:stretch>
        </a:blipFill>
      </p:bgPr>
    </p:bg>
    <p:spTree>
      <p:nvGrpSpPr>
        <p:cNvPr id="59" name="Shape 59"/>
        <p:cNvGrpSpPr/>
        <p:nvPr/>
      </p:nvGrpSpPr>
      <p:grpSpPr>
        <a:xfrm>
          <a:off x="0" y="0"/>
          <a:ext cx="0" cy="0"/>
          <a:chOff x="0" y="0"/>
          <a:chExt cx="0" cy="0"/>
        </a:xfrm>
      </p:grpSpPr>
      <p:sp>
        <p:nvSpPr>
          <p:cNvPr id="60" name="Google Shape;60;p83"/>
          <p:cNvSpPr txBox="1"/>
          <p:nvPr>
            <p:ph idx="12" type="sldNum"/>
          </p:nvPr>
        </p:nvSpPr>
        <p:spPr>
          <a:xfrm>
            <a:off x="8391010" y="6316596"/>
            <a:ext cx="324365" cy="365125"/>
          </a:xfrm>
          <a:prstGeom prst="rect">
            <a:avLst/>
          </a:prstGeom>
          <a:noFill/>
          <a:ln>
            <a:noFill/>
          </a:ln>
        </p:spPr>
        <p:txBody>
          <a:bodyPr anchorCtr="0" anchor="ctr" bIns="0" lIns="0" spcFirstLastPara="1" rIns="45700" wrap="square" tIns="0">
            <a:noAutofit/>
          </a:bodyPr>
          <a:lstStyle>
            <a:lvl1pPr indent="0" lvl="0" marL="0" algn="r">
              <a:spcBef>
                <a:spcPts val="0"/>
              </a:spcBef>
              <a:buNone/>
              <a:defRPr sz="750">
                <a:solidFill>
                  <a:schemeClr val="dk1"/>
                </a:solidFill>
                <a:latin typeface="Arial"/>
                <a:ea typeface="Arial"/>
                <a:cs typeface="Arial"/>
                <a:sym typeface="Arial"/>
              </a:defRPr>
            </a:lvl1pPr>
            <a:lvl2pPr indent="0" lvl="1" marL="0" algn="r">
              <a:spcBef>
                <a:spcPts val="0"/>
              </a:spcBef>
              <a:buNone/>
              <a:defRPr sz="750">
                <a:solidFill>
                  <a:schemeClr val="dk1"/>
                </a:solidFill>
                <a:latin typeface="Arial"/>
                <a:ea typeface="Arial"/>
                <a:cs typeface="Arial"/>
                <a:sym typeface="Arial"/>
              </a:defRPr>
            </a:lvl2pPr>
            <a:lvl3pPr indent="0" lvl="2" marL="0" algn="r">
              <a:spcBef>
                <a:spcPts val="0"/>
              </a:spcBef>
              <a:buNone/>
              <a:defRPr sz="750">
                <a:solidFill>
                  <a:schemeClr val="dk1"/>
                </a:solidFill>
                <a:latin typeface="Arial"/>
                <a:ea typeface="Arial"/>
                <a:cs typeface="Arial"/>
                <a:sym typeface="Arial"/>
              </a:defRPr>
            </a:lvl3pPr>
            <a:lvl4pPr indent="0" lvl="3" marL="0" algn="r">
              <a:spcBef>
                <a:spcPts val="0"/>
              </a:spcBef>
              <a:buNone/>
              <a:defRPr sz="750">
                <a:solidFill>
                  <a:schemeClr val="dk1"/>
                </a:solidFill>
                <a:latin typeface="Arial"/>
                <a:ea typeface="Arial"/>
                <a:cs typeface="Arial"/>
                <a:sym typeface="Arial"/>
              </a:defRPr>
            </a:lvl4pPr>
            <a:lvl5pPr indent="0" lvl="4" marL="0" algn="r">
              <a:spcBef>
                <a:spcPts val="0"/>
              </a:spcBef>
              <a:buNone/>
              <a:defRPr sz="750">
                <a:solidFill>
                  <a:schemeClr val="dk1"/>
                </a:solidFill>
                <a:latin typeface="Arial"/>
                <a:ea typeface="Arial"/>
                <a:cs typeface="Arial"/>
                <a:sym typeface="Arial"/>
              </a:defRPr>
            </a:lvl5pPr>
            <a:lvl6pPr indent="0" lvl="5" marL="0" algn="r">
              <a:spcBef>
                <a:spcPts val="0"/>
              </a:spcBef>
              <a:buNone/>
              <a:defRPr sz="750">
                <a:solidFill>
                  <a:schemeClr val="dk1"/>
                </a:solidFill>
                <a:latin typeface="Arial"/>
                <a:ea typeface="Arial"/>
                <a:cs typeface="Arial"/>
                <a:sym typeface="Arial"/>
              </a:defRPr>
            </a:lvl6pPr>
            <a:lvl7pPr indent="0" lvl="6" marL="0" algn="r">
              <a:spcBef>
                <a:spcPts val="0"/>
              </a:spcBef>
              <a:buNone/>
              <a:defRPr sz="750">
                <a:solidFill>
                  <a:schemeClr val="dk1"/>
                </a:solidFill>
                <a:latin typeface="Arial"/>
                <a:ea typeface="Arial"/>
                <a:cs typeface="Arial"/>
                <a:sym typeface="Arial"/>
              </a:defRPr>
            </a:lvl7pPr>
            <a:lvl8pPr indent="0" lvl="7" marL="0" algn="r">
              <a:spcBef>
                <a:spcPts val="0"/>
              </a:spcBef>
              <a:buNone/>
              <a:defRPr sz="750">
                <a:solidFill>
                  <a:schemeClr val="dk1"/>
                </a:solidFill>
                <a:latin typeface="Arial"/>
                <a:ea typeface="Arial"/>
                <a:cs typeface="Arial"/>
                <a:sym typeface="Arial"/>
              </a:defRPr>
            </a:lvl8pPr>
            <a:lvl9pPr indent="0" lvl="8" marL="0" algn="r">
              <a:spcBef>
                <a:spcPts val="0"/>
              </a:spcBef>
              <a:buNone/>
              <a:defRPr sz="75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1" name="Google Shape;61;p83"/>
          <p:cNvSpPr txBox="1"/>
          <p:nvPr>
            <p:ph type="ctrTitle"/>
          </p:nvPr>
        </p:nvSpPr>
        <p:spPr>
          <a:xfrm>
            <a:off x="609882" y="2541806"/>
            <a:ext cx="7750969" cy="194746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4800"/>
              <a:buFont typeface="Arial"/>
              <a:buNone/>
              <a:defRPr b="1" i="0" sz="48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83"/>
          <p:cNvSpPr txBox="1"/>
          <p:nvPr>
            <p:ph idx="1" type="body"/>
          </p:nvPr>
        </p:nvSpPr>
        <p:spPr>
          <a:xfrm>
            <a:off x="609882" y="4501445"/>
            <a:ext cx="7750969" cy="125960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chemeClr val="dk1"/>
              </a:buClr>
              <a:buSzPts val="2400"/>
              <a:buFont typeface="Arial"/>
              <a:buNone/>
              <a:defRPr sz="2400">
                <a:solidFill>
                  <a:schemeClr val="dk1"/>
                </a:solidFill>
              </a:defRPr>
            </a:lvl1pPr>
            <a:lvl2pPr indent="-228600" lvl="1" marL="914400" algn="l">
              <a:lnSpc>
                <a:spcPct val="90000"/>
              </a:lnSpc>
              <a:spcBef>
                <a:spcPts val="375"/>
              </a:spcBef>
              <a:spcAft>
                <a:spcPts val="0"/>
              </a:spcAft>
              <a:buClr>
                <a:schemeClr val="dk1"/>
              </a:buClr>
              <a:buSzPts val="1500"/>
              <a:buFont typeface="Arial"/>
              <a:buNone/>
              <a:defRPr sz="1500"/>
            </a:lvl2pPr>
            <a:lvl3pPr indent="-228600" lvl="2" marL="1371600" algn="l">
              <a:lnSpc>
                <a:spcPct val="90000"/>
              </a:lnSpc>
              <a:spcBef>
                <a:spcPts val="375"/>
              </a:spcBef>
              <a:spcAft>
                <a:spcPts val="0"/>
              </a:spcAft>
              <a:buClr>
                <a:schemeClr val="dk1"/>
              </a:buClr>
              <a:buSzPts val="1500"/>
              <a:buFont typeface="Arial"/>
              <a:buNone/>
              <a:defRPr sz="1500"/>
            </a:lvl3pPr>
            <a:lvl4pPr indent="-228600" lvl="3" marL="1828800" algn="l">
              <a:lnSpc>
                <a:spcPct val="90000"/>
              </a:lnSpc>
              <a:spcBef>
                <a:spcPts val="375"/>
              </a:spcBef>
              <a:spcAft>
                <a:spcPts val="0"/>
              </a:spcAft>
              <a:buClr>
                <a:schemeClr val="dk1"/>
              </a:buClr>
              <a:buSzPts val="1500"/>
              <a:buFont typeface="Arial"/>
              <a:buNone/>
              <a:defRPr sz="1500"/>
            </a:lvl4pPr>
            <a:lvl5pPr indent="-228600" lvl="4" marL="2286000" algn="l">
              <a:lnSpc>
                <a:spcPct val="90000"/>
              </a:lnSpc>
              <a:spcBef>
                <a:spcPts val="375"/>
              </a:spcBef>
              <a:spcAft>
                <a:spcPts val="0"/>
              </a:spcAft>
              <a:buClr>
                <a:schemeClr val="dk1"/>
              </a:buClr>
              <a:buSzPts val="1500"/>
              <a:buFont typeface="Arial"/>
              <a:buNone/>
              <a:defRPr sz="15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3" name="Shape 63"/>
        <p:cNvGrpSpPr/>
        <p:nvPr/>
      </p:nvGrpSpPr>
      <p:grpSpPr>
        <a:xfrm>
          <a:off x="0" y="0"/>
          <a:ext cx="0" cy="0"/>
          <a:chOff x="0" y="0"/>
          <a:chExt cx="0" cy="0"/>
        </a:xfrm>
      </p:grpSpPr>
      <p:sp>
        <p:nvSpPr>
          <p:cNvPr id="64" name="Google Shape;64;p84"/>
          <p:cNvSpPr txBox="1"/>
          <p:nvPr>
            <p:ph type="title"/>
          </p:nvPr>
        </p:nvSpPr>
        <p:spPr>
          <a:xfrm>
            <a:off x="428625"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84"/>
          <p:cNvSpPr txBox="1"/>
          <p:nvPr>
            <p:ph idx="1" type="body"/>
          </p:nvPr>
        </p:nvSpPr>
        <p:spPr>
          <a:xfrm>
            <a:off x="428626"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66" name="Google Shape;66;p84"/>
          <p:cNvSpPr txBox="1"/>
          <p:nvPr>
            <p:ph idx="2" type="body"/>
          </p:nvPr>
        </p:nvSpPr>
        <p:spPr>
          <a:xfrm>
            <a:off x="428626"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67" name="Google Shape;67;p84"/>
          <p:cNvSpPr txBox="1"/>
          <p:nvPr>
            <p:ph idx="3" type="body"/>
          </p:nvPr>
        </p:nvSpPr>
        <p:spPr>
          <a:xfrm>
            <a:off x="457200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68" name="Google Shape;68;p84"/>
          <p:cNvSpPr txBox="1"/>
          <p:nvPr>
            <p:ph idx="4" type="body"/>
          </p:nvPr>
        </p:nvSpPr>
        <p:spPr>
          <a:xfrm>
            <a:off x="4572000"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69" name="Google Shape;69;p84"/>
          <p:cNvSpPr txBox="1"/>
          <p:nvPr>
            <p:ph idx="12" type="sldNum"/>
          </p:nvPr>
        </p:nvSpPr>
        <p:spPr>
          <a:xfrm>
            <a:off x="8391010" y="6316596"/>
            <a:ext cx="324365" cy="365125"/>
          </a:xfrm>
          <a:prstGeom prst="rect">
            <a:avLst/>
          </a:prstGeom>
          <a:noFill/>
          <a:ln>
            <a:noFill/>
          </a:ln>
        </p:spPr>
        <p:txBody>
          <a:bodyPr anchorCtr="0" anchor="ctr" bIns="0" lIns="0" spcFirstLastPara="1" rIns="45700" wrap="square" tIns="0">
            <a:noAutofit/>
          </a:bodyPr>
          <a:lstStyle>
            <a:lvl1pPr indent="0" lvl="0" marL="0" algn="r">
              <a:spcBef>
                <a:spcPts val="0"/>
              </a:spcBef>
              <a:buNone/>
              <a:defRPr sz="750">
                <a:solidFill>
                  <a:schemeClr val="dk1"/>
                </a:solidFill>
                <a:latin typeface="Arial"/>
                <a:ea typeface="Arial"/>
                <a:cs typeface="Arial"/>
                <a:sym typeface="Arial"/>
              </a:defRPr>
            </a:lvl1pPr>
            <a:lvl2pPr indent="0" lvl="1" marL="0" algn="r">
              <a:spcBef>
                <a:spcPts val="0"/>
              </a:spcBef>
              <a:buNone/>
              <a:defRPr sz="750">
                <a:solidFill>
                  <a:schemeClr val="dk1"/>
                </a:solidFill>
                <a:latin typeface="Arial"/>
                <a:ea typeface="Arial"/>
                <a:cs typeface="Arial"/>
                <a:sym typeface="Arial"/>
              </a:defRPr>
            </a:lvl2pPr>
            <a:lvl3pPr indent="0" lvl="2" marL="0" algn="r">
              <a:spcBef>
                <a:spcPts val="0"/>
              </a:spcBef>
              <a:buNone/>
              <a:defRPr sz="750">
                <a:solidFill>
                  <a:schemeClr val="dk1"/>
                </a:solidFill>
                <a:latin typeface="Arial"/>
                <a:ea typeface="Arial"/>
                <a:cs typeface="Arial"/>
                <a:sym typeface="Arial"/>
              </a:defRPr>
            </a:lvl3pPr>
            <a:lvl4pPr indent="0" lvl="3" marL="0" algn="r">
              <a:spcBef>
                <a:spcPts val="0"/>
              </a:spcBef>
              <a:buNone/>
              <a:defRPr sz="750">
                <a:solidFill>
                  <a:schemeClr val="dk1"/>
                </a:solidFill>
                <a:latin typeface="Arial"/>
                <a:ea typeface="Arial"/>
                <a:cs typeface="Arial"/>
                <a:sym typeface="Arial"/>
              </a:defRPr>
            </a:lvl4pPr>
            <a:lvl5pPr indent="0" lvl="4" marL="0" algn="r">
              <a:spcBef>
                <a:spcPts val="0"/>
              </a:spcBef>
              <a:buNone/>
              <a:defRPr sz="750">
                <a:solidFill>
                  <a:schemeClr val="dk1"/>
                </a:solidFill>
                <a:latin typeface="Arial"/>
                <a:ea typeface="Arial"/>
                <a:cs typeface="Arial"/>
                <a:sym typeface="Arial"/>
              </a:defRPr>
            </a:lvl5pPr>
            <a:lvl6pPr indent="0" lvl="5" marL="0" algn="r">
              <a:spcBef>
                <a:spcPts val="0"/>
              </a:spcBef>
              <a:buNone/>
              <a:defRPr sz="750">
                <a:solidFill>
                  <a:schemeClr val="dk1"/>
                </a:solidFill>
                <a:latin typeface="Arial"/>
                <a:ea typeface="Arial"/>
                <a:cs typeface="Arial"/>
                <a:sym typeface="Arial"/>
              </a:defRPr>
            </a:lvl6pPr>
            <a:lvl7pPr indent="0" lvl="6" marL="0" algn="r">
              <a:spcBef>
                <a:spcPts val="0"/>
              </a:spcBef>
              <a:buNone/>
              <a:defRPr sz="750">
                <a:solidFill>
                  <a:schemeClr val="dk1"/>
                </a:solidFill>
                <a:latin typeface="Arial"/>
                <a:ea typeface="Arial"/>
                <a:cs typeface="Arial"/>
                <a:sym typeface="Arial"/>
              </a:defRPr>
            </a:lvl7pPr>
            <a:lvl8pPr indent="0" lvl="7" marL="0" algn="r">
              <a:spcBef>
                <a:spcPts val="0"/>
              </a:spcBef>
              <a:buNone/>
              <a:defRPr sz="750">
                <a:solidFill>
                  <a:schemeClr val="dk1"/>
                </a:solidFill>
                <a:latin typeface="Arial"/>
                <a:ea typeface="Arial"/>
                <a:cs typeface="Arial"/>
                <a:sym typeface="Arial"/>
              </a:defRPr>
            </a:lvl8pPr>
            <a:lvl9pPr indent="0" lvl="8" marL="0" algn="r">
              <a:spcBef>
                <a:spcPts val="0"/>
              </a:spcBef>
              <a:buNone/>
              <a:defRPr sz="75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0" name="Shape 70"/>
        <p:cNvGrpSpPr/>
        <p:nvPr/>
      </p:nvGrpSpPr>
      <p:grpSpPr>
        <a:xfrm>
          <a:off x="0" y="0"/>
          <a:ext cx="0" cy="0"/>
          <a:chOff x="0" y="0"/>
          <a:chExt cx="0" cy="0"/>
        </a:xfrm>
      </p:grpSpPr>
      <p:sp>
        <p:nvSpPr>
          <p:cNvPr id="71" name="Google Shape;71;p85"/>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85"/>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73" name="Google Shape;73;p85"/>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74" name="Google Shape;74;p85"/>
          <p:cNvSpPr txBox="1"/>
          <p:nvPr>
            <p:ph idx="12" type="sldNum"/>
          </p:nvPr>
        </p:nvSpPr>
        <p:spPr>
          <a:xfrm>
            <a:off x="8391010" y="6316596"/>
            <a:ext cx="324365" cy="365125"/>
          </a:xfrm>
          <a:prstGeom prst="rect">
            <a:avLst/>
          </a:prstGeom>
          <a:noFill/>
          <a:ln>
            <a:noFill/>
          </a:ln>
        </p:spPr>
        <p:txBody>
          <a:bodyPr anchorCtr="0" anchor="ctr" bIns="0" lIns="0" spcFirstLastPara="1" rIns="45700" wrap="square" tIns="0">
            <a:noAutofit/>
          </a:bodyPr>
          <a:lstStyle>
            <a:lvl1pPr indent="0" lvl="0" marL="0" algn="r">
              <a:spcBef>
                <a:spcPts val="0"/>
              </a:spcBef>
              <a:buNone/>
              <a:defRPr sz="750">
                <a:solidFill>
                  <a:schemeClr val="dk1"/>
                </a:solidFill>
                <a:latin typeface="Arial"/>
                <a:ea typeface="Arial"/>
                <a:cs typeface="Arial"/>
                <a:sym typeface="Arial"/>
              </a:defRPr>
            </a:lvl1pPr>
            <a:lvl2pPr indent="0" lvl="1" marL="0" algn="r">
              <a:spcBef>
                <a:spcPts val="0"/>
              </a:spcBef>
              <a:buNone/>
              <a:defRPr sz="750">
                <a:solidFill>
                  <a:schemeClr val="dk1"/>
                </a:solidFill>
                <a:latin typeface="Arial"/>
                <a:ea typeface="Arial"/>
                <a:cs typeface="Arial"/>
                <a:sym typeface="Arial"/>
              </a:defRPr>
            </a:lvl2pPr>
            <a:lvl3pPr indent="0" lvl="2" marL="0" algn="r">
              <a:spcBef>
                <a:spcPts val="0"/>
              </a:spcBef>
              <a:buNone/>
              <a:defRPr sz="750">
                <a:solidFill>
                  <a:schemeClr val="dk1"/>
                </a:solidFill>
                <a:latin typeface="Arial"/>
                <a:ea typeface="Arial"/>
                <a:cs typeface="Arial"/>
                <a:sym typeface="Arial"/>
              </a:defRPr>
            </a:lvl3pPr>
            <a:lvl4pPr indent="0" lvl="3" marL="0" algn="r">
              <a:spcBef>
                <a:spcPts val="0"/>
              </a:spcBef>
              <a:buNone/>
              <a:defRPr sz="750">
                <a:solidFill>
                  <a:schemeClr val="dk1"/>
                </a:solidFill>
                <a:latin typeface="Arial"/>
                <a:ea typeface="Arial"/>
                <a:cs typeface="Arial"/>
                <a:sym typeface="Arial"/>
              </a:defRPr>
            </a:lvl4pPr>
            <a:lvl5pPr indent="0" lvl="4" marL="0" algn="r">
              <a:spcBef>
                <a:spcPts val="0"/>
              </a:spcBef>
              <a:buNone/>
              <a:defRPr sz="750">
                <a:solidFill>
                  <a:schemeClr val="dk1"/>
                </a:solidFill>
                <a:latin typeface="Arial"/>
                <a:ea typeface="Arial"/>
                <a:cs typeface="Arial"/>
                <a:sym typeface="Arial"/>
              </a:defRPr>
            </a:lvl5pPr>
            <a:lvl6pPr indent="0" lvl="5" marL="0" algn="r">
              <a:spcBef>
                <a:spcPts val="0"/>
              </a:spcBef>
              <a:buNone/>
              <a:defRPr sz="750">
                <a:solidFill>
                  <a:schemeClr val="dk1"/>
                </a:solidFill>
                <a:latin typeface="Arial"/>
                <a:ea typeface="Arial"/>
                <a:cs typeface="Arial"/>
                <a:sym typeface="Arial"/>
              </a:defRPr>
            </a:lvl6pPr>
            <a:lvl7pPr indent="0" lvl="6" marL="0" algn="r">
              <a:spcBef>
                <a:spcPts val="0"/>
              </a:spcBef>
              <a:buNone/>
              <a:defRPr sz="750">
                <a:solidFill>
                  <a:schemeClr val="dk1"/>
                </a:solidFill>
                <a:latin typeface="Arial"/>
                <a:ea typeface="Arial"/>
                <a:cs typeface="Arial"/>
                <a:sym typeface="Arial"/>
              </a:defRPr>
            </a:lvl7pPr>
            <a:lvl8pPr indent="0" lvl="7" marL="0" algn="r">
              <a:spcBef>
                <a:spcPts val="0"/>
              </a:spcBef>
              <a:buNone/>
              <a:defRPr sz="750">
                <a:solidFill>
                  <a:schemeClr val="dk1"/>
                </a:solidFill>
                <a:latin typeface="Arial"/>
                <a:ea typeface="Arial"/>
                <a:cs typeface="Arial"/>
                <a:sym typeface="Arial"/>
              </a:defRPr>
            </a:lvl8pPr>
            <a:lvl9pPr indent="0" lvl="8" marL="0" algn="r">
              <a:spcBef>
                <a:spcPts val="0"/>
              </a:spcBef>
              <a:buNone/>
              <a:defRPr sz="75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5" name="Shape 75"/>
        <p:cNvGrpSpPr/>
        <p:nvPr/>
      </p:nvGrpSpPr>
      <p:grpSpPr>
        <a:xfrm>
          <a:off x="0" y="0"/>
          <a:ext cx="0" cy="0"/>
          <a:chOff x="0" y="0"/>
          <a:chExt cx="0" cy="0"/>
        </a:xfrm>
      </p:grpSpPr>
      <p:sp>
        <p:nvSpPr>
          <p:cNvPr id="76" name="Google Shape;76;p86"/>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86"/>
          <p:cNvSpPr/>
          <p:nvPr>
            <p:ph idx="2" type="pic"/>
          </p:nvPr>
        </p:nvSpPr>
        <p:spPr>
          <a:xfrm>
            <a:off x="3887391" y="987426"/>
            <a:ext cx="4629150" cy="4873625"/>
          </a:xfrm>
          <a:prstGeom prst="rect">
            <a:avLst/>
          </a:prstGeom>
          <a:noFill/>
          <a:ln>
            <a:noFill/>
          </a:ln>
        </p:spPr>
      </p:sp>
      <p:sp>
        <p:nvSpPr>
          <p:cNvPr id="78" name="Google Shape;78;p86"/>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79" name="Google Shape;79;p86"/>
          <p:cNvSpPr txBox="1"/>
          <p:nvPr>
            <p:ph idx="12" type="sldNum"/>
          </p:nvPr>
        </p:nvSpPr>
        <p:spPr>
          <a:xfrm>
            <a:off x="8391010" y="6316596"/>
            <a:ext cx="324365" cy="365125"/>
          </a:xfrm>
          <a:prstGeom prst="rect">
            <a:avLst/>
          </a:prstGeom>
          <a:noFill/>
          <a:ln>
            <a:noFill/>
          </a:ln>
        </p:spPr>
        <p:txBody>
          <a:bodyPr anchorCtr="0" anchor="ctr" bIns="0" lIns="0" spcFirstLastPara="1" rIns="45700" wrap="square" tIns="0">
            <a:noAutofit/>
          </a:bodyPr>
          <a:lstStyle>
            <a:lvl1pPr indent="0" lvl="0" marL="0" algn="r">
              <a:spcBef>
                <a:spcPts val="0"/>
              </a:spcBef>
              <a:buNone/>
              <a:defRPr sz="750">
                <a:solidFill>
                  <a:schemeClr val="dk1"/>
                </a:solidFill>
                <a:latin typeface="Arial"/>
                <a:ea typeface="Arial"/>
                <a:cs typeface="Arial"/>
                <a:sym typeface="Arial"/>
              </a:defRPr>
            </a:lvl1pPr>
            <a:lvl2pPr indent="0" lvl="1" marL="0" algn="r">
              <a:spcBef>
                <a:spcPts val="0"/>
              </a:spcBef>
              <a:buNone/>
              <a:defRPr sz="750">
                <a:solidFill>
                  <a:schemeClr val="dk1"/>
                </a:solidFill>
                <a:latin typeface="Arial"/>
                <a:ea typeface="Arial"/>
                <a:cs typeface="Arial"/>
                <a:sym typeface="Arial"/>
              </a:defRPr>
            </a:lvl2pPr>
            <a:lvl3pPr indent="0" lvl="2" marL="0" algn="r">
              <a:spcBef>
                <a:spcPts val="0"/>
              </a:spcBef>
              <a:buNone/>
              <a:defRPr sz="750">
                <a:solidFill>
                  <a:schemeClr val="dk1"/>
                </a:solidFill>
                <a:latin typeface="Arial"/>
                <a:ea typeface="Arial"/>
                <a:cs typeface="Arial"/>
                <a:sym typeface="Arial"/>
              </a:defRPr>
            </a:lvl3pPr>
            <a:lvl4pPr indent="0" lvl="3" marL="0" algn="r">
              <a:spcBef>
                <a:spcPts val="0"/>
              </a:spcBef>
              <a:buNone/>
              <a:defRPr sz="750">
                <a:solidFill>
                  <a:schemeClr val="dk1"/>
                </a:solidFill>
                <a:latin typeface="Arial"/>
                <a:ea typeface="Arial"/>
                <a:cs typeface="Arial"/>
                <a:sym typeface="Arial"/>
              </a:defRPr>
            </a:lvl4pPr>
            <a:lvl5pPr indent="0" lvl="4" marL="0" algn="r">
              <a:spcBef>
                <a:spcPts val="0"/>
              </a:spcBef>
              <a:buNone/>
              <a:defRPr sz="750">
                <a:solidFill>
                  <a:schemeClr val="dk1"/>
                </a:solidFill>
                <a:latin typeface="Arial"/>
                <a:ea typeface="Arial"/>
                <a:cs typeface="Arial"/>
                <a:sym typeface="Arial"/>
              </a:defRPr>
            </a:lvl5pPr>
            <a:lvl6pPr indent="0" lvl="5" marL="0" algn="r">
              <a:spcBef>
                <a:spcPts val="0"/>
              </a:spcBef>
              <a:buNone/>
              <a:defRPr sz="750">
                <a:solidFill>
                  <a:schemeClr val="dk1"/>
                </a:solidFill>
                <a:latin typeface="Arial"/>
                <a:ea typeface="Arial"/>
                <a:cs typeface="Arial"/>
                <a:sym typeface="Arial"/>
              </a:defRPr>
            </a:lvl6pPr>
            <a:lvl7pPr indent="0" lvl="6" marL="0" algn="r">
              <a:spcBef>
                <a:spcPts val="0"/>
              </a:spcBef>
              <a:buNone/>
              <a:defRPr sz="750">
                <a:solidFill>
                  <a:schemeClr val="dk1"/>
                </a:solidFill>
                <a:latin typeface="Arial"/>
                <a:ea typeface="Arial"/>
                <a:cs typeface="Arial"/>
                <a:sym typeface="Arial"/>
              </a:defRPr>
            </a:lvl7pPr>
            <a:lvl8pPr indent="0" lvl="7" marL="0" algn="r">
              <a:spcBef>
                <a:spcPts val="0"/>
              </a:spcBef>
              <a:buNone/>
              <a:defRPr sz="750">
                <a:solidFill>
                  <a:schemeClr val="dk1"/>
                </a:solidFill>
                <a:latin typeface="Arial"/>
                <a:ea typeface="Arial"/>
                <a:cs typeface="Arial"/>
                <a:sym typeface="Arial"/>
              </a:defRPr>
            </a:lvl8pPr>
            <a:lvl9pPr indent="0" lvl="8" marL="0" algn="r">
              <a:spcBef>
                <a:spcPts val="0"/>
              </a:spcBef>
              <a:buNone/>
              <a:defRPr sz="75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0" name="Shape 80"/>
        <p:cNvGrpSpPr/>
        <p:nvPr/>
      </p:nvGrpSpPr>
      <p:grpSpPr>
        <a:xfrm>
          <a:off x="0" y="0"/>
          <a:ext cx="0" cy="0"/>
          <a:chOff x="0" y="0"/>
          <a:chExt cx="0" cy="0"/>
        </a:xfrm>
      </p:grpSpPr>
      <p:sp>
        <p:nvSpPr>
          <p:cNvPr id="81" name="Google Shape;81;p87"/>
          <p:cNvSpPr txBox="1"/>
          <p:nvPr>
            <p:ph type="title"/>
          </p:nvPr>
        </p:nvSpPr>
        <p:spPr>
          <a:xfrm>
            <a:off x="428625" y="365126"/>
            <a:ext cx="828675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87"/>
          <p:cNvSpPr txBox="1"/>
          <p:nvPr>
            <p:ph idx="1" type="body"/>
          </p:nvPr>
        </p:nvSpPr>
        <p:spPr>
          <a:xfrm rot="5400000">
            <a:off x="2468407" y="-214157"/>
            <a:ext cx="4207185" cy="828675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3" name="Google Shape;83;p87"/>
          <p:cNvSpPr txBox="1"/>
          <p:nvPr>
            <p:ph idx="12" type="sldNum"/>
          </p:nvPr>
        </p:nvSpPr>
        <p:spPr>
          <a:xfrm>
            <a:off x="8391010" y="6316596"/>
            <a:ext cx="324365" cy="365125"/>
          </a:xfrm>
          <a:prstGeom prst="rect">
            <a:avLst/>
          </a:prstGeom>
          <a:noFill/>
          <a:ln>
            <a:noFill/>
          </a:ln>
        </p:spPr>
        <p:txBody>
          <a:bodyPr anchorCtr="0" anchor="ctr" bIns="0" lIns="0" spcFirstLastPara="1" rIns="45700" wrap="square" tIns="0">
            <a:noAutofit/>
          </a:bodyPr>
          <a:lstStyle>
            <a:lvl1pPr indent="0" lvl="0" marL="0" algn="r">
              <a:spcBef>
                <a:spcPts val="0"/>
              </a:spcBef>
              <a:buNone/>
              <a:defRPr sz="750">
                <a:solidFill>
                  <a:schemeClr val="dk1"/>
                </a:solidFill>
                <a:latin typeface="Arial"/>
                <a:ea typeface="Arial"/>
                <a:cs typeface="Arial"/>
                <a:sym typeface="Arial"/>
              </a:defRPr>
            </a:lvl1pPr>
            <a:lvl2pPr indent="0" lvl="1" marL="0" algn="r">
              <a:spcBef>
                <a:spcPts val="0"/>
              </a:spcBef>
              <a:buNone/>
              <a:defRPr sz="750">
                <a:solidFill>
                  <a:schemeClr val="dk1"/>
                </a:solidFill>
                <a:latin typeface="Arial"/>
                <a:ea typeface="Arial"/>
                <a:cs typeface="Arial"/>
                <a:sym typeface="Arial"/>
              </a:defRPr>
            </a:lvl2pPr>
            <a:lvl3pPr indent="0" lvl="2" marL="0" algn="r">
              <a:spcBef>
                <a:spcPts val="0"/>
              </a:spcBef>
              <a:buNone/>
              <a:defRPr sz="750">
                <a:solidFill>
                  <a:schemeClr val="dk1"/>
                </a:solidFill>
                <a:latin typeface="Arial"/>
                <a:ea typeface="Arial"/>
                <a:cs typeface="Arial"/>
                <a:sym typeface="Arial"/>
              </a:defRPr>
            </a:lvl3pPr>
            <a:lvl4pPr indent="0" lvl="3" marL="0" algn="r">
              <a:spcBef>
                <a:spcPts val="0"/>
              </a:spcBef>
              <a:buNone/>
              <a:defRPr sz="750">
                <a:solidFill>
                  <a:schemeClr val="dk1"/>
                </a:solidFill>
                <a:latin typeface="Arial"/>
                <a:ea typeface="Arial"/>
                <a:cs typeface="Arial"/>
                <a:sym typeface="Arial"/>
              </a:defRPr>
            </a:lvl4pPr>
            <a:lvl5pPr indent="0" lvl="4" marL="0" algn="r">
              <a:spcBef>
                <a:spcPts val="0"/>
              </a:spcBef>
              <a:buNone/>
              <a:defRPr sz="750">
                <a:solidFill>
                  <a:schemeClr val="dk1"/>
                </a:solidFill>
                <a:latin typeface="Arial"/>
                <a:ea typeface="Arial"/>
                <a:cs typeface="Arial"/>
                <a:sym typeface="Arial"/>
              </a:defRPr>
            </a:lvl5pPr>
            <a:lvl6pPr indent="0" lvl="5" marL="0" algn="r">
              <a:spcBef>
                <a:spcPts val="0"/>
              </a:spcBef>
              <a:buNone/>
              <a:defRPr sz="750">
                <a:solidFill>
                  <a:schemeClr val="dk1"/>
                </a:solidFill>
                <a:latin typeface="Arial"/>
                <a:ea typeface="Arial"/>
                <a:cs typeface="Arial"/>
                <a:sym typeface="Arial"/>
              </a:defRPr>
            </a:lvl6pPr>
            <a:lvl7pPr indent="0" lvl="6" marL="0" algn="r">
              <a:spcBef>
                <a:spcPts val="0"/>
              </a:spcBef>
              <a:buNone/>
              <a:defRPr sz="750">
                <a:solidFill>
                  <a:schemeClr val="dk1"/>
                </a:solidFill>
                <a:latin typeface="Arial"/>
                <a:ea typeface="Arial"/>
                <a:cs typeface="Arial"/>
                <a:sym typeface="Arial"/>
              </a:defRPr>
            </a:lvl7pPr>
            <a:lvl8pPr indent="0" lvl="7" marL="0" algn="r">
              <a:spcBef>
                <a:spcPts val="0"/>
              </a:spcBef>
              <a:buNone/>
              <a:defRPr sz="750">
                <a:solidFill>
                  <a:schemeClr val="dk1"/>
                </a:solidFill>
                <a:latin typeface="Arial"/>
                <a:ea typeface="Arial"/>
                <a:cs typeface="Arial"/>
                <a:sym typeface="Arial"/>
              </a:defRPr>
            </a:lvl8pPr>
            <a:lvl9pPr indent="0" lvl="8" marL="0" algn="r">
              <a:spcBef>
                <a:spcPts val="0"/>
              </a:spcBef>
              <a:buNone/>
              <a:defRPr sz="75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88"/>
          <p:cNvSpPr txBox="1"/>
          <p:nvPr>
            <p:ph type="title"/>
          </p:nvPr>
        </p:nvSpPr>
        <p:spPr>
          <a:xfrm rot="5400000">
            <a:off x="4623594" y="2285207"/>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88"/>
          <p:cNvSpPr txBox="1"/>
          <p:nvPr>
            <p:ph idx="1" type="body"/>
          </p:nvPr>
        </p:nvSpPr>
        <p:spPr>
          <a:xfrm rot="5400000">
            <a:off x="623094"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7" name="Google Shape;87;p88"/>
          <p:cNvSpPr txBox="1"/>
          <p:nvPr>
            <p:ph idx="12" type="sldNum"/>
          </p:nvPr>
        </p:nvSpPr>
        <p:spPr>
          <a:xfrm>
            <a:off x="8391010" y="6316596"/>
            <a:ext cx="324365" cy="365125"/>
          </a:xfrm>
          <a:prstGeom prst="rect">
            <a:avLst/>
          </a:prstGeom>
          <a:noFill/>
          <a:ln>
            <a:noFill/>
          </a:ln>
        </p:spPr>
        <p:txBody>
          <a:bodyPr anchorCtr="0" anchor="ctr" bIns="0" lIns="0" spcFirstLastPara="1" rIns="45700" wrap="square" tIns="0">
            <a:noAutofit/>
          </a:bodyPr>
          <a:lstStyle>
            <a:lvl1pPr indent="0" lvl="0" marL="0" algn="r">
              <a:spcBef>
                <a:spcPts val="0"/>
              </a:spcBef>
              <a:buNone/>
              <a:defRPr sz="750">
                <a:solidFill>
                  <a:schemeClr val="dk1"/>
                </a:solidFill>
                <a:latin typeface="Arial"/>
                <a:ea typeface="Arial"/>
                <a:cs typeface="Arial"/>
                <a:sym typeface="Arial"/>
              </a:defRPr>
            </a:lvl1pPr>
            <a:lvl2pPr indent="0" lvl="1" marL="0" algn="r">
              <a:spcBef>
                <a:spcPts val="0"/>
              </a:spcBef>
              <a:buNone/>
              <a:defRPr sz="750">
                <a:solidFill>
                  <a:schemeClr val="dk1"/>
                </a:solidFill>
                <a:latin typeface="Arial"/>
                <a:ea typeface="Arial"/>
                <a:cs typeface="Arial"/>
                <a:sym typeface="Arial"/>
              </a:defRPr>
            </a:lvl2pPr>
            <a:lvl3pPr indent="0" lvl="2" marL="0" algn="r">
              <a:spcBef>
                <a:spcPts val="0"/>
              </a:spcBef>
              <a:buNone/>
              <a:defRPr sz="750">
                <a:solidFill>
                  <a:schemeClr val="dk1"/>
                </a:solidFill>
                <a:latin typeface="Arial"/>
                <a:ea typeface="Arial"/>
                <a:cs typeface="Arial"/>
                <a:sym typeface="Arial"/>
              </a:defRPr>
            </a:lvl3pPr>
            <a:lvl4pPr indent="0" lvl="3" marL="0" algn="r">
              <a:spcBef>
                <a:spcPts val="0"/>
              </a:spcBef>
              <a:buNone/>
              <a:defRPr sz="750">
                <a:solidFill>
                  <a:schemeClr val="dk1"/>
                </a:solidFill>
                <a:latin typeface="Arial"/>
                <a:ea typeface="Arial"/>
                <a:cs typeface="Arial"/>
                <a:sym typeface="Arial"/>
              </a:defRPr>
            </a:lvl4pPr>
            <a:lvl5pPr indent="0" lvl="4" marL="0" algn="r">
              <a:spcBef>
                <a:spcPts val="0"/>
              </a:spcBef>
              <a:buNone/>
              <a:defRPr sz="750">
                <a:solidFill>
                  <a:schemeClr val="dk1"/>
                </a:solidFill>
                <a:latin typeface="Arial"/>
                <a:ea typeface="Arial"/>
                <a:cs typeface="Arial"/>
                <a:sym typeface="Arial"/>
              </a:defRPr>
            </a:lvl5pPr>
            <a:lvl6pPr indent="0" lvl="5" marL="0" algn="r">
              <a:spcBef>
                <a:spcPts val="0"/>
              </a:spcBef>
              <a:buNone/>
              <a:defRPr sz="750">
                <a:solidFill>
                  <a:schemeClr val="dk1"/>
                </a:solidFill>
                <a:latin typeface="Arial"/>
                <a:ea typeface="Arial"/>
                <a:cs typeface="Arial"/>
                <a:sym typeface="Arial"/>
              </a:defRPr>
            </a:lvl6pPr>
            <a:lvl7pPr indent="0" lvl="6" marL="0" algn="r">
              <a:spcBef>
                <a:spcPts val="0"/>
              </a:spcBef>
              <a:buNone/>
              <a:defRPr sz="750">
                <a:solidFill>
                  <a:schemeClr val="dk1"/>
                </a:solidFill>
                <a:latin typeface="Arial"/>
                <a:ea typeface="Arial"/>
                <a:cs typeface="Arial"/>
                <a:sym typeface="Arial"/>
              </a:defRPr>
            </a:lvl7pPr>
            <a:lvl8pPr indent="0" lvl="7" marL="0" algn="r">
              <a:spcBef>
                <a:spcPts val="0"/>
              </a:spcBef>
              <a:buNone/>
              <a:defRPr sz="750">
                <a:solidFill>
                  <a:schemeClr val="dk1"/>
                </a:solidFill>
                <a:latin typeface="Arial"/>
                <a:ea typeface="Arial"/>
                <a:cs typeface="Arial"/>
                <a:sym typeface="Arial"/>
              </a:defRPr>
            </a:lvl8pPr>
            <a:lvl9pPr indent="0" lvl="8" marL="0" algn="r">
              <a:spcBef>
                <a:spcPts val="0"/>
              </a:spcBef>
              <a:buNone/>
              <a:defRPr sz="75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73"/>
          <p:cNvSpPr txBox="1"/>
          <p:nvPr>
            <p:ph type="title"/>
          </p:nvPr>
        </p:nvSpPr>
        <p:spPr>
          <a:xfrm>
            <a:off x="311700" y="593367"/>
            <a:ext cx="8520600" cy="763600"/>
          </a:xfrm>
          <a:prstGeom prst="rect">
            <a:avLst/>
          </a:prstGeom>
          <a:noFill/>
          <a:ln>
            <a:noFill/>
          </a:ln>
        </p:spPr>
        <p:txBody>
          <a:bodyPr anchorCtr="0" anchor="t" bIns="91425" lIns="91425" spcFirstLastPara="1" rIns="91425" wrap="square" tIns="91425">
            <a:noAutofit/>
          </a:bodyPr>
          <a:lstStyle>
            <a:lvl1pPr lvl="0" algn="l">
              <a:lnSpc>
                <a:spcPct val="90000"/>
              </a:lnSpc>
              <a:spcBef>
                <a:spcPts val="0"/>
              </a:spcBef>
              <a:spcAft>
                <a:spcPts val="0"/>
              </a:spcAft>
              <a:buClr>
                <a:schemeClr val="dk1"/>
              </a:buClr>
              <a:buSzPts val="2800"/>
              <a:buFont typeface="Arial"/>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 name="Google Shape;20;p73"/>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90000"/>
              </a:lnSpc>
              <a:spcBef>
                <a:spcPts val="0"/>
              </a:spcBef>
              <a:spcAft>
                <a:spcPts val="0"/>
              </a:spcAft>
              <a:buClr>
                <a:schemeClr val="dk1"/>
              </a:buClr>
              <a:buSzPts val="1800"/>
              <a:buChar char="●"/>
              <a:defRPr/>
            </a:lvl1pPr>
            <a:lvl2pPr indent="-317500" lvl="1" marL="914400" algn="l">
              <a:lnSpc>
                <a:spcPct val="90000"/>
              </a:lnSpc>
              <a:spcBef>
                <a:spcPts val="1600"/>
              </a:spcBef>
              <a:spcAft>
                <a:spcPts val="0"/>
              </a:spcAft>
              <a:buClr>
                <a:schemeClr val="dk1"/>
              </a:buClr>
              <a:buSzPts val="1400"/>
              <a:buChar char="○"/>
              <a:defRPr/>
            </a:lvl2pPr>
            <a:lvl3pPr indent="-317500" lvl="2" marL="1371600" algn="l">
              <a:lnSpc>
                <a:spcPct val="90000"/>
              </a:lnSpc>
              <a:spcBef>
                <a:spcPts val="1600"/>
              </a:spcBef>
              <a:spcAft>
                <a:spcPts val="0"/>
              </a:spcAft>
              <a:buClr>
                <a:schemeClr val="dk1"/>
              </a:buClr>
              <a:buSzPts val="1400"/>
              <a:buChar char="■"/>
              <a:defRPr/>
            </a:lvl3pPr>
            <a:lvl4pPr indent="-317500" lvl="3" marL="1828800" algn="l">
              <a:lnSpc>
                <a:spcPct val="90000"/>
              </a:lnSpc>
              <a:spcBef>
                <a:spcPts val="1600"/>
              </a:spcBef>
              <a:spcAft>
                <a:spcPts val="0"/>
              </a:spcAft>
              <a:buClr>
                <a:schemeClr val="dk1"/>
              </a:buClr>
              <a:buSzPts val="1400"/>
              <a:buChar char="●"/>
              <a:defRPr/>
            </a:lvl4pPr>
            <a:lvl5pPr indent="-317500" lvl="4" marL="2286000" algn="l">
              <a:lnSpc>
                <a:spcPct val="90000"/>
              </a:lnSpc>
              <a:spcBef>
                <a:spcPts val="1600"/>
              </a:spcBef>
              <a:spcAft>
                <a:spcPts val="0"/>
              </a:spcAft>
              <a:buClr>
                <a:schemeClr val="dk1"/>
              </a:buClr>
              <a:buSzPts val="1400"/>
              <a:buChar char="○"/>
              <a:defRPr/>
            </a:lvl5pPr>
            <a:lvl6pPr indent="-317500" lvl="5" marL="2743200" algn="l">
              <a:lnSpc>
                <a:spcPct val="90000"/>
              </a:lnSpc>
              <a:spcBef>
                <a:spcPts val="1600"/>
              </a:spcBef>
              <a:spcAft>
                <a:spcPts val="0"/>
              </a:spcAft>
              <a:buClr>
                <a:schemeClr val="dk1"/>
              </a:buClr>
              <a:buSzPts val="1400"/>
              <a:buChar char="■"/>
              <a:defRPr/>
            </a:lvl6pPr>
            <a:lvl7pPr indent="-317500" lvl="6" marL="3200400" algn="l">
              <a:lnSpc>
                <a:spcPct val="90000"/>
              </a:lnSpc>
              <a:spcBef>
                <a:spcPts val="1600"/>
              </a:spcBef>
              <a:spcAft>
                <a:spcPts val="0"/>
              </a:spcAft>
              <a:buClr>
                <a:schemeClr val="dk1"/>
              </a:buClr>
              <a:buSzPts val="1400"/>
              <a:buChar char="●"/>
              <a:defRPr/>
            </a:lvl7pPr>
            <a:lvl8pPr indent="-317500" lvl="7" marL="3657600" algn="l">
              <a:lnSpc>
                <a:spcPct val="90000"/>
              </a:lnSpc>
              <a:spcBef>
                <a:spcPts val="1600"/>
              </a:spcBef>
              <a:spcAft>
                <a:spcPts val="0"/>
              </a:spcAft>
              <a:buClr>
                <a:schemeClr val="dk1"/>
              </a:buClr>
              <a:buSzPts val="1400"/>
              <a:buChar char="○"/>
              <a:defRPr/>
            </a:lvl8pPr>
            <a:lvl9pPr indent="-317500" lvl="8" marL="4114800" algn="l">
              <a:lnSpc>
                <a:spcPct val="90000"/>
              </a:lnSpc>
              <a:spcBef>
                <a:spcPts val="1600"/>
              </a:spcBef>
              <a:spcAft>
                <a:spcPts val="1600"/>
              </a:spcAft>
              <a:buClr>
                <a:schemeClr val="dk1"/>
              </a:buClr>
              <a:buSzPts val="1400"/>
              <a:buChar char="■"/>
              <a:defRPr/>
            </a:lvl9pPr>
          </a:lstStyle>
          <a:p/>
        </p:txBody>
      </p:sp>
      <p:sp>
        <p:nvSpPr>
          <p:cNvPr id="21" name="Google Shape;21;p73"/>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algn="r">
              <a:buClr>
                <a:schemeClr val="dk1"/>
              </a:buClr>
              <a:buSzPts val="750"/>
              <a:buFont typeface="Arial"/>
              <a:buNone/>
              <a:defRPr b="0" i="0" sz="750" u="none" cap="none" strike="noStrike">
                <a:solidFill>
                  <a:schemeClr val="dk1"/>
                </a:solidFill>
                <a:latin typeface="Arial"/>
                <a:ea typeface="Arial"/>
                <a:cs typeface="Arial"/>
                <a:sym typeface="Arial"/>
              </a:defRPr>
            </a:lvl1pPr>
            <a:lvl2pPr indent="0" lvl="1" marL="0" algn="r">
              <a:buClr>
                <a:schemeClr val="dk1"/>
              </a:buClr>
              <a:buSzPts val="750"/>
              <a:buFont typeface="Arial"/>
              <a:buNone/>
              <a:defRPr b="0" i="0" sz="750" u="none" cap="none" strike="noStrike">
                <a:solidFill>
                  <a:schemeClr val="dk1"/>
                </a:solidFill>
                <a:latin typeface="Arial"/>
                <a:ea typeface="Arial"/>
                <a:cs typeface="Arial"/>
                <a:sym typeface="Arial"/>
              </a:defRPr>
            </a:lvl2pPr>
            <a:lvl3pPr indent="0" lvl="2" marL="0" algn="r">
              <a:buClr>
                <a:schemeClr val="dk1"/>
              </a:buClr>
              <a:buSzPts val="750"/>
              <a:buFont typeface="Arial"/>
              <a:buNone/>
              <a:defRPr b="0" i="0" sz="750" u="none" cap="none" strike="noStrike">
                <a:solidFill>
                  <a:schemeClr val="dk1"/>
                </a:solidFill>
                <a:latin typeface="Arial"/>
                <a:ea typeface="Arial"/>
                <a:cs typeface="Arial"/>
                <a:sym typeface="Arial"/>
              </a:defRPr>
            </a:lvl3pPr>
            <a:lvl4pPr indent="0" lvl="3" marL="0" algn="r">
              <a:buClr>
                <a:schemeClr val="dk1"/>
              </a:buClr>
              <a:buSzPts val="750"/>
              <a:buFont typeface="Arial"/>
              <a:buNone/>
              <a:defRPr b="0" i="0" sz="750" u="none" cap="none" strike="noStrike">
                <a:solidFill>
                  <a:schemeClr val="dk1"/>
                </a:solidFill>
                <a:latin typeface="Arial"/>
                <a:ea typeface="Arial"/>
                <a:cs typeface="Arial"/>
                <a:sym typeface="Arial"/>
              </a:defRPr>
            </a:lvl4pPr>
            <a:lvl5pPr indent="0" lvl="4" marL="0" algn="r">
              <a:buClr>
                <a:schemeClr val="dk1"/>
              </a:buClr>
              <a:buSzPts val="750"/>
              <a:buFont typeface="Arial"/>
              <a:buNone/>
              <a:defRPr b="0" i="0" sz="750" u="none" cap="none" strike="noStrike">
                <a:solidFill>
                  <a:schemeClr val="dk1"/>
                </a:solidFill>
                <a:latin typeface="Arial"/>
                <a:ea typeface="Arial"/>
                <a:cs typeface="Arial"/>
                <a:sym typeface="Arial"/>
              </a:defRPr>
            </a:lvl5pPr>
            <a:lvl6pPr indent="0" lvl="5" marL="0" algn="r">
              <a:buClr>
                <a:schemeClr val="dk1"/>
              </a:buClr>
              <a:buSzPts val="750"/>
              <a:buFont typeface="Arial"/>
              <a:buNone/>
              <a:defRPr b="0" i="0" sz="750" u="none" cap="none" strike="noStrike">
                <a:solidFill>
                  <a:schemeClr val="dk1"/>
                </a:solidFill>
                <a:latin typeface="Arial"/>
                <a:ea typeface="Arial"/>
                <a:cs typeface="Arial"/>
                <a:sym typeface="Arial"/>
              </a:defRPr>
            </a:lvl6pPr>
            <a:lvl7pPr indent="0" lvl="6" marL="0" algn="r">
              <a:buClr>
                <a:schemeClr val="dk1"/>
              </a:buClr>
              <a:buSzPts val="750"/>
              <a:buFont typeface="Arial"/>
              <a:buNone/>
              <a:defRPr b="0" i="0" sz="750" u="none" cap="none" strike="noStrike">
                <a:solidFill>
                  <a:schemeClr val="dk1"/>
                </a:solidFill>
                <a:latin typeface="Arial"/>
                <a:ea typeface="Arial"/>
                <a:cs typeface="Arial"/>
                <a:sym typeface="Arial"/>
              </a:defRPr>
            </a:lvl7pPr>
            <a:lvl8pPr indent="0" lvl="7" marL="0" algn="r">
              <a:buClr>
                <a:schemeClr val="dk1"/>
              </a:buClr>
              <a:buSzPts val="750"/>
              <a:buFont typeface="Arial"/>
              <a:buNone/>
              <a:defRPr b="0" i="0" sz="750" u="none" cap="none" strike="noStrike">
                <a:solidFill>
                  <a:schemeClr val="dk1"/>
                </a:solidFill>
                <a:latin typeface="Arial"/>
                <a:ea typeface="Arial"/>
                <a:cs typeface="Arial"/>
                <a:sym typeface="Arial"/>
              </a:defRPr>
            </a:lvl8pPr>
            <a:lvl9pPr indent="0" lvl="8" marL="0" algn="r">
              <a:buClr>
                <a:schemeClr val="dk1"/>
              </a:buClr>
              <a:buSzPts val="750"/>
              <a:buFont typeface="Arial"/>
              <a:buNone/>
              <a:defRPr b="0" i="0" sz="75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74"/>
          <p:cNvSpPr txBox="1"/>
          <p:nvPr>
            <p:ph type="title"/>
          </p:nvPr>
        </p:nvSpPr>
        <p:spPr>
          <a:xfrm>
            <a:off x="428625" y="365126"/>
            <a:ext cx="828675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74"/>
          <p:cNvSpPr txBox="1"/>
          <p:nvPr>
            <p:ph idx="1" type="body"/>
          </p:nvPr>
        </p:nvSpPr>
        <p:spPr>
          <a:xfrm>
            <a:off x="428625" y="1825626"/>
            <a:ext cx="8286750" cy="420718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2400"/>
              <a:buFont typeface="Arial"/>
              <a:buNone/>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5" name="Google Shape;25;p74"/>
          <p:cNvSpPr txBox="1"/>
          <p:nvPr>
            <p:ph idx="12" type="sldNum"/>
          </p:nvPr>
        </p:nvSpPr>
        <p:spPr>
          <a:xfrm>
            <a:off x="8391010" y="6316596"/>
            <a:ext cx="324365" cy="365125"/>
          </a:xfrm>
          <a:prstGeom prst="rect">
            <a:avLst/>
          </a:prstGeom>
          <a:noFill/>
          <a:ln>
            <a:noFill/>
          </a:ln>
        </p:spPr>
        <p:txBody>
          <a:bodyPr anchorCtr="0" anchor="ctr" bIns="0" lIns="0" spcFirstLastPara="1" rIns="45700" wrap="square" tIns="0">
            <a:noAutofit/>
          </a:bodyPr>
          <a:lstStyle>
            <a:lvl1pPr indent="0" lvl="0" marL="0" algn="r">
              <a:spcBef>
                <a:spcPts val="0"/>
              </a:spcBef>
              <a:buNone/>
              <a:defRPr sz="750">
                <a:solidFill>
                  <a:schemeClr val="dk1"/>
                </a:solidFill>
                <a:latin typeface="Arial"/>
                <a:ea typeface="Arial"/>
                <a:cs typeface="Arial"/>
                <a:sym typeface="Arial"/>
              </a:defRPr>
            </a:lvl1pPr>
            <a:lvl2pPr indent="0" lvl="1" marL="0" algn="r">
              <a:spcBef>
                <a:spcPts val="0"/>
              </a:spcBef>
              <a:buNone/>
              <a:defRPr sz="750">
                <a:solidFill>
                  <a:schemeClr val="dk1"/>
                </a:solidFill>
                <a:latin typeface="Arial"/>
                <a:ea typeface="Arial"/>
                <a:cs typeface="Arial"/>
                <a:sym typeface="Arial"/>
              </a:defRPr>
            </a:lvl2pPr>
            <a:lvl3pPr indent="0" lvl="2" marL="0" algn="r">
              <a:spcBef>
                <a:spcPts val="0"/>
              </a:spcBef>
              <a:buNone/>
              <a:defRPr sz="750">
                <a:solidFill>
                  <a:schemeClr val="dk1"/>
                </a:solidFill>
                <a:latin typeface="Arial"/>
                <a:ea typeface="Arial"/>
                <a:cs typeface="Arial"/>
                <a:sym typeface="Arial"/>
              </a:defRPr>
            </a:lvl3pPr>
            <a:lvl4pPr indent="0" lvl="3" marL="0" algn="r">
              <a:spcBef>
                <a:spcPts val="0"/>
              </a:spcBef>
              <a:buNone/>
              <a:defRPr sz="750">
                <a:solidFill>
                  <a:schemeClr val="dk1"/>
                </a:solidFill>
                <a:latin typeface="Arial"/>
                <a:ea typeface="Arial"/>
                <a:cs typeface="Arial"/>
                <a:sym typeface="Arial"/>
              </a:defRPr>
            </a:lvl4pPr>
            <a:lvl5pPr indent="0" lvl="4" marL="0" algn="r">
              <a:spcBef>
                <a:spcPts val="0"/>
              </a:spcBef>
              <a:buNone/>
              <a:defRPr sz="750">
                <a:solidFill>
                  <a:schemeClr val="dk1"/>
                </a:solidFill>
                <a:latin typeface="Arial"/>
                <a:ea typeface="Arial"/>
                <a:cs typeface="Arial"/>
                <a:sym typeface="Arial"/>
              </a:defRPr>
            </a:lvl5pPr>
            <a:lvl6pPr indent="0" lvl="5" marL="0" algn="r">
              <a:spcBef>
                <a:spcPts val="0"/>
              </a:spcBef>
              <a:buNone/>
              <a:defRPr sz="750">
                <a:solidFill>
                  <a:schemeClr val="dk1"/>
                </a:solidFill>
                <a:latin typeface="Arial"/>
                <a:ea typeface="Arial"/>
                <a:cs typeface="Arial"/>
                <a:sym typeface="Arial"/>
              </a:defRPr>
            </a:lvl6pPr>
            <a:lvl7pPr indent="0" lvl="6" marL="0" algn="r">
              <a:spcBef>
                <a:spcPts val="0"/>
              </a:spcBef>
              <a:buNone/>
              <a:defRPr sz="750">
                <a:solidFill>
                  <a:schemeClr val="dk1"/>
                </a:solidFill>
                <a:latin typeface="Arial"/>
                <a:ea typeface="Arial"/>
                <a:cs typeface="Arial"/>
                <a:sym typeface="Arial"/>
              </a:defRPr>
            </a:lvl7pPr>
            <a:lvl8pPr indent="0" lvl="7" marL="0" algn="r">
              <a:spcBef>
                <a:spcPts val="0"/>
              </a:spcBef>
              <a:buNone/>
              <a:defRPr sz="750">
                <a:solidFill>
                  <a:schemeClr val="dk1"/>
                </a:solidFill>
                <a:latin typeface="Arial"/>
                <a:ea typeface="Arial"/>
                <a:cs typeface="Arial"/>
                <a:sym typeface="Arial"/>
              </a:defRPr>
            </a:lvl8pPr>
            <a:lvl9pPr indent="0" lvl="8" marL="0" algn="r">
              <a:spcBef>
                <a:spcPts val="0"/>
              </a:spcBef>
              <a:buNone/>
              <a:defRPr sz="75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6" name="Shape 26"/>
        <p:cNvGrpSpPr/>
        <p:nvPr/>
      </p:nvGrpSpPr>
      <p:grpSpPr>
        <a:xfrm>
          <a:off x="0" y="0"/>
          <a:ext cx="0" cy="0"/>
          <a:chOff x="0" y="0"/>
          <a:chExt cx="0" cy="0"/>
        </a:xfrm>
      </p:grpSpPr>
      <p:sp>
        <p:nvSpPr>
          <p:cNvPr id="27" name="Google Shape;27;p75"/>
          <p:cNvSpPr txBox="1"/>
          <p:nvPr>
            <p:ph idx="12" type="sldNum"/>
          </p:nvPr>
        </p:nvSpPr>
        <p:spPr>
          <a:xfrm>
            <a:off x="8391010" y="6316596"/>
            <a:ext cx="324365" cy="365125"/>
          </a:xfrm>
          <a:prstGeom prst="rect">
            <a:avLst/>
          </a:prstGeom>
          <a:noFill/>
          <a:ln>
            <a:noFill/>
          </a:ln>
        </p:spPr>
        <p:txBody>
          <a:bodyPr anchorCtr="0" anchor="ctr" bIns="0" lIns="0" spcFirstLastPara="1" rIns="45700" wrap="square" tIns="0">
            <a:noAutofit/>
          </a:bodyPr>
          <a:lstStyle>
            <a:lvl1pPr indent="0" lvl="0" marL="0" algn="r">
              <a:spcBef>
                <a:spcPts val="0"/>
              </a:spcBef>
              <a:buNone/>
              <a:defRPr sz="750">
                <a:solidFill>
                  <a:schemeClr val="dk1"/>
                </a:solidFill>
                <a:latin typeface="Arial"/>
                <a:ea typeface="Arial"/>
                <a:cs typeface="Arial"/>
                <a:sym typeface="Arial"/>
              </a:defRPr>
            </a:lvl1pPr>
            <a:lvl2pPr indent="0" lvl="1" marL="0" algn="r">
              <a:spcBef>
                <a:spcPts val="0"/>
              </a:spcBef>
              <a:buNone/>
              <a:defRPr sz="750">
                <a:solidFill>
                  <a:schemeClr val="dk1"/>
                </a:solidFill>
                <a:latin typeface="Arial"/>
                <a:ea typeface="Arial"/>
                <a:cs typeface="Arial"/>
                <a:sym typeface="Arial"/>
              </a:defRPr>
            </a:lvl2pPr>
            <a:lvl3pPr indent="0" lvl="2" marL="0" algn="r">
              <a:spcBef>
                <a:spcPts val="0"/>
              </a:spcBef>
              <a:buNone/>
              <a:defRPr sz="750">
                <a:solidFill>
                  <a:schemeClr val="dk1"/>
                </a:solidFill>
                <a:latin typeface="Arial"/>
                <a:ea typeface="Arial"/>
                <a:cs typeface="Arial"/>
                <a:sym typeface="Arial"/>
              </a:defRPr>
            </a:lvl3pPr>
            <a:lvl4pPr indent="0" lvl="3" marL="0" algn="r">
              <a:spcBef>
                <a:spcPts val="0"/>
              </a:spcBef>
              <a:buNone/>
              <a:defRPr sz="750">
                <a:solidFill>
                  <a:schemeClr val="dk1"/>
                </a:solidFill>
                <a:latin typeface="Arial"/>
                <a:ea typeface="Arial"/>
                <a:cs typeface="Arial"/>
                <a:sym typeface="Arial"/>
              </a:defRPr>
            </a:lvl4pPr>
            <a:lvl5pPr indent="0" lvl="4" marL="0" algn="r">
              <a:spcBef>
                <a:spcPts val="0"/>
              </a:spcBef>
              <a:buNone/>
              <a:defRPr sz="750">
                <a:solidFill>
                  <a:schemeClr val="dk1"/>
                </a:solidFill>
                <a:latin typeface="Arial"/>
                <a:ea typeface="Arial"/>
                <a:cs typeface="Arial"/>
                <a:sym typeface="Arial"/>
              </a:defRPr>
            </a:lvl5pPr>
            <a:lvl6pPr indent="0" lvl="5" marL="0" algn="r">
              <a:spcBef>
                <a:spcPts val="0"/>
              </a:spcBef>
              <a:buNone/>
              <a:defRPr sz="750">
                <a:solidFill>
                  <a:schemeClr val="dk1"/>
                </a:solidFill>
                <a:latin typeface="Arial"/>
                <a:ea typeface="Arial"/>
                <a:cs typeface="Arial"/>
                <a:sym typeface="Arial"/>
              </a:defRPr>
            </a:lvl6pPr>
            <a:lvl7pPr indent="0" lvl="6" marL="0" algn="r">
              <a:spcBef>
                <a:spcPts val="0"/>
              </a:spcBef>
              <a:buNone/>
              <a:defRPr sz="750">
                <a:solidFill>
                  <a:schemeClr val="dk1"/>
                </a:solidFill>
                <a:latin typeface="Arial"/>
                <a:ea typeface="Arial"/>
                <a:cs typeface="Arial"/>
                <a:sym typeface="Arial"/>
              </a:defRPr>
            </a:lvl7pPr>
            <a:lvl8pPr indent="0" lvl="7" marL="0" algn="r">
              <a:spcBef>
                <a:spcPts val="0"/>
              </a:spcBef>
              <a:buNone/>
              <a:defRPr sz="750">
                <a:solidFill>
                  <a:schemeClr val="dk1"/>
                </a:solidFill>
                <a:latin typeface="Arial"/>
                <a:ea typeface="Arial"/>
                <a:cs typeface="Arial"/>
                <a:sym typeface="Arial"/>
              </a:defRPr>
            </a:lvl8pPr>
            <a:lvl9pPr indent="0" lvl="8" marL="0" algn="r">
              <a:spcBef>
                <a:spcPts val="0"/>
              </a:spcBef>
              <a:buNone/>
              <a:defRPr sz="75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8" name="Shape 28"/>
        <p:cNvGrpSpPr/>
        <p:nvPr/>
      </p:nvGrpSpPr>
      <p:grpSpPr>
        <a:xfrm>
          <a:off x="0" y="0"/>
          <a:ext cx="0" cy="0"/>
          <a:chOff x="0" y="0"/>
          <a:chExt cx="0" cy="0"/>
        </a:xfrm>
      </p:grpSpPr>
      <p:sp>
        <p:nvSpPr>
          <p:cNvPr id="29" name="Google Shape;29;p76"/>
          <p:cNvSpPr txBox="1"/>
          <p:nvPr>
            <p:ph type="title"/>
          </p:nvPr>
        </p:nvSpPr>
        <p:spPr>
          <a:xfrm>
            <a:off x="428625" y="365126"/>
            <a:ext cx="828675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76"/>
          <p:cNvSpPr txBox="1"/>
          <p:nvPr>
            <p:ph idx="1" type="body"/>
          </p:nvPr>
        </p:nvSpPr>
        <p:spPr>
          <a:xfrm>
            <a:off x="428625"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1" name="Google Shape;31;p76"/>
          <p:cNvSpPr txBox="1"/>
          <p:nvPr>
            <p:ph idx="2" type="body"/>
          </p:nvPr>
        </p:nvSpPr>
        <p:spPr>
          <a:xfrm>
            <a:off x="457200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2" name="Google Shape;32;p76"/>
          <p:cNvSpPr txBox="1"/>
          <p:nvPr>
            <p:ph idx="12" type="sldNum"/>
          </p:nvPr>
        </p:nvSpPr>
        <p:spPr>
          <a:xfrm>
            <a:off x="8391010" y="6316596"/>
            <a:ext cx="324365" cy="365125"/>
          </a:xfrm>
          <a:prstGeom prst="rect">
            <a:avLst/>
          </a:prstGeom>
          <a:noFill/>
          <a:ln>
            <a:noFill/>
          </a:ln>
        </p:spPr>
        <p:txBody>
          <a:bodyPr anchorCtr="0" anchor="ctr" bIns="0" lIns="0" spcFirstLastPara="1" rIns="45700" wrap="square" tIns="0">
            <a:noAutofit/>
          </a:bodyPr>
          <a:lstStyle>
            <a:lvl1pPr indent="0" lvl="0" marL="0" algn="r">
              <a:spcBef>
                <a:spcPts val="0"/>
              </a:spcBef>
              <a:buNone/>
              <a:defRPr sz="750">
                <a:solidFill>
                  <a:schemeClr val="dk1"/>
                </a:solidFill>
                <a:latin typeface="Arial"/>
                <a:ea typeface="Arial"/>
                <a:cs typeface="Arial"/>
                <a:sym typeface="Arial"/>
              </a:defRPr>
            </a:lvl1pPr>
            <a:lvl2pPr indent="0" lvl="1" marL="0" algn="r">
              <a:spcBef>
                <a:spcPts val="0"/>
              </a:spcBef>
              <a:buNone/>
              <a:defRPr sz="750">
                <a:solidFill>
                  <a:schemeClr val="dk1"/>
                </a:solidFill>
                <a:latin typeface="Arial"/>
                <a:ea typeface="Arial"/>
                <a:cs typeface="Arial"/>
                <a:sym typeface="Arial"/>
              </a:defRPr>
            </a:lvl2pPr>
            <a:lvl3pPr indent="0" lvl="2" marL="0" algn="r">
              <a:spcBef>
                <a:spcPts val="0"/>
              </a:spcBef>
              <a:buNone/>
              <a:defRPr sz="750">
                <a:solidFill>
                  <a:schemeClr val="dk1"/>
                </a:solidFill>
                <a:latin typeface="Arial"/>
                <a:ea typeface="Arial"/>
                <a:cs typeface="Arial"/>
                <a:sym typeface="Arial"/>
              </a:defRPr>
            </a:lvl3pPr>
            <a:lvl4pPr indent="0" lvl="3" marL="0" algn="r">
              <a:spcBef>
                <a:spcPts val="0"/>
              </a:spcBef>
              <a:buNone/>
              <a:defRPr sz="750">
                <a:solidFill>
                  <a:schemeClr val="dk1"/>
                </a:solidFill>
                <a:latin typeface="Arial"/>
                <a:ea typeface="Arial"/>
                <a:cs typeface="Arial"/>
                <a:sym typeface="Arial"/>
              </a:defRPr>
            </a:lvl4pPr>
            <a:lvl5pPr indent="0" lvl="4" marL="0" algn="r">
              <a:spcBef>
                <a:spcPts val="0"/>
              </a:spcBef>
              <a:buNone/>
              <a:defRPr sz="750">
                <a:solidFill>
                  <a:schemeClr val="dk1"/>
                </a:solidFill>
                <a:latin typeface="Arial"/>
                <a:ea typeface="Arial"/>
                <a:cs typeface="Arial"/>
                <a:sym typeface="Arial"/>
              </a:defRPr>
            </a:lvl5pPr>
            <a:lvl6pPr indent="0" lvl="5" marL="0" algn="r">
              <a:spcBef>
                <a:spcPts val="0"/>
              </a:spcBef>
              <a:buNone/>
              <a:defRPr sz="750">
                <a:solidFill>
                  <a:schemeClr val="dk1"/>
                </a:solidFill>
                <a:latin typeface="Arial"/>
                <a:ea typeface="Arial"/>
                <a:cs typeface="Arial"/>
                <a:sym typeface="Arial"/>
              </a:defRPr>
            </a:lvl6pPr>
            <a:lvl7pPr indent="0" lvl="6" marL="0" algn="r">
              <a:spcBef>
                <a:spcPts val="0"/>
              </a:spcBef>
              <a:buNone/>
              <a:defRPr sz="750">
                <a:solidFill>
                  <a:schemeClr val="dk1"/>
                </a:solidFill>
                <a:latin typeface="Arial"/>
                <a:ea typeface="Arial"/>
                <a:cs typeface="Arial"/>
                <a:sym typeface="Arial"/>
              </a:defRPr>
            </a:lvl7pPr>
            <a:lvl8pPr indent="0" lvl="7" marL="0" algn="r">
              <a:spcBef>
                <a:spcPts val="0"/>
              </a:spcBef>
              <a:buNone/>
              <a:defRPr sz="750">
                <a:solidFill>
                  <a:schemeClr val="dk1"/>
                </a:solidFill>
                <a:latin typeface="Arial"/>
                <a:ea typeface="Arial"/>
                <a:cs typeface="Arial"/>
                <a:sym typeface="Arial"/>
              </a:defRPr>
            </a:lvl8pPr>
            <a:lvl9pPr indent="0" lvl="8" marL="0" algn="r">
              <a:spcBef>
                <a:spcPts val="0"/>
              </a:spcBef>
              <a:buNone/>
              <a:defRPr sz="75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1_Title Slide">
    <p:bg>
      <p:bgPr>
        <a:blipFill>
          <a:blip r:embed="rId2">
            <a:alphaModFix/>
          </a:blip>
          <a:stretch>
            <a:fillRect/>
          </a:stretch>
        </a:blipFill>
      </p:bgPr>
    </p:bg>
    <p:spTree>
      <p:nvGrpSpPr>
        <p:cNvPr id="33" name="Shape 33"/>
        <p:cNvGrpSpPr/>
        <p:nvPr/>
      </p:nvGrpSpPr>
      <p:grpSpPr>
        <a:xfrm>
          <a:off x="0" y="0"/>
          <a:ext cx="0" cy="0"/>
          <a:chOff x="0" y="0"/>
          <a:chExt cx="0" cy="0"/>
        </a:xfrm>
      </p:grpSpPr>
      <p:sp>
        <p:nvSpPr>
          <p:cNvPr id="34" name="Google Shape;34;p77"/>
          <p:cNvSpPr txBox="1"/>
          <p:nvPr>
            <p:ph type="ctrTitle"/>
          </p:nvPr>
        </p:nvSpPr>
        <p:spPr>
          <a:xfrm>
            <a:off x="609881" y="2541807"/>
            <a:ext cx="7751100" cy="1947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lt1"/>
              </a:buClr>
              <a:buSzPts val="4500"/>
              <a:buFont typeface="Arial"/>
              <a:buNone/>
              <a:defRPr b="1" i="0" sz="45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5" name="Google Shape;35;p77"/>
          <p:cNvSpPr txBox="1"/>
          <p:nvPr>
            <p:ph idx="1" type="subTitle"/>
          </p:nvPr>
        </p:nvSpPr>
        <p:spPr>
          <a:xfrm>
            <a:off x="609881" y="5773229"/>
            <a:ext cx="7751100" cy="7461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lt1"/>
              </a:buClr>
              <a:buSzPts val="1400"/>
              <a:buNone/>
              <a:defRPr sz="1400">
                <a:solidFill>
                  <a:schemeClr val="lt1"/>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36" name="Google Shape;36;p77"/>
          <p:cNvSpPr txBox="1"/>
          <p:nvPr>
            <p:ph idx="2" type="body"/>
          </p:nvPr>
        </p:nvSpPr>
        <p:spPr>
          <a:xfrm>
            <a:off x="609881" y="4501444"/>
            <a:ext cx="7751100" cy="12597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lt1"/>
              </a:buClr>
              <a:buSzPts val="1800"/>
              <a:buFont typeface="Arial"/>
              <a:buNone/>
              <a:defRPr sz="1800">
                <a:solidFill>
                  <a:schemeClr val="lt1"/>
                </a:solidFill>
              </a:defRPr>
            </a:lvl1pPr>
            <a:lvl2pPr indent="-228600" lvl="1" marL="914400" algn="l">
              <a:lnSpc>
                <a:spcPct val="90000"/>
              </a:lnSpc>
              <a:spcBef>
                <a:spcPts val="400"/>
              </a:spcBef>
              <a:spcAft>
                <a:spcPts val="0"/>
              </a:spcAft>
              <a:buClr>
                <a:schemeClr val="dk1"/>
              </a:buClr>
              <a:buSzPts val="1500"/>
              <a:buFont typeface="Arial"/>
              <a:buNone/>
              <a:defRPr sz="1500"/>
            </a:lvl2pPr>
            <a:lvl3pPr indent="-228600" lvl="2" marL="1371600" algn="l">
              <a:lnSpc>
                <a:spcPct val="90000"/>
              </a:lnSpc>
              <a:spcBef>
                <a:spcPts val="400"/>
              </a:spcBef>
              <a:spcAft>
                <a:spcPts val="0"/>
              </a:spcAft>
              <a:buClr>
                <a:schemeClr val="dk1"/>
              </a:buClr>
              <a:buSzPts val="1500"/>
              <a:buFont typeface="Arial"/>
              <a:buNone/>
              <a:defRPr sz="1500"/>
            </a:lvl3pPr>
            <a:lvl4pPr indent="-228600" lvl="3" marL="1828800" algn="l">
              <a:lnSpc>
                <a:spcPct val="90000"/>
              </a:lnSpc>
              <a:spcBef>
                <a:spcPts val="400"/>
              </a:spcBef>
              <a:spcAft>
                <a:spcPts val="0"/>
              </a:spcAft>
              <a:buClr>
                <a:schemeClr val="dk1"/>
              </a:buClr>
              <a:buSzPts val="1500"/>
              <a:buFont typeface="Arial"/>
              <a:buNone/>
              <a:defRPr sz="1500"/>
            </a:lvl4pPr>
            <a:lvl5pPr indent="-228600" lvl="4" marL="2286000" algn="l">
              <a:lnSpc>
                <a:spcPct val="90000"/>
              </a:lnSpc>
              <a:spcBef>
                <a:spcPts val="400"/>
              </a:spcBef>
              <a:spcAft>
                <a:spcPts val="0"/>
              </a:spcAft>
              <a:buClr>
                <a:schemeClr val="dk1"/>
              </a:buClr>
              <a:buSzPts val="1500"/>
              <a:buFont typeface="Arial"/>
              <a:buNone/>
              <a:defRPr sz="15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37" name="Google Shape;37;p77"/>
          <p:cNvPicPr preferRelativeResize="0"/>
          <p:nvPr/>
        </p:nvPicPr>
        <p:blipFill rotWithShape="1">
          <a:blip r:embed="rId3">
            <a:alphaModFix/>
          </a:blip>
          <a:srcRect b="0" l="0" r="0" t="0"/>
          <a:stretch/>
        </p:blipFill>
        <p:spPr>
          <a:xfrm>
            <a:off x="6289562" y="5755088"/>
            <a:ext cx="2428874" cy="314325"/>
          </a:xfrm>
          <a:prstGeom prst="rect">
            <a:avLst/>
          </a:prstGeom>
          <a:noFill/>
          <a:ln>
            <a:noFill/>
          </a:ln>
        </p:spPr>
      </p:pic>
      <p:sp>
        <p:nvSpPr>
          <p:cNvPr id="38" name="Google Shape;38;p77"/>
          <p:cNvSpPr txBox="1"/>
          <p:nvPr>
            <p:ph idx="12" type="sldNum"/>
          </p:nvPr>
        </p:nvSpPr>
        <p:spPr>
          <a:xfrm>
            <a:off x="8556784" y="6333135"/>
            <a:ext cx="548700" cy="524700"/>
          </a:xfrm>
          <a:prstGeom prst="rect">
            <a:avLst/>
          </a:prstGeom>
          <a:noFill/>
          <a:ln>
            <a:noFill/>
          </a:ln>
        </p:spPr>
        <p:txBody>
          <a:bodyPr anchorCtr="0" anchor="t" bIns="0" lIns="0" spcFirstLastPara="1" rIns="34275"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2160">
          <p15:clr>
            <a:srgbClr val="FBAE40"/>
          </p15:clr>
        </p15:guide>
        <p15:guide id="2" pos="2880">
          <p15:clr>
            <a:srgbClr val="FBAE40"/>
          </p15:clr>
        </p15:guide>
        <p15:guide id="3" orient="horz" pos="3888">
          <p15:clr>
            <a:srgbClr val="FBAE40"/>
          </p15:clr>
        </p15:guide>
        <p15:guide id="4" pos="270">
          <p15:clr>
            <a:srgbClr val="FBAE40"/>
          </p15:clr>
        </p15:guide>
        <p15:guide id="5" pos="5490">
          <p15:clr>
            <a:srgbClr val="FBAE40"/>
          </p15:clr>
        </p15:guide>
        <p15:guide id="6" orient="horz" pos="398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blipFill>
          <a:blip r:embed="rId2">
            <a:alphaModFix/>
          </a:blip>
          <a:stretch>
            <a:fillRect/>
          </a:stretch>
        </a:blipFill>
      </p:bgPr>
    </p:bg>
    <p:spTree>
      <p:nvGrpSpPr>
        <p:cNvPr id="39" name="Shape 39"/>
        <p:cNvGrpSpPr/>
        <p:nvPr/>
      </p:nvGrpSpPr>
      <p:grpSpPr>
        <a:xfrm>
          <a:off x="0" y="0"/>
          <a:ext cx="0" cy="0"/>
          <a:chOff x="0" y="0"/>
          <a:chExt cx="0" cy="0"/>
        </a:xfrm>
      </p:grpSpPr>
      <p:sp>
        <p:nvSpPr>
          <p:cNvPr id="40" name="Google Shape;40;p78"/>
          <p:cNvSpPr txBox="1"/>
          <p:nvPr>
            <p:ph type="title"/>
          </p:nvPr>
        </p:nvSpPr>
        <p:spPr>
          <a:xfrm>
            <a:off x="428625" y="365126"/>
            <a:ext cx="828675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78"/>
          <p:cNvSpPr txBox="1"/>
          <p:nvPr>
            <p:ph idx="12" type="sldNum"/>
          </p:nvPr>
        </p:nvSpPr>
        <p:spPr>
          <a:xfrm>
            <a:off x="8391010" y="6316596"/>
            <a:ext cx="324365" cy="365125"/>
          </a:xfrm>
          <a:prstGeom prst="rect">
            <a:avLst/>
          </a:prstGeom>
          <a:noFill/>
          <a:ln>
            <a:noFill/>
          </a:ln>
        </p:spPr>
        <p:txBody>
          <a:bodyPr anchorCtr="0" anchor="ctr" bIns="0" lIns="0" spcFirstLastPara="1" rIns="45700" wrap="square" tIns="0">
            <a:noAutofit/>
          </a:bodyPr>
          <a:lstStyle>
            <a:lvl1pPr indent="0" lvl="0" marL="0" algn="r">
              <a:spcBef>
                <a:spcPts val="0"/>
              </a:spcBef>
              <a:buNone/>
              <a:defRPr sz="750">
                <a:solidFill>
                  <a:schemeClr val="dk1"/>
                </a:solidFill>
                <a:latin typeface="Arial"/>
                <a:ea typeface="Arial"/>
                <a:cs typeface="Arial"/>
                <a:sym typeface="Arial"/>
              </a:defRPr>
            </a:lvl1pPr>
            <a:lvl2pPr indent="0" lvl="1" marL="0" algn="r">
              <a:spcBef>
                <a:spcPts val="0"/>
              </a:spcBef>
              <a:buNone/>
              <a:defRPr sz="750">
                <a:solidFill>
                  <a:schemeClr val="dk1"/>
                </a:solidFill>
                <a:latin typeface="Arial"/>
                <a:ea typeface="Arial"/>
                <a:cs typeface="Arial"/>
                <a:sym typeface="Arial"/>
              </a:defRPr>
            </a:lvl2pPr>
            <a:lvl3pPr indent="0" lvl="2" marL="0" algn="r">
              <a:spcBef>
                <a:spcPts val="0"/>
              </a:spcBef>
              <a:buNone/>
              <a:defRPr sz="750">
                <a:solidFill>
                  <a:schemeClr val="dk1"/>
                </a:solidFill>
                <a:latin typeface="Arial"/>
                <a:ea typeface="Arial"/>
                <a:cs typeface="Arial"/>
                <a:sym typeface="Arial"/>
              </a:defRPr>
            </a:lvl3pPr>
            <a:lvl4pPr indent="0" lvl="3" marL="0" algn="r">
              <a:spcBef>
                <a:spcPts val="0"/>
              </a:spcBef>
              <a:buNone/>
              <a:defRPr sz="750">
                <a:solidFill>
                  <a:schemeClr val="dk1"/>
                </a:solidFill>
                <a:latin typeface="Arial"/>
                <a:ea typeface="Arial"/>
                <a:cs typeface="Arial"/>
                <a:sym typeface="Arial"/>
              </a:defRPr>
            </a:lvl4pPr>
            <a:lvl5pPr indent="0" lvl="4" marL="0" algn="r">
              <a:spcBef>
                <a:spcPts val="0"/>
              </a:spcBef>
              <a:buNone/>
              <a:defRPr sz="750">
                <a:solidFill>
                  <a:schemeClr val="dk1"/>
                </a:solidFill>
                <a:latin typeface="Arial"/>
                <a:ea typeface="Arial"/>
                <a:cs typeface="Arial"/>
                <a:sym typeface="Arial"/>
              </a:defRPr>
            </a:lvl5pPr>
            <a:lvl6pPr indent="0" lvl="5" marL="0" algn="r">
              <a:spcBef>
                <a:spcPts val="0"/>
              </a:spcBef>
              <a:buNone/>
              <a:defRPr sz="750">
                <a:solidFill>
                  <a:schemeClr val="dk1"/>
                </a:solidFill>
                <a:latin typeface="Arial"/>
                <a:ea typeface="Arial"/>
                <a:cs typeface="Arial"/>
                <a:sym typeface="Arial"/>
              </a:defRPr>
            </a:lvl6pPr>
            <a:lvl7pPr indent="0" lvl="6" marL="0" algn="r">
              <a:spcBef>
                <a:spcPts val="0"/>
              </a:spcBef>
              <a:buNone/>
              <a:defRPr sz="750">
                <a:solidFill>
                  <a:schemeClr val="dk1"/>
                </a:solidFill>
                <a:latin typeface="Arial"/>
                <a:ea typeface="Arial"/>
                <a:cs typeface="Arial"/>
                <a:sym typeface="Arial"/>
              </a:defRPr>
            </a:lvl7pPr>
            <a:lvl8pPr indent="0" lvl="7" marL="0" algn="r">
              <a:spcBef>
                <a:spcPts val="0"/>
              </a:spcBef>
              <a:buNone/>
              <a:defRPr sz="750">
                <a:solidFill>
                  <a:schemeClr val="dk1"/>
                </a:solidFill>
                <a:latin typeface="Arial"/>
                <a:ea typeface="Arial"/>
                <a:cs typeface="Arial"/>
                <a:sym typeface="Arial"/>
              </a:defRPr>
            </a:lvl8pPr>
            <a:lvl9pPr indent="0" lvl="8" marL="0" algn="r">
              <a:spcBef>
                <a:spcPts val="0"/>
              </a:spcBef>
              <a:buNone/>
              <a:defRPr sz="75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2" name="Shape 42"/>
        <p:cNvGrpSpPr/>
        <p:nvPr/>
      </p:nvGrpSpPr>
      <p:grpSpPr>
        <a:xfrm>
          <a:off x="0" y="0"/>
          <a:ext cx="0" cy="0"/>
          <a:chOff x="0" y="0"/>
          <a:chExt cx="0" cy="0"/>
        </a:xfrm>
      </p:grpSpPr>
      <p:sp>
        <p:nvSpPr>
          <p:cNvPr id="43" name="Google Shape;43;p79"/>
          <p:cNvSpPr txBox="1"/>
          <p:nvPr>
            <p:ph type="ctrTitle"/>
          </p:nvPr>
        </p:nvSpPr>
        <p:spPr>
          <a:xfrm>
            <a:off x="311708" y="992767"/>
            <a:ext cx="8520600" cy="27369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5200"/>
              <a:buFont typeface="Arial"/>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44" name="Google Shape;44;p79"/>
          <p:cNvSpPr txBox="1"/>
          <p:nvPr>
            <p:ph idx="1" type="subTitle"/>
          </p:nvPr>
        </p:nvSpPr>
        <p:spPr>
          <a:xfrm>
            <a:off x="311700" y="3778833"/>
            <a:ext cx="8520600" cy="1056900"/>
          </a:xfrm>
          <a:prstGeom prst="rect">
            <a:avLst/>
          </a:prstGeom>
          <a:noFill/>
          <a:ln>
            <a:noFill/>
          </a:ln>
        </p:spPr>
        <p:txBody>
          <a:bodyPr anchorCtr="0" anchor="t" bIns="34275" lIns="68575" spcFirstLastPara="1" rIns="68575" wrap="square" tIns="34275">
            <a:normAutofit/>
          </a:bodyPr>
          <a:lstStyle>
            <a:lvl1pPr lvl="0" algn="ctr">
              <a:lnSpc>
                <a:spcPct val="100000"/>
              </a:lnSpc>
              <a:spcBef>
                <a:spcPts val="800"/>
              </a:spcBef>
              <a:spcAft>
                <a:spcPts val="0"/>
              </a:spcAft>
              <a:buClr>
                <a:schemeClr val="dk1"/>
              </a:buClr>
              <a:buSzPts val="2800"/>
              <a:buNone/>
              <a:defRPr sz="2800"/>
            </a:lvl1pPr>
            <a:lvl2pPr lvl="1" algn="ctr">
              <a:lnSpc>
                <a:spcPct val="100000"/>
              </a:lnSpc>
              <a:spcBef>
                <a:spcPts val="400"/>
              </a:spcBef>
              <a:spcAft>
                <a:spcPts val="0"/>
              </a:spcAft>
              <a:buClr>
                <a:schemeClr val="dk1"/>
              </a:buClr>
              <a:buSzPts val="2800"/>
              <a:buNone/>
              <a:defRPr sz="2800"/>
            </a:lvl2pPr>
            <a:lvl3pPr lvl="2" algn="ctr">
              <a:lnSpc>
                <a:spcPct val="100000"/>
              </a:lnSpc>
              <a:spcBef>
                <a:spcPts val="400"/>
              </a:spcBef>
              <a:spcAft>
                <a:spcPts val="0"/>
              </a:spcAft>
              <a:buClr>
                <a:schemeClr val="dk1"/>
              </a:buClr>
              <a:buSzPts val="2800"/>
              <a:buNone/>
              <a:defRPr sz="2800"/>
            </a:lvl3pPr>
            <a:lvl4pPr lvl="3" algn="ctr">
              <a:lnSpc>
                <a:spcPct val="100000"/>
              </a:lnSpc>
              <a:spcBef>
                <a:spcPts val="400"/>
              </a:spcBef>
              <a:spcAft>
                <a:spcPts val="0"/>
              </a:spcAft>
              <a:buClr>
                <a:schemeClr val="dk1"/>
              </a:buClr>
              <a:buSzPts val="2800"/>
              <a:buNone/>
              <a:defRPr sz="2800"/>
            </a:lvl4pPr>
            <a:lvl5pPr lvl="4" algn="ctr">
              <a:lnSpc>
                <a:spcPct val="100000"/>
              </a:lnSpc>
              <a:spcBef>
                <a:spcPts val="400"/>
              </a:spcBef>
              <a:spcAft>
                <a:spcPts val="0"/>
              </a:spcAft>
              <a:buClr>
                <a:schemeClr val="dk1"/>
              </a:buClr>
              <a:buSzPts val="2800"/>
              <a:buNone/>
              <a:defRPr sz="2800"/>
            </a:lvl5pPr>
            <a:lvl6pPr lvl="5" algn="ctr">
              <a:lnSpc>
                <a:spcPct val="100000"/>
              </a:lnSpc>
              <a:spcBef>
                <a:spcPts val="400"/>
              </a:spcBef>
              <a:spcAft>
                <a:spcPts val="0"/>
              </a:spcAft>
              <a:buClr>
                <a:schemeClr val="dk1"/>
              </a:buClr>
              <a:buSzPts val="2800"/>
              <a:buNone/>
              <a:defRPr sz="2800"/>
            </a:lvl6pPr>
            <a:lvl7pPr lvl="6" algn="ctr">
              <a:lnSpc>
                <a:spcPct val="100000"/>
              </a:lnSpc>
              <a:spcBef>
                <a:spcPts val="400"/>
              </a:spcBef>
              <a:spcAft>
                <a:spcPts val="0"/>
              </a:spcAft>
              <a:buClr>
                <a:schemeClr val="dk1"/>
              </a:buClr>
              <a:buSzPts val="2800"/>
              <a:buNone/>
              <a:defRPr sz="2800"/>
            </a:lvl7pPr>
            <a:lvl8pPr lvl="7" algn="ctr">
              <a:lnSpc>
                <a:spcPct val="100000"/>
              </a:lnSpc>
              <a:spcBef>
                <a:spcPts val="400"/>
              </a:spcBef>
              <a:spcAft>
                <a:spcPts val="0"/>
              </a:spcAft>
              <a:buClr>
                <a:schemeClr val="dk1"/>
              </a:buClr>
              <a:buSzPts val="2800"/>
              <a:buNone/>
              <a:defRPr sz="2800"/>
            </a:lvl8pPr>
            <a:lvl9pPr lvl="8" algn="ctr">
              <a:lnSpc>
                <a:spcPct val="100000"/>
              </a:lnSpc>
              <a:spcBef>
                <a:spcPts val="400"/>
              </a:spcBef>
              <a:spcAft>
                <a:spcPts val="0"/>
              </a:spcAft>
              <a:buClr>
                <a:schemeClr val="dk1"/>
              </a:buClr>
              <a:buSzPts val="2800"/>
              <a:buNone/>
              <a:defRPr sz="2800"/>
            </a:lvl9pPr>
          </a:lstStyle>
          <a:p/>
        </p:txBody>
      </p:sp>
      <p:sp>
        <p:nvSpPr>
          <p:cNvPr id="45" name="Google Shape;45;p79"/>
          <p:cNvSpPr txBox="1"/>
          <p:nvPr>
            <p:ph idx="12" type="sldNum"/>
          </p:nvPr>
        </p:nvSpPr>
        <p:spPr>
          <a:xfrm>
            <a:off x="8472458" y="6217623"/>
            <a:ext cx="548700" cy="524700"/>
          </a:xfrm>
          <a:prstGeom prst="rect">
            <a:avLst/>
          </a:prstGeom>
          <a:noFill/>
          <a:ln>
            <a:noFill/>
          </a:ln>
        </p:spPr>
        <p:txBody>
          <a:bodyPr anchorCtr="0" anchor="ctr" bIns="0" lIns="0" spcFirstLastPara="1" rIns="34275" wrap="square" tIns="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1_Section Header">
    <p:bg>
      <p:bgPr>
        <a:blipFill>
          <a:blip r:embed="rId2">
            <a:alphaModFix/>
          </a:blip>
          <a:stretch>
            <a:fillRect/>
          </a:stretch>
        </a:blipFill>
      </p:bgPr>
    </p:bg>
    <p:spTree>
      <p:nvGrpSpPr>
        <p:cNvPr id="46" name="Shape 46"/>
        <p:cNvGrpSpPr/>
        <p:nvPr/>
      </p:nvGrpSpPr>
      <p:grpSpPr>
        <a:xfrm>
          <a:off x="0" y="0"/>
          <a:ext cx="0" cy="0"/>
          <a:chOff x="0" y="0"/>
          <a:chExt cx="0" cy="0"/>
        </a:xfrm>
      </p:grpSpPr>
      <p:sp>
        <p:nvSpPr>
          <p:cNvPr id="47" name="Google Shape;47;p80"/>
          <p:cNvSpPr txBox="1"/>
          <p:nvPr>
            <p:ph idx="12" type="sldNum"/>
          </p:nvPr>
        </p:nvSpPr>
        <p:spPr>
          <a:xfrm>
            <a:off x="8391011" y="6316595"/>
            <a:ext cx="324300" cy="365100"/>
          </a:xfrm>
          <a:prstGeom prst="rect">
            <a:avLst/>
          </a:prstGeom>
          <a:noFill/>
          <a:ln>
            <a:noFill/>
          </a:ln>
        </p:spPr>
        <p:txBody>
          <a:bodyPr anchorCtr="0" anchor="ctr" bIns="0" lIns="0" spcFirstLastPara="1" rIns="34275" wrap="square" tIns="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8" name="Google Shape;48;p80"/>
          <p:cNvSpPr txBox="1"/>
          <p:nvPr>
            <p:ph type="ctrTitle"/>
          </p:nvPr>
        </p:nvSpPr>
        <p:spPr>
          <a:xfrm>
            <a:off x="609881" y="2541807"/>
            <a:ext cx="7751100" cy="1947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lt1"/>
              </a:buClr>
              <a:buSzPts val="4500"/>
              <a:buFont typeface="Arial"/>
              <a:buNone/>
              <a:defRPr b="1" i="0" sz="45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9" name="Google Shape;49;p80"/>
          <p:cNvSpPr txBox="1"/>
          <p:nvPr>
            <p:ph idx="1" type="body"/>
          </p:nvPr>
        </p:nvSpPr>
        <p:spPr>
          <a:xfrm>
            <a:off x="609881" y="4501444"/>
            <a:ext cx="7751100" cy="12597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lt1"/>
              </a:buClr>
              <a:buSzPts val="1800"/>
              <a:buFont typeface="Arial"/>
              <a:buNone/>
              <a:defRPr sz="1800">
                <a:solidFill>
                  <a:schemeClr val="lt1"/>
                </a:solidFill>
              </a:defRPr>
            </a:lvl1pPr>
            <a:lvl2pPr indent="-228600" lvl="1" marL="914400" algn="l">
              <a:lnSpc>
                <a:spcPct val="90000"/>
              </a:lnSpc>
              <a:spcBef>
                <a:spcPts val="400"/>
              </a:spcBef>
              <a:spcAft>
                <a:spcPts val="0"/>
              </a:spcAft>
              <a:buClr>
                <a:schemeClr val="dk1"/>
              </a:buClr>
              <a:buSzPts val="1500"/>
              <a:buFont typeface="Arial"/>
              <a:buNone/>
              <a:defRPr sz="1500"/>
            </a:lvl2pPr>
            <a:lvl3pPr indent="-228600" lvl="2" marL="1371600" algn="l">
              <a:lnSpc>
                <a:spcPct val="90000"/>
              </a:lnSpc>
              <a:spcBef>
                <a:spcPts val="400"/>
              </a:spcBef>
              <a:spcAft>
                <a:spcPts val="0"/>
              </a:spcAft>
              <a:buClr>
                <a:schemeClr val="dk1"/>
              </a:buClr>
              <a:buSzPts val="1500"/>
              <a:buFont typeface="Arial"/>
              <a:buNone/>
              <a:defRPr sz="1500"/>
            </a:lvl3pPr>
            <a:lvl4pPr indent="-228600" lvl="3" marL="1828800" algn="l">
              <a:lnSpc>
                <a:spcPct val="90000"/>
              </a:lnSpc>
              <a:spcBef>
                <a:spcPts val="400"/>
              </a:spcBef>
              <a:spcAft>
                <a:spcPts val="0"/>
              </a:spcAft>
              <a:buClr>
                <a:schemeClr val="dk1"/>
              </a:buClr>
              <a:buSzPts val="1500"/>
              <a:buFont typeface="Arial"/>
              <a:buNone/>
              <a:defRPr sz="1500"/>
            </a:lvl4pPr>
            <a:lvl5pPr indent="-228600" lvl="4" marL="2286000" algn="l">
              <a:lnSpc>
                <a:spcPct val="90000"/>
              </a:lnSpc>
              <a:spcBef>
                <a:spcPts val="400"/>
              </a:spcBef>
              <a:spcAft>
                <a:spcPts val="0"/>
              </a:spcAft>
              <a:buClr>
                <a:schemeClr val="dk1"/>
              </a:buClr>
              <a:buSzPts val="1500"/>
              <a:buFont typeface="Arial"/>
              <a:buNone/>
              <a:defRPr sz="15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theme" Target="../theme/theme2.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71"/>
          <p:cNvSpPr txBox="1"/>
          <p:nvPr>
            <p:ph type="title"/>
          </p:nvPr>
        </p:nvSpPr>
        <p:spPr>
          <a:xfrm>
            <a:off x="428625" y="365126"/>
            <a:ext cx="828675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71"/>
          <p:cNvSpPr txBox="1"/>
          <p:nvPr>
            <p:ph idx="1" type="body"/>
          </p:nvPr>
        </p:nvSpPr>
        <p:spPr>
          <a:xfrm>
            <a:off x="428625" y="1825626"/>
            <a:ext cx="8286750" cy="4207185"/>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75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lnSpc>
                <a:spcPct val="90000"/>
              </a:lnSpc>
              <a:spcBef>
                <a:spcPts val="375"/>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375"/>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17500" lvl="4" marL="22860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12" name="Google Shape;12;p71"/>
          <p:cNvSpPr txBox="1"/>
          <p:nvPr>
            <p:ph idx="12" type="sldNum"/>
          </p:nvPr>
        </p:nvSpPr>
        <p:spPr>
          <a:xfrm>
            <a:off x="8391010" y="6316596"/>
            <a:ext cx="324365" cy="365125"/>
          </a:xfrm>
          <a:prstGeom prst="rect">
            <a:avLst/>
          </a:prstGeom>
          <a:noFill/>
          <a:ln>
            <a:noFill/>
          </a:ln>
        </p:spPr>
        <p:txBody>
          <a:bodyPr anchorCtr="0" anchor="ctr" bIns="0" lIns="0" spcFirstLastPara="1" rIns="45700" wrap="square" tIns="0">
            <a:noAutofit/>
          </a:bodyPr>
          <a:lstStyle>
            <a:lvl1pPr indent="0" lvl="0" marL="0" marR="0" rtl="0" algn="r">
              <a:spcBef>
                <a:spcPts val="0"/>
              </a:spcBef>
              <a:buNone/>
              <a:defRPr b="0" i="0" sz="750" u="none" cap="none" strike="noStrike">
                <a:solidFill>
                  <a:schemeClr val="dk1"/>
                </a:solidFill>
                <a:latin typeface="Arial"/>
                <a:ea typeface="Arial"/>
                <a:cs typeface="Arial"/>
                <a:sym typeface="Arial"/>
              </a:defRPr>
            </a:lvl1pPr>
            <a:lvl2pPr indent="0" lvl="1" marL="0" marR="0" rtl="0" algn="r">
              <a:spcBef>
                <a:spcPts val="0"/>
              </a:spcBef>
              <a:buNone/>
              <a:defRPr b="0" i="0" sz="750" u="none" cap="none" strike="noStrike">
                <a:solidFill>
                  <a:schemeClr val="dk1"/>
                </a:solidFill>
                <a:latin typeface="Arial"/>
                <a:ea typeface="Arial"/>
                <a:cs typeface="Arial"/>
                <a:sym typeface="Arial"/>
              </a:defRPr>
            </a:lvl2pPr>
            <a:lvl3pPr indent="0" lvl="2" marL="0" marR="0" rtl="0" algn="r">
              <a:spcBef>
                <a:spcPts val="0"/>
              </a:spcBef>
              <a:buNone/>
              <a:defRPr b="0" i="0" sz="750" u="none" cap="none" strike="noStrike">
                <a:solidFill>
                  <a:schemeClr val="dk1"/>
                </a:solidFill>
                <a:latin typeface="Arial"/>
                <a:ea typeface="Arial"/>
                <a:cs typeface="Arial"/>
                <a:sym typeface="Arial"/>
              </a:defRPr>
            </a:lvl3pPr>
            <a:lvl4pPr indent="0" lvl="3" marL="0" marR="0" rtl="0" algn="r">
              <a:spcBef>
                <a:spcPts val="0"/>
              </a:spcBef>
              <a:buNone/>
              <a:defRPr b="0" i="0" sz="750" u="none" cap="none" strike="noStrike">
                <a:solidFill>
                  <a:schemeClr val="dk1"/>
                </a:solidFill>
                <a:latin typeface="Arial"/>
                <a:ea typeface="Arial"/>
                <a:cs typeface="Arial"/>
                <a:sym typeface="Arial"/>
              </a:defRPr>
            </a:lvl4pPr>
            <a:lvl5pPr indent="0" lvl="4" marL="0" marR="0" rtl="0" algn="r">
              <a:spcBef>
                <a:spcPts val="0"/>
              </a:spcBef>
              <a:buNone/>
              <a:defRPr b="0" i="0" sz="750" u="none" cap="none" strike="noStrike">
                <a:solidFill>
                  <a:schemeClr val="dk1"/>
                </a:solidFill>
                <a:latin typeface="Arial"/>
                <a:ea typeface="Arial"/>
                <a:cs typeface="Arial"/>
                <a:sym typeface="Arial"/>
              </a:defRPr>
            </a:lvl5pPr>
            <a:lvl6pPr indent="0" lvl="5" marL="0" marR="0" rtl="0" algn="r">
              <a:spcBef>
                <a:spcPts val="0"/>
              </a:spcBef>
              <a:buNone/>
              <a:defRPr b="0" i="0" sz="750" u="none" cap="none" strike="noStrike">
                <a:solidFill>
                  <a:schemeClr val="dk1"/>
                </a:solidFill>
                <a:latin typeface="Arial"/>
                <a:ea typeface="Arial"/>
                <a:cs typeface="Arial"/>
                <a:sym typeface="Arial"/>
              </a:defRPr>
            </a:lvl6pPr>
            <a:lvl7pPr indent="0" lvl="6" marL="0" marR="0" rtl="0" algn="r">
              <a:spcBef>
                <a:spcPts val="0"/>
              </a:spcBef>
              <a:buNone/>
              <a:defRPr b="0" i="0" sz="750" u="none" cap="none" strike="noStrike">
                <a:solidFill>
                  <a:schemeClr val="dk1"/>
                </a:solidFill>
                <a:latin typeface="Arial"/>
                <a:ea typeface="Arial"/>
                <a:cs typeface="Arial"/>
                <a:sym typeface="Arial"/>
              </a:defRPr>
            </a:lvl7pPr>
            <a:lvl8pPr indent="0" lvl="7" marL="0" marR="0" rtl="0" algn="r">
              <a:spcBef>
                <a:spcPts val="0"/>
              </a:spcBef>
              <a:buNone/>
              <a:defRPr b="0" i="0" sz="750" u="none" cap="none" strike="noStrike">
                <a:solidFill>
                  <a:schemeClr val="dk1"/>
                </a:solidFill>
                <a:latin typeface="Arial"/>
                <a:ea typeface="Arial"/>
                <a:cs typeface="Arial"/>
                <a:sym typeface="Arial"/>
              </a:defRPr>
            </a:lvl8pPr>
            <a:lvl9pPr indent="0" lvl="8" marL="0" marR="0" rtl="0" algn="r">
              <a:spcBef>
                <a:spcPts val="0"/>
              </a:spcBef>
              <a:buNone/>
              <a:defRPr b="0" i="0" sz="75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2880">
          <p15:clr>
            <a:srgbClr val="F26B43"/>
          </p15:clr>
        </p15:guide>
        <p15:guide id="3" pos="270">
          <p15:clr>
            <a:srgbClr val="F26B43"/>
          </p15:clr>
        </p15:guide>
        <p15:guide id="4" orient="horz" pos="3888">
          <p15:clr>
            <a:srgbClr val="F26B43"/>
          </p15:clr>
        </p15:guide>
        <p15:guide id="5" pos="5490">
          <p15:clr>
            <a:srgbClr val="F26B43"/>
          </p15:clr>
        </p15:guide>
        <p15:guide id="6" orient="horz" pos="412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0.png"/><Relationship Id="rId4" Type="http://schemas.openxmlformats.org/officeDocument/2006/relationships/image" Target="../media/image26.png"/><Relationship Id="rId5"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3.jp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1.jp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1" Type="http://schemas.openxmlformats.org/officeDocument/2006/relationships/oleObject" Target="../embeddings/oleObject2.bin"/><Relationship Id="rId10" Type="http://schemas.openxmlformats.org/officeDocument/2006/relationships/oleObject" Target="../embeddings/oleObject2.bin"/><Relationship Id="rId13" Type="http://schemas.openxmlformats.org/officeDocument/2006/relationships/image" Target="../media/image35.png"/><Relationship Id="rId12"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vmlDrawing" Target="../drawings/vmlDrawing1.vml"/><Relationship Id="rId4" Type="http://schemas.openxmlformats.org/officeDocument/2006/relationships/image" Target="../media/image28.png"/><Relationship Id="rId9" Type="http://schemas.openxmlformats.org/officeDocument/2006/relationships/image" Target="../media/image31.png"/><Relationship Id="rId5" Type="http://schemas.openxmlformats.org/officeDocument/2006/relationships/image" Target="../media/image34.png"/><Relationship Id="rId6" Type="http://schemas.openxmlformats.org/officeDocument/2006/relationships/image" Target="../media/image32.png"/><Relationship Id="rId7" Type="http://schemas.openxmlformats.org/officeDocument/2006/relationships/oleObject" Target="../embeddings/oleObject1.bin"/><Relationship Id="rId8"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7.png"/><Relationship Id="rId4" Type="http://schemas.openxmlformats.org/officeDocument/2006/relationships/image" Target="../media/image36.png"/><Relationship Id="rId5"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4.png"/><Relationship Id="rId4" Type="http://schemas.openxmlformats.org/officeDocument/2006/relationships/image" Target="../media/image39.png"/><Relationship Id="rId5" Type="http://schemas.openxmlformats.org/officeDocument/2006/relationships/image" Target="../media/image41.png"/><Relationship Id="rId6" Type="http://schemas.openxmlformats.org/officeDocument/2006/relationships/image" Target="../media/image32.png"/><Relationship Id="rId7" Type="http://schemas.openxmlformats.org/officeDocument/2006/relationships/image" Target="../media/image43.png"/></Relationships>
</file>

<file path=ppt/slides/_rels/slide19.xml.rels><?xml version="1.0" encoding="UTF-8" standalone="yes"?><Relationships xmlns="http://schemas.openxmlformats.org/package/2006/relationships"><Relationship Id="rId10" Type="http://schemas.openxmlformats.org/officeDocument/2006/relationships/image" Target="../media/image50.png"/><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vmlDrawing" Target="../drawings/vmlDrawing2.vml"/><Relationship Id="rId4" Type="http://schemas.openxmlformats.org/officeDocument/2006/relationships/image" Target="../media/image42.png"/><Relationship Id="rId9" Type="http://schemas.openxmlformats.org/officeDocument/2006/relationships/oleObject" Target="../embeddings/oleObject3.bin"/><Relationship Id="rId5" Type="http://schemas.openxmlformats.org/officeDocument/2006/relationships/image" Target="../media/image45.png"/><Relationship Id="rId6" Type="http://schemas.openxmlformats.org/officeDocument/2006/relationships/image" Target="../media/image51.png"/><Relationship Id="rId7" Type="http://schemas.openxmlformats.org/officeDocument/2006/relationships/image" Target="../media/image48.png"/><Relationship Id="rId8" Type="http://schemas.openxmlformats.org/officeDocument/2006/relationships/oleObject" Target="../embeddings/oleObject3.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62.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11" Type="http://schemas.openxmlformats.org/officeDocument/2006/relationships/image" Target="../media/image31.png"/><Relationship Id="rId10" Type="http://schemas.openxmlformats.org/officeDocument/2006/relationships/oleObject" Target="../embeddings/oleObject4.bin"/><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vmlDrawing" Target="../drawings/vmlDrawing3.vml"/><Relationship Id="rId4" Type="http://schemas.openxmlformats.org/officeDocument/2006/relationships/image" Target="../media/image49.png"/><Relationship Id="rId9" Type="http://schemas.openxmlformats.org/officeDocument/2006/relationships/oleObject" Target="../embeddings/oleObject4.bin"/><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46.png"/><Relationship Id="rId8"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5.jpg"/><Relationship Id="rId4" Type="http://schemas.openxmlformats.org/officeDocument/2006/relationships/image" Target="../media/image5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16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5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0.png"/><Relationship Id="rId4" Type="http://schemas.openxmlformats.org/officeDocument/2006/relationships/image" Target="../media/image56.jpg"/><Relationship Id="rId5" Type="http://schemas.openxmlformats.org/officeDocument/2006/relationships/image" Target="../media/image5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7.png"/><Relationship Id="rId4" Type="http://schemas.openxmlformats.org/officeDocument/2006/relationships/image" Target="../media/image61.png"/><Relationship Id="rId5" Type="http://schemas.openxmlformats.org/officeDocument/2006/relationships/image" Target="../media/image6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72.png"/><Relationship Id="rId4" Type="http://schemas.openxmlformats.org/officeDocument/2006/relationships/image" Target="../media/image6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5.png"/><Relationship Id="rId4" Type="http://schemas.openxmlformats.org/officeDocument/2006/relationships/image" Target="../media/image91.jpg"/><Relationship Id="rId5" Type="http://schemas.openxmlformats.org/officeDocument/2006/relationships/image" Target="../media/image11.jpg"/><Relationship Id="rId6" Type="http://schemas.openxmlformats.org/officeDocument/2006/relationships/image" Target="../media/image10.jpg"/><Relationship Id="rId7" Type="http://schemas.openxmlformats.org/officeDocument/2006/relationships/image" Target="../media/image2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3.png"/><Relationship Id="rId4" Type="http://schemas.openxmlformats.org/officeDocument/2006/relationships/image" Target="../media/image67.png"/><Relationship Id="rId5" Type="http://schemas.openxmlformats.org/officeDocument/2006/relationships/image" Target="../media/image6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8.png"/><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9.pn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78.jpg"/><Relationship Id="rId4" Type="http://schemas.openxmlformats.org/officeDocument/2006/relationships/image" Target="../media/image82.jpg"/><Relationship Id="rId5" Type="http://schemas.openxmlformats.org/officeDocument/2006/relationships/image" Target="../media/image7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0.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76.jpg"/><Relationship Id="rId4" Type="http://schemas.openxmlformats.org/officeDocument/2006/relationships/image" Target="../media/image79.jpg"/><Relationship Id="rId5" Type="http://schemas.openxmlformats.org/officeDocument/2006/relationships/image" Target="../media/image8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8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81.jpg"/><Relationship Id="rId4" Type="http://schemas.openxmlformats.org/officeDocument/2006/relationships/image" Target="../media/image84.jpg"/><Relationship Id="rId5" Type="http://schemas.openxmlformats.org/officeDocument/2006/relationships/image" Target="../media/image9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88.png"/><Relationship Id="rId4" Type="http://schemas.openxmlformats.org/officeDocument/2006/relationships/image" Target="../media/image9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85.png"/><Relationship Id="rId4" Type="http://schemas.openxmlformats.org/officeDocument/2006/relationships/image" Target="../media/image8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86.png"/><Relationship Id="rId4" Type="http://schemas.openxmlformats.org/officeDocument/2006/relationships/image" Target="../media/image8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9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9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94.png"/><Relationship Id="rId4" Type="http://schemas.openxmlformats.org/officeDocument/2006/relationships/image" Target="../media/image99.png"/><Relationship Id="rId5" Type="http://schemas.openxmlformats.org/officeDocument/2006/relationships/image" Target="../media/image9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96.png"/><Relationship Id="rId4" Type="http://schemas.openxmlformats.org/officeDocument/2006/relationships/image" Target="../media/image102.png"/><Relationship Id="rId5" Type="http://schemas.openxmlformats.org/officeDocument/2006/relationships/image" Target="../media/image98.png"/><Relationship Id="rId6" Type="http://schemas.openxmlformats.org/officeDocument/2006/relationships/image" Target="../media/image2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100.png"/><Relationship Id="rId4" Type="http://schemas.openxmlformats.org/officeDocument/2006/relationships/image" Target="../media/image113.jpg"/><Relationship Id="rId5" Type="http://schemas.openxmlformats.org/officeDocument/2006/relationships/image" Target="../media/image104.jpg"/><Relationship Id="rId6" Type="http://schemas.openxmlformats.org/officeDocument/2006/relationships/image" Target="../media/image105.jpg"/><Relationship Id="rId7" Type="http://schemas.openxmlformats.org/officeDocument/2006/relationships/image" Target="../media/image96.png"/><Relationship Id="rId8" Type="http://schemas.openxmlformats.org/officeDocument/2006/relationships/image" Target="../media/image10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17.png"/><Relationship Id="rId4" Type="http://schemas.openxmlformats.org/officeDocument/2006/relationships/image" Target="../media/image112.jpg"/><Relationship Id="rId5" Type="http://schemas.openxmlformats.org/officeDocument/2006/relationships/image" Target="../media/image115.jpg"/><Relationship Id="rId6" Type="http://schemas.openxmlformats.org/officeDocument/2006/relationships/image" Target="../media/image11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31.jpg"/><Relationship Id="rId4" Type="http://schemas.openxmlformats.org/officeDocument/2006/relationships/image" Target="../media/image116.jpg"/><Relationship Id="rId5" Type="http://schemas.openxmlformats.org/officeDocument/2006/relationships/image" Target="../media/image11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109.png"/><Relationship Id="rId4" Type="http://schemas.openxmlformats.org/officeDocument/2006/relationships/image" Target="../media/image107.jpg"/><Relationship Id="rId5" Type="http://schemas.openxmlformats.org/officeDocument/2006/relationships/image" Target="../media/image10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hyperlink" Target="https://arxiv.org/abs/2310.11286" TargetMode="External"/><Relationship Id="rId4" Type="http://schemas.openxmlformats.org/officeDocument/2006/relationships/image" Target="../media/image111.jpg"/><Relationship Id="rId5" Type="http://schemas.openxmlformats.org/officeDocument/2006/relationships/image" Target="../media/image12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119.png"/><Relationship Id="rId4" Type="http://schemas.openxmlformats.org/officeDocument/2006/relationships/image" Target="../media/image124.png"/><Relationship Id="rId5" Type="http://schemas.openxmlformats.org/officeDocument/2006/relationships/image" Target="../media/image11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123.png"/><Relationship Id="rId4" Type="http://schemas.openxmlformats.org/officeDocument/2006/relationships/image" Target="../media/image12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121.png"/><Relationship Id="rId4" Type="http://schemas.openxmlformats.org/officeDocument/2006/relationships/image" Target="../media/image120.png"/><Relationship Id="rId5" Type="http://schemas.openxmlformats.org/officeDocument/2006/relationships/image" Target="../media/image125.png"/><Relationship Id="rId6" Type="http://schemas.openxmlformats.org/officeDocument/2006/relationships/image" Target="../media/image1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1.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14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130.png"/><Relationship Id="rId4" Type="http://schemas.openxmlformats.org/officeDocument/2006/relationships/image" Target="../media/image141.png"/><Relationship Id="rId5" Type="http://schemas.openxmlformats.org/officeDocument/2006/relationships/image" Target="../media/image13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129.png"/><Relationship Id="rId4" Type="http://schemas.openxmlformats.org/officeDocument/2006/relationships/image" Target="../media/image132.png"/><Relationship Id="rId5" Type="http://schemas.openxmlformats.org/officeDocument/2006/relationships/image" Target="../media/image135.png"/><Relationship Id="rId6" Type="http://schemas.openxmlformats.org/officeDocument/2006/relationships/image" Target="../media/image133.png"/><Relationship Id="rId7" Type="http://schemas.openxmlformats.org/officeDocument/2006/relationships/image" Target="../media/image12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5.xml"/><Relationship Id="rId3" Type="http://schemas.openxmlformats.org/officeDocument/2006/relationships/image" Target="../media/image13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0" Type="http://schemas.openxmlformats.org/officeDocument/2006/relationships/image" Target="../media/image145.png"/><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hyperlink" Target="https://arxiv.org/abs/2310.11286" TargetMode="External"/><Relationship Id="rId4" Type="http://schemas.openxmlformats.org/officeDocument/2006/relationships/image" Target="../media/image140.png"/><Relationship Id="rId9" Type="http://schemas.openxmlformats.org/officeDocument/2006/relationships/image" Target="../media/image149.png"/><Relationship Id="rId5" Type="http://schemas.openxmlformats.org/officeDocument/2006/relationships/image" Target="../media/image136.png"/><Relationship Id="rId6" Type="http://schemas.openxmlformats.org/officeDocument/2006/relationships/image" Target="../media/image111.jpg"/><Relationship Id="rId7" Type="http://schemas.openxmlformats.org/officeDocument/2006/relationships/image" Target="../media/image139.png"/><Relationship Id="rId8" Type="http://schemas.openxmlformats.org/officeDocument/2006/relationships/image" Target="../media/image14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119.png"/><Relationship Id="rId4" Type="http://schemas.openxmlformats.org/officeDocument/2006/relationships/image" Target="../media/image147.png"/><Relationship Id="rId5" Type="http://schemas.openxmlformats.org/officeDocument/2006/relationships/image" Target="../media/image146.png"/><Relationship Id="rId6" Type="http://schemas.openxmlformats.org/officeDocument/2006/relationships/image" Target="../media/image152.png"/><Relationship Id="rId7" Type="http://schemas.openxmlformats.org/officeDocument/2006/relationships/image" Target="../media/image155.png"/><Relationship Id="rId8" Type="http://schemas.openxmlformats.org/officeDocument/2006/relationships/image" Target="../media/image14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150.png"/><Relationship Id="rId4" Type="http://schemas.openxmlformats.org/officeDocument/2006/relationships/image" Target="../media/image151.png"/><Relationship Id="rId5" Type="http://schemas.openxmlformats.org/officeDocument/2006/relationships/image" Target="../media/image15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13.png"/><Relationship Id="rId5" Type="http://schemas.openxmlformats.org/officeDocument/2006/relationships/image" Target="../media/image16.png"/><Relationship Id="rId6" Type="http://schemas.openxmlformats.org/officeDocument/2006/relationships/image" Target="../media/image19.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160.png"/><Relationship Id="rId4" Type="http://schemas.openxmlformats.org/officeDocument/2006/relationships/image" Target="../media/image159.png"/><Relationship Id="rId5" Type="http://schemas.openxmlformats.org/officeDocument/2006/relationships/image" Target="../media/image154.png"/><Relationship Id="rId6" Type="http://schemas.openxmlformats.org/officeDocument/2006/relationships/image" Target="../media/image15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158.png"/><Relationship Id="rId4" Type="http://schemas.openxmlformats.org/officeDocument/2006/relationships/image" Target="../media/image15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5.jpg"/><Relationship Id="rId4" Type="http://schemas.openxmlformats.org/officeDocument/2006/relationships/image" Target="../media/image21.jpg"/><Relationship Id="rId5" Type="http://schemas.openxmlformats.org/officeDocument/2006/relationships/image" Target="../media/image2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
          <p:cNvSpPr txBox="1"/>
          <p:nvPr>
            <p:ph idx="1" type="subTitle"/>
          </p:nvPr>
        </p:nvSpPr>
        <p:spPr>
          <a:xfrm>
            <a:off x="591029" y="6122022"/>
            <a:ext cx="2199306" cy="44439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
              <a:t>January 23, 2024</a:t>
            </a:r>
            <a:endParaRPr/>
          </a:p>
        </p:txBody>
      </p:sp>
      <p:sp>
        <p:nvSpPr>
          <p:cNvPr id="93" name="Google Shape;93;p1"/>
          <p:cNvSpPr txBox="1"/>
          <p:nvPr>
            <p:ph idx="2" type="body"/>
          </p:nvPr>
        </p:nvSpPr>
        <p:spPr>
          <a:xfrm>
            <a:off x="2790335" y="6165121"/>
            <a:ext cx="3824632" cy="62980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Font typeface="Arial"/>
              <a:buNone/>
            </a:pPr>
            <a:r>
              <a:rPr lang="en"/>
              <a:t>Kétévi A. Assamagan</a:t>
            </a:r>
            <a:endParaRPr/>
          </a:p>
        </p:txBody>
      </p:sp>
      <p:sp>
        <p:nvSpPr>
          <p:cNvPr id="94" name="Google Shape;94;p1"/>
          <p:cNvSpPr txBox="1"/>
          <p:nvPr/>
        </p:nvSpPr>
        <p:spPr>
          <a:xfrm>
            <a:off x="370296" y="431658"/>
            <a:ext cx="5078397" cy="1178350"/>
          </a:xfrm>
          <a:prstGeom prst="rect">
            <a:avLst/>
          </a:prstGeom>
          <a:noFill/>
          <a:ln>
            <a:noFill/>
          </a:ln>
        </p:spPr>
        <p:txBody>
          <a:bodyPr anchorCtr="0" anchor="t" bIns="45700" lIns="91425" spcFirstLastPara="1" rIns="91425" wrap="square" tIns="45700">
            <a:normAutofit fontScale="62500" lnSpcReduction="20000"/>
          </a:bodyPr>
          <a:lstStyle/>
          <a:p>
            <a:pPr indent="0" lvl="0" marL="0" marR="0" rtl="0" algn="l">
              <a:lnSpc>
                <a:spcPct val="90000"/>
              </a:lnSpc>
              <a:spcBef>
                <a:spcPts val="0"/>
              </a:spcBef>
              <a:spcAft>
                <a:spcPts val="0"/>
              </a:spcAft>
              <a:buClr>
                <a:schemeClr val="dk1"/>
              </a:buClr>
              <a:buSzPct val="100000"/>
              <a:buFont typeface="Arial"/>
              <a:buNone/>
            </a:pPr>
            <a:r>
              <a:rPr b="1" i="0" lang="en" sz="4800" u="none" cap="none" strike="noStrike">
                <a:solidFill>
                  <a:schemeClr val="dk1"/>
                </a:solidFill>
                <a:latin typeface="Arial"/>
                <a:ea typeface="Arial"/>
                <a:cs typeface="Arial"/>
                <a:sym typeface="Arial"/>
              </a:rPr>
              <a:t>ASP short-term visits for research — Introduction</a:t>
            </a:r>
            <a:endParaRPr/>
          </a:p>
        </p:txBody>
      </p:sp>
      <p:sp>
        <p:nvSpPr>
          <p:cNvPr id="95" name="Google Shape;95;p1"/>
          <p:cNvSpPr txBox="1"/>
          <p:nvPr/>
        </p:nvSpPr>
        <p:spPr>
          <a:xfrm>
            <a:off x="8472458" y="6217623"/>
            <a:ext cx="548700" cy="52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 sz="1800" u="none" cap="none" strike="noStrike">
                <a:solidFill>
                  <a:schemeClr val="dk1"/>
                </a:solidFill>
                <a:latin typeface="Arial"/>
                <a:ea typeface="Arial"/>
                <a:cs typeface="Arial"/>
                <a:sym typeface="Arial"/>
              </a:rPr>
              <a:t>‹#›</a:t>
            </a:fld>
            <a:endParaRPr b="0" i="0" sz="1800" u="none" cap="none" strike="noStrike">
              <a:solidFill>
                <a:schemeClr val="dk1"/>
              </a:solidFill>
              <a:latin typeface="Arial"/>
              <a:ea typeface="Arial"/>
              <a:cs typeface="Arial"/>
              <a:sym typeface="Arial"/>
            </a:endParaRPr>
          </a:p>
        </p:txBody>
      </p:sp>
      <p:pic>
        <p:nvPicPr>
          <p:cNvPr id="96" name="Google Shape;96;p1"/>
          <p:cNvPicPr preferRelativeResize="0"/>
          <p:nvPr/>
        </p:nvPicPr>
        <p:blipFill rotWithShape="1">
          <a:blip r:embed="rId3">
            <a:alphaModFix/>
          </a:blip>
          <a:srcRect b="0" l="0" r="0" t="0"/>
          <a:stretch/>
        </p:blipFill>
        <p:spPr>
          <a:xfrm>
            <a:off x="1561990" y="2190204"/>
            <a:ext cx="5951173" cy="335162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9"/>
          <p:cNvSpPr txBox="1"/>
          <p:nvPr>
            <p:ph idx="12" type="sldNum"/>
          </p:nvPr>
        </p:nvSpPr>
        <p:spPr>
          <a:xfrm>
            <a:off x="8391010" y="6316596"/>
            <a:ext cx="324365" cy="365125"/>
          </a:xfrm>
          <a:prstGeom prst="rect">
            <a:avLst/>
          </a:prstGeom>
          <a:noFill/>
          <a:ln>
            <a:noFill/>
          </a:ln>
        </p:spPr>
        <p:txBody>
          <a:bodyPr anchorCtr="0" anchor="ctr" bIns="0" lIns="0" spcFirstLastPara="1" rIns="45700" wrap="square" tIns="0">
            <a:noAutofit/>
          </a:bodyPr>
          <a:lstStyle/>
          <a:p>
            <a:pPr indent="0" lvl="0" marL="0" rtl="0" algn="r">
              <a:spcBef>
                <a:spcPts val="0"/>
              </a:spcBef>
              <a:spcAft>
                <a:spcPts val="0"/>
              </a:spcAft>
              <a:buNone/>
            </a:pPr>
            <a:fld id="{00000000-1234-1234-1234-123412341234}" type="slidenum">
              <a:rPr lang="en"/>
              <a:t>‹#›</a:t>
            </a:fld>
            <a:endParaRPr sz="750"/>
          </a:p>
        </p:txBody>
      </p:sp>
      <p:pic>
        <p:nvPicPr>
          <p:cNvPr descr="DUNE collaboration finalizes the blueprint for the ultimate neutrino  detector" id="195" name="Google Shape;195;p9"/>
          <p:cNvPicPr preferRelativeResize="0"/>
          <p:nvPr/>
        </p:nvPicPr>
        <p:blipFill rotWithShape="1">
          <a:blip r:embed="rId3">
            <a:alphaModFix/>
          </a:blip>
          <a:srcRect b="0" l="0" r="0" t="0"/>
          <a:stretch/>
        </p:blipFill>
        <p:spPr>
          <a:xfrm>
            <a:off x="4953133" y="800920"/>
            <a:ext cx="3970834" cy="3179022"/>
          </a:xfrm>
          <a:prstGeom prst="rect">
            <a:avLst/>
          </a:prstGeom>
          <a:noFill/>
          <a:ln>
            <a:noFill/>
          </a:ln>
        </p:spPr>
      </p:pic>
      <p:sp>
        <p:nvSpPr>
          <p:cNvPr id="196" name="Google Shape;196;p9"/>
          <p:cNvSpPr txBox="1"/>
          <p:nvPr/>
        </p:nvSpPr>
        <p:spPr>
          <a:xfrm>
            <a:off x="5089339" y="4618894"/>
            <a:ext cx="3834628"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chemeClr val="dk1"/>
                </a:solidFill>
                <a:latin typeface="Arial"/>
                <a:ea typeface="Arial"/>
                <a:cs typeface="Arial"/>
                <a:sym typeface="Arial"/>
              </a:rPr>
              <a:t>150 Anode plane Assembly (APA)  units 384,000 channels</a:t>
            </a:r>
            <a:endParaRPr/>
          </a:p>
          <a:p>
            <a:pPr indent="0" lvl="0" marL="0" marR="0" rtl="0" algn="l">
              <a:spcBef>
                <a:spcPts val="0"/>
              </a:spcBef>
              <a:spcAft>
                <a:spcPts val="0"/>
              </a:spcAft>
              <a:buNone/>
            </a:pPr>
            <a:r>
              <a:rPr lang="en" sz="1800">
                <a:solidFill>
                  <a:schemeClr val="dk1"/>
                </a:solidFill>
                <a:latin typeface="Arial"/>
                <a:ea typeface="Arial"/>
                <a:cs typeface="Arial"/>
                <a:sym typeface="Arial"/>
              </a:rPr>
              <a:t>Each APA has 2560 channels</a:t>
            </a:r>
            <a:endParaRPr/>
          </a:p>
          <a:p>
            <a:pPr indent="0" lvl="0" marL="0" marR="0" rtl="0" algn="l">
              <a:spcBef>
                <a:spcPts val="0"/>
              </a:spcBef>
              <a:spcAft>
                <a:spcPts val="0"/>
              </a:spcAft>
              <a:buNone/>
            </a:pPr>
            <a:r>
              <a:rPr lang="en" sz="1800">
                <a:solidFill>
                  <a:schemeClr val="dk1"/>
                </a:solidFill>
                <a:latin typeface="Arial"/>
                <a:ea typeface="Arial"/>
                <a:cs typeface="Arial"/>
                <a:sym typeface="Arial"/>
              </a:rPr>
              <a:t>Each APA has 160 LArASIC chips</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 sz="1800">
                <a:solidFill>
                  <a:schemeClr val="dk1"/>
                </a:solidFill>
                <a:latin typeface="Arial"/>
                <a:ea typeface="Arial"/>
                <a:cs typeface="Arial"/>
                <a:sym typeface="Arial"/>
              </a:rPr>
              <a:t>For 150 APAs = 24,000 LArASIC chips</a:t>
            </a:r>
            <a:endParaRPr sz="1800">
              <a:solidFill>
                <a:schemeClr val="dk1"/>
              </a:solidFill>
              <a:latin typeface="Arial"/>
              <a:ea typeface="Arial"/>
              <a:cs typeface="Arial"/>
              <a:sym typeface="Arial"/>
            </a:endParaRPr>
          </a:p>
        </p:txBody>
      </p:sp>
      <p:sp>
        <p:nvSpPr>
          <p:cNvPr id="197" name="Google Shape;197;p9"/>
          <p:cNvSpPr txBox="1"/>
          <p:nvPr>
            <p:ph type="title"/>
          </p:nvPr>
        </p:nvSpPr>
        <p:spPr>
          <a:xfrm>
            <a:off x="368153" y="275595"/>
            <a:ext cx="8117531" cy="51613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70C0"/>
              </a:buClr>
              <a:buSzPts val="2800"/>
              <a:buFont typeface="Arial"/>
              <a:buNone/>
            </a:pPr>
            <a:r>
              <a:rPr lang="en" sz="2800">
                <a:solidFill>
                  <a:srgbClr val="0070C0"/>
                </a:solidFill>
              </a:rPr>
              <a:t>DUNE LArTPC Detector Read-outs</a:t>
            </a:r>
            <a:endParaRPr sz="2800">
              <a:solidFill>
                <a:srgbClr val="0070C0"/>
              </a:solidFill>
            </a:endParaRPr>
          </a:p>
        </p:txBody>
      </p:sp>
      <p:pic>
        <p:nvPicPr>
          <p:cNvPr id="198" name="Google Shape;198;p9"/>
          <p:cNvPicPr preferRelativeResize="0"/>
          <p:nvPr/>
        </p:nvPicPr>
        <p:blipFill rotWithShape="1">
          <a:blip r:embed="rId4">
            <a:alphaModFix/>
          </a:blip>
          <a:srcRect b="0" l="0" r="0" t="0"/>
          <a:stretch/>
        </p:blipFill>
        <p:spPr>
          <a:xfrm>
            <a:off x="445685" y="3290334"/>
            <a:ext cx="4421309" cy="2725214"/>
          </a:xfrm>
          <a:prstGeom prst="rect">
            <a:avLst/>
          </a:prstGeom>
          <a:noFill/>
          <a:ln>
            <a:noFill/>
          </a:ln>
        </p:spPr>
      </p:pic>
      <p:sp>
        <p:nvSpPr>
          <p:cNvPr id="199" name="Google Shape;199;p9"/>
          <p:cNvSpPr txBox="1"/>
          <p:nvPr/>
        </p:nvSpPr>
        <p:spPr>
          <a:xfrm>
            <a:off x="4953133" y="4130362"/>
            <a:ext cx="407398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chemeClr val="dk1"/>
                </a:solidFill>
                <a:latin typeface="Arial"/>
                <a:ea typeface="Arial"/>
                <a:cs typeface="Arial"/>
                <a:sym typeface="Arial"/>
              </a:rPr>
              <a:t>The first 10 kt Far Detector LArTPC </a:t>
            </a:r>
            <a:endParaRPr/>
          </a:p>
        </p:txBody>
      </p:sp>
      <p:pic>
        <p:nvPicPr>
          <p:cNvPr descr="https://lh7-us.googleusercontent.com/Dhj-miuMmCv58HsZhi2spEp-dtsxY6ivqj9T5X3D3bFxx-GLH6BY_w1YJfQWWYJSUIo_h2KONKkT2at5QMbqk8HDhPRm0Y2vUzwsW2krmHFdhnBo-KyKalpxYh1Faq3gDmSv6hDbsehyJ0iy5vxdFQ=s2048" id="200" name="Google Shape;200;p9"/>
          <p:cNvPicPr preferRelativeResize="0"/>
          <p:nvPr/>
        </p:nvPicPr>
        <p:blipFill rotWithShape="1">
          <a:blip r:embed="rId5">
            <a:alphaModFix/>
          </a:blip>
          <a:srcRect b="0" l="0" r="0" t="0"/>
          <a:stretch/>
        </p:blipFill>
        <p:spPr>
          <a:xfrm>
            <a:off x="593181" y="1232597"/>
            <a:ext cx="4126315" cy="2196403"/>
          </a:xfrm>
          <a:prstGeom prst="rect">
            <a:avLst/>
          </a:prstGeom>
          <a:noFill/>
          <a:ln>
            <a:noFill/>
          </a:ln>
        </p:spPr>
      </p:pic>
      <p:sp>
        <p:nvSpPr>
          <p:cNvPr id="201" name="Google Shape;201;p9"/>
          <p:cNvSpPr/>
          <p:nvPr/>
        </p:nvSpPr>
        <p:spPr>
          <a:xfrm>
            <a:off x="2701838" y="1529815"/>
            <a:ext cx="1379764" cy="677636"/>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02" name="Google Shape;202;p9"/>
          <p:cNvCxnSpPr/>
          <p:nvPr/>
        </p:nvCxnSpPr>
        <p:spPr>
          <a:xfrm flipH="1">
            <a:off x="2506436" y="2207451"/>
            <a:ext cx="824594" cy="1662420"/>
          </a:xfrm>
          <a:prstGeom prst="straightConnector1">
            <a:avLst/>
          </a:prstGeom>
          <a:noFill/>
          <a:ln cap="flat" cmpd="sng" w="38100">
            <a:solidFill>
              <a:srgbClr val="FF0000"/>
            </a:solidFill>
            <a:prstDash val="solid"/>
            <a:miter lim="800000"/>
            <a:headEnd len="sm" w="sm" type="none"/>
            <a:tailEnd len="med" w="med" type="triangl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descr="Diagram, schematic&#10;&#10;Description automatically generated" id="207" name="Google Shape;207;p10"/>
          <p:cNvPicPr preferRelativeResize="0"/>
          <p:nvPr/>
        </p:nvPicPr>
        <p:blipFill rotWithShape="1">
          <a:blip r:embed="rId3">
            <a:alphaModFix/>
          </a:blip>
          <a:srcRect b="0" l="0" r="0" t="0"/>
          <a:stretch/>
        </p:blipFill>
        <p:spPr>
          <a:xfrm>
            <a:off x="528879" y="2371659"/>
            <a:ext cx="4033868" cy="3222018"/>
          </a:xfrm>
          <a:prstGeom prst="rect">
            <a:avLst/>
          </a:prstGeom>
          <a:noFill/>
          <a:ln>
            <a:noFill/>
          </a:ln>
        </p:spPr>
      </p:pic>
      <p:sp>
        <p:nvSpPr>
          <p:cNvPr id="208" name="Google Shape;208;p10"/>
          <p:cNvSpPr txBox="1"/>
          <p:nvPr>
            <p:ph type="title"/>
          </p:nvPr>
        </p:nvSpPr>
        <p:spPr>
          <a:xfrm>
            <a:off x="311700" y="162671"/>
            <a:ext cx="8520600" cy="76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0070C0"/>
              </a:buClr>
              <a:buSzPts val="2800"/>
              <a:buFont typeface="Arial"/>
              <a:buNone/>
            </a:pPr>
            <a:r>
              <a:rPr lang="en">
                <a:solidFill>
                  <a:srgbClr val="0070C0"/>
                </a:solidFill>
              </a:rPr>
              <a:t>Cold Electronics (CE)</a:t>
            </a:r>
            <a:endParaRPr/>
          </a:p>
        </p:txBody>
      </p:sp>
      <p:sp>
        <p:nvSpPr>
          <p:cNvPr id="209" name="Google Shape;209;p10"/>
          <p:cNvSpPr txBox="1"/>
          <p:nvPr>
            <p:ph idx="1" type="body"/>
          </p:nvPr>
        </p:nvSpPr>
        <p:spPr>
          <a:xfrm>
            <a:off x="335730" y="605912"/>
            <a:ext cx="8538386" cy="5001084"/>
          </a:xfrm>
          <a:prstGeom prst="rect">
            <a:avLst/>
          </a:prstGeom>
          <a:noFill/>
          <a:ln>
            <a:noFill/>
          </a:ln>
        </p:spPr>
        <p:txBody>
          <a:bodyPr anchorCtr="0" anchor="t" bIns="91425" lIns="91425" spcFirstLastPara="1" rIns="91425" wrap="square" tIns="91425">
            <a:noAutofit/>
          </a:bodyPr>
          <a:lstStyle/>
          <a:p>
            <a:pPr indent="-342900" lvl="0" marL="457200" rtl="0" algn="just">
              <a:lnSpc>
                <a:spcPct val="90000"/>
              </a:lnSpc>
              <a:spcBef>
                <a:spcPts val="0"/>
              </a:spcBef>
              <a:spcAft>
                <a:spcPts val="0"/>
              </a:spcAft>
              <a:buClr>
                <a:schemeClr val="dk1"/>
              </a:buClr>
              <a:buSzPts val="1800"/>
              <a:buFont typeface="Noto Sans Symbols"/>
              <a:buChar char="⮚"/>
            </a:pPr>
            <a:r>
              <a:rPr lang="en" sz="2000"/>
              <a:t>CE remains an optimal solution for giant LArTPC </a:t>
            </a:r>
            <a:endParaRPr/>
          </a:p>
          <a:p>
            <a:pPr indent="-317500" lvl="1" marL="914400" rtl="0" algn="just">
              <a:lnSpc>
                <a:spcPct val="100000"/>
              </a:lnSpc>
              <a:spcBef>
                <a:spcPts val="0"/>
              </a:spcBef>
              <a:spcAft>
                <a:spcPts val="0"/>
              </a:spcAft>
              <a:buClr>
                <a:schemeClr val="dk1"/>
              </a:buClr>
              <a:buSzPts val="1400"/>
              <a:buFont typeface="Noto Sans Symbols"/>
              <a:buChar char="⮚"/>
            </a:pPr>
            <a:r>
              <a:rPr lang="en" sz="1600"/>
              <a:t>BNL is </a:t>
            </a:r>
            <a:r>
              <a:rPr lang="en" sz="1600">
                <a:solidFill>
                  <a:srgbClr val="FF0000"/>
                </a:solidFill>
              </a:rPr>
              <a:t>leading</a:t>
            </a:r>
            <a:r>
              <a:rPr lang="en" sz="1600"/>
              <a:t> TPC readout electronics </a:t>
            </a:r>
            <a:r>
              <a:rPr i="1" lang="en" sz="1600">
                <a:solidFill>
                  <a:srgbClr val="FF0000"/>
                </a:solidFill>
              </a:rPr>
              <a:t>SYSTEM</a:t>
            </a:r>
            <a:r>
              <a:rPr lang="en" sz="1600">
                <a:solidFill>
                  <a:srgbClr val="FF0000"/>
                </a:solidFill>
              </a:rPr>
              <a:t> </a:t>
            </a:r>
            <a:r>
              <a:rPr lang="en" sz="1600"/>
              <a:t>design</a:t>
            </a:r>
            <a:endParaRPr/>
          </a:p>
          <a:p>
            <a:pPr indent="-342900" lvl="0" marL="457200" rtl="0" algn="just">
              <a:lnSpc>
                <a:spcPct val="90000"/>
              </a:lnSpc>
              <a:spcBef>
                <a:spcPts val="0"/>
              </a:spcBef>
              <a:spcAft>
                <a:spcPts val="0"/>
              </a:spcAft>
              <a:buClr>
                <a:schemeClr val="dk1"/>
              </a:buClr>
              <a:buSzPts val="1800"/>
              <a:buFont typeface="Noto Sans Symbols"/>
              <a:buChar char="⮚"/>
            </a:pPr>
            <a:r>
              <a:rPr lang="en" sz="2000"/>
              <a:t>Advantages</a:t>
            </a:r>
            <a:endParaRPr/>
          </a:p>
          <a:p>
            <a:pPr indent="-317500" lvl="1" marL="914400" rtl="0" algn="just">
              <a:lnSpc>
                <a:spcPct val="100000"/>
              </a:lnSpc>
              <a:spcBef>
                <a:spcPts val="0"/>
              </a:spcBef>
              <a:spcAft>
                <a:spcPts val="0"/>
              </a:spcAft>
              <a:buClr>
                <a:schemeClr val="dk1"/>
              </a:buClr>
              <a:buSzPts val="1400"/>
              <a:buFont typeface="Noto Sans Symbols"/>
              <a:buChar char="⮚"/>
            </a:pPr>
            <a:r>
              <a:rPr lang="en" sz="1600"/>
              <a:t>Much lower noise</a:t>
            </a:r>
            <a:endParaRPr/>
          </a:p>
          <a:p>
            <a:pPr indent="-317500" lvl="2" marL="1371600" rtl="0" algn="just">
              <a:lnSpc>
                <a:spcPct val="100000"/>
              </a:lnSpc>
              <a:spcBef>
                <a:spcPts val="0"/>
              </a:spcBef>
              <a:spcAft>
                <a:spcPts val="0"/>
              </a:spcAft>
              <a:buClr>
                <a:schemeClr val="dk1"/>
              </a:buClr>
              <a:buSzPts val="1400"/>
              <a:buFont typeface="Noto Sans Symbols"/>
              <a:buChar char="⮚"/>
            </a:pPr>
            <a:r>
              <a:rPr lang="en" sz="1400"/>
              <a:t>yields high SNR</a:t>
            </a:r>
            <a:endParaRPr/>
          </a:p>
          <a:p>
            <a:pPr indent="-317500" lvl="1" marL="914400" rtl="0" algn="just">
              <a:lnSpc>
                <a:spcPct val="100000"/>
              </a:lnSpc>
              <a:spcBef>
                <a:spcPts val="0"/>
              </a:spcBef>
              <a:spcAft>
                <a:spcPts val="0"/>
              </a:spcAft>
              <a:buClr>
                <a:schemeClr val="dk1"/>
              </a:buClr>
              <a:buSzPts val="1400"/>
              <a:buFont typeface="Noto Sans Symbols"/>
              <a:buChar char="⮚"/>
            </a:pPr>
            <a:r>
              <a:rPr lang="en" sz="1600"/>
              <a:t>Much less cryostat penetrations</a:t>
            </a:r>
            <a:endParaRPr/>
          </a:p>
          <a:p>
            <a:pPr indent="-317500" lvl="2" marL="1371600" rtl="0" algn="just">
              <a:lnSpc>
                <a:spcPct val="100000"/>
              </a:lnSpc>
              <a:spcBef>
                <a:spcPts val="0"/>
              </a:spcBef>
              <a:spcAft>
                <a:spcPts val="0"/>
              </a:spcAft>
              <a:buClr>
                <a:schemeClr val="dk1"/>
              </a:buClr>
              <a:buSzPts val="1400"/>
              <a:buFont typeface="Noto Sans Symbols"/>
              <a:buChar char="⮚"/>
            </a:pPr>
            <a:r>
              <a:rPr lang="en" sz="1400"/>
              <a:t>Minimize detector construction complexity</a:t>
            </a:r>
            <a:endParaRPr/>
          </a:p>
        </p:txBody>
      </p:sp>
      <p:sp>
        <p:nvSpPr>
          <p:cNvPr id="210" name="Google Shape;210;p10"/>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700"/>
              <a:buFont typeface="Arial"/>
              <a:buNone/>
            </a:pPr>
            <a:fld id="{00000000-1234-1234-1234-123412341234}" type="slidenum">
              <a:rPr lang="en"/>
              <a:t>‹#›</a:t>
            </a:fld>
            <a:endParaRPr/>
          </a:p>
        </p:txBody>
      </p:sp>
      <p:sp>
        <p:nvSpPr>
          <p:cNvPr id="211" name="Google Shape;211;p10"/>
          <p:cNvSpPr txBox="1"/>
          <p:nvPr/>
        </p:nvSpPr>
        <p:spPr>
          <a:xfrm>
            <a:off x="795925" y="5653970"/>
            <a:ext cx="368209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800">
                <a:solidFill>
                  <a:schemeClr val="dk1"/>
                </a:solidFill>
                <a:latin typeface="Arial"/>
                <a:ea typeface="Arial"/>
                <a:cs typeface="Arial"/>
                <a:sym typeface="Arial"/>
              </a:rPr>
              <a:t>CE schematic block diagram</a:t>
            </a:r>
            <a:endParaRPr sz="1800">
              <a:solidFill>
                <a:schemeClr val="dk1"/>
              </a:solidFill>
              <a:latin typeface="Arial"/>
              <a:ea typeface="Arial"/>
              <a:cs typeface="Arial"/>
              <a:sym typeface="Arial"/>
            </a:endParaRPr>
          </a:p>
        </p:txBody>
      </p:sp>
      <p:pic>
        <p:nvPicPr>
          <p:cNvPr id="212" name="Google Shape;212;p10"/>
          <p:cNvPicPr preferRelativeResize="0"/>
          <p:nvPr/>
        </p:nvPicPr>
        <p:blipFill rotWithShape="1">
          <a:blip r:embed="rId4">
            <a:alphaModFix/>
          </a:blip>
          <a:srcRect b="0" l="0" r="0" t="0"/>
          <a:stretch/>
        </p:blipFill>
        <p:spPr>
          <a:xfrm>
            <a:off x="4747163" y="3310458"/>
            <a:ext cx="3998291" cy="2164878"/>
          </a:xfrm>
          <a:prstGeom prst="rect">
            <a:avLst/>
          </a:prstGeom>
          <a:noFill/>
          <a:ln>
            <a:noFill/>
          </a:ln>
        </p:spPr>
      </p:pic>
      <p:sp>
        <p:nvSpPr>
          <p:cNvPr id="213" name="Google Shape;213;p10"/>
          <p:cNvSpPr txBox="1"/>
          <p:nvPr/>
        </p:nvSpPr>
        <p:spPr>
          <a:xfrm>
            <a:off x="5211917" y="5543039"/>
            <a:ext cx="3638169" cy="36933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 sz="1800">
                <a:solidFill>
                  <a:schemeClr val="dk1"/>
                </a:solidFill>
                <a:latin typeface="Arial"/>
                <a:ea typeface="Arial"/>
                <a:cs typeface="Arial"/>
                <a:sym typeface="Arial"/>
              </a:rPr>
              <a:t>DUAL DUT Test Board</a:t>
            </a:r>
            <a:endParaRPr b="1" sz="1800">
              <a:solidFill>
                <a:schemeClr val="dk1"/>
              </a:solidFill>
              <a:latin typeface="Arial"/>
              <a:ea typeface="Arial"/>
              <a:cs typeface="Arial"/>
              <a:sym typeface="Arial"/>
            </a:endParaRPr>
          </a:p>
        </p:txBody>
      </p:sp>
      <p:sp>
        <p:nvSpPr>
          <p:cNvPr id="214" name="Google Shape;214;p10"/>
          <p:cNvSpPr txBox="1"/>
          <p:nvPr/>
        </p:nvSpPr>
        <p:spPr>
          <a:xfrm>
            <a:off x="5072554" y="2608148"/>
            <a:ext cx="404562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200">
                <a:solidFill>
                  <a:schemeClr val="dk1"/>
                </a:solidFill>
                <a:latin typeface="Arial"/>
                <a:ea typeface="Arial"/>
                <a:cs typeface="Arial"/>
                <a:sym typeface="Arial"/>
              </a:rPr>
              <a:t>LArASIC chip designed by BNL: 16 channel charge sensitive amplifier for cryogenic operation</a:t>
            </a:r>
            <a:endParaRPr/>
          </a:p>
        </p:txBody>
      </p:sp>
      <p:cxnSp>
        <p:nvCxnSpPr>
          <p:cNvPr id="215" name="Google Shape;215;p10"/>
          <p:cNvCxnSpPr/>
          <p:nvPr/>
        </p:nvCxnSpPr>
        <p:spPr>
          <a:xfrm>
            <a:off x="4979854" y="2927630"/>
            <a:ext cx="321349" cy="1831194"/>
          </a:xfrm>
          <a:prstGeom prst="straightConnector1">
            <a:avLst/>
          </a:prstGeom>
          <a:noFill/>
          <a:ln cap="flat" cmpd="sng" w="19050">
            <a:solidFill>
              <a:srgbClr val="FF0000"/>
            </a:solidFill>
            <a:prstDash val="solid"/>
            <a:miter lim="800000"/>
            <a:headEnd len="sm" w="sm" type="none"/>
            <a:tailEnd len="med" w="med" type="triangle"/>
          </a:ln>
        </p:spPr>
      </p:cxnSp>
      <p:cxnSp>
        <p:nvCxnSpPr>
          <p:cNvPr id="216" name="Google Shape;216;p10"/>
          <p:cNvCxnSpPr/>
          <p:nvPr/>
        </p:nvCxnSpPr>
        <p:spPr>
          <a:xfrm flipH="1">
            <a:off x="2215025" y="2927630"/>
            <a:ext cx="2764829" cy="1237309"/>
          </a:xfrm>
          <a:prstGeom prst="straightConnector1">
            <a:avLst/>
          </a:prstGeom>
          <a:noFill/>
          <a:ln cap="flat" cmpd="sng" w="19050">
            <a:solidFill>
              <a:srgbClr val="FF0000"/>
            </a:solidFill>
            <a:prstDash val="solid"/>
            <a:miter lim="800000"/>
            <a:headEnd len="sm" w="sm" type="none"/>
            <a:tailEnd len="med" w="med" type="triangle"/>
          </a:ln>
        </p:spPr>
      </p:cxnSp>
      <p:cxnSp>
        <p:nvCxnSpPr>
          <p:cNvPr id="217" name="Google Shape;217;p10"/>
          <p:cNvCxnSpPr/>
          <p:nvPr/>
        </p:nvCxnSpPr>
        <p:spPr>
          <a:xfrm flipH="1" rot="10800000">
            <a:off x="5749066" y="3095917"/>
            <a:ext cx="6395" cy="21075"/>
          </a:xfrm>
          <a:prstGeom prst="straightConnector1">
            <a:avLst/>
          </a:prstGeom>
          <a:noFill/>
          <a:ln cap="flat" cmpd="sng" w="9525">
            <a:solidFill>
              <a:schemeClr val="accent1"/>
            </a:solidFill>
            <a:prstDash val="solid"/>
            <a:miter lim="800000"/>
            <a:headEnd len="sm" w="sm" type="none"/>
            <a:tailEnd len="sm" w="sm" type="none"/>
          </a:ln>
        </p:spPr>
      </p:cxnSp>
      <p:cxnSp>
        <p:nvCxnSpPr>
          <p:cNvPr id="218" name="Google Shape;218;p10"/>
          <p:cNvCxnSpPr/>
          <p:nvPr/>
        </p:nvCxnSpPr>
        <p:spPr>
          <a:xfrm>
            <a:off x="4979854" y="2908005"/>
            <a:ext cx="361936" cy="935222"/>
          </a:xfrm>
          <a:prstGeom prst="straightConnector1">
            <a:avLst/>
          </a:prstGeom>
          <a:noFill/>
          <a:ln cap="flat" cmpd="sng" w="19050">
            <a:solidFill>
              <a:srgbClr val="FF0000"/>
            </a:solidFill>
            <a:prstDash val="solid"/>
            <a:miter lim="800000"/>
            <a:headEnd len="sm" w="sm" type="none"/>
            <a:tailEnd len="med" w="med" type="triangle"/>
          </a:ln>
        </p:spPr>
      </p:cxnSp>
      <p:sp>
        <p:nvSpPr>
          <p:cNvPr id="219" name="Google Shape;219;p10"/>
          <p:cNvSpPr txBox="1"/>
          <p:nvPr/>
        </p:nvSpPr>
        <p:spPr>
          <a:xfrm>
            <a:off x="5540870" y="1438669"/>
            <a:ext cx="3354881" cy="9233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 sz="1800">
                <a:solidFill>
                  <a:srgbClr val="FF0000"/>
                </a:solidFill>
                <a:latin typeface="Arial"/>
                <a:ea typeface="Arial"/>
                <a:cs typeface="Arial"/>
                <a:sym typeface="Arial"/>
              </a:rPr>
              <a:t>The goal is to have 30 years of operation without replacement and maintenance</a:t>
            </a:r>
            <a:endParaRPr/>
          </a:p>
        </p:txBody>
      </p:sp>
      <p:sp>
        <p:nvSpPr>
          <p:cNvPr id="220" name="Google Shape;220;p10"/>
          <p:cNvSpPr/>
          <p:nvPr/>
        </p:nvSpPr>
        <p:spPr>
          <a:xfrm>
            <a:off x="1357775" y="3869205"/>
            <a:ext cx="857250" cy="828405"/>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1" name="Google Shape;221;p10"/>
          <p:cNvSpPr/>
          <p:nvPr/>
        </p:nvSpPr>
        <p:spPr>
          <a:xfrm>
            <a:off x="5108279" y="3696442"/>
            <a:ext cx="485363" cy="1273641"/>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11"/>
          <p:cNvSpPr txBox="1"/>
          <p:nvPr>
            <p:ph idx="1" type="body"/>
          </p:nvPr>
        </p:nvSpPr>
        <p:spPr>
          <a:xfrm>
            <a:off x="311700" y="770990"/>
            <a:ext cx="8520600" cy="4555200"/>
          </a:xfrm>
          <a:prstGeom prst="rect">
            <a:avLst/>
          </a:prstGeom>
          <a:noFill/>
          <a:ln>
            <a:noFill/>
          </a:ln>
        </p:spPr>
        <p:txBody>
          <a:bodyPr anchorCtr="0" anchor="t" bIns="91425" lIns="91425" spcFirstLastPara="1" rIns="91425" wrap="square" tIns="91425">
            <a:noAutofit/>
          </a:bodyPr>
          <a:lstStyle/>
          <a:p>
            <a:pPr indent="0" lvl="0" marL="114300" rtl="0" algn="l">
              <a:lnSpc>
                <a:spcPct val="90000"/>
              </a:lnSpc>
              <a:spcBef>
                <a:spcPts val="0"/>
              </a:spcBef>
              <a:spcAft>
                <a:spcPts val="0"/>
              </a:spcAft>
              <a:buClr>
                <a:schemeClr val="dk1"/>
              </a:buClr>
              <a:buSzPts val="1800"/>
              <a:buNone/>
            </a:pPr>
            <a:r>
              <a:rPr lang="en"/>
              <a:t>      </a:t>
            </a:r>
            <a:r>
              <a:rPr b="1" lang="en"/>
              <a:t>   RT Test </a:t>
            </a:r>
            <a:r>
              <a:rPr lang="en"/>
              <a:t>                              </a:t>
            </a:r>
            <a:r>
              <a:rPr b="1" lang="en"/>
              <a:t>Liquid Nitrogen/Cold Test</a:t>
            </a:r>
            <a:endParaRPr b="1"/>
          </a:p>
          <a:p>
            <a:pPr indent="-228600" lvl="0" marL="457200" rtl="0" algn="l">
              <a:lnSpc>
                <a:spcPct val="90000"/>
              </a:lnSpc>
              <a:spcBef>
                <a:spcPts val="0"/>
              </a:spcBef>
              <a:spcAft>
                <a:spcPts val="0"/>
              </a:spcAft>
              <a:buClr>
                <a:schemeClr val="dk1"/>
              </a:buClr>
              <a:buSzPts val="1800"/>
              <a:buNone/>
            </a:pPr>
            <a:r>
              <a:t/>
            </a:r>
            <a:endParaRPr/>
          </a:p>
          <a:p>
            <a:pPr indent="0" lvl="0" marL="114300" rtl="0" algn="l">
              <a:lnSpc>
                <a:spcPct val="90000"/>
              </a:lnSpc>
              <a:spcBef>
                <a:spcPts val="0"/>
              </a:spcBef>
              <a:spcAft>
                <a:spcPts val="0"/>
              </a:spcAft>
              <a:buClr>
                <a:schemeClr val="dk1"/>
              </a:buClr>
              <a:buSzPts val="1800"/>
              <a:buNone/>
            </a:pPr>
            <a:r>
              <a:t/>
            </a:r>
            <a:endParaRPr/>
          </a:p>
        </p:txBody>
      </p:sp>
      <p:sp>
        <p:nvSpPr>
          <p:cNvPr id="227" name="Google Shape;227;p11"/>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700"/>
              <a:buFont typeface="Arial"/>
              <a:buNone/>
            </a:pPr>
            <a:fld id="{00000000-1234-1234-1234-123412341234}" type="slidenum">
              <a:rPr lang="en"/>
              <a:t>‹#›</a:t>
            </a:fld>
            <a:endParaRPr/>
          </a:p>
        </p:txBody>
      </p:sp>
      <p:sp>
        <p:nvSpPr>
          <p:cNvPr id="228" name="Google Shape;228;p11"/>
          <p:cNvSpPr txBox="1"/>
          <p:nvPr/>
        </p:nvSpPr>
        <p:spPr>
          <a:xfrm>
            <a:off x="7744126" y="1377202"/>
            <a:ext cx="1344010" cy="107721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 sz="1600">
                <a:solidFill>
                  <a:schemeClr val="dk1"/>
                </a:solidFill>
                <a:latin typeface="Arial"/>
                <a:ea typeface="Arial"/>
                <a:cs typeface="Arial"/>
                <a:sym typeface="Arial"/>
              </a:rPr>
              <a:t>Filling the CTS to the appropriate level </a:t>
            </a:r>
            <a:endParaRPr sz="1600">
              <a:solidFill>
                <a:schemeClr val="dk1"/>
              </a:solidFill>
              <a:latin typeface="Arial"/>
              <a:ea typeface="Arial"/>
              <a:cs typeface="Arial"/>
              <a:sym typeface="Arial"/>
            </a:endParaRPr>
          </a:p>
        </p:txBody>
      </p:sp>
      <p:sp>
        <p:nvSpPr>
          <p:cNvPr id="229" name="Google Shape;229;p11"/>
          <p:cNvSpPr txBox="1"/>
          <p:nvPr/>
        </p:nvSpPr>
        <p:spPr>
          <a:xfrm>
            <a:off x="283756" y="4108918"/>
            <a:ext cx="4288243" cy="1723549"/>
          </a:xfrm>
          <a:prstGeom prst="rect">
            <a:avLst/>
          </a:prstGeom>
          <a:noFill/>
          <a:ln>
            <a:noFill/>
          </a:ln>
        </p:spPr>
        <p:txBody>
          <a:bodyPr anchorCtr="0" anchor="t" bIns="45700" lIns="91425" spcFirstLastPara="1" rIns="91425" wrap="square" tIns="45700">
            <a:spAutoFit/>
          </a:bodyPr>
          <a:lstStyle/>
          <a:p>
            <a:pPr indent="-285750" lvl="0" marL="285750" marR="0" rtl="0" algn="just">
              <a:spcBef>
                <a:spcPts val="0"/>
              </a:spcBef>
              <a:spcAft>
                <a:spcPts val="0"/>
              </a:spcAft>
              <a:buClr>
                <a:schemeClr val="dk1"/>
              </a:buClr>
              <a:buSzPts val="1600"/>
              <a:buFont typeface="Noto Sans Symbols"/>
              <a:buChar char="⮚"/>
            </a:pPr>
            <a:r>
              <a:rPr lang="en" sz="1600">
                <a:solidFill>
                  <a:schemeClr val="dk1"/>
                </a:solidFill>
                <a:latin typeface="Arial"/>
                <a:ea typeface="Arial"/>
                <a:cs typeface="Arial"/>
                <a:sym typeface="Arial"/>
              </a:rPr>
              <a:t> </a:t>
            </a:r>
            <a:r>
              <a:rPr lang="en" sz="1400">
                <a:solidFill>
                  <a:schemeClr val="dk1"/>
                </a:solidFill>
                <a:latin typeface="Arial"/>
                <a:ea typeface="Arial"/>
                <a:cs typeface="Arial"/>
                <a:sym typeface="Arial"/>
              </a:rPr>
              <a:t>The chips that pass the warm test are then tested at the Liquid Nitrogen(LN) temperature to ensure the cold yield.</a:t>
            </a:r>
            <a:endParaRPr/>
          </a:p>
          <a:p>
            <a:pPr indent="0" lvl="0" marL="114300" marR="0" rtl="0" algn="just">
              <a:spcBef>
                <a:spcPts val="0"/>
              </a:spcBef>
              <a:spcAft>
                <a:spcPts val="0"/>
              </a:spcAft>
              <a:buClr>
                <a:schemeClr val="dk1"/>
              </a:buClr>
              <a:buSzPts val="1600"/>
              <a:buFont typeface="Arial"/>
              <a:buNone/>
            </a:pPr>
            <a:r>
              <a:t/>
            </a:r>
            <a:endParaRPr sz="1600">
              <a:solidFill>
                <a:schemeClr val="dk1"/>
              </a:solidFill>
              <a:latin typeface="Arial"/>
              <a:ea typeface="Arial"/>
              <a:cs typeface="Arial"/>
              <a:sym typeface="Arial"/>
            </a:endParaRPr>
          </a:p>
          <a:p>
            <a:pPr indent="-285750" lvl="0" marL="400050" marR="0" rtl="0" algn="just">
              <a:spcBef>
                <a:spcPts val="0"/>
              </a:spcBef>
              <a:spcAft>
                <a:spcPts val="0"/>
              </a:spcAft>
              <a:buClr>
                <a:schemeClr val="dk1"/>
              </a:buClr>
              <a:buSzPts val="1400"/>
              <a:buFont typeface="Noto Sans Symbols"/>
              <a:buChar char="⮚"/>
            </a:pPr>
            <a:r>
              <a:rPr i="1" lang="en" sz="1400">
                <a:solidFill>
                  <a:schemeClr val="dk1"/>
                </a:solidFill>
                <a:latin typeface="Arial"/>
                <a:ea typeface="Arial"/>
                <a:cs typeface="Arial"/>
                <a:sym typeface="Arial"/>
              </a:rPr>
              <a:t>Tested more than 1200 chips in RT - the highest number tested by any  student</a:t>
            </a:r>
            <a:endParaRPr b="1" sz="1400">
              <a:solidFill>
                <a:srgbClr val="0070C0"/>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230" name="Google Shape;230;p11"/>
          <p:cNvPicPr preferRelativeResize="0"/>
          <p:nvPr/>
        </p:nvPicPr>
        <p:blipFill rotWithShape="1">
          <a:blip r:embed="rId3">
            <a:alphaModFix/>
          </a:blip>
          <a:srcRect b="0" l="0" r="0" t="0"/>
          <a:stretch/>
        </p:blipFill>
        <p:spPr>
          <a:xfrm>
            <a:off x="367086" y="1298807"/>
            <a:ext cx="3280866" cy="2567634"/>
          </a:xfrm>
          <a:prstGeom prst="rect">
            <a:avLst/>
          </a:prstGeom>
          <a:noFill/>
          <a:ln>
            <a:noFill/>
          </a:ln>
        </p:spPr>
      </p:pic>
      <p:pic>
        <p:nvPicPr>
          <p:cNvPr id="231" name="Google Shape;231;p11"/>
          <p:cNvPicPr preferRelativeResize="0"/>
          <p:nvPr/>
        </p:nvPicPr>
        <p:blipFill rotWithShape="1">
          <a:blip r:embed="rId4">
            <a:alphaModFix/>
          </a:blip>
          <a:srcRect b="0" l="0" r="0" t="0"/>
          <a:stretch/>
        </p:blipFill>
        <p:spPr>
          <a:xfrm>
            <a:off x="5098335" y="1296621"/>
            <a:ext cx="2631820" cy="4061156"/>
          </a:xfrm>
          <a:prstGeom prst="rect">
            <a:avLst/>
          </a:prstGeom>
          <a:noFill/>
          <a:ln>
            <a:noFill/>
          </a:ln>
        </p:spPr>
      </p:pic>
      <p:sp>
        <p:nvSpPr>
          <p:cNvPr id="232" name="Google Shape;232;p11"/>
          <p:cNvSpPr txBox="1"/>
          <p:nvPr/>
        </p:nvSpPr>
        <p:spPr>
          <a:xfrm>
            <a:off x="4823784" y="5396865"/>
            <a:ext cx="3975830" cy="1231106"/>
          </a:xfrm>
          <a:prstGeom prst="rect">
            <a:avLst/>
          </a:prstGeom>
          <a:noFill/>
          <a:ln>
            <a:noFill/>
          </a:ln>
        </p:spPr>
        <p:txBody>
          <a:bodyPr anchorCtr="0" anchor="t" bIns="45700" lIns="91425" spcFirstLastPara="1" rIns="91425" wrap="square" tIns="45700">
            <a:spAutoFit/>
          </a:bodyPr>
          <a:lstStyle/>
          <a:p>
            <a:pPr indent="-285750" lvl="0" marL="285750" marR="0" rtl="0" algn="just">
              <a:spcBef>
                <a:spcPts val="0"/>
              </a:spcBef>
              <a:spcAft>
                <a:spcPts val="0"/>
              </a:spcAft>
              <a:buClr>
                <a:schemeClr val="dk1"/>
              </a:buClr>
              <a:buSzPts val="1400"/>
              <a:buFont typeface="Noto Sans Symbols"/>
              <a:buChar char="⮚"/>
            </a:pPr>
            <a:r>
              <a:rPr lang="en" sz="1400">
                <a:solidFill>
                  <a:schemeClr val="dk1"/>
                </a:solidFill>
                <a:latin typeface="Arial"/>
                <a:ea typeface="Arial"/>
                <a:cs typeface="Arial"/>
                <a:sym typeface="Arial"/>
              </a:rPr>
              <a:t>The data is read through the interface of the Dual FPGA mezzanine and then transmitted through an Ethernet cable- both in RT and LN</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3" name="Google Shape;233;p11"/>
          <p:cNvSpPr txBox="1"/>
          <p:nvPr/>
        </p:nvSpPr>
        <p:spPr>
          <a:xfrm>
            <a:off x="1365416" y="92358"/>
            <a:ext cx="7229597" cy="775737"/>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70C0"/>
              </a:buClr>
              <a:buSzPts val="2800"/>
              <a:buFont typeface="Arial"/>
              <a:buNone/>
            </a:pPr>
            <a:r>
              <a:rPr b="1" lang="en" sz="3200">
                <a:solidFill>
                  <a:srgbClr val="0070C0"/>
                </a:solidFill>
                <a:latin typeface="Arial"/>
                <a:ea typeface="Arial"/>
                <a:cs typeface="Arial"/>
                <a:sym typeface="Arial"/>
              </a:rPr>
              <a:t>LArASIC</a:t>
            </a:r>
            <a:r>
              <a:rPr b="1" lang="en" sz="3600">
                <a:solidFill>
                  <a:srgbClr val="0070C0"/>
                </a:solidFill>
                <a:latin typeface="Arial"/>
                <a:ea typeface="Arial"/>
                <a:cs typeface="Arial"/>
                <a:sym typeface="Arial"/>
              </a:rPr>
              <a:t> chip QC tests</a:t>
            </a:r>
            <a:endParaRPr b="1" sz="3600">
              <a:solidFill>
                <a:srgbClr val="0070C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2"/>
          <p:cNvSpPr txBox="1"/>
          <p:nvPr>
            <p:ph type="title"/>
          </p:nvPr>
        </p:nvSpPr>
        <p:spPr>
          <a:xfrm>
            <a:off x="328233" y="-45279"/>
            <a:ext cx="8347749" cy="522485"/>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0070C0"/>
              </a:buClr>
              <a:buSzPts val="2800"/>
              <a:buFont typeface="Arial"/>
              <a:buNone/>
            </a:pPr>
            <a:r>
              <a:rPr lang="en" sz="2400">
                <a:solidFill>
                  <a:srgbClr val="0070C0"/>
                </a:solidFill>
              </a:rPr>
              <a:t>Insights from LArASIC Chip QC: Analytical Findings</a:t>
            </a:r>
            <a:endParaRPr sz="2400"/>
          </a:p>
        </p:txBody>
      </p:sp>
      <p:sp>
        <p:nvSpPr>
          <p:cNvPr id="239" name="Google Shape;239;p12"/>
          <p:cNvSpPr txBox="1"/>
          <p:nvPr>
            <p:ph idx="1" type="body"/>
          </p:nvPr>
        </p:nvSpPr>
        <p:spPr>
          <a:xfrm>
            <a:off x="241808" y="514349"/>
            <a:ext cx="8779350" cy="6054767"/>
          </a:xfrm>
          <a:prstGeom prst="rect">
            <a:avLst/>
          </a:prstGeom>
          <a:noFill/>
          <a:ln>
            <a:noFill/>
          </a:ln>
        </p:spPr>
        <p:txBody>
          <a:bodyPr anchorCtr="0" anchor="t" bIns="91425" lIns="91425" spcFirstLastPara="1" rIns="91425" wrap="square" tIns="91425">
            <a:noAutofit/>
          </a:bodyPr>
          <a:lstStyle/>
          <a:p>
            <a:pPr indent="0" lvl="0" marL="114300" rtl="0" algn="l">
              <a:lnSpc>
                <a:spcPct val="90000"/>
              </a:lnSpc>
              <a:spcBef>
                <a:spcPts val="0"/>
              </a:spcBef>
              <a:spcAft>
                <a:spcPts val="0"/>
              </a:spcAft>
              <a:buClr>
                <a:schemeClr val="dk1"/>
              </a:buClr>
              <a:buSzPts val="1800"/>
              <a:buNone/>
            </a:pPr>
            <a:r>
              <a:t/>
            </a:r>
            <a:endParaRPr sz="2000"/>
          </a:p>
          <a:p>
            <a:pPr indent="0" lvl="0" marL="114300" rtl="0" algn="l">
              <a:lnSpc>
                <a:spcPct val="90000"/>
              </a:lnSpc>
              <a:spcBef>
                <a:spcPts val="0"/>
              </a:spcBef>
              <a:spcAft>
                <a:spcPts val="0"/>
              </a:spcAft>
              <a:buClr>
                <a:schemeClr val="dk1"/>
              </a:buClr>
              <a:buSzPts val="1800"/>
              <a:buNone/>
            </a:pPr>
            <a:r>
              <a:t/>
            </a:r>
            <a:endParaRPr b="1" sz="2800">
              <a:solidFill>
                <a:srgbClr val="0070C0"/>
              </a:solidFill>
            </a:endParaRPr>
          </a:p>
          <a:p>
            <a:pPr indent="0" lvl="0" marL="114300" rtl="0" algn="l">
              <a:lnSpc>
                <a:spcPct val="90000"/>
              </a:lnSpc>
              <a:spcBef>
                <a:spcPts val="0"/>
              </a:spcBef>
              <a:spcAft>
                <a:spcPts val="0"/>
              </a:spcAft>
              <a:buClr>
                <a:schemeClr val="dk1"/>
              </a:buClr>
              <a:buSzPts val="1800"/>
              <a:buNone/>
            </a:pPr>
            <a:r>
              <a:t/>
            </a:r>
            <a:endParaRPr b="1" sz="2800">
              <a:solidFill>
                <a:srgbClr val="0070C0"/>
              </a:solidFill>
            </a:endParaRPr>
          </a:p>
          <a:p>
            <a:pPr indent="0" lvl="0" marL="114300" rtl="0" algn="l">
              <a:lnSpc>
                <a:spcPct val="90000"/>
              </a:lnSpc>
              <a:spcBef>
                <a:spcPts val="0"/>
              </a:spcBef>
              <a:spcAft>
                <a:spcPts val="0"/>
              </a:spcAft>
              <a:buClr>
                <a:schemeClr val="dk1"/>
              </a:buClr>
              <a:buSzPts val="1800"/>
              <a:buNone/>
            </a:pPr>
            <a:r>
              <a:t/>
            </a:r>
            <a:endParaRPr b="1" sz="2800">
              <a:solidFill>
                <a:srgbClr val="0070C0"/>
              </a:solidFill>
            </a:endParaRPr>
          </a:p>
          <a:p>
            <a:pPr indent="0" lvl="0" marL="114300" rtl="0" algn="l">
              <a:lnSpc>
                <a:spcPct val="90000"/>
              </a:lnSpc>
              <a:spcBef>
                <a:spcPts val="0"/>
              </a:spcBef>
              <a:spcAft>
                <a:spcPts val="0"/>
              </a:spcAft>
              <a:buClr>
                <a:schemeClr val="dk1"/>
              </a:buClr>
              <a:buSzPts val="1800"/>
              <a:buNone/>
            </a:pPr>
            <a:r>
              <a:t/>
            </a:r>
            <a:endParaRPr b="1" sz="2800">
              <a:solidFill>
                <a:srgbClr val="0070C0"/>
              </a:solidFill>
            </a:endParaRPr>
          </a:p>
          <a:p>
            <a:pPr indent="0" lvl="0" marL="114300" rtl="0" algn="l">
              <a:lnSpc>
                <a:spcPct val="90000"/>
              </a:lnSpc>
              <a:spcBef>
                <a:spcPts val="0"/>
              </a:spcBef>
              <a:spcAft>
                <a:spcPts val="0"/>
              </a:spcAft>
              <a:buClr>
                <a:schemeClr val="dk1"/>
              </a:buClr>
              <a:buSzPts val="1800"/>
              <a:buNone/>
            </a:pPr>
            <a:r>
              <a:t/>
            </a:r>
            <a:endParaRPr b="1" sz="2800">
              <a:solidFill>
                <a:srgbClr val="0070C0"/>
              </a:solidFill>
            </a:endParaRPr>
          </a:p>
          <a:p>
            <a:pPr indent="0" lvl="0" marL="114300" rtl="0" algn="l">
              <a:lnSpc>
                <a:spcPct val="90000"/>
              </a:lnSpc>
              <a:spcBef>
                <a:spcPts val="0"/>
              </a:spcBef>
              <a:spcAft>
                <a:spcPts val="0"/>
              </a:spcAft>
              <a:buClr>
                <a:schemeClr val="dk1"/>
              </a:buClr>
              <a:buSzPts val="1800"/>
              <a:buNone/>
            </a:pPr>
            <a:r>
              <a:t/>
            </a:r>
            <a:endParaRPr b="1" sz="2800">
              <a:solidFill>
                <a:srgbClr val="0070C0"/>
              </a:solidFill>
            </a:endParaRPr>
          </a:p>
        </p:txBody>
      </p:sp>
      <p:sp>
        <p:nvSpPr>
          <p:cNvPr id="240" name="Google Shape;240;p12"/>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700"/>
              <a:buFont typeface="Arial"/>
              <a:buNone/>
            </a:pPr>
            <a:fld id="{00000000-1234-1234-1234-123412341234}" type="slidenum">
              <a:rPr lang="en"/>
              <a:t>‹#›</a:t>
            </a:fld>
            <a:endParaRPr/>
          </a:p>
        </p:txBody>
      </p:sp>
      <p:sp>
        <p:nvSpPr>
          <p:cNvPr id="241" name="Google Shape;241;p12"/>
          <p:cNvSpPr txBox="1"/>
          <p:nvPr/>
        </p:nvSpPr>
        <p:spPr>
          <a:xfrm>
            <a:off x="8048897" y="56890"/>
            <a:ext cx="107957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800">
                <a:solidFill>
                  <a:schemeClr val="dk1"/>
                </a:solidFill>
                <a:latin typeface="Arial"/>
                <a:ea typeface="Arial"/>
                <a:cs typeface="Arial"/>
                <a:sym typeface="Arial"/>
              </a:rPr>
              <a:t>Env</a:t>
            </a:r>
            <a:r>
              <a:rPr lang="en" sz="1800">
                <a:solidFill>
                  <a:schemeClr val="dk1"/>
                </a:solidFill>
                <a:latin typeface="Arial"/>
                <a:ea typeface="Arial"/>
                <a:cs typeface="Arial"/>
                <a:sym typeface="Arial"/>
              </a:rPr>
              <a:t>: RT</a:t>
            </a:r>
            <a:endParaRPr/>
          </a:p>
        </p:txBody>
      </p:sp>
      <p:sp>
        <p:nvSpPr>
          <p:cNvPr id="242" name="Google Shape;242;p12"/>
          <p:cNvSpPr/>
          <p:nvPr/>
        </p:nvSpPr>
        <p:spPr>
          <a:xfrm>
            <a:off x="0" y="0"/>
            <a:ext cx="9144000" cy="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43" name="Google Shape;243;p12"/>
          <p:cNvSpPr/>
          <p:nvPr/>
        </p:nvSpPr>
        <p:spPr>
          <a:xfrm>
            <a:off x="4039975" y="288880"/>
            <a:ext cx="5766293" cy="4964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44" name="Google Shape;244;p12"/>
          <p:cNvSpPr/>
          <p:nvPr/>
        </p:nvSpPr>
        <p:spPr>
          <a:xfrm>
            <a:off x="4222026" y="292801"/>
            <a:ext cx="5636513" cy="50473"/>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245" name="Google Shape;245;p12"/>
          <p:cNvPicPr preferRelativeResize="0"/>
          <p:nvPr/>
        </p:nvPicPr>
        <p:blipFill rotWithShape="1">
          <a:blip r:embed="rId4">
            <a:alphaModFix/>
          </a:blip>
          <a:srcRect b="0" l="0" r="0" t="0"/>
          <a:stretch/>
        </p:blipFill>
        <p:spPr>
          <a:xfrm>
            <a:off x="0" y="3848756"/>
            <a:ext cx="3147920" cy="2360939"/>
          </a:xfrm>
          <a:prstGeom prst="rect">
            <a:avLst/>
          </a:prstGeom>
          <a:noFill/>
          <a:ln>
            <a:noFill/>
          </a:ln>
        </p:spPr>
      </p:pic>
      <p:pic>
        <p:nvPicPr>
          <p:cNvPr id="246" name="Google Shape;246;p12"/>
          <p:cNvPicPr preferRelativeResize="0"/>
          <p:nvPr/>
        </p:nvPicPr>
        <p:blipFill rotWithShape="1">
          <a:blip r:embed="rId5">
            <a:alphaModFix/>
          </a:blip>
          <a:srcRect b="0" l="0" r="0" t="0"/>
          <a:stretch/>
        </p:blipFill>
        <p:spPr>
          <a:xfrm>
            <a:off x="2841171" y="3815109"/>
            <a:ext cx="3237642" cy="2428232"/>
          </a:xfrm>
          <a:prstGeom prst="rect">
            <a:avLst/>
          </a:prstGeom>
          <a:noFill/>
          <a:ln>
            <a:noFill/>
          </a:ln>
        </p:spPr>
      </p:pic>
      <p:sp>
        <p:nvSpPr>
          <p:cNvPr id="247" name="Google Shape;247;p12"/>
          <p:cNvSpPr txBox="1"/>
          <p:nvPr/>
        </p:nvSpPr>
        <p:spPr>
          <a:xfrm>
            <a:off x="3867662" y="295845"/>
            <a:ext cx="263227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800">
                <a:solidFill>
                  <a:schemeClr val="dk1"/>
                </a:solidFill>
                <a:latin typeface="Arial"/>
                <a:ea typeface="Arial"/>
                <a:cs typeface="Arial"/>
                <a:sym typeface="Arial"/>
              </a:rPr>
              <a:t>Noise Measurement</a:t>
            </a:r>
            <a:endParaRPr/>
          </a:p>
        </p:txBody>
      </p:sp>
      <p:sp>
        <p:nvSpPr>
          <p:cNvPr id="248" name="Google Shape;248;p12"/>
          <p:cNvSpPr txBox="1"/>
          <p:nvPr/>
        </p:nvSpPr>
        <p:spPr>
          <a:xfrm>
            <a:off x="6700098" y="309051"/>
            <a:ext cx="236588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800">
                <a:solidFill>
                  <a:schemeClr val="dk1"/>
                </a:solidFill>
                <a:latin typeface="Arial"/>
                <a:ea typeface="Arial"/>
                <a:cs typeface="Arial"/>
                <a:sym typeface="Arial"/>
              </a:rPr>
              <a:t>Gain Measurement</a:t>
            </a:r>
            <a:endParaRPr/>
          </a:p>
        </p:txBody>
      </p:sp>
      <p:pic>
        <p:nvPicPr>
          <p:cNvPr id="249" name="Google Shape;249;p12"/>
          <p:cNvPicPr preferRelativeResize="0"/>
          <p:nvPr/>
        </p:nvPicPr>
        <p:blipFill rotWithShape="1">
          <a:blip r:embed="rId6">
            <a:alphaModFix/>
          </a:blip>
          <a:srcRect b="0" l="0" r="0" t="0"/>
          <a:stretch/>
        </p:blipFill>
        <p:spPr>
          <a:xfrm>
            <a:off x="5785099" y="3783807"/>
            <a:ext cx="3353191" cy="2514893"/>
          </a:xfrm>
          <a:prstGeom prst="rect">
            <a:avLst/>
          </a:prstGeom>
          <a:noFill/>
          <a:ln>
            <a:noFill/>
          </a:ln>
        </p:spPr>
      </p:pic>
      <p:sp>
        <p:nvSpPr>
          <p:cNvPr id="250" name="Google Shape;250;p12"/>
          <p:cNvSpPr txBox="1"/>
          <p:nvPr/>
        </p:nvSpPr>
        <p:spPr>
          <a:xfrm>
            <a:off x="5570001" y="3551967"/>
            <a:ext cx="4294879"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600">
                <a:solidFill>
                  <a:schemeClr val="dk1"/>
                </a:solidFill>
                <a:latin typeface="Arial"/>
                <a:ea typeface="Arial"/>
                <a:cs typeface="Arial"/>
                <a:sym typeface="Arial"/>
              </a:rPr>
              <a:t>     Power Consumption(6.06mW/ch)</a:t>
            </a:r>
            <a:endParaRPr/>
          </a:p>
        </p:txBody>
      </p:sp>
      <p:sp>
        <p:nvSpPr>
          <p:cNvPr id="251" name="Google Shape;251;p12"/>
          <p:cNvSpPr txBox="1"/>
          <p:nvPr/>
        </p:nvSpPr>
        <p:spPr>
          <a:xfrm>
            <a:off x="700443" y="3652623"/>
            <a:ext cx="131047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600">
                <a:solidFill>
                  <a:schemeClr val="dk1"/>
                </a:solidFill>
                <a:latin typeface="Arial"/>
                <a:ea typeface="Arial"/>
                <a:cs typeface="Arial"/>
                <a:sym typeface="Arial"/>
              </a:rPr>
              <a:t>@200mV</a:t>
            </a:r>
            <a:endParaRPr/>
          </a:p>
        </p:txBody>
      </p:sp>
      <p:sp>
        <p:nvSpPr>
          <p:cNvPr id="252" name="Google Shape;252;p12"/>
          <p:cNvSpPr txBox="1"/>
          <p:nvPr/>
        </p:nvSpPr>
        <p:spPr>
          <a:xfrm>
            <a:off x="3569080" y="3599141"/>
            <a:ext cx="152801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800">
                <a:solidFill>
                  <a:schemeClr val="dk1"/>
                </a:solidFill>
                <a:latin typeface="Arial"/>
                <a:ea typeface="Arial"/>
                <a:cs typeface="Arial"/>
                <a:sym typeface="Arial"/>
              </a:rPr>
              <a:t>@900mV</a:t>
            </a:r>
            <a:endParaRPr/>
          </a:p>
        </p:txBody>
      </p:sp>
      <p:sp>
        <p:nvSpPr>
          <p:cNvPr id="253" name="Google Shape;253;p12"/>
          <p:cNvSpPr txBox="1"/>
          <p:nvPr/>
        </p:nvSpPr>
        <p:spPr>
          <a:xfrm>
            <a:off x="1390833" y="3367301"/>
            <a:ext cx="315341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800">
                <a:solidFill>
                  <a:schemeClr val="dk1"/>
                </a:solidFill>
                <a:latin typeface="Arial"/>
                <a:ea typeface="Arial"/>
                <a:cs typeface="Arial"/>
                <a:sym typeface="Arial"/>
              </a:rPr>
              <a:t>Baseline distribution</a:t>
            </a:r>
            <a:endParaRPr/>
          </a:p>
        </p:txBody>
      </p:sp>
      <p:sp>
        <p:nvSpPr>
          <p:cNvPr id="254" name="Google Shape;254;p12"/>
          <p:cNvSpPr/>
          <p:nvPr/>
        </p:nvSpPr>
        <p:spPr>
          <a:xfrm flipH="1" rot="10800000">
            <a:off x="3308690" y="-1765429"/>
            <a:ext cx="4250498" cy="47038"/>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55" name="Google Shape;255;p12"/>
          <p:cNvSpPr/>
          <p:nvPr/>
        </p:nvSpPr>
        <p:spPr>
          <a:xfrm>
            <a:off x="339083" y="4103300"/>
            <a:ext cx="118452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 sz="1200">
                <a:solidFill>
                  <a:schemeClr val="dk1"/>
                </a:solidFill>
                <a:latin typeface="Arial"/>
                <a:ea typeface="Arial"/>
                <a:cs typeface="Arial"/>
                <a:sym typeface="Arial"/>
              </a:rPr>
              <a:t>Mean =248.58</a:t>
            </a:r>
            <a:endParaRPr b="1" sz="1200">
              <a:solidFill>
                <a:schemeClr val="dk1"/>
              </a:solidFill>
              <a:latin typeface="Arial"/>
              <a:ea typeface="Arial"/>
              <a:cs typeface="Arial"/>
              <a:sym typeface="Arial"/>
            </a:endParaRPr>
          </a:p>
        </p:txBody>
      </p:sp>
      <p:sp>
        <p:nvSpPr>
          <p:cNvPr id="256" name="Google Shape;256;p12"/>
          <p:cNvSpPr/>
          <p:nvPr/>
        </p:nvSpPr>
        <p:spPr>
          <a:xfrm flipH="1" rot="10800000">
            <a:off x="6108545" y="-650085"/>
            <a:ext cx="4111640" cy="4571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57" name="Google Shape;257;p12"/>
          <p:cNvSpPr/>
          <p:nvPr/>
        </p:nvSpPr>
        <p:spPr>
          <a:xfrm flipH="1" rot="10800000">
            <a:off x="5963538" y="-1823357"/>
            <a:ext cx="4759089" cy="4571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descr="Project Path: C:\Users\Evans\Documents\OriginLab\User Files\gaiiiiiinnnnn.opju&#10;PE Folder: /gaiiiiiinnnnn/Folder1/&#10;Short Name: Graph1" id="258" name="Google Shape;258;p12"/>
          <p:cNvGraphicFramePr/>
          <p:nvPr/>
        </p:nvGraphicFramePr>
        <p:xfrm>
          <a:off x="6268520" y="522484"/>
          <a:ext cx="3229036" cy="2901553"/>
        </p:xfrm>
        <a:graphic>
          <a:graphicData uri="http://schemas.openxmlformats.org/presentationml/2006/ole">
            <mc:AlternateContent>
              <mc:Choice Requires="v">
                <p:oleObj r:id="rId7" imgH="2901553" imgW="3229036" progId="Origin95.Graph" spid="_x0000_s1">
                  <p:embed/>
                </p:oleObj>
              </mc:Choice>
              <mc:Fallback>
                <p:oleObj r:id="rId8" imgH="2901553" imgW="3229036" progId="Origin95.Graph">
                  <p:embed/>
                  <p:pic>
                    <p:nvPicPr>
                      <p:cNvPr id="258" name="Google Shape;258;p12"/>
                      <p:cNvPicPr preferRelativeResize="0"/>
                      <p:nvPr/>
                    </p:nvPicPr>
                    <p:blipFill rotWithShape="1">
                      <a:blip r:embed="rId9">
                        <a:alphaModFix/>
                      </a:blip>
                      <a:srcRect b="0" l="0" r="0" t="0"/>
                      <a:stretch/>
                    </p:blipFill>
                    <p:spPr>
                      <a:xfrm>
                        <a:off x="6268520" y="522484"/>
                        <a:ext cx="3229036" cy="2901553"/>
                      </a:xfrm>
                      <a:prstGeom prst="rect">
                        <a:avLst/>
                      </a:prstGeom>
                      <a:noFill/>
                      <a:ln>
                        <a:noFill/>
                      </a:ln>
                    </p:spPr>
                  </p:pic>
                </p:oleObj>
              </mc:Fallback>
            </mc:AlternateContent>
          </a:graphicData>
        </a:graphic>
      </p:graphicFrame>
      <p:sp>
        <p:nvSpPr>
          <p:cNvPr id="259" name="Google Shape;259;p12"/>
          <p:cNvSpPr/>
          <p:nvPr/>
        </p:nvSpPr>
        <p:spPr>
          <a:xfrm flipH="1" rot="10800000">
            <a:off x="-147910" y="-1524914"/>
            <a:ext cx="5728768" cy="4571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descr="Project Path: C:\Users\Evans\Documents\OriginLab\User Files\chiipppa.opju&#10;PE Folder: /chiipppa/Folder1/&#10;Short Name: Graph1" id="260" name="Google Shape;260;p12"/>
          <p:cNvGraphicFramePr/>
          <p:nvPr/>
        </p:nvGraphicFramePr>
        <p:xfrm>
          <a:off x="-32323" y="406537"/>
          <a:ext cx="4100073" cy="3133963"/>
        </p:xfrm>
        <a:graphic>
          <a:graphicData uri="http://schemas.openxmlformats.org/presentationml/2006/ole">
            <mc:AlternateContent>
              <mc:Choice Requires="v">
                <p:oleObj r:id="rId10" imgH="3133963" imgW="4100073" progId="Origin95.Graph" spid="_x0000_s2">
                  <p:embed/>
                </p:oleObj>
              </mc:Choice>
              <mc:Fallback>
                <p:oleObj r:id="rId11" imgH="3133963" imgW="4100073" progId="Origin95.Graph">
                  <p:embed/>
                  <p:pic>
                    <p:nvPicPr>
                      <p:cNvPr id="260" name="Google Shape;260;p12"/>
                      <p:cNvPicPr preferRelativeResize="0"/>
                      <p:nvPr/>
                    </p:nvPicPr>
                    <p:blipFill rotWithShape="1">
                      <a:blip r:embed="rId12">
                        <a:alphaModFix/>
                      </a:blip>
                      <a:srcRect b="0" l="0" r="0" t="0"/>
                      <a:stretch/>
                    </p:blipFill>
                    <p:spPr>
                      <a:xfrm>
                        <a:off x="-32323" y="406537"/>
                        <a:ext cx="4100073" cy="3133963"/>
                      </a:xfrm>
                      <a:prstGeom prst="rect">
                        <a:avLst/>
                      </a:prstGeom>
                      <a:noFill/>
                      <a:ln>
                        <a:noFill/>
                      </a:ln>
                    </p:spPr>
                  </p:pic>
                </p:oleObj>
              </mc:Fallback>
            </mc:AlternateContent>
          </a:graphicData>
        </a:graphic>
      </p:graphicFrame>
      <p:sp>
        <p:nvSpPr>
          <p:cNvPr id="261" name="Google Shape;261;p12"/>
          <p:cNvSpPr txBox="1"/>
          <p:nvPr/>
        </p:nvSpPr>
        <p:spPr>
          <a:xfrm>
            <a:off x="339083" y="4330608"/>
            <a:ext cx="100966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400">
                <a:solidFill>
                  <a:schemeClr val="dk1"/>
                </a:solidFill>
                <a:latin typeface="Arial"/>
                <a:ea typeface="Arial"/>
                <a:cs typeface="Arial"/>
                <a:sym typeface="Arial"/>
              </a:rPr>
              <a:t>σ= </a:t>
            </a:r>
            <a:r>
              <a:rPr b="1" lang="en" sz="1200">
                <a:solidFill>
                  <a:schemeClr val="dk1"/>
                </a:solidFill>
                <a:latin typeface="Arial"/>
                <a:ea typeface="Arial"/>
                <a:cs typeface="Arial"/>
                <a:sym typeface="Arial"/>
              </a:rPr>
              <a:t>5.2mV</a:t>
            </a:r>
            <a:endParaRPr/>
          </a:p>
        </p:txBody>
      </p:sp>
      <p:sp>
        <p:nvSpPr>
          <p:cNvPr id="262" name="Google Shape;262;p12"/>
          <p:cNvSpPr txBox="1"/>
          <p:nvPr/>
        </p:nvSpPr>
        <p:spPr>
          <a:xfrm>
            <a:off x="3287904" y="4124282"/>
            <a:ext cx="150414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200">
                <a:solidFill>
                  <a:schemeClr val="dk1"/>
                </a:solidFill>
                <a:latin typeface="Arial"/>
                <a:ea typeface="Arial"/>
                <a:cs typeface="Arial"/>
                <a:sym typeface="Arial"/>
              </a:rPr>
              <a:t>Mean= 931.88</a:t>
            </a:r>
            <a:endParaRPr/>
          </a:p>
        </p:txBody>
      </p:sp>
      <p:sp>
        <p:nvSpPr>
          <p:cNvPr id="263" name="Google Shape;263;p12"/>
          <p:cNvSpPr txBox="1"/>
          <p:nvPr/>
        </p:nvSpPr>
        <p:spPr>
          <a:xfrm>
            <a:off x="3340627" y="4376377"/>
            <a:ext cx="1321542"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200">
                <a:solidFill>
                  <a:schemeClr val="dk1"/>
                </a:solidFill>
                <a:latin typeface="Arial"/>
                <a:ea typeface="Arial"/>
                <a:cs typeface="Arial"/>
                <a:sym typeface="Arial"/>
              </a:rPr>
              <a:t>σ = 3.7mV</a:t>
            </a:r>
            <a:endParaRPr sz="1200">
              <a:solidFill>
                <a:schemeClr val="dk1"/>
              </a:solidFill>
              <a:latin typeface="Arial"/>
              <a:ea typeface="Arial"/>
              <a:cs typeface="Arial"/>
              <a:sym typeface="Arial"/>
            </a:endParaRPr>
          </a:p>
        </p:txBody>
      </p:sp>
      <p:pic>
        <p:nvPicPr>
          <p:cNvPr id="264" name="Google Shape;264;p12"/>
          <p:cNvPicPr preferRelativeResize="0"/>
          <p:nvPr/>
        </p:nvPicPr>
        <p:blipFill rotWithShape="1">
          <a:blip r:embed="rId13">
            <a:alphaModFix/>
          </a:blip>
          <a:srcRect b="0" l="0" r="0" t="0"/>
          <a:stretch/>
        </p:blipFill>
        <p:spPr>
          <a:xfrm>
            <a:off x="3867662" y="768067"/>
            <a:ext cx="2636086" cy="252132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13"/>
          <p:cNvSpPr txBox="1"/>
          <p:nvPr>
            <p:ph idx="12" type="sldNum"/>
          </p:nvPr>
        </p:nvSpPr>
        <p:spPr>
          <a:xfrm>
            <a:off x="8391010" y="6316596"/>
            <a:ext cx="324365" cy="365125"/>
          </a:xfrm>
          <a:prstGeom prst="rect">
            <a:avLst/>
          </a:prstGeom>
          <a:noFill/>
          <a:ln>
            <a:noFill/>
          </a:ln>
        </p:spPr>
        <p:txBody>
          <a:bodyPr anchorCtr="0" anchor="ctr" bIns="0" lIns="0" spcFirstLastPara="1" rIns="45700" wrap="square" tIns="0">
            <a:noAutofit/>
          </a:bodyPr>
          <a:lstStyle/>
          <a:p>
            <a:pPr indent="0" lvl="0" marL="0" rtl="0" algn="r">
              <a:spcBef>
                <a:spcPts val="0"/>
              </a:spcBef>
              <a:spcAft>
                <a:spcPts val="0"/>
              </a:spcAft>
              <a:buNone/>
            </a:pPr>
            <a:fld id="{00000000-1234-1234-1234-123412341234}" type="slidenum">
              <a:rPr lang="en"/>
              <a:t>‹#›</a:t>
            </a:fld>
            <a:endParaRPr sz="750"/>
          </a:p>
        </p:txBody>
      </p:sp>
      <p:sp>
        <p:nvSpPr>
          <p:cNvPr id="271" name="Google Shape;271;p13"/>
          <p:cNvSpPr txBox="1"/>
          <p:nvPr/>
        </p:nvSpPr>
        <p:spPr>
          <a:xfrm>
            <a:off x="587829" y="299611"/>
            <a:ext cx="73152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3600">
                <a:solidFill>
                  <a:srgbClr val="0070C0"/>
                </a:solidFill>
                <a:latin typeface="Arial"/>
                <a:ea typeface="Arial"/>
                <a:cs typeface="Arial"/>
                <a:sym typeface="Arial"/>
              </a:rPr>
              <a:t>Summary and Next Step</a:t>
            </a:r>
            <a:endParaRPr/>
          </a:p>
        </p:txBody>
      </p:sp>
      <p:sp>
        <p:nvSpPr>
          <p:cNvPr id="272" name="Google Shape;272;p13"/>
          <p:cNvSpPr txBox="1"/>
          <p:nvPr/>
        </p:nvSpPr>
        <p:spPr>
          <a:xfrm>
            <a:off x="440872" y="5139523"/>
            <a:ext cx="3033033"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2800">
                <a:solidFill>
                  <a:srgbClr val="0070C0"/>
                </a:solidFill>
                <a:latin typeface="Arial"/>
                <a:ea typeface="Arial"/>
                <a:cs typeface="Arial"/>
                <a:sym typeface="Arial"/>
              </a:rPr>
              <a:t>Next Step:</a:t>
            </a:r>
            <a:endParaRPr sz="2800">
              <a:solidFill>
                <a:schemeClr val="dk1"/>
              </a:solidFill>
              <a:latin typeface="Arial"/>
              <a:ea typeface="Arial"/>
              <a:cs typeface="Arial"/>
              <a:sym typeface="Arial"/>
            </a:endParaRPr>
          </a:p>
        </p:txBody>
      </p:sp>
      <p:sp>
        <p:nvSpPr>
          <p:cNvPr id="273" name="Google Shape;273;p13"/>
          <p:cNvSpPr txBox="1"/>
          <p:nvPr/>
        </p:nvSpPr>
        <p:spPr>
          <a:xfrm>
            <a:off x="1432833" y="5642790"/>
            <a:ext cx="6098721" cy="307777"/>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400"/>
              <a:buFont typeface="Noto Sans Symbols"/>
              <a:buChar char="⮚"/>
            </a:pPr>
            <a:r>
              <a:rPr lang="en" sz="1400">
                <a:solidFill>
                  <a:schemeClr val="dk1"/>
                </a:solidFill>
                <a:latin typeface="Arial"/>
                <a:ea typeface="Arial"/>
                <a:cs typeface="Arial"/>
                <a:sym typeface="Arial"/>
              </a:rPr>
              <a:t>Looking for a graduate program in Condensed matter physics</a:t>
            </a:r>
            <a:endParaRPr/>
          </a:p>
        </p:txBody>
      </p:sp>
      <p:sp>
        <p:nvSpPr>
          <p:cNvPr id="274" name="Google Shape;274;p13"/>
          <p:cNvSpPr txBox="1"/>
          <p:nvPr/>
        </p:nvSpPr>
        <p:spPr>
          <a:xfrm>
            <a:off x="644978" y="825944"/>
            <a:ext cx="8070300" cy="33246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200000"/>
              </a:lnSpc>
              <a:spcBef>
                <a:spcPts val="0"/>
              </a:spcBef>
              <a:spcAft>
                <a:spcPts val="0"/>
              </a:spcAft>
              <a:buClr>
                <a:schemeClr val="dk1"/>
              </a:buClr>
              <a:buSzPts val="1400"/>
              <a:buFont typeface="Noto Sans Symbols"/>
              <a:buChar char="⮚"/>
            </a:pPr>
            <a:r>
              <a:rPr b="1" lang="en" sz="1400">
                <a:solidFill>
                  <a:schemeClr val="dk1"/>
                </a:solidFill>
                <a:latin typeface="Arial"/>
                <a:ea typeface="Arial"/>
                <a:cs typeface="Arial"/>
                <a:sym typeface="Arial"/>
              </a:rPr>
              <a:t>Testing Quantity</a:t>
            </a:r>
            <a:r>
              <a:rPr lang="en" sz="1400">
                <a:solidFill>
                  <a:schemeClr val="dk1"/>
                </a:solidFill>
                <a:latin typeface="Arial"/>
                <a:ea typeface="Arial"/>
                <a:cs typeface="Arial"/>
                <a:sym typeface="Arial"/>
              </a:rPr>
              <a:t>: More than 1200 LArASIC chips tested at room temperature (RT) and 20 in liquid nitrogen (LN).</a:t>
            </a:r>
            <a:endParaRPr/>
          </a:p>
          <a:p>
            <a:pPr indent="-285750" lvl="0" marL="285750" marR="0" rtl="0" algn="l">
              <a:lnSpc>
                <a:spcPct val="200000"/>
              </a:lnSpc>
              <a:spcBef>
                <a:spcPts val="0"/>
              </a:spcBef>
              <a:spcAft>
                <a:spcPts val="0"/>
              </a:spcAft>
              <a:buClr>
                <a:schemeClr val="dk1"/>
              </a:buClr>
              <a:buSzPts val="1400"/>
              <a:buFont typeface="Noto Sans Symbols"/>
              <a:buChar char="⮚"/>
            </a:pPr>
            <a:r>
              <a:rPr b="1" lang="en" sz="1400">
                <a:solidFill>
                  <a:schemeClr val="dk1"/>
                </a:solidFill>
                <a:latin typeface="Arial"/>
                <a:ea typeface="Arial"/>
                <a:cs typeface="Arial"/>
                <a:sym typeface="Arial"/>
              </a:rPr>
              <a:t>Automation</a:t>
            </a:r>
            <a:r>
              <a:rPr lang="en" sz="1400">
                <a:solidFill>
                  <a:schemeClr val="dk1"/>
                </a:solidFill>
                <a:latin typeface="Arial"/>
                <a:ea typeface="Arial"/>
                <a:cs typeface="Arial"/>
                <a:sym typeface="Arial"/>
              </a:rPr>
              <a:t>: Python program developed for automating the  Quality Control (QC) analysis hence significant time will be saved.</a:t>
            </a:r>
            <a:endParaRPr/>
          </a:p>
          <a:p>
            <a:pPr indent="-285750" lvl="0" marL="285750" marR="0" rtl="0" algn="l">
              <a:lnSpc>
                <a:spcPct val="200000"/>
              </a:lnSpc>
              <a:spcBef>
                <a:spcPts val="0"/>
              </a:spcBef>
              <a:spcAft>
                <a:spcPts val="0"/>
              </a:spcAft>
              <a:buClr>
                <a:schemeClr val="dk1"/>
              </a:buClr>
              <a:buSzPts val="1400"/>
              <a:buFont typeface="Noto Sans Symbols"/>
              <a:buChar char="⮚"/>
            </a:pPr>
            <a:r>
              <a:rPr b="1" lang="en" sz="1400">
                <a:solidFill>
                  <a:schemeClr val="dk1"/>
                </a:solidFill>
                <a:latin typeface="Arial"/>
                <a:ea typeface="Arial"/>
                <a:cs typeface="Arial"/>
                <a:sym typeface="Arial"/>
              </a:rPr>
              <a:t>Yield</a:t>
            </a:r>
            <a:r>
              <a:rPr lang="en" sz="1400">
                <a:solidFill>
                  <a:schemeClr val="dk1"/>
                </a:solidFill>
                <a:latin typeface="Arial"/>
                <a:ea typeface="Arial"/>
                <a:cs typeface="Arial"/>
                <a:sym typeface="Arial"/>
              </a:rPr>
              <a:t>: Achieved about 98% yield for the tested chips at room temperature (RT)</a:t>
            </a:r>
            <a:endParaRPr/>
          </a:p>
          <a:p>
            <a:pPr indent="-285750" lvl="0" marL="285750" marR="0" rtl="0" algn="l">
              <a:lnSpc>
                <a:spcPct val="200000"/>
              </a:lnSpc>
              <a:spcBef>
                <a:spcPts val="0"/>
              </a:spcBef>
              <a:spcAft>
                <a:spcPts val="0"/>
              </a:spcAft>
              <a:buClr>
                <a:schemeClr val="dk1"/>
              </a:buClr>
              <a:buSzPts val="1400"/>
              <a:buFont typeface="Noto Sans Symbols"/>
              <a:buChar char="⮚"/>
            </a:pPr>
            <a:r>
              <a:rPr b="1" lang="en" sz="1400">
                <a:solidFill>
                  <a:schemeClr val="dk1"/>
                </a:solidFill>
                <a:latin typeface="Arial"/>
                <a:ea typeface="Arial"/>
                <a:cs typeface="Arial"/>
                <a:sym typeface="Arial"/>
              </a:rPr>
              <a:t>Statistical Analysis</a:t>
            </a:r>
            <a:r>
              <a:rPr lang="en" sz="1400">
                <a:solidFill>
                  <a:schemeClr val="dk1"/>
                </a:solidFill>
                <a:latin typeface="Arial"/>
                <a:ea typeface="Arial"/>
                <a:cs typeface="Arial"/>
                <a:sym typeface="Arial"/>
              </a:rPr>
              <a:t>: Statistical analysis of LArASIC data for four test items</a:t>
            </a:r>
            <a:endParaRPr/>
          </a:p>
          <a:p>
            <a:pPr indent="-285750" lvl="0" marL="285750" marR="0" rtl="0" algn="l">
              <a:lnSpc>
                <a:spcPct val="200000"/>
              </a:lnSpc>
              <a:spcBef>
                <a:spcPts val="0"/>
              </a:spcBef>
              <a:spcAft>
                <a:spcPts val="0"/>
              </a:spcAft>
              <a:buClr>
                <a:schemeClr val="dk1"/>
              </a:buClr>
              <a:buSzPts val="1400"/>
              <a:buFont typeface="Noto Sans Symbols"/>
              <a:buChar char="⮚"/>
            </a:pPr>
            <a:r>
              <a:rPr lang="en" sz="1400">
                <a:solidFill>
                  <a:schemeClr val="dk1"/>
                </a:solidFill>
                <a:latin typeface="Arial"/>
                <a:ea typeface="Arial"/>
                <a:cs typeface="Arial"/>
                <a:sym typeface="Arial"/>
              </a:rPr>
              <a:t>Statistics study helps determine the acceptance criteria </a:t>
            </a:r>
            <a:endParaRPr/>
          </a:p>
          <a:p>
            <a:pPr indent="-285750" lvl="0" marL="285750" marR="0" rtl="0" algn="l">
              <a:lnSpc>
                <a:spcPct val="200000"/>
              </a:lnSpc>
              <a:spcBef>
                <a:spcPts val="0"/>
              </a:spcBef>
              <a:spcAft>
                <a:spcPts val="0"/>
              </a:spcAft>
              <a:buClr>
                <a:schemeClr val="dk1"/>
              </a:buClr>
              <a:buSzPts val="1400"/>
              <a:buFont typeface="Noto Sans Symbols"/>
              <a:buChar char="⮚"/>
            </a:pPr>
            <a:r>
              <a:rPr b="1" lang="en" sz="1400">
                <a:solidFill>
                  <a:schemeClr val="dk1"/>
                </a:solidFill>
                <a:latin typeface="Arial"/>
                <a:ea typeface="Arial"/>
                <a:cs typeface="Arial"/>
                <a:sym typeface="Arial"/>
              </a:rPr>
              <a:t>Parameters Studied</a:t>
            </a:r>
            <a:r>
              <a:rPr lang="en" sz="1400">
                <a:solidFill>
                  <a:schemeClr val="dk1"/>
                </a:solidFill>
                <a:latin typeface="Arial"/>
                <a:ea typeface="Arial"/>
                <a:cs typeface="Arial"/>
                <a:sym typeface="Arial"/>
              </a:rPr>
              <a:t>: Baseline, gain, noise and power distribution giving the expected behavior</a:t>
            </a:r>
            <a:endParaRPr/>
          </a:p>
        </p:txBody>
      </p:sp>
      <p:sp>
        <p:nvSpPr>
          <p:cNvPr id="275" name="Google Shape;275;p13"/>
          <p:cNvSpPr txBox="1"/>
          <p:nvPr/>
        </p:nvSpPr>
        <p:spPr>
          <a:xfrm>
            <a:off x="440872" y="4363166"/>
            <a:ext cx="520881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2400">
                <a:solidFill>
                  <a:srgbClr val="0070C0"/>
                </a:solidFill>
                <a:latin typeface="Arial"/>
                <a:ea typeface="Arial"/>
                <a:cs typeface="Arial"/>
                <a:sym typeface="Arial"/>
              </a:rPr>
              <a:t>Future of the LArASIC Testing</a:t>
            </a:r>
            <a:endParaRPr sz="2400">
              <a:solidFill>
                <a:schemeClr val="dk1"/>
              </a:solidFill>
              <a:latin typeface="Arial"/>
              <a:ea typeface="Arial"/>
              <a:cs typeface="Arial"/>
              <a:sym typeface="Arial"/>
            </a:endParaRPr>
          </a:p>
        </p:txBody>
      </p:sp>
      <p:sp>
        <p:nvSpPr>
          <p:cNvPr id="276" name="Google Shape;276;p13"/>
          <p:cNvSpPr txBox="1"/>
          <p:nvPr/>
        </p:nvSpPr>
        <p:spPr>
          <a:xfrm>
            <a:off x="1469571" y="4837159"/>
            <a:ext cx="6204857" cy="307777"/>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400"/>
              <a:buFont typeface="Noto Sans Symbols"/>
              <a:buChar char="⮚"/>
            </a:pPr>
            <a:r>
              <a:rPr lang="en" sz="1400">
                <a:solidFill>
                  <a:schemeClr val="dk1"/>
                </a:solidFill>
                <a:latin typeface="Arial"/>
                <a:ea typeface="Arial"/>
                <a:cs typeface="Arial"/>
                <a:sym typeface="Arial"/>
              </a:rPr>
              <a:t>Automation of the LArASIC testing process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14"/>
          <p:cNvSpPr txBox="1"/>
          <p:nvPr>
            <p:ph type="title"/>
          </p:nvPr>
        </p:nvSpPr>
        <p:spPr>
          <a:xfrm>
            <a:off x="311700" y="593367"/>
            <a:ext cx="8520600" cy="76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2800"/>
              <a:buFont typeface="Arial"/>
              <a:buNone/>
            </a:pPr>
            <a:r>
              <a:rPr lang="en"/>
              <a:t> </a:t>
            </a:r>
            <a:r>
              <a:rPr lang="en">
                <a:solidFill>
                  <a:srgbClr val="0070C0"/>
                </a:solidFill>
              </a:rPr>
              <a:t>Acknowledgments</a:t>
            </a:r>
            <a:endParaRPr>
              <a:solidFill>
                <a:srgbClr val="0070C0"/>
              </a:solidFill>
            </a:endParaRPr>
          </a:p>
        </p:txBody>
      </p:sp>
      <p:sp>
        <p:nvSpPr>
          <p:cNvPr id="282" name="Google Shape;282;p14"/>
          <p:cNvSpPr txBox="1"/>
          <p:nvPr>
            <p:ph idx="1" type="body"/>
          </p:nvPr>
        </p:nvSpPr>
        <p:spPr>
          <a:xfrm>
            <a:off x="311700" y="1536633"/>
            <a:ext cx="8832300" cy="3468074"/>
          </a:xfrm>
          <a:prstGeom prst="rect">
            <a:avLst/>
          </a:prstGeom>
          <a:noFill/>
          <a:ln>
            <a:noFill/>
          </a:ln>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Clr>
                <a:schemeClr val="dk1"/>
              </a:buClr>
              <a:buSzPts val="1800"/>
              <a:buFont typeface="Noto Sans Symbols"/>
              <a:buChar char="⮚"/>
            </a:pPr>
            <a:r>
              <a:rPr b="1" lang="en"/>
              <a:t>ASP organizers</a:t>
            </a:r>
            <a:r>
              <a:rPr lang="en"/>
              <a:t>: For the opportunity to do this short-term visit and research work at BNL.</a:t>
            </a:r>
            <a:endParaRPr/>
          </a:p>
          <a:p>
            <a:pPr indent="-342900" lvl="0" marL="457200" rtl="0" algn="l">
              <a:lnSpc>
                <a:spcPct val="90000"/>
              </a:lnSpc>
              <a:spcBef>
                <a:spcPts val="0"/>
              </a:spcBef>
              <a:spcAft>
                <a:spcPts val="0"/>
              </a:spcAft>
              <a:buClr>
                <a:schemeClr val="dk1"/>
              </a:buClr>
              <a:buSzPts val="1800"/>
              <a:buFont typeface="Noto Sans Symbols"/>
              <a:buChar char="⮚"/>
            </a:pPr>
            <a:r>
              <a:rPr b="1" lang="en"/>
              <a:t>EDG and Cold Electronic groups</a:t>
            </a:r>
            <a:r>
              <a:rPr lang="en"/>
              <a:t>: For allowing me to work with them.</a:t>
            </a:r>
            <a:endParaRPr/>
          </a:p>
          <a:p>
            <a:pPr indent="-342900" lvl="0" marL="457200" rtl="0" algn="l">
              <a:lnSpc>
                <a:spcPct val="90000"/>
              </a:lnSpc>
              <a:spcBef>
                <a:spcPts val="0"/>
              </a:spcBef>
              <a:spcAft>
                <a:spcPts val="0"/>
              </a:spcAft>
              <a:buClr>
                <a:schemeClr val="dk1"/>
              </a:buClr>
              <a:buSzPts val="1800"/>
              <a:buFont typeface="Noto Sans Symbols"/>
              <a:buChar char="⮚"/>
            </a:pPr>
            <a:r>
              <a:rPr b="1" lang="en"/>
              <a:t>My BNL advisors, Mary Bishai, Shanshan Gao, Vladimir Tishchenko, </a:t>
            </a:r>
            <a:r>
              <a:rPr lang="en"/>
              <a:t>f</a:t>
            </a:r>
            <a:r>
              <a:rPr lang="en"/>
              <a:t>or guidance and help </a:t>
            </a:r>
            <a:endParaRPr/>
          </a:p>
          <a:p>
            <a:pPr indent="-342900" lvl="0" marL="457200" rtl="0" algn="l">
              <a:lnSpc>
                <a:spcPct val="90000"/>
              </a:lnSpc>
              <a:spcBef>
                <a:spcPts val="0"/>
              </a:spcBef>
              <a:spcAft>
                <a:spcPts val="0"/>
              </a:spcAft>
              <a:buClr>
                <a:schemeClr val="dk1"/>
              </a:buClr>
              <a:buSzPts val="1800"/>
              <a:buFont typeface="Noto Sans Symbols"/>
              <a:buChar char="⮚"/>
            </a:pPr>
            <a:r>
              <a:rPr b="1" lang="en"/>
              <a:t>Family and colleagues</a:t>
            </a:r>
            <a:r>
              <a:rPr lang="en"/>
              <a:t>: For their great support</a:t>
            </a:r>
            <a:endParaRPr/>
          </a:p>
          <a:p>
            <a:pPr indent="0" lvl="0" marL="114300" rtl="0" algn="l">
              <a:lnSpc>
                <a:spcPct val="90000"/>
              </a:lnSpc>
              <a:spcBef>
                <a:spcPts val="0"/>
              </a:spcBef>
              <a:spcAft>
                <a:spcPts val="0"/>
              </a:spcAft>
              <a:buClr>
                <a:schemeClr val="dk1"/>
              </a:buClr>
              <a:buSzPts val="1800"/>
              <a:buNone/>
            </a:pPr>
            <a:r>
              <a:t/>
            </a:r>
            <a:endParaRPr/>
          </a:p>
          <a:p>
            <a:pPr indent="0" lvl="0" marL="114300" rtl="0" algn="l">
              <a:lnSpc>
                <a:spcPct val="90000"/>
              </a:lnSpc>
              <a:spcBef>
                <a:spcPts val="0"/>
              </a:spcBef>
              <a:spcAft>
                <a:spcPts val="0"/>
              </a:spcAft>
              <a:buClr>
                <a:schemeClr val="dk1"/>
              </a:buClr>
              <a:buSzPts val="1800"/>
              <a:buNone/>
            </a:pPr>
            <a:r>
              <a:rPr lang="en"/>
              <a:t>                       </a:t>
            </a:r>
            <a:endParaRPr/>
          </a:p>
          <a:p>
            <a:pPr indent="0" lvl="0" marL="114300" rtl="0" algn="l">
              <a:lnSpc>
                <a:spcPct val="90000"/>
              </a:lnSpc>
              <a:spcBef>
                <a:spcPts val="0"/>
              </a:spcBef>
              <a:spcAft>
                <a:spcPts val="0"/>
              </a:spcAft>
              <a:buClr>
                <a:schemeClr val="dk1"/>
              </a:buClr>
              <a:buSzPts val="1800"/>
              <a:buNone/>
            </a:pPr>
            <a:r>
              <a:t/>
            </a:r>
            <a:endParaRPr/>
          </a:p>
          <a:p>
            <a:pPr indent="0" lvl="0" marL="114300" rtl="0" algn="l">
              <a:lnSpc>
                <a:spcPct val="90000"/>
              </a:lnSpc>
              <a:spcBef>
                <a:spcPts val="0"/>
              </a:spcBef>
              <a:spcAft>
                <a:spcPts val="0"/>
              </a:spcAft>
              <a:buClr>
                <a:schemeClr val="dk1"/>
              </a:buClr>
              <a:buSzPts val="1800"/>
              <a:buNone/>
            </a:pPr>
            <a:r>
              <a:t/>
            </a:r>
            <a:endParaRPr/>
          </a:p>
        </p:txBody>
      </p:sp>
      <p:sp>
        <p:nvSpPr>
          <p:cNvPr id="283" name="Google Shape;283;p14"/>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700"/>
              <a:buFont typeface="Arial"/>
              <a:buNone/>
            </a:pPr>
            <a:fld id="{00000000-1234-1234-1234-123412341234}" type="slidenum">
              <a:rPr lang="en"/>
              <a:t>‹#›</a:t>
            </a:fld>
            <a:endParaRPr/>
          </a:p>
        </p:txBody>
      </p:sp>
      <p:sp>
        <p:nvSpPr>
          <p:cNvPr id="284" name="Google Shape;284;p14"/>
          <p:cNvSpPr txBox="1"/>
          <p:nvPr/>
        </p:nvSpPr>
        <p:spPr>
          <a:xfrm>
            <a:off x="3722918" y="4826335"/>
            <a:ext cx="447257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2800">
                <a:solidFill>
                  <a:srgbClr val="0070C0"/>
                </a:solidFill>
                <a:latin typeface="Arial"/>
                <a:ea typeface="Arial"/>
                <a:cs typeface="Arial"/>
                <a:sym typeface="Arial"/>
              </a:rPr>
              <a:t>Thank you all for listening!!</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15"/>
          <p:cNvSpPr txBox="1"/>
          <p:nvPr>
            <p:ph idx="12" type="sldNum"/>
          </p:nvPr>
        </p:nvSpPr>
        <p:spPr>
          <a:xfrm>
            <a:off x="8391010" y="6316596"/>
            <a:ext cx="324365" cy="365125"/>
          </a:xfrm>
          <a:prstGeom prst="rect">
            <a:avLst/>
          </a:prstGeom>
          <a:noFill/>
          <a:ln>
            <a:noFill/>
          </a:ln>
        </p:spPr>
        <p:txBody>
          <a:bodyPr anchorCtr="0" anchor="ctr" bIns="0" lIns="0" spcFirstLastPara="1" rIns="45700" wrap="square" tIns="0">
            <a:noAutofit/>
          </a:bodyPr>
          <a:lstStyle/>
          <a:p>
            <a:pPr indent="0" lvl="0" marL="0" rtl="0" algn="r">
              <a:spcBef>
                <a:spcPts val="0"/>
              </a:spcBef>
              <a:spcAft>
                <a:spcPts val="0"/>
              </a:spcAft>
              <a:buNone/>
            </a:pPr>
            <a:fld id="{00000000-1234-1234-1234-123412341234}" type="slidenum">
              <a:rPr lang="en"/>
              <a:t>‹#›</a:t>
            </a:fld>
            <a:endParaRPr sz="750"/>
          </a:p>
        </p:txBody>
      </p:sp>
      <p:sp>
        <p:nvSpPr>
          <p:cNvPr id="290" name="Google Shape;290;p15"/>
          <p:cNvSpPr txBox="1"/>
          <p:nvPr/>
        </p:nvSpPr>
        <p:spPr>
          <a:xfrm>
            <a:off x="1240970" y="2627311"/>
            <a:ext cx="5796643" cy="24929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3600">
                <a:solidFill>
                  <a:srgbClr val="0070C0"/>
                </a:solidFill>
                <a:latin typeface="Arial"/>
                <a:ea typeface="Arial"/>
                <a:cs typeface="Arial"/>
                <a:sym typeface="Arial"/>
              </a:rPr>
              <a:t>                    Backup   </a:t>
            </a:r>
            <a:endParaRPr/>
          </a:p>
          <a:p>
            <a:pPr indent="0" lvl="0" marL="0" marR="0" rtl="0" algn="ctr">
              <a:spcBef>
                <a:spcPts val="0"/>
              </a:spcBef>
              <a:spcAft>
                <a:spcPts val="0"/>
              </a:spcAft>
              <a:buNone/>
            </a:pPr>
            <a:r>
              <a:t/>
            </a:r>
            <a:endParaRPr b="1" i="1" sz="2000">
              <a:solidFill>
                <a:schemeClr val="dk1"/>
              </a:solidFill>
              <a:highlight>
                <a:srgbClr val="00FF00"/>
              </a:highlight>
              <a:latin typeface="Arial"/>
              <a:ea typeface="Arial"/>
              <a:cs typeface="Arial"/>
              <a:sym typeface="Arial"/>
            </a:endParaRPr>
          </a:p>
          <a:p>
            <a:pPr indent="0" lvl="0" marL="0" marR="0" rtl="0" algn="ctr">
              <a:spcBef>
                <a:spcPts val="0"/>
              </a:spcBef>
              <a:spcAft>
                <a:spcPts val="0"/>
              </a:spcAft>
              <a:buNone/>
            </a:pPr>
            <a:r>
              <a:t/>
            </a:r>
            <a:endParaRPr b="1" i="1" sz="2000">
              <a:solidFill>
                <a:schemeClr val="dk1"/>
              </a:solidFill>
              <a:highlight>
                <a:srgbClr val="00FF00"/>
              </a:highlight>
              <a:latin typeface="Arial"/>
              <a:ea typeface="Arial"/>
              <a:cs typeface="Arial"/>
              <a:sym typeface="Arial"/>
            </a:endParaRPr>
          </a:p>
          <a:p>
            <a:pPr indent="0" lvl="0" marL="0" marR="0" rtl="0" algn="ctr">
              <a:spcBef>
                <a:spcPts val="0"/>
              </a:spcBef>
              <a:spcAft>
                <a:spcPts val="0"/>
              </a:spcAft>
              <a:buNone/>
            </a:pPr>
            <a:r>
              <a:t/>
            </a:r>
            <a:endParaRPr b="1" i="1" sz="2000">
              <a:solidFill>
                <a:schemeClr val="dk1"/>
              </a:solidFill>
              <a:highlight>
                <a:srgbClr val="00FF00"/>
              </a:highlight>
              <a:latin typeface="Arial"/>
              <a:ea typeface="Arial"/>
              <a:cs typeface="Arial"/>
              <a:sym typeface="Arial"/>
            </a:endParaRPr>
          </a:p>
          <a:p>
            <a:pPr indent="0" lvl="0" marL="0" marR="0" rtl="0" algn="ctr">
              <a:spcBef>
                <a:spcPts val="0"/>
              </a:spcBef>
              <a:spcAft>
                <a:spcPts val="0"/>
              </a:spcAft>
              <a:buNone/>
            </a:pPr>
            <a:r>
              <a:t/>
            </a:r>
            <a:endParaRPr b="1" i="1" sz="2000">
              <a:solidFill>
                <a:schemeClr val="dk1"/>
              </a:solidFill>
              <a:highlight>
                <a:srgbClr val="00FF00"/>
              </a:highlight>
              <a:latin typeface="Arial"/>
              <a:ea typeface="Arial"/>
              <a:cs typeface="Arial"/>
              <a:sym typeface="Arial"/>
            </a:endParaRPr>
          </a:p>
          <a:p>
            <a:pPr indent="0" lvl="0" marL="0" marR="0" rtl="0" algn="ctr">
              <a:spcBef>
                <a:spcPts val="0"/>
              </a:spcBef>
              <a:spcAft>
                <a:spcPts val="0"/>
              </a:spcAft>
              <a:buNone/>
            </a:pPr>
            <a:r>
              <a:t/>
            </a:r>
            <a:endParaRPr b="1" i="1" sz="2000">
              <a:solidFill>
                <a:schemeClr val="dk1"/>
              </a:solidFill>
              <a:highlight>
                <a:srgbClr val="00FF00"/>
              </a:highlight>
              <a:latin typeface="Arial"/>
              <a:ea typeface="Arial"/>
              <a:cs typeface="Arial"/>
              <a:sym typeface="Arial"/>
            </a:endParaRPr>
          </a:p>
          <a:p>
            <a:pPr indent="0" lvl="0" marL="0" marR="0" rtl="0" algn="ctr">
              <a:spcBef>
                <a:spcPts val="0"/>
              </a:spcBef>
              <a:spcAft>
                <a:spcPts val="0"/>
              </a:spcAft>
              <a:buNone/>
            </a:pPr>
            <a:r>
              <a:t/>
            </a:r>
            <a:endParaRPr b="1" i="1" sz="2000">
              <a:solidFill>
                <a:schemeClr val="dk1"/>
              </a:solidFill>
              <a:highlight>
                <a:srgbClr val="00FF00"/>
              </a:highlight>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16"/>
          <p:cNvSpPr txBox="1"/>
          <p:nvPr>
            <p:ph type="title"/>
          </p:nvPr>
        </p:nvSpPr>
        <p:spPr>
          <a:xfrm>
            <a:off x="428625" y="365126"/>
            <a:ext cx="828675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2800"/>
              <a:buFont typeface="Arial"/>
              <a:buNone/>
            </a:pPr>
            <a:r>
              <a:rPr lang="en" sz="2800">
                <a:solidFill>
                  <a:srgbClr val="000000"/>
                </a:solidFill>
              </a:rPr>
              <a:t>Advantages of CE in Large LAr TPC</a:t>
            </a:r>
            <a:endParaRPr/>
          </a:p>
        </p:txBody>
      </p:sp>
      <p:sp>
        <p:nvSpPr>
          <p:cNvPr id="296" name="Google Shape;296;p16"/>
          <p:cNvSpPr txBox="1"/>
          <p:nvPr>
            <p:ph idx="12" type="sldNum"/>
          </p:nvPr>
        </p:nvSpPr>
        <p:spPr>
          <a:xfrm>
            <a:off x="8391010" y="6316596"/>
            <a:ext cx="324365" cy="365125"/>
          </a:xfrm>
          <a:prstGeom prst="rect">
            <a:avLst/>
          </a:prstGeom>
          <a:noFill/>
          <a:ln>
            <a:noFill/>
          </a:ln>
        </p:spPr>
        <p:txBody>
          <a:bodyPr anchorCtr="0" anchor="ctr" bIns="0" lIns="0" spcFirstLastPara="1" rIns="45700" wrap="square" tIns="0">
            <a:noAutofit/>
          </a:bodyPr>
          <a:lstStyle/>
          <a:p>
            <a:pPr indent="0" lvl="0" marL="0" marR="0" rtl="0" algn="r">
              <a:lnSpc>
                <a:spcPct val="100000"/>
              </a:lnSpc>
              <a:spcBef>
                <a:spcPts val="0"/>
              </a:spcBef>
              <a:spcAft>
                <a:spcPts val="0"/>
              </a:spcAft>
              <a:buClr>
                <a:srgbClr val="000000"/>
              </a:buClr>
              <a:buSzPts val="750"/>
              <a:buFont typeface="Arial"/>
              <a:buNone/>
            </a:pPr>
            <a:fld id="{00000000-1234-1234-1234-123412341234}" type="slidenum">
              <a:rPr b="0" i="0" lang="en" sz="750" u="none" cap="none" strike="noStrike">
                <a:solidFill>
                  <a:srgbClr val="000000"/>
                </a:solidFill>
                <a:latin typeface="Arial"/>
                <a:ea typeface="Arial"/>
                <a:cs typeface="Arial"/>
                <a:sym typeface="Arial"/>
              </a:rPr>
              <a:t>‹#›</a:t>
            </a:fld>
            <a:endParaRPr b="0" i="0" sz="750" u="none" cap="none" strike="noStrike">
              <a:solidFill>
                <a:srgbClr val="000000"/>
              </a:solidFill>
              <a:latin typeface="Arial"/>
              <a:ea typeface="Arial"/>
              <a:cs typeface="Arial"/>
              <a:sym typeface="Arial"/>
            </a:endParaRPr>
          </a:p>
        </p:txBody>
      </p:sp>
      <p:sp>
        <p:nvSpPr>
          <p:cNvPr id="297" name="Google Shape;297;p16"/>
          <p:cNvSpPr/>
          <p:nvPr/>
        </p:nvSpPr>
        <p:spPr>
          <a:xfrm>
            <a:off x="892800" y="1151279"/>
            <a:ext cx="246593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Calibri"/>
              <a:buNone/>
            </a:pPr>
            <a:r>
              <a:rPr b="1" i="0" lang="en" sz="2400" u="none" cap="none" strike="noStrike">
                <a:solidFill>
                  <a:srgbClr val="000000"/>
                </a:solidFill>
                <a:latin typeface="Calibri"/>
                <a:ea typeface="Calibri"/>
                <a:cs typeface="Calibri"/>
                <a:sym typeface="Calibri"/>
              </a:rPr>
              <a:t>Much lower noise</a:t>
            </a:r>
            <a:endParaRPr/>
          </a:p>
        </p:txBody>
      </p:sp>
      <p:sp>
        <p:nvSpPr>
          <p:cNvPr id="298" name="Google Shape;298;p16"/>
          <p:cNvSpPr/>
          <p:nvPr/>
        </p:nvSpPr>
        <p:spPr>
          <a:xfrm>
            <a:off x="4695078" y="1188160"/>
            <a:ext cx="425885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Calibri"/>
              <a:buNone/>
            </a:pPr>
            <a:r>
              <a:rPr b="1" i="0" lang="en" sz="2400" u="none" cap="none" strike="noStrike">
                <a:solidFill>
                  <a:srgbClr val="000000"/>
                </a:solidFill>
                <a:latin typeface="Calibri"/>
                <a:ea typeface="Calibri"/>
                <a:cs typeface="Calibri"/>
                <a:sym typeface="Calibri"/>
              </a:rPr>
              <a:t>Much less cryostat penetrations</a:t>
            </a:r>
            <a:endParaRPr/>
          </a:p>
        </p:txBody>
      </p:sp>
      <p:pic>
        <p:nvPicPr>
          <p:cNvPr id="299" name="Google Shape;299;p16"/>
          <p:cNvPicPr preferRelativeResize="0"/>
          <p:nvPr/>
        </p:nvPicPr>
        <p:blipFill rotWithShape="1">
          <a:blip r:embed="rId3">
            <a:alphaModFix/>
          </a:blip>
          <a:srcRect b="6755" l="0" r="0" t="0"/>
          <a:stretch/>
        </p:blipFill>
        <p:spPr>
          <a:xfrm>
            <a:off x="7049768" y="1623370"/>
            <a:ext cx="1496180" cy="2269972"/>
          </a:xfrm>
          <a:prstGeom prst="rect">
            <a:avLst/>
          </a:prstGeom>
          <a:noFill/>
          <a:ln>
            <a:noFill/>
          </a:ln>
        </p:spPr>
      </p:pic>
      <p:pic>
        <p:nvPicPr>
          <p:cNvPr id="300" name="Google Shape;300;p16"/>
          <p:cNvPicPr preferRelativeResize="0"/>
          <p:nvPr/>
        </p:nvPicPr>
        <p:blipFill rotWithShape="1">
          <a:blip r:embed="rId4">
            <a:alphaModFix/>
          </a:blip>
          <a:srcRect b="16769" l="0" r="0" t="0"/>
          <a:stretch/>
        </p:blipFill>
        <p:spPr>
          <a:xfrm>
            <a:off x="4992368" y="1704625"/>
            <a:ext cx="2057400" cy="2133600"/>
          </a:xfrm>
          <a:prstGeom prst="rect">
            <a:avLst/>
          </a:prstGeom>
          <a:noFill/>
          <a:ln>
            <a:noFill/>
          </a:ln>
        </p:spPr>
      </p:pic>
      <p:sp>
        <p:nvSpPr>
          <p:cNvPr id="301" name="Google Shape;301;p16"/>
          <p:cNvSpPr/>
          <p:nvPr/>
        </p:nvSpPr>
        <p:spPr>
          <a:xfrm>
            <a:off x="6945748" y="2999196"/>
            <a:ext cx="285439" cy="153228"/>
          </a:xfrm>
          <a:prstGeom prst="rightArrow">
            <a:avLst>
              <a:gd fmla="val 50000" name="adj1"/>
              <a:gd fmla="val 50000" name="adj2"/>
            </a:avLst>
          </a:prstGeom>
          <a:solidFill>
            <a:srgbClr val="99D6EA"/>
          </a:solidFill>
          <a:ln cap="flat" cmpd="sng" w="25400">
            <a:solidFill>
              <a:srgbClr val="6F9CA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none" cap="none" strike="noStrike">
              <a:solidFill>
                <a:srgbClr val="FFFFFF"/>
              </a:solidFill>
              <a:latin typeface="Calibri"/>
              <a:ea typeface="Calibri"/>
              <a:cs typeface="Calibri"/>
              <a:sym typeface="Calibri"/>
            </a:endParaRPr>
          </a:p>
        </p:txBody>
      </p:sp>
      <p:sp>
        <p:nvSpPr>
          <p:cNvPr id="302" name="Google Shape;302;p16"/>
          <p:cNvSpPr/>
          <p:nvPr/>
        </p:nvSpPr>
        <p:spPr>
          <a:xfrm>
            <a:off x="5261324" y="3762024"/>
            <a:ext cx="3608388"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3087"/>
              </a:buClr>
              <a:buSzPts val="1600"/>
              <a:buFont typeface="Calibri"/>
              <a:buNone/>
            </a:pPr>
            <a:r>
              <a:rPr b="0" i="0" lang="en" sz="1600" u="none" cap="none" strike="noStrike">
                <a:solidFill>
                  <a:srgbClr val="003087"/>
                </a:solidFill>
                <a:latin typeface="Calibri"/>
                <a:ea typeface="Calibri"/>
                <a:cs typeface="Calibri"/>
                <a:sym typeface="Calibri"/>
              </a:rPr>
              <a:t>Warm Readout      vs.     Cold Readout</a:t>
            </a:r>
            <a:endParaRPr/>
          </a:p>
        </p:txBody>
      </p:sp>
      <p:pic>
        <p:nvPicPr>
          <p:cNvPr id="303" name="Google Shape;303;p16"/>
          <p:cNvPicPr preferRelativeResize="0"/>
          <p:nvPr/>
        </p:nvPicPr>
        <p:blipFill rotWithShape="1">
          <a:blip r:embed="rId5">
            <a:alphaModFix/>
          </a:blip>
          <a:srcRect b="0" l="0" r="0" t="0"/>
          <a:stretch/>
        </p:blipFill>
        <p:spPr>
          <a:xfrm>
            <a:off x="358290" y="1612406"/>
            <a:ext cx="4016047" cy="2755277"/>
          </a:xfrm>
          <a:prstGeom prst="rect">
            <a:avLst/>
          </a:prstGeom>
          <a:noFill/>
          <a:ln>
            <a:noFill/>
          </a:ln>
        </p:spPr>
      </p:pic>
      <p:sp>
        <p:nvSpPr>
          <p:cNvPr id="304" name="Google Shape;304;p16"/>
          <p:cNvSpPr/>
          <p:nvPr/>
        </p:nvSpPr>
        <p:spPr>
          <a:xfrm>
            <a:off x="236337" y="4475960"/>
            <a:ext cx="4335663" cy="1200329"/>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rgbClr val="000000"/>
              </a:buClr>
              <a:buSzPts val="1800"/>
              <a:buFont typeface="Arial"/>
              <a:buChar char="•"/>
            </a:pPr>
            <a:r>
              <a:rPr b="0" i="0" lang="en" sz="1800" u="none" cap="none" strike="noStrike">
                <a:solidFill>
                  <a:srgbClr val="000000"/>
                </a:solidFill>
                <a:latin typeface="Calibri"/>
                <a:ea typeface="Calibri"/>
                <a:cs typeface="Calibri"/>
                <a:sym typeface="Calibri"/>
              </a:rPr>
              <a:t>Integrated front-end electronics close to  detector electrodes </a:t>
            </a:r>
            <a:r>
              <a:rPr b="0" i="0" lang="en" sz="1800" u="none" cap="none" strike="noStrike">
                <a:solidFill>
                  <a:srgbClr val="FF0000"/>
                </a:solidFill>
                <a:latin typeface="Calibri"/>
                <a:ea typeface="Calibri"/>
                <a:cs typeface="Calibri"/>
                <a:sym typeface="Calibri"/>
              </a:rPr>
              <a:t>yields  the best SNR</a:t>
            </a:r>
            <a:endParaRPr/>
          </a:p>
          <a:p>
            <a:pPr indent="-342900" lvl="0" marL="342900" marR="0" rtl="0" algn="just">
              <a:lnSpc>
                <a:spcPct val="100000"/>
              </a:lnSpc>
              <a:spcBef>
                <a:spcPts val="0"/>
              </a:spcBef>
              <a:spcAft>
                <a:spcPts val="0"/>
              </a:spcAft>
              <a:buClr>
                <a:srgbClr val="FF0000"/>
              </a:buClr>
              <a:buSzPts val="1800"/>
              <a:buFont typeface="Arial"/>
              <a:buChar char="•"/>
            </a:pPr>
            <a:r>
              <a:rPr b="0" i="0" lang="en" sz="1800" u="none" cap="none" strike="noStrike">
                <a:solidFill>
                  <a:srgbClr val="FF0000"/>
                </a:solidFill>
                <a:latin typeface="Calibri"/>
                <a:ea typeface="Calibri"/>
                <a:cs typeface="Calibri"/>
                <a:sym typeface="Calibri"/>
              </a:rPr>
              <a:t>CMOS in LAr has less than half the noise </a:t>
            </a:r>
            <a:r>
              <a:rPr b="0" i="0" lang="en" sz="1800" u="none" cap="none" strike="noStrike">
                <a:solidFill>
                  <a:srgbClr val="000000"/>
                </a:solidFill>
                <a:latin typeface="Calibri"/>
                <a:ea typeface="Calibri"/>
                <a:cs typeface="Calibri"/>
                <a:sym typeface="Calibri"/>
              </a:rPr>
              <a:t>as that at room temperature</a:t>
            </a:r>
            <a:endParaRPr/>
          </a:p>
        </p:txBody>
      </p:sp>
      <p:sp>
        <p:nvSpPr>
          <p:cNvPr id="305" name="Google Shape;305;p16"/>
          <p:cNvSpPr/>
          <p:nvPr/>
        </p:nvSpPr>
        <p:spPr>
          <a:xfrm>
            <a:off x="4538507" y="4047826"/>
            <a:ext cx="4572000" cy="1754326"/>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rgbClr val="000000"/>
              </a:buClr>
              <a:buSzPts val="1800"/>
              <a:buFont typeface="Arial"/>
              <a:buChar char="•"/>
            </a:pPr>
            <a:r>
              <a:rPr b="0" i="0" lang="en" sz="1800" u="none" cap="none" strike="noStrike">
                <a:solidFill>
                  <a:srgbClr val="000000"/>
                </a:solidFill>
                <a:latin typeface="Calibri"/>
                <a:ea typeface="Calibri"/>
                <a:cs typeface="Calibri"/>
                <a:sym typeface="Calibri"/>
              </a:rPr>
              <a:t>Signal digitization and multiplexing to high-speed links inside the cryostat results </a:t>
            </a:r>
            <a:r>
              <a:rPr b="0" i="0" lang="en" sz="1800" u="none" cap="none" strike="noStrike">
                <a:solidFill>
                  <a:srgbClr val="FF0000"/>
                </a:solidFill>
                <a:latin typeface="Calibri"/>
                <a:ea typeface="Calibri"/>
                <a:cs typeface="Calibri"/>
                <a:sym typeface="Calibri"/>
              </a:rPr>
              <a:t>in large reduction in cables and feed-through penetrations</a:t>
            </a:r>
            <a:r>
              <a:rPr b="0" i="0" lang="en" sz="1800" u="none" cap="none" strike="noStrike">
                <a:solidFill>
                  <a:srgbClr val="000000"/>
                </a:solidFill>
                <a:latin typeface="Calibri"/>
                <a:ea typeface="Calibri"/>
                <a:cs typeface="Calibri"/>
                <a:sym typeface="Calibri"/>
              </a:rPr>
              <a:t>, and the freedom to choose the optimum configurations for both the TPC and the cryostat</a:t>
            </a:r>
            <a:endParaRPr b="1" i="0" sz="1800" u="none" cap="none" strike="noStrike">
              <a:solidFill>
                <a:srgbClr val="00000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17"/>
          <p:cNvSpPr txBox="1"/>
          <p:nvPr>
            <p:ph type="title"/>
          </p:nvPr>
        </p:nvSpPr>
        <p:spPr>
          <a:xfrm>
            <a:off x="272116" y="53953"/>
            <a:ext cx="8357534" cy="508317"/>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0070C0"/>
              </a:buClr>
              <a:buSzPts val="2800"/>
              <a:buFont typeface="Arial"/>
              <a:buNone/>
            </a:pPr>
            <a:r>
              <a:rPr lang="en">
                <a:solidFill>
                  <a:srgbClr val="0070C0"/>
                </a:solidFill>
              </a:rPr>
              <a:t>Power consumption distributions</a:t>
            </a:r>
            <a:endParaRPr/>
          </a:p>
        </p:txBody>
      </p:sp>
      <p:sp>
        <p:nvSpPr>
          <p:cNvPr id="311" name="Google Shape;311;p17"/>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700"/>
              <a:buFont typeface="Arial"/>
              <a:buNone/>
            </a:pPr>
            <a:fld id="{00000000-1234-1234-1234-123412341234}" type="slidenum">
              <a:rPr lang="en"/>
              <a:t>‹#›</a:t>
            </a:fld>
            <a:endParaRPr/>
          </a:p>
        </p:txBody>
      </p:sp>
      <p:sp>
        <p:nvSpPr>
          <p:cNvPr id="312" name="Google Shape;312;p17"/>
          <p:cNvSpPr txBox="1"/>
          <p:nvPr/>
        </p:nvSpPr>
        <p:spPr>
          <a:xfrm>
            <a:off x="7498085" y="603846"/>
            <a:ext cx="152307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800">
                <a:solidFill>
                  <a:schemeClr val="dk1"/>
                </a:solidFill>
                <a:latin typeface="Arial"/>
                <a:ea typeface="Arial"/>
                <a:cs typeface="Arial"/>
                <a:sym typeface="Arial"/>
              </a:rPr>
              <a:t>Env</a:t>
            </a:r>
            <a:r>
              <a:rPr lang="en" sz="1800">
                <a:solidFill>
                  <a:schemeClr val="dk1"/>
                </a:solidFill>
                <a:latin typeface="Arial"/>
                <a:ea typeface="Arial"/>
                <a:cs typeface="Arial"/>
                <a:sym typeface="Arial"/>
              </a:rPr>
              <a:t>: RT</a:t>
            </a:r>
            <a:endParaRPr/>
          </a:p>
        </p:txBody>
      </p:sp>
      <p:pic>
        <p:nvPicPr>
          <p:cNvPr id="313" name="Google Shape;313;p17"/>
          <p:cNvPicPr preferRelativeResize="0"/>
          <p:nvPr/>
        </p:nvPicPr>
        <p:blipFill rotWithShape="1">
          <a:blip r:embed="rId3">
            <a:alphaModFix/>
          </a:blip>
          <a:srcRect b="0" l="0" r="0" t="0"/>
          <a:stretch/>
        </p:blipFill>
        <p:spPr>
          <a:xfrm>
            <a:off x="144287" y="1079315"/>
            <a:ext cx="3176456" cy="2382342"/>
          </a:xfrm>
          <a:prstGeom prst="rect">
            <a:avLst/>
          </a:prstGeom>
          <a:noFill/>
          <a:ln>
            <a:noFill/>
          </a:ln>
        </p:spPr>
      </p:pic>
      <p:pic>
        <p:nvPicPr>
          <p:cNvPr id="314" name="Google Shape;314;p17"/>
          <p:cNvPicPr preferRelativeResize="0"/>
          <p:nvPr/>
        </p:nvPicPr>
        <p:blipFill rotWithShape="1">
          <a:blip r:embed="rId4">
            <a:alphaModFix/>
          </a:blip>
          <a:srcRect b="0" l="0" r="0" t="0"/>
          <a:stretch/>
        </p:blipFill>
        <p:spPr>
          <a:xfrm>
            <a:off x="3187968" y="1046658"/>
            <a:ext cx="3263541" cy="2447656"/>
          </a:xfrm>
          <a:prstGeom prst="rect">
            <a:avLst/>
          </a:prstGeom>
          <a:noFill/>
          <a:ln>
            <a:noFill/>
          </a:ln>
        </p:spPr>
      </p:pic>
      <p:pic>
        <p:nvPicPr>
          <p:cNvPr id="315" name="Google Shape;315;p17"/>
          <p:cNvPicPr preferRelativeResize="0"/>
          <p:nvPr/>
        </p:nvPicPr>
        <p:blipFill rotWithShape="1">
          <a:blip r:embed="rId5">
            <a:alphaModFix/>
          </a:blip>
          <a:srcRect b="0" l="0" r="0" t="0"/>
          <a:stretch/>
        </p:blipFill>
        <p:spPr>
          <a:xfrm>
            <a:off x="6318734" y="1148711"/>
            <a:ext cx="2991399" cy="2243549"/>
          </a:xfrm>
          <a:prstGeom prst="rect">
            <a:avLst/>
          </a:prstGeom>
          <a:noFill/>
          <a:ln>
            <a:noFill/>
          </a:ln>
        </p:spPr>
      </p:pic>
      <p:pic>
        <p:nvPicPr>
          <p:cNvPr id="316" name="Google Shape;316;p17"/>
          <p:cNvPicPr preferRelativeResize="0"/>
          <p:nvPr/>
        </p:nvPicPr>
        <p:blipFill rotWithShape="1">
          <a:blip r:embed="rId6">
            <a:alphaModFix/>
          </a:blip>
          <a:srcRect b="0" l="0" r="0" t="0"/>
          <a:stretch/>
        </p:blipFill>
        <p:spPr>
          <a:xfrm>
            <a:off x="150214" y="3946045"/>
            <a:ext cx="2991399" cy="2243549"/>
          </a:xfrm>
          <a:prstGeom prst="rect">
            <a:avLst/>
          </a:prstGeom>
          <a:noFill/>
          <a:ln>
            <a:noFill/>
          </a:ln>
        </p:spPr>
      </p:pic>
      <p:pic>
        <p:nvPicPr>
          <p:cNvPr id="317" name="Google Shape;317;p17"/>
          <p:cNvPicPr preferRelativeResize="0"/>
          <p:nvPr/>
        </p:nvPicPr>
        <p:blipFill rotWithShape="1">
          <a:blip r:embed="rId7">
            <a:alphaModFix/>
          </a:blip>
          <a:srcRect b="0" l="0" r="0" t="0"/>
          <a:stretch/>
        </p:blipFill>
        <p:spPr>
          <a:xfrm>
            <a:off x="3047725" y="3978702"/>
            <a:ext cx="3048550" cy="2286413"/>
          </a:xfrm>
          <a:prstGeom prst="rect">
            <a:avLst/>
          </a:prstGeom>
          <a:noFill/>
          <a:ln>
            <a:noFill/>
          </a:ln>
        </p:spPr>
      </p:pic>
      <p:pic>
        <p:nvPicPr>
          <p:cNvPr id="318" name="Google Shape;318;p17"/>
          <p:cNvPicPr preferRelativeResize="0"/>
          <p:nvPr/>
        </p:nvPicPr>
        <p:blipFill rotWithShape="1">
          <a:blip r:embed="rId6">
            <a:alphaModFix/>
          </a:blip>
          <a:srcRect b="0" l="0" r="0" t="0"/>
          <a:stretch/>
        </p:blipFill>
        <p:spPr>
          <a:xfrm>
            <a:off x="5880459" y="3898080"/>
            <a:ext cx="3263541" cy="2447656"/>
          </a:xfrm>
          <a:prstGeom prst="rect">
            <a:avLst/>
          </a:prstGeom>
          <a:noFill/>
          <a:ln>
            <a:noFill/>
          </a:ln>
        </p:spPr>
      </p:pic>
      <p:sp>
        <p:nvSpPr>
          <p:cNvPr id="319" name="Google Shape;319;p17"/>
          <p:cNvSpPr txBox="1"/>
          <p:nvPr/>
        </p:nvSpPr>
        <p:spPr>
          <a:xfrm>
            <a:off x="400050" y="668406"/>
            <a:ext cx="131445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800">
                <a:solidFill>
                  <a:schemeClr val="dk1"/>
                </a:solidFill>
                <a:latin typeface="Arial"/>
                <a:ea typeface="Arial"/>
                <a:cs typeface="Arial"/>
                <a:sym typeface="Arial"/>
              </a:rPr>
              <a:t>@ 200mV</a:t>
            </a:r>
            <a:endParaRPr/>
          </a:p>
        </p:txBody>
      </p:sp>
      <p:sp>
        <p:nvSpPr>
          <p:cNvPr id="320" name="Google Shape;320;p17"/>
          <p:cNvSpPr txBox="1"/>
          <p:nvPr/>
        </p:nvSpPr>
        <p:spPr>
          <a:xfrm>
            <a:off x="563336" y="3665764"/>
            <a:ext cx="130628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800">
                <a:solidFill>
                  <a:schemeClr val="dk1"/>
                </a:solidFill>
                <a:latin typeface="Arial"/>
                <a:ea typeface="Arial"/>
                <a:cs typeface="Arial"/>
                <a:sym typeface="Arial"/>
              </a:rPr>
              <a:t>@900mV</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18"/>
          <p:cNvSpPr txBox="1"/>
          <p:nvPr>
            <p:ph idx="12" type="sldNum"/>
          </p:nvPr>
        </p:nvSpPr>
        <p:spPr>
          <a:xfrm>
            <a:off x="8391010" y="6316596"/>
            <a:ext cx="324365" cy="365125"/>
          </a:xfrm>
          <a:prstGeom prst="rect">
            <a:avLst/>
          </a:prstGeom>
          <a:noFill/>
          <a:ln>
            <a:noFill/>
          </a:ln>
        </p:spPr>
        <p:txBody>
          <a:bodyPr anchorCtr="0" anchor="ctr" bIns="0" lIns="0" spcFirstLastPara="1" rIns="45700" wrap="square" tIns="0">
            <a:noAutofit/>
          </a:bodyPr>
          <a:lstStyle/>
          <a:p>
            <a:pPr indent="0" lvl="0" marL="0" rtl="0" algn="r">
              <a:spcBef>
                <a:spcPts val="0"/>
              </a:spcBef>
              <a:spcAft>
                <a:spcPts val="0"/>
              </a:spcAft>
              <a:buNone/>
            </a:pPr>
            <a:fld id="{00000000-1234-1234-1234-123412341234}" type="slidenum">
              <a:rPr lang="en"/>
              <a:t>‹#›</a:t>
            </a:fld>
            <a:endParaRPr sz="750"/>
          </a:p>
        </p:txBody>
      </p:sp>
      <p:sp>
        <p:nvSpPr>
          <p:cNvPr id="326" name="Google Shape;326;p18"/>
          <p:cNvSpPr txBox="1"/>
          <p:nvPr>
            <p:ph type="title"/>
          </p:nvPr>
        </p:nvSpPr>
        <p:spPr>
          <a:xfrm>
            <a:off x="428624" y="32657"/>
            <a:ext cx="6486526" cy="80078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70C0"/>
              </a:buClr>
              <a:buSzPct val="100000"/>
              <a:buFont typeface="Arial"/>
              <a:buNone/>
            </a:pPr>
            <a:r>
              <a:rPr lang="en">
                <a:solidFill>
                  <a:srgbClr val="0070C0"/>
                </a:solidFill>
              </a:rPr>
              <a:t>Noise measurements -ENC -RT</a:t>
            </a:r>
            <a:endParaRPr/>
          </a:p>
        </p:txBody>
      </p:sp>
      <p:sp>
        <p:nvSpPr>
          <p:cNvPr id="327" name="Google Shape;327;p18"/>
          <p:cNvSpPr txBox="1"/>
          <p:nvPr/>
        </p:nvSpPr>
        <p:spPr>
          <a:xfrm>
            <a:off x="6678149" y="3650694"/>
            <a:ext cx="1755300" cy="2308800"/>
          </a:xfrm>
          <a:prstGeom prst="rect">
            <a:avLst/>
          </a:prstGeom>
          <a:noFill/>
          <a:ln>
            <a:noFill/>
          </a:ln>
        </p:spPr>
        <p:txBody>
          <a:bodyPr anchorCtr="0" anchor="t" bIns="45700" lIns="91425" spcFirstLastPara="1" rIns="91425" wrap="square" tIns="45700">
            <a:spAutoFit/>
          </a:bodyPr>
          <a:lstStyle/>
          <a:p>
            <a:pPr indent="-171450" lvl="0" marL="171450" marR="0" rtl="0" algn="l">
              <a:spcBef>
                <a:spcPts val="0"/>
              </a:spcBef>
              <a:spcAft>
                <a:spcPts val="0"/>
              </a:spcAft>
              <a:buClr>
                <a:schemeClr val="dk1"/>
              </a:buClr>
              <a:buSzPts val="1200"/>
              <a:buFont typeface="Noto Sans Symbols"/>
              <a:buChar char="⮚"/>
            </a:pPr>
            <a:r>
              <a:rPr lang="en" sz="1200">
                <a:solidFill>
                  <a:schemeClr val="dk1"/>
                </a:solidFill>
                <a:latin typeface="Arial"/>
                <a:ea typeface="Arial"/>
                <a:cs typeface="Arial"/>
                <a:sym typeface="Arial"/>
              </a:rPr>
              <a:t>Noise Averages are increasing as the peaking time increases, and this is due to the fact at RT, the setup is not shielded hence the chips under test are affected by the surrounding noise</a:t>
            </a:r>
            <a:endParaRPr/>
          </a:p>
          <a:p>
            <a:pPr indent="0" lvl="0" marL="0" marR="0" rtl="0" algn="just">
              <a:spcBef>
                <a:spcPts val="0"/>
              </a:spcBef>
              <a:spcAft>
                <a:spcPts val="0"/>
              </a:spcAft>
              <a:buNone/>
            </a:pPr>
            <a:r>
              <a:t/>
            </a:r>
            <a:endParaRPr sz="1200">
              <a:solidFill>
                <a:schemeClr val="dk1"/>
              </a:solidFill>
              <a:latin typeface="Arial"/>
              <a:ea typeface="Arial"/>
              <a:cs typeface="Arial"/>
              <a:sym typeface="Arial"/>
            </a:endParaRPr>
          </a:p>
          <a:p>
            <a:pPr indent="0" lvl="0" marL="0" marR="0" rtl="0" algn="just">
              <a:spcBef>
                <a:spcPts val="0"/>
              </a:spcBef>
              <a:spcAft>
                <a:spcPts val="0"/>
              </a:spcAft>
              <a:buNone/>
            </a:pPr>
            <a:r>
              <a:t/>
            </a:r>
            <a:endParaRPr sz="1200">
              <a:solidFill>
                <a:schemeClr val="dk1"/>
              </a:solidFill>
              <a:latin typeface="Arial"/>
              <a:ea typeface="Arial"/>
              <a:cs typeface="Arial"/>
              <a:sym typeface="Arial"/>
            </a:endParaRPr>
          </a:p>
        </p:txBody>
      </p:sp>
      <p:sp>
        <p:nvSpPr>
          <p:cNvPr id="328" name="Google Shape;328;p18"/>
          <p:cNvSpPr/>
          <p:nvPr/>
        </p:nvSpPr>
        <p:spPr>
          <a:xfrm flipH="1" rot="10800000">
            <a:off x="6915150" y="816390"/>
            <a:ext cx="4260382" cy="4571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29" name="Google Shape;329;p18"/>
          <p:cNvSpPr/>
          <p:nvPr/>
        </p:nvSpPr>
        <p:spPr>
          <a:xfrm>
            <a:off x="5682342" y="790606"/>
            <a:ext cx="4725651" cy="47634"/>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30" name="Google Shape;330;p18"/>
          <p:cNvSpPr/>
          <p:nvPr/>
        </p:nvSpPr>
        <p:spPr>
          <a:xfrm>
            <a:off x="0" y="-1"/>
            <a:ext cx="6041310" cy="4571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331" name="Google Shape;331;p18"/>
          <p:cNvPicPr preferRelativeResize="0"/>
          <p:nvPr/>
        </p:nvPicPr>
        <p:blipFill rotWithShape="1">
          <a:blip r:embed="rId4">
            <a:alphaModFix/>
          </a:blip>
          <a:srcRect b="0" l="0" r="0" t="0"/>
          <a:stretch/>
        </p:blipFill>
        <p:spPr>
          <a:xfrm>
            <a:off x="3356457" y="1025823"/>
            <a:ext cx="3176457" cy="2382343"/>
          </a:xfrm>
          <a:prstGeom prst="rect">
            <a:avLst/>
          </a:prstGeom>
          <a:noFill/>
          <a:ln>
            <a:noFill/>
          </a:ln>
        </p:spPr>
      </p:pic>
      <p:pic>
        <p:nvPicPr>
          <p:cNvPr id="332" name="Google Shape;332;p18"/>
          <p:cNvPicPr preferRelativeResize="0"/>
          <p:nvPr/>
        </p:nvPicPr>
        <p:blipFill rotWithShape="1">
          <a:blip r:embed="rId5">
            <a:alphaModFix/>
          </a:blip>
          <a:srcRect b="0" l="0" r="0" t="0"/>
          <a:stretch/>
        </p:blipFill>
        <p:spPr>
          <a:xfrm>
            <a:off x="223853" y="1042267"/>
            <a:ext cx="3132604" cy="2349453"/>
          </a:xfrm>
          <a:prstGeom prst="rect">
            <a:avLst/>
          </a:prstGeom>
          <a:noFill/>
          <a:ln>
            <a:noFill/>
          </a:ln>
        </p:spPr>
      </p:pic>
      <p:pic>
        <p:nvPicPr>
          <p:cNvPr id="333" name="Google Shape;333;p18"/>
          <p:cNvPicPr preferRelativeResize="0"/>
          <p:nvPr/>
        </p:nvPicPr>
        <p:blipFill rotWithShape="1">
          <a:blip r:embed="rId6">
            <a:alphaModFix/>
          </a:blip>
          <a:srcRect b="0" l="0" r="0" t="0"/>
          <a:stretch/>
        </p:blipFill>
        <p:spPr>
          <a:xfrm>
            <a:off x="249781" y="3560586"/>
            <a:ext cx="3132605" cy="2349454"/>
          </a:xfrm>
          <a:prstGeom prst="rect">
            <a:avLst/>
          </a:prstGeom>
          <a:noFill/>
          <a:ln>
            <a:noFill/>
          </a:ln>
        </p:spPr>
      </p:pic>
      <p:pic>
        <p:nvPicPr>
          <p:cNvPr id="334" name="Google Shape;334;p18"/>
          <p:cNvPicPr preferRelativeResize="0"/>
          <p:nvPr/>
        </p:nvPicPr>
        <p:blipFill rotWithShape="1">
          <a:blip r:embed="rId7">
            <a:alphaModFix/>
          </a:blip>
          <a:srcRect b="0" l="0" r="0" t="0"/>
          <a:stretch/>
        </p:blipFill>
        <p:spPr>
          <a:xfrm>
            <a:off x="3251757" y="3427023"/>
            <a:ext cx="3426392" cy="2569794"/>
          </a:xfrm>
          <a:prstGeom prst="rect">
            <a:avLst/>
          </a:prstGeom>
          <a:noFill/>
          <a:ln>
            <a:noFill/>
          </a:ln>
        </p:spPr>
      </p:pic>
      <p:sp>
        <p:nvSpPr>
          <p:cNvPr id="335" name="Google Shape;335;p18"/>
          <p:cNvSpPr/>
          <p:nvPr/>
        </p:nvSpPr>
        <p:spPr>
          <a:xfrm flipH="1" rot="10800000">
            <a:off x="5987200" y="-1292379"/>
            <a:ext cx="4122213" cy="4571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36" name="Google Shape;336;p18"/>
          <p:cNvSpPr/>
          <p:nvPr/>
        </p:nvSpPr>
        <p:spPr>
          <a:xfrm flipH="1" rot="10800000">
            <a:off x="6041308" y="-1442115"/>
            <a:ext cx="4504283" cy="4571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descr="Project Path: C:\Users\Evans\Documents\OriginLab\User Files\noise_meaaans.opju&#10;PE Folder: /noise_meaaans/Folder1/&#10;Short Name: Graph1" id="337" name="Google Shape;337;p18"/>
          <p:cNvGraphicFramePr/>
          <p:nvPr/>
        </p:nvGraphicFramePr>
        <p:xfrm>
          <a:off x="6084516" y="986363"/>
          <a:ext cx="3345674" cy="2569794"/>
        </p:xfrm>
        <a:graphic>
          <a:graphicData uri="http://schemas.openxmlformats.org/presentationml/2006/ole">
            <mc:AlternateContent>
              <mc:Choice Requires="v">
                <p:oleObj r:id="rId8" imgH="2569794" imgW="3345674" progId="Origin95.Graph" spid="_x0000_s1">
                  <p:embed/>
                </p:oleObj>
              </mc:Choice>
              <mc:Fallback>
                <p:oleObj r:id="rId9" imgH="2569794" imgW="3345674" progId="Origin95.Graph">
                  <p:embed/>
                  <p:pic>
                    <p:nvPicPr>
                      <p:cNvPr id="337" name="Google Shape;337;p18"/>
                      <p:cNvPicPr preferRelativeResize="0"/>
                      <p:nvPr/>
                    </p:nvPicPr>
                    <p:blipFill rotWithShape="1">
                      <a:blip r:embed="rId10">
                        <a:alphaModFix/>
                      </a:blip>
                      <a:srcRect b="0" l="0" r="0" t="0"/>
                      <a:stretch/>
                    </p:blipFill>
                    <p:spPr>
                      <a:xfrm>
                        <a:off x="6084516" y="986363"/>
                        <a:ext cx="3345674" cy="2569794"/>
                      </a:xfrm>
                      <a:prstGeom prst="rect">
                        <a:avLst/>
                      </a:prstGeom>
                      <a:noFill/>
                      <a:ln>
                        <a:noFill/>
                      </a:ln>
                    </p:spPr>
                  </p:pic>
                </p:oleObj>
              </mc:Fallback>
            </mc:AlternateContent>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
          <p:cNvSpPr txBox="1"/>
          <p:nvPr>
            <p:ph type="title"/>
          </p:nvPr>
        </p:nvSpPr>
        <p:spPr>
          <a:xfrm>
            <a:off x="311700" y="93747"/>
            <a:ext cx="8520600" cy="76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2800"/>
              <a:buFont typeface="Arial"/>
              <a:buNone/>
            </a:pPr>
            <a:r>
              <a:rPr lang="en"/>
              <a:t>ASP Alumni at BNL 2019-2023</a:t>
            </a:r>
            <a:endParaRPr/>
          </a:p>
        </p:txBody>
      </p:sp>
      <p:sp>
        <p:nvSpPr>
          <p:cNvPr id="102" name="Google Shape;102;p2"/>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700"/>
              <a:buFont typeface="Arial"/>
              <a:buNone/>
            </a:pPr>
            <a:fld id="{00000000-1234-1234-1234-123412341234}" type="slidenum">
              <a:rPr lang="en"/>
              <a:t>‹#›</a:t>
            </a:fld>
            <a:endParaRPr/>
          </a:p>
        </p:txBody>
      </p:sp>
      <p:pic>
        <p:nvPicPr>
          <p:cNvPr id="103" name="Google Shape;103;p2"/>
          <p:cNvPicPr preferRelativeResize="0"/>
          <p:nvPr/>
        </p:nvPicPr>
        <p:blipFill rotWithShape="1">
          <a:blip r:embed="rId3">
            <a:alphaModFix/>
          </a:blip>
          <a:srcRect b="0" l="0" r="0" t="0"/>
          <a:stretch/>
        </p:blipFill>
        <p:spPr>
          <a:xfrm>
            <a:off x="4990008" y="1232573"/>
            <a:ext cx="4153992" cy="3115494"/>
          </a:xfrm>
          <a:prstGeom prst="rect">
            <a:avLst/>
          </a:prstGeom>
          <a:noFill/>
          <a:ln>
            <a:noFill/>
          </a:ln>
        </p:spPr>
      </p:pic>
      <p:sp>
        <p:nvSpPr>
          <p:cNvPr id="104" name="Google Shape;104;p2"/>
          <p:cNvSpPr txBox="1"/>
          <p:nvPr/>
        </p:nvSpPr>
        <p:spPr>
          <a:xfrm>
            <a:off x="5432774" y="4348067"/>
            <a:ext cx="3475556"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 sz="1200" u="none" cap="none" strike="noStrike">
                <a:solidFill>
                  <a:schemeClr val="dk1"/>
                </a:solidFill>
                <a:latin typeface="Arial"/>
                <a:ea typeface="Arial"/>
                <a:cs typeface="Arial"/>
                <a:sym typeface="Arial"/>
              </a:rPr>
              <a:t>July 2022 – February 2023. From left: </a:t>
            </a:r>
            <a:endParaRPr/>
          </a:p>
          <a:p>
            <a:pPr indent="0" lvl="0" marL="0" marR="0" rtl="0" algn="l">
              <a:spcBef>
                <a:spcPts val="0"/>
              </a:spcBef>
              <a:spcAft>
                <a:spcPts val="0"/>
              </a:spcAft>
              <a:buNone/>
            </a:pPr>
            <a:r>
              <a:rPr lang="en" sz="1200">
                <a:solidFill>
                  <a:schemeClr val="dk1"/>
                </a:solidFill>
                <a:latin typeface="Arial"/>
                <a:ea typeface="Arial"/>
                <a:cs typeface="Arial"/>
                <a:sym typeface="Arial"/>
              </a:rPr>
              <a:t>Asmaa Aboulhorma (Morocco), </a:t>
            </a:r>
            <a:endParaRPr/>
          </a:p>
          <a:p>
            <a:pPr indent="0" lvl="0" marL="0" marR="0" rtl="0" algn="l">
              <a:spcBef>
                <a:spcPts val="0"/>
              </a:spcBef>
              <a:spcAft>
                <a:spcPts val="0"/>
              </a:spcAft>
              <a:buNone/>
            </a:pPr>
            <a:r>
              <a:rPr lang="en" sz="1200">
                <a:solidFill>
                  <a:schemeClr val="dk1"/>
                </a:solidFill>
                <a:latin typeface="Arial"/>
                <a:ea typeface="Arial"/>
                <a:cs typeface="Arial"/>
                <a:sym typeface="Arial"/>
              </a:rPr>
              <a:t>Zainab Soumaimi (Morocco),</a:t>
            </a:r>
            <a:endParaRPr/>
          </a:p>
          <a:p>
            <a:pPr indent="0" lvl="0" marL="0" marR="0" rtl="0" algn="l">
              <a:spcBef>
                <a:spcPts val="0"/>
              </a:spcBef>
              <a:spcAft>
                <a:spcPts val="0"/>
              </a:spcAft>
              <a:buNone/>
            </a:pPr>
            <a:r>
              <a:rPr lang="en" sz="1200">
                <a:solidFill>
                  <a:schemeClr val="dk1"/>
                </a:solidFill>
                <a:latin typeface="Arial"/>
                <a:ea typeface="Arial"/>
                <a:cs typeface="Arial"/>
                <a:sym typeface="Arial"/>
              </a:rPr>
              <a:t>Kétévi A. Assamagan, </a:t>
            </a:r>
            <a:endParaRPr/>
          </a:p>
          <a:p>
            <a:pPr indent="0" lvl="0" marL="0" marR="0" rtl="0" algn="l">
              <a:spcBef>
                <a:spcPts val="0"/>
              </a:spcBef>
              <a:spcAft>
                <a:spcPts val="0"/>
              </a:spcAft>
              <a:buNone/>
            </a:pPr>
            <a:r>
              <a:rPr lang="en" sz="1200">
                <a:solidFill>
                  <a:schemeClr val="dk1"/>
                </a:solidFill>
                <a:latin typeface="Arial"/>
                <a:ea typeface="Arial"/>
                <a:cs typeface="Arial"/>
                <a:sym typeface="Arial"/>
              </a:rPr>
              <a:t>Antalia Rabarisoa (Madagascar), </a:t>
            </a:r>
            <a:endParaRPr/>
          </a:p>
          <a:p>
            <a:pPr indent="0" lvl="0" marL="0" marR="0" rtl="0" algn="l">
              <a:spcBef>
                <a:spcPts val="0"/>
              </a:spcBef>
              <a:spcAft>
                <a:spcPts val="0"/>
              </a:spcAft>
              <a:buNone/>
            </a:pPr>
            <a:r>
              <a:rPr lang="en" sz="1200">
                <a:solidFill>
                  <a:schemeClr val="dk1"/>
                </a:solidFill>
                <a:latin typeface="Arial"/>
                <a:ea typeface="Arial"/>
                <a:cs typeface="Arial"/>
                <a:sym typeface="Arial"/>
              </a:rPr>
              <a:t>Xola Mapekula (South Africa), </a:t>
            </a:r>
            <a:endParaRPr/>
          </a:p>
          <a:p>
            <a:pPr indent="0" lvl="0" marL="0" marR="0" rtl="0" algn="l">
              <a:spcBef>
                <a:spcPts val="0"/>
              </a:spcBef>
              <a:spcAft>
                <a:spcPts val="0"/>
              </a:spcAft>
              <a:buNone/>
            </a:pPr>
            <a:r>
              <a:rPr lang="en" sz="1200">
                <a:solidFill>
                  <a:schemeClr val="dk1"/>
                </a:solidFill>
                <a:latin typeface="Arial"/>
                <a:ea typeface="Arial"/>
                <a:cs typeface="Arial"/>
                <a:sym typeface="Arial"/>
              </a:rPr>
              <a:t>Kayode Dada (Nigeria), </a:t>
            </a:r>
            <a:endParaRPr/>
          </a:p>
          <a:p>
            <a:pPr indent="0" lvl="0" marL="0" marR="0" rtl="0" algn="l">
              <a:spcBef>
                <a:spcPts val="0"/>
              </a:spcBef>
              <a:spcAft>
                <a:spcPts val="0"/>
              </a:spcAft>
              <a:buNone/>
            </a:pPr>
            <a:r>
              <a:rPr lang="en" sz="1200">
                <a:solidFill>
                  <a:schemeClr val="dk1"/>
                </a:solidFill>
                <a:latin typeface="Arial"/>
                <a:ea typeface="Arial"/>
                <a:cs typeface="Arial"/>
                <a:sym typeface="Arial"/>
              </a:rPr>
              <a:t>Rado  Fanantenana (Madagascar)</a:t>
            </a:r>
            <a:endParaRPr/>
          </a:p>
        </p:txBody>
      </p:sp>
      <p:pic>
        <p:nvPicPr>
          <p:cNvPr id="105" name="Google Shape;105;p2"/>
          <p:cNvPicPr preferRelativeResize="0"/>
          <p:nvPr/>
        </p:nvPicPr>
        <p:blipFill rotWithShape="1">
          <a:blip r:embed="rId4">
            <a:alphaModFix/>
          </a:blip>
          <a:srcRect b="0" l="0" r="0" t="0"/>
          <a:stretch/>
        </p:blipFill>
        <p:spPr>
          <a:xfrm>
            <a:off x="311700" y="1178899"/>
            <a:ext cx="4450788" cy="3169168"/>
          </a:xfrm>
          <a:prstGeom prst="rect">
            <a:avLst/>
          </a:prstGeom>
          <a:noFill/>
          <a:ln>
            <a:noFill/>
          </a:ln>
        </p:spPr>
      </p:pic>
      <p:sp>
        <p:nvSpPr>
          <p:cNvPr id="106" name="Google Shape;106;p2"/>
          <p:cNvSpPr/>
          <p:nvPr/>
        </p:nvSpPr>
        <p:spPr>
          <a:xfrm>
            <a:off x="276262" y="4309783"/>
            <a:ext cx="4713746" cy="1812099"/>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 sz="1400">
                <a:solidFill>
                  <a:srgbClr val="000000"/>
                </a:solidFill>
                <a:latin typeface="Calibri"/>
                <a:ea typeface="Calibri"/>
                <a:cs typeface="Calibri"/>
                <a:sym typeface="Calibri"/>
              </a:rPr>
              <a:t>June-December 2019. From left: </a:t>
            </a:r>
            <a:endParaRPr/>
          </a:p>
          <a:p>
            <a:pPr indent="0" lvl="0" marL="0" marR="0" rtl="0" algn="just">
              <a:lnSpc>
                <a:spcPct val="115000"/>
              </a:lnSpc>
              <a:spcBef>
                <a:spcPts val="0"/>
              </a:spcBef>
              <a:spcAft>
                <a:spcPts val="0"/>
              </a:spcAft>
              <a:buNone/>
            </a:pPr>
            <a:r>
              <a:rPr lang="en" sz="1400">
                <a:solidFill>
                  <a:srgbClr val="000000"/>
                </a:solidFill>
                <a:latin typeface="Calibri"/>
                <a:ea typeface="Calibri"/>
                <a:cs typeface="Calibri"/>
                <a:sym typeface="Calibri"/>
              </a:rPr>
              <a:t>In front, Christelle Ekosso (Cameroon), Dr. Mounia Laassiri (Morocco); standing, Diallo Boye (Senegal), Dr. Somiealo Azote (Togo), Jesutofunmi Fajemisin (Nigeria), Hassnae El Jarrari (Morocco), Dr. Kétévi A. Assamagan, Raymond Yogo (Kenya), and Yves Kini (Burkina Faso). </a:t>
            </a:r>
            <a:r>
              <a:rPr b="1" lang="en" sz="1400">
                <a:solidFill>
                  <a:srgbClr val="0070C0"/>
                </a:solidFill>
                <a:latin typeface="Calibri"/>
                <a:ea typeface="Calibri"/>
                <a:cs typeface="Calibri"/>
                <a:sym typeface="Calibri"/>
              </a:rPr>
              <a:t>Heba Sami Abdulrahman (Egypt), not in the figure, arrived in September 2019.</a:t>
            </a:r>
            <a:endParaRPr b="1" sz="1400">
              <a:solidFill>
                <a:srgbClr val="0070C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19"/>
          <p:cNvSpPr txBox="1"/>
          <p:nvPr>
            <p:ph type="title"/>
          </p:nvPr>
        </p:nvSpPr>
        <p:spPr>
          <a:xfrm>
            <a:off x="291033" y="-68130"/>
            <a:ext cx="8083454" cy="407701"/>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0070C0"/>
              </a:buClr>
              <a:buSzPts val="2800"/>
              <a:buFont typeface="Arial"/>
              <a:buNone/>
            </a:pPr>
            <a:r>
              <a:rPr lang="en">
                <a:solidFill>
                  <a:srgbClr val="0070C0"/>
                </a:solidFill>
              </a:rPr>
              <a:t>Gain Measurements</a:t>
            </a:r>
            <a:endParaRPr>
              <a:solidFill>
                <a:srgbClr val="0070C0"/>
              </a:solidFill>
            </a:endParaRPr>
          </a:p>
        </p:txBody>
      </p:sp>
      <p:sp>
        <p:nvSpPr>
          <p:cNvPr id="343" name="Google Shape;343;p19"/>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700"/>
              <a:buFont typeface="Arial"/>
              <a:buNone/>
            </a:pPr>
            <a:fld id="{00000000-1234-1234-1234-123412341234}" type="slidenum">
              <a:rPr lang="en"/>
              <a:t>‹#›</a:t>
            </a:fld>
            <a:endParaRPr/>
          </a:p>
        </p:txBody>
      </p:sp>
      <p:sp>
        <p:nvSpPr>
          <p:cNvPr id="344" name="Google Shape;344;p19"/>
          <p:cNvSpPr txBox="1"/>
          <p:nvPr>
            <p:ph idx="1" type="body"/>
          </p:nvPr>
        </p:nvSpPr>
        <p:spPr>
          <a:xfrm>
            <a:off x="-3286" y="0"/>
            <a:ext cx="8935015" cy="6169835"/>
          </a:xfrm>
          <a:prstGeom prst="rect">
            <a:avLst/>
          </a:prstGeom>
          <a:noFill/>
          <a:ln>
            <a:noFill/>
          </a:ln>
        </p:spPr>
        <p:txBody>
          <a:bodyPr anchorCtr="0" anchor="t" bIns="91425" lIns="91425" spcFirstLastPara="1" rIns="91425" wrap="square" tIns="91425">
            <a:noAutofit/>
          </a:bodyPr>
          <a:lstStyle/>
          <a:p>
            <a:pPr indent="0" lvl="0" marL="114300" rtl="0" algn="l">
              <a:lnSpc>
                <a:spcPct val="90000"/>
              </a:lnSpc>
              <a:spcBef>
                <a:spcPts val="0"/>
              </a:spcBef>
              <a:spcAft>
                <a:spcPts val="0"/>
              </a:spcAft>
              <a:buClr>
                <a:schemeClr val="dk1"/>
              </a:buClr>
              <a:buSzPts val="1800"/>
              <a:buNone/>
            </a:pPr>
            <a:r>
              <a:t/>
            </a:r>
            <a:endParaRPr b="1" sz="2000">
              <a:latin typeface="Arial Black"/>
              <a:ea typeface="Arial Black"/>
              <a:cs typeface="Arial Black"/>
              <a:sym typeface="Arial Black"/>
            </a:endParaRPr>
          </a:p>
          <a:p>
            <a:pPr indent="0" lvl="0" marL="114300" rtl="0" algn="l">
              <a:lnSpc>
                <a:spcPct val="90000"/>
              </a:lnSpc>
              <a:spcBef>
                <a:spcPts val="0"/>
              </a:spcBef>
              <a:spcAft>
                <a:spcPts val="0"/>
              </a:spcAft>
              <a:buClr>
                <a:schemeClr val="dk1"/>
              </a:buClr>
              <a:buSzPts val="1800"/>
              <a:buNone/>
            </a:pPr>
            <a:r>
              <a:t/>
            </a:r>
            <a:endParaRPr sz="1400">
              <a:latin typeface="Arial Black"/>
              <a:ea typeface="Arial Black"/>
              <a:cs typeface="Arial Black"/>
              <a:sym typeface="Arial Black"/>
            </a:endParaRPr>
          </a:p>
          <a:p>
            <a:pPr indent="0" lvl="0" marL="114300" rtl="0" algn="l">
              <a:lnSpc>
                <a:spcPct val="90000"/>
              </a:lnSpc>
              <a:spcBef>
                <a:spcPts val="0"/>
              </a:spcBef>
              <a:spcAft>
                <a:spcPts val="0"/>
              </a:spcAft>
              <a:buClr>
                <a:schemeClr val="dk1"/>
              </a:buClr>
              <a:buSzPts val="1800"/>
              <a:buNone/>
            </a:pPr>
            <a:r>
              <a:rPr b="1" lang="en" sz="1100">
                <a:latin typeface="Arial Black"/>
                <a:ea typeface="Arial Black"/>
                <a:cs typeface="Arial Black"/>
                <a:sym typeface="Arial Black"/>
              </a:rPr>
              <a:t>  Helps to understand the response of the chips to input signals.</a:t>
            </a:r>
            <a:endParaRPr/>
          </a:p>
          <a:p>
            <a:pPr indent="0" lvl="0" marL="114300" rtl="0" algn="l">
              <a:lnSpc>
                <a:spcPct val="90000"/>
              </a:lnSpc>
              <a:spcBef>
                <a:spcPts val="0"/>
              </a:spcBef>
              <a:spcAft>
                <a:spcPts val="0"/>
              </a:spcAft>
              <a:buClr>
                <a:schemeClr val="dk1"/>
              </a:buClr>
              <a:buSzPts val="1800"/>
              <a:buNone/>
            </a:pPr>
            <a:r>
              <a:rPr b="1" lang="en" sz="1100">
                <a:latin typeface="Arial Black"/>
                <a:ea typeface="Arial Black"/>
                <a:cs typeface="Arial Black"/>
                <a:sym typeface="Arial Black"/>
              </a:rPr>
              <a:t>  As the peaking time  increased, the average inverted gains  decreased </a:t>
            </a:r>
            <a:endParaRPr/>
          </a:p>
          <a:p>
            <a:pPr indent="0" lvl="0" marL="114300" rtl="0" algn="l">
              <a:lnSpc>
                <a:spcPct val="90000"/>
              </a:lnSpc>
              <a:spcBef>
                <a:spcPts val="0"/>
              </a:spcBef>
              <a:spcAft>
                <a:spcPts val="0"/>
              </a:spcAft>
              <a:buClr>
                <a:schemeClr val="dk1"/>
              </a:buClr>
              <a:buSzPts val="1800"/>
              <a:buNone/>
            </a:pPr>
            <a:r>
              <a:rPr b="1" lang="en" sz="2000">
                <a:latin typeface="Arial Black"/>
                <a:ea typeface="Arial Black"/>
                <a:cs typeface="Arial Black"/>
                <a:sym typeface="Arial Black"/>
              </a:rPr>
              <a:t> </a:t>
            </a:r>
            <a:endParaRPr/>
          </a:p>
          <a:p>
            <a:pPr indent="0" lvl="0" marL="114300" rtl="0" algn="l">
              <a:lnSpc>
                <a:spcPct val="90000"/>
              </a:lnSpc>
              <a:spcBef>
                <a:spcPts val="0"/>
              </a:spcBef>
              <a:spcAft>
                <a:spcPts val="0"/>
              </a:spcAft>
              <a:buClr>
                <a:schemeClr val="dk1"/>
              </a:buClr>
              <a:buSzPts val="1800"/>
              <a:buNone/>
            </a:pPr>
            <a:r>
              <a:rPr b="1" lang="en" sz="2000">
                <a:latin typeface="Arial Black"/>
                <a:ea typeface="Arial Black"/>
                <a:cs typeface="Arial Black"/>
                <a:sym typeface="Arial Black"/>
              </a:rPr>
              <a:t> Gain @ 200mV  -RT</a:t>
            </a:r>
            <a:endParaRPr/>
          </a:p>
        </p:txBody>
      </p:sp>
      <p:sp>
        <p:nvSpPr>
          <p:cNvPr id="345" name="Google Shape;345;p19"/>
          <p:cNvSpPr txBox="1"/>
          <p:nvPr/>
        </p:nvSpPr>
        <p:spPr>
          <a:xfrm>
            <a:off x="329346" y="3784947"/>
            <a:ext cx="3351218"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2000">
                <a:solidFill>
                  <a:schemeClr val="dk1"/>
                </a:solidFill>
                <a:latin typeface="Arial Black"/>
                <a:ea typeface="Arial Black"/>
                <a:cs typeface="Arial Black"/>
                <a:sym typeface="Arial Black"/>
              </a:rPr>
              <a:t>Gain @900mV -RT</a:t>
            </a:r>
            <a:endParaRPr/>
          </a:p>
        </p:txBody>
      </p:sp>
      <p:pic>
        <p:nvPicPr>
          <p:cNvPr id="346" name="Google Shape;346;p19"/>
          <p:cNvPicPr preferRelativeResize="0"/>
          <p:nvPr/>
        </p:nvPicPr>
        <p:blipFill rotWithShape="1">
          <a:blip r:embed="rId4">
            <a:alphaModFix/>
          </a:blip>
          <a:srcRect b="0" l="0" r="0" t="0"/>
          <a:stretch/>
        </p:blipFill>
        <p:spPr>
          <a:xfrm>
            <a:off x="182929" y="1391981"/>
            <a:ext cx="3190621" cy="2392966"/>
          </a:xfrm>
          <a:prstGeom prst="rect">
            <a:avLst/>
          </a:prstGeom>
          <a:noFill/>
          <a:ln>
            <a:noFill/>
          </a:ln>
        </p:spPr>
      </p:pic>
      <p:pic>
        <p:nvPicPr>
          <p:cNvPr id="347" name="Google Shape;347;p19"/>
          <p:cNvPicPr preferRelativeResize="0"/>
          <p:nvPr/>
        </p:nvPicPr>
        <p:blipFill rotWithShape="1">
          <a:blip r:embed="rId5">
            <a:alphaModFix/>
          </a:blip>
          <a:srcRect b="0" l="0" r="0" t="0"/>
          <a:stretch/>
        </p:blipFill>
        <p:spPr>
          <a:xfrm>
            <a:off x="3056716" y="1466749"/>
            <a:ext cx="3190621" cy="2392966"/>
          </a:xfrm>
          <a:prstGeom prst="rect">
            <a:avLst/>
          </a:prstGeom>
          <a:noFill/>
          <a:ln>
            <a:noFill/>
          </a:ln>
        </p:spPr>
      </p:pic>
      <p:pic>
        <p:nvPicPr>
          <p:cNvPr id="348" name="Google Shape;348;p19"/>
          <p:cNvPicPr preferRelativeResize="0"/>
          <p:nvPr/>
        </p:nvPicPr>
        <p:blipFill rotWithShape="1">
          <a:blip r:embed="rId6">
            <a:alphaModFix/>
          </a:blip>
          <a:srcRect b="0" l="0" r="0" t="0"/>
          <a:stretch/>
        </p:blipFill>
        <p:spPr>
          <a:xfrm>
            <a:off x="329346" y="4060347"/>
            <a:ext cx="3079390" cy="2309543"/>
          </a:xfrm>
          <a:prstGeom prst="rect">
            <a:avLst/>
          </a:prstGeom>
          <a:noFill/>
          <a:ln>
            <a:noFill/>
          </a:ln>
        </p:spPr>
      </p:pic>
      <p:pic>
        <p:nvPicPr>
          <p:cNvPr id="349" name="Google Shape;349;p19"/>
          <p:cNvPicPr preferRelativeResize="0"/>
          <p:nvPr/>
        </p:nvPicPr>
        <p:blipFill rotWithShape="1">
          <a:blip r:embed="rId7">
            <a:alphaModFix/>
          </a:blip>
          <a:srcRect b="0" l="0" r="0" t="0"/>
          <a:stretch/>
        </p:blipFill>
        <p:spPr>
          <a:xfrm>
            <a:off x="3167947" y="4026282"/>
            <a:ext cx="3079390" cy="2309543"/>
          </a:xfrm>
          <a:prstGeom prst="rect">
            <a:avLst/>
          </a:prstGeom>
          <a:noFill/>
          <a:ln>
            <a:noFill/>
          </a:ln>
        </p:spPr>
      </p:pic>
      <p:pic>
        <p:nvPicPr>
          <p:cNvPr id="350" name="Google Shape;350;p19"/>
          <p:cNvPicPr preferRelativeResize="0"/>
          <p:nvPr/>
        </p:nvPicPr>
        <p:blipFill rotWithShape="1">
          <a:blip r:embed="rId8">
            <a:alphaModFix/>
          </a:blip>
          <a:srcRect b="0" l="0" r="0" t="0"/>
          <a:stretch/>
        </p:blipFill>
        <p:spPr>
          <a:xfrm>
            <a:off x="5974018" y="1411044"/>
            <a:ext cx="3231031" cy="2423274"/>
          </a:xfrm>
          <a:prstGeom prst="rect">
            <a:avLst/>
          </a:prstGeom>
          <a:noFill/>
          <a:ln>
            <a:noFill/>
          </a:ln>
        </p:spPr>
      </p:pic>
      <p:sp>
        <p:nvSpPr>
          <p:cNvPr id="351" name="Google Shape;351;p19"/>
          <p:cNvSpPr/>
          <p:nvPr/>
        </p:nvSpPr>
        <p:spPr>
          <a:xfrm>
            <a:off x="0" y="0"/>
            <a:ext cx="9144000" cy="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52" name="Google Shape;352;p19"/>
          <p:cNvSpPr/>
          <p:nvPr/>
        </p:nvSpPr>
        <p:spPr>
          <a:xfrm flipH="1" rot="10800000">
            <a:off x="5844214" y="1596763"/>
            <a:ext cx="4966244" cy="4571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descr="Project Path: C:\Users\Evans\Documents\OriginLab\User Files\gaiiiiiinnnnn.opju&#10;PE Folder: /gaiiiiiinnnnn/Folder1/&#10;Short Name: Graph1" id="353" name="Google Shape;353;p19"/>
          <p:cNvGraphicFramePr/>
          <p:nvPr/>
        </p:nvGraphicFramePr>
        <p:xfrm>
          <a:off x="5974018" y="3810460"/>
          <a:ext cx="3229036" cy="2901553"/>
        </p:xfrm>
        <a:graphic>
          <a:graphicData uri="http://schemas.openxmlformats.org/presentationml/2006/ole">
            <mc:AlternateContent>
              <mc:Choice Requires="v">
                <p:oleObj r:id="rId9" imgH="2901553" imgW="3229036" progId="Origin95.Graph" spid="_x0000_s1">
                  <p:embed/>
                </p:oleObj>
              </mc:Choice>
              <mc:Fallback>
                <p:oleObj r:id="rId10" imgH="2901553" imgW="3229036" progId="Origin95.Graph">
                  <p:embed/>
                  <p:pic>
                    <p:nvPicPr>
                      <p:cNvPr id="353" name="Google Shape;353;p19"/>
                      <p:cNvPicPr preferRelativeResize="0"/>
                      <p:nvPr/>
                    </p:nvPicPr>
                    <p:blipFill rotWithShape="1">
                      <a:blip r:embed="rId11">
                        <a:alphaModFix/>
                      </a:blip>
                      <a:srcRect b="0" l="0" r="0" t="0"/>
                      <a:stretch/>
                    </p:blipFill>
                    <p:spPr>
                      <a:xfrm>
                        <a:off x="5974018" y="3810460"/>
                        <a:ext cx="3229036" cy="2901553"/>
                      </a:xfrm>
                      <a:prstGeom prst="rect">
                        <a:avLst/>
                      </a:prstGeom>
                      <a:noFill/>
                      <a:ln>
                        <a:noFill/>
                      </a:ln>
                    </p:spPr>
                  </p:pic>
                </p:oleObj>
              </mc:Fallback>
            </mc:AlternateContent>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20"/>
          <p:cNvSpPr txBox="1"/>
          <p:nvPr>
            <p:ph idx="1" type="subTitle"/>
          </p:nvPr>
        </p:nvSpPr>
        <p:spPr>
          <a:xfrm>
            <a:off x="609882" y="5773230"/>
            <a:ext cx="7750969" cy="74618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
              <a:t>January 23, 2024</a:t>
            </a:r>
            <a:endParaRPr/>
          </a:p>
          <a:p>
            <a:pPr indent="0" lvl="0" marL="0" rtl="0" algn="l">
              <a:lnSpc>
                <a:spcPct val="90000"/>
              </a:lnSpc>
              <a:spcBef>
                <a:spcPts val="750"/>
              </a:spcBef>
              <a:spcAft>
                <a:spcPts val="0"/>
              </a:spcAft>
              <a:buClr>
                <a:schemeClr val="dk1"/>
              </a:buClr>
              <a:buSzPts val="1800"/>
              <a:buNone/>
            </a:pPr>
            <a:r>
              <a:rPr lang="en"/>
              <a:t>Brookhaven National Laboratory</a:t>
            </a:r>
            <a:endParaRPr/>
          </a:p>
        </p:txBody>
      </p:sp>
      <p:sp>
        <p:nvSpPr>
          <p:cNvPr id="359" name="Google Shape;359;p20"/>
          <p:cNvSpPr txBox="1"/>
          <p:nvPr>
            <p:ph idx="2" type="body"/>
          </p:nvPr>
        </p:nvSpPr>
        <p:spPr>
          <a:xfrm>
            <a:off x="408003" y="2061982"/>
            <a:ext cx="2984554" cy="74618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Font typeface="Arial"/>
              <a:buNone/>
            </a:pPr>
            <a:r>
              <a:rPr lang="en"/>
              <a:t>Aissata Ly  </a:t>
            </a:r>
            <a:endParaRPr/>
          </a:p>
          <a:p>
            <a:pPr indent="0" lvl="0" marL="0" rtl="0" algn="l">
              <a:lnSpc>
                <a:spcPct val="90000"/>
              </a:lnSpc>
              <a:spcBef>
                <a:spcPts val="750"/>
              </a:spcBef>
              <a:spcAft>
                <a:spcPts val="0"/>
              </a:spcAft>
              <a:buClr>
                <a:schemeClr val="dk1"/>
              </a:buClr>
              <a:buSzPts val="2400"/>
              <a:buFont typeface="Arial"/>
              <a:buNone/>
            </a:pPr>
            <a:r>
              <a:t/>
            </a:r>
            <a:endParaRPr/>
          </a:p>
          <a:p>
            <a:pPr indent="0" lvl="0" marL="0" rtl="0" algn="l">
              <a:lnSpc>
                <a:spcPct val="90000"/>
              </a:lnSpc>
              <a:spcBef>
                <a:spcPts val="750"/>
              </a:spcBef>
              <a:spcAft>
                <a:spcPts val="0"/>
              </a:spcAft>
              <a:buClr>
                <a:schemeClr val="dk1"/>
              </a:buClr>
              <a:buSzPts val="2400"/>
              <a:buFont typeface="Arial"/>
              <a:buNone/>
            </a:pPr>
            <a:r>
              <a:t/>
            </a:r>
            <a:endParaRPr>
              <a:solidFill>
                <a:srgbClr val="000000"/>
              </a:solidFill>
            </a:endParaRPr>
          </a:p>
          <a:p>
            <a:pPr indent="0" lvl="0" marL="0" rtl="0" algn="l">
              <a:lnSpc>
                <a:spcPct val="90000"/>
              </a:lnSpc>
              <a:spcBef>
                <a:spcPts val="750"/>
              </a:spcBef>
              <a:spcAft>
                <a:spcPts val="0"/>
              </a:spcAft>
              <a:buClr>
                <a:srgbClr val="000000"/>
              </a:buClr>
              <a:buSzPts val="2400"/>
              <a:buFont typeface="Arial"/>
              <a:buNone/>
            </a:pPr>
            <a:r>
              <a:rPr lang="en">
                <a:solidFill>
                  <a:srgbClr val="000000"/>
                </a:solidFill>
              </a:rPr>
              <a:t>Institute of Applied Nuclear Technology-Cheikh Anta Diop university of Dakar</a:t>
            </a:r>
            <a:endParaRPr/>
          </a:p>
          <a:p>
            <a:pPr indent="0" lvl="0" marL="0" rtl="0" algn="l">
              <a:lnSpc>
                <a:spcPct val="90000"/>
              </a:lnSpc>
              <a:spcBef>
                <a:spcPts val="750"/>
              </a:spcBef>
              <a:spcAft>
                <a:spcPts val="0"/>
              </a:spcAft>
              <a:buClr>
                <a:srgbClr val="000000"/>
              </a:buClr>
              <a:buSzPts val="2400"/>
              <a:buFont typeface="Arial"/>
              <a:buNone/>
            </a:pPr>
            <a:r>
              <a:rPr lang="en">
                <a:solidFill>
                  <a:srgbClr val="000000"/>
                </a:solidFill>
              </a:rPr>
              <a:t>Senegal </a:t>
            </a:r>
            <a:endParaRPr/>
          </a:p>
          <a:p>
            <a:pPr indent="0" lvl="0" marL="0" rtl="0" algn="l">
              <a:lnSpc>
                <a:spcPct val="90000"/>
              </a:lnSpc>
              <a:spcBef>
                <a:spcPts val="750"/>
              </a:spcBef>
              <a:spcAft>
                <a:spcPts val="0"/>
              </a:spcAft>
              <a:buClr>
                <a:schemeClr val="dk1"/>
              </a:buClr>
              <a:buSzPts val="1800"/>
              <a:buFont typeface="Arial"/>
              <a:buNone/>
            </a:pPr>
            <a:r>
              <a:t/>
            </a:r>
            <a:endParaRPr sz="1800">
              <a:solidFill>
                <a:srgbClr val="0070C0"/>
              </a:solidFill>
            </a:endParaRPr>
          </a:p>
          <a:p>
            <a:pPr indent="0" lvl="0" marL="0" rtl="0" algn="l">
              <a:lnSpc>
                <a:spcPct val="90000"/>
              </a:lnSpc>
              <a:spcBef>
                <a:spcPts val="750"/>
              </a:spcBef>
              <a:spcAft>
                <a:spcPts val="0"/>
              </a:spcAft>
              <a:buClr>
                <a:schemeClr val="dk1"/>
              </a:buClr>
              <a:buSzPts val="1800"/>
              <a:buFont typeface="Arial"/>
              <a:buNone/>
            </a:pPr>
            <a:r>
              <a:t/>
            </a:r>
            <a:endParaRPr sz="1800">
              <a:solidFill>
                <a:srgbClr val="0070C0"/>
              </a:solidFill>
            </a:endParaRPr>
          </a:p>
        </p:txBody>
      </p:sp>
      <p:sp>
        <p:nvSpPr>
          <p:cNvPr id="360" name="Google Shape;360;p20"/>
          <p:cNvSpPr txBox="1"/>
          <p:nvPr/>
        </p:nvSpPr>
        <p:spPr>
          <a:xfrm>
            <a:off x="311700" y="176696"/>
            <a:ext cx="5251731" cy="2983339"/>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4800"/>
              <a:buFont typeface="Arial"/>
              <a:buNone/>
            </a:pPr>
            <a:r>
              <a:rPr b="1" i="0" lang="en" sz="4800">
                <a:solidFill>
                  <a:schemeClr val="dk1"/>
                </a:solidFill>
                <a:latin typeface="Arial"/>
                <a:ea typeface="Arial"/>
                <a:cs typeface="Arial"/>
                <a:sym typeface="Arial"/>
              </a:rPr>
              <a:t>ITK stave assembly at BNL </a:t>
            </a:r>
            <a:endParaRPr b="1" i="0" sz="4800">
              <a:solidFill>
                <a:schemeClr val="dk1"/>
              </a:solidFill>
              <a:latin typeface="Arial"/>
              <a:ea typeface="Arial"/>
              <a:cs typeface="Arial"/>
              <a:sym typeface="Arial"/>
            </a:endParaRPr>
          </a:p>
        </p:txBody>
      </p:sp>
      <p:sp>
        <p:nvSpPr>
          <p:cNvPr id="361" name="Google Shape;361;p20"/>
          <p:cNvSpPr txBox="1"/>
          <p:nvPr/>
        </p:nvSpPr>
        <p:spPr>
          <a:xfrm>
            <a:off x="8472458" y="6217623"/>
            <a:ext cx="548700" cy="52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pic>
        <p:nvPicPr>
          <p:cNvPr descr="Une image contenant intérieur, écran d’ordinateur, habits, Immeuble de bureaux&#10;&#10;Description générée automatiquement" id="362" name="Google Shape;362;p20"/>
          <p:cNvPicPr preferRelativeResize="0"/>
          <p:nvPr/>
        </p:nvPicPr>
        <p:blipFill rotWithShape="1">
          <a:blip r:embed="rId3">
            <a:alphaModFix/>
          </a:blip>
          <a:srcRect b="0" l="0" r="0" t="0"/>
          <a:stretch/>
        </p:blipFill>
        <p:spPr>
          <a:xfrm>
            <a:off x="4028750" y="2212227"/>
            <a:ext cx="4707247" cy="353043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21"/>
          <p:cNvSpPr txBox="1"/>
          <p:nvPr>
            <p:ph type="title"/>
          </p:nvPr>
        </p:nvSpPr>
        <p:spPr>
          <a:xfrm>
            <a:off x="311700" y="593367"/>
            <a:ext cx="8520600" cy="76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2800"/>
              <a:buFont typeface="Arial"/>
              <a:buNone/>
            </a:pPr>
            <a:r>
              <a:rPr lang="en"/>
              <a:t>outline</a:t>
            </a:r>
            <a:endParaRPr/>
          </a:p>
        </p:txBody>
      </p:sp>
      <p:sp>
        <p:nvSpPr>
          <p:cNvPr id="368" name="Google Shape;368;p2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Clr>
                <a:schemeClr val="dk1"/>
              </a:buClr>
              <a:buSzPts val="1800"/>
              <a:buFont typeface="Noto Sans Symbols"/>
              <a:buChar char="⮚"/>
            </a:pPr>
            <a:r>
              <a:rPr lang="en"/>
              <a:t>Academic path </a:t>
            </a:r>
            <a:endParaRPr/>
          </a:p>
          <a:p>
            <a:pPr indent="0" lvl="0" marL="114300" rtl="0" algn="l">
              <a:lnSpc>
                <a:spcPct val="90000"/>
              </a:lnSpc>
              <a:spcBef>
                <a:spcPts val="0"/>
              </a:spcBef>
              <a:spcAft>
                <a:spcPts val="0"/>
              </a:spcAft>
              <a:buClr>
                <a:schemeClr val="dk1"/>
              </a:buClr>
              <a:buSzPts val="1800"/>
              <a:buNone/>
            </a:pPr>
            <a:r>
              <a:t/>
            </a:r>
            <a:endParaRPr/>
          </a:p>
          <a:p>
            <a:pPr indent="-342900" lvl="0" marL="457200" rtl="0" algn="l">
              <a:lnSpc>
                <a:spcPct val="90000"/>
              </a:lnSpc>
              <a:spcBef>
                <a:spcPts val="0"/>
              </a:spcBef>
              <a:spcAft>
                <a:spcPts val="0"/>
              </a:spcAft>
              <a:buClr>
                <a:schemeClr val="dk1"/>
              </a:buClr>
              <a:buSzPts val="1800"/>
              <a:buFont typeface="Noto Sans Symbols"/>
              <a:buChar char="⮚"/>
            </a:pPr>
            <a:r>
              <a:rPr lang="en"/>
              <a:t>Motivation of ATLAS </a:t>
            </a:r>
            <a:r>
              <a:rPr lang="en"/>
              <a:t>upgrade</a:t>
            </a:r>
            <a:r>
              <a:rPr lang="en"/>
              <a:t> </a:t>
            </a:r>
            <a:endParaRPr/>
          </a:p>
          <a:p>
            <a:pPr indent="0" lvl="0" marL="114300" rtl="0" algn="l">
              <a:lnSpc>
                <a:spcPct val="90000"/>
              </a:lnSpc>
              <a:spcBef>
                <a:spcPts val="0"/>
              </a:spcBef>
              <a:spcAft>
                <a:spcPts val="0"/>
              </a:spcAft>
              <a:buClr>
                <a:schemeClr val="dk1"/>
              </a:buClr>
              <a:buSzPts val="1800"/>
              <a:buNone/>
            </a:pPr>
            <a:r>
              <a:t/>
            </a:r>
            <a:endParaRPr/>
          </a:p>
          <a:p>
            <a:pPr indent="-342900" lvl="0" marL="457200" rtl="0" algn="l">
              <a:lnSpc>
                <a:spcPct val="90000"/>
              </a:lnSpc>
              <a:spcBef>
                <a:spcPts val="0"/>
              </a:spcBef>
              <a:spcAft>
                <a:spcPts val="0"/>
              </a:spcAft>
              <a:buClr>
                <a:schemeClr val="dk1"/>
              </a:buClr>
              <a:buSzPts val="1800"/>
              <a:buFont typeface="Noto Sans Symbols"/>
              <a:buChar char="⮚"/>
            </a:pPr>
            <a:r>
              <a:rPr lang="en"/>
              <a:t>ITK stave assembly for barrel</a:t>
            </a:r>
            <a:endParaRPr/>
          </a:p>
          <a:p>
            <a:pPr indent="0" lvl="0" marL="114300" rtl="0" algn="l">
              <a:lnSpc>
                <a:spcPct val="90000"/>
              </a:lnSpc>
              <a:spcBef>
                <a:spcPts val="0"/>
              </a:spcBef>
              <a:spcAft>
                <a:spcPts val="0"/>
              </a:spcAft>
              <a:buClr>
                <a:schemeClr val="dk1"/>
              </a:buClr>
              <a:buSzPts val="1800"/>
              <a:buNone/>
            </a:pPr>
            <a:r>
              <a:t/>
            </a:r>
            <a:endParaRPr/>
          </a:p>
          <a:p>
            <a:pPr indent="-342900" lvl="0" marL="457200" rtl="0" algn="l">
              <a:lnSpc>
                <a:spcPct val="90000"/>
              </a:lnSpc>
              <a:spcBef>
                <a:spcPts val="0"/>
              </a:spcBef>
              <a:spcAft>
                <a:spcPts val="0"/>
              </a:spcAft>
              <a:buClr>
                <a:schemeClr val="dk1"/>
              </a:buClr>
              <a:buSzPts val="1800"/>
              <a:buFont typeface="Noto Sans Symbols"/>
              <a:buChar char="⮚"/>
            </a:pPr>
            <a:r>
              <a:rPr lang="en"/>
              <a:t>Quality control features to be added to LabView assembly program</a:t>
            </a:r>
            <a:endParaRPr/>
          </a:p>
          <a:p>
            <a:pPr indent="0" lvl="0" marL="114300" rtl="0" algn="l">
              <a:lnSpc>
                <a:spcPct val="90000"/>
              </a:lnSpc>
              <a:spcBef>
                <a:spcPts val="0"/>
              </a:spcBef>
              <a:spcAft>
                <a:spcPts val="0"/>
              </a:spcAft>
              <a:buClr>
                <a:schemeClr val="dk1"/>
              </a:buClr>
              <a:buSzPts val="1800"/>
              <a:buNone/>
            </a:pPr>
            <a:r>
              <a:t/>
            </a:r>
            <a:endParaRPr/>
          </a:p>
          <a:p>
            <a:pPr indent="-342900" lvl="0" marL="457200" rtl="0" algn="l">
              <a:lnSpc>
                <a:spcPct val="90000"/>
              </a:lnSpc>
              <a:spcBef>
                <a:spcPts val="0"/>
              </a:spcBef>
              <a:spcAft>
                <a:spcPts val="0"/>
              </a:spcAft>
              <a:buClr>
                <a:schemeClr val="dk1"/>
              </a:buClr>
              <a:buSzPts val="1800"/>
              <a:buFont typeface="Noto Sans Symbols"/>
              <a:buChar char="⮚"/>
            </a:pPr>
            <a:r>
              <a:rPr lang="en"/>
              <a:t>Summary</a:t>
            </a:r>
            <a:endParaRPr/>
          </a:p>
          <a:p>
            <a:pPr indent="0" lvl="0" marL="114300" rtl="0" algn="l">
              <a:lnSpc>
                <a:spcPct val="90000"/>
              </a:lnSpc>
              <a:spcBef>
                <a:spcPts val="0"/>
              </a:spcBef>
              <a:spcAft>
                <a:spcPts val="0"/>
              </a:spcAft>
              <a:buClr>
                <a:schemeClr val="dk1"/>
              </a:buClr>
              <a:buSzPts val="1800"/>
              <a:buNone/>
            </a:pPr>
            <a:r>
              <a:t/>
            </a:r>
            <a:endParaRPr/>
          </a:p>
          <a:p>
            <a:pPr indent="-342900" lvl="0" marL="457200" rtl="0" algn="l">
              <a:lnSpc>
                <a:spcPct val="90000"/>
              </a:lnSpc>
              <a:spcBef>
                <a:spcPts val="0"/>
              </a:spcBef>
              <a:spcAft>
                <a:spcPts val="0"/>
              </a:spcAft>
              <a:buClr>
                <a:schemeClr val="dk1"/>
              </a:buClr>
              <a:buSzPts val="1800"/>
              <a:buFont typeface="Noto Sans Symbols"/>
              <a:buChar char="⮚"/>
            </a:pPr>
            <a:r>
              <a:rPr lang="en"/>
              <a:t>Prospects and acknowledgements</a:t>
            </a:r>
            <a:endParaRPr/>
          </a:p>
          <a:p>
            <a:pPr indent="-228600" lvl="0" marL="457200" rtl="0" algn="l">
              <a:lnSpc>
                <a:spcPct val="90000"/>
              </a:lnSpc>
              <a:spcBef>
                <a:spcPts val="0"/>
              </a:spcBef>
              <a:spcAft>
                <a:spcPts val="0"/>
              </a:spcAft>
              <a:buClr>
                <a:schemeClr val="dk1"/>
              </a:buClr>
              <a:buSzPts val="1800"/>
              <a:buFont typeface="Noto Sans Symbols"/>
              <a:buNone/>
            </a:pPr>
            <a:r>
              <a:t/>
            </a:r>
            <a:endParaRPr/>
          </a:p>
          <a:p>
            <a:pPr indent="-228600" lvl="0" marL="457200" rtl="0" algn="l">
              <a:lnSpc>
                <a:spcPct val="90000"/>
              </a:lnSpc>
              <a:spcBef>
                <a:spcPts val="0"/>
              </a:spcBef>
              <a:spcAft>
                <a:spcPts val="0"/>
              </a:spcAft>
              <a:buClr>
                <a:schemeClr val="dk1"/>
              </a:buClr>
              <a:buSzPts val="1800"/>
              <a:buFont typeface="Noto Sans Symbols"/>
              <a:buNone/>
            </a:pPr>
            <a:r>
              <a:t/>
            </a:r>
            <a:endParaRPr/>
          </a:p>
          <a:p>
            <a:pPr indent="0" lvl="0" marL="114300" rtl="0" algn="l">
              <a:lnSpc>
                <a:spcPct val="90000"/>
              </a:lnSpc>
              <a:spcBef>
                <a:spcPts val="0"/>
              </a:spcBef>
              <a:spcAft>
                <a:spcPts val="0"/>
              </a:spcAft>
              <a:buClr>
                <a:schemeClr val="dk1"/>
              </a:buClr>
              <a:buSzPts val="1800"/>
              <a:buNone/>
            </a:pPr>
            <a:r>
              <a:t/>
            </a:r>
            <a:endParaRPr/>
          </a:p>
          <a:p>
            <a:pPr indent="-228600" lvl="0" marL="457200" rtl="0" algn="l">
              <a:lnSpc>
                <a:spcPct val="90000"/>
              </a:lnSpc>
              <a:spcBef>
                <a:spcPts val="0"/>
              </a:spcBef>
              <a:spcAft>
                <a:spcPts val="0"/>
              </a:spcAft>
              <a:buClr>
                <a:schemeClr val="dk1"/>
              </a:buClr>
              <a:buSzPts val="1800"/>
              <a:buFont typeface="Noto Sans Symbols"/>
              <a:buNone/>
            </a:pPr>
            <a:r>
              <a:t/>
            </a:r>
            <a:endParaRPr/>
          </a:p>
          <a:p>
            <a:pPr indent="-228600" lvl="0" marL="457200" rtl="0" algn="l">
              <a:lnSpc>
                <a:spcPct val="90000"/>
              </a:lnSpc>
              <a:spcBef>
                <a:spcPts val="0"/>
              </a:spcBef>
              <a:spcAft>
                <a:spcPts val="0"/>
              </a:spcAft>
              <a:buClr>
                <a:schemeClr val="dk1"/>
              </a:buClr>
              <a:buSzPts val="1800"/>
              <a:buFont typeface="Noto Sans Symbols"/>
              <a:buNone/>
            </a:pPr>
            <a:r>
              <a:t/>
            </a:r>
            <a:endParaRPr/>
          </a:p>
        </p:txBody>
      </p:sp>
      <p:sp>
        <p:nvSpPr>
          <p:cNvPr id="369" name="Google Shape;369;p21"/>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700"/>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8">
                                            <p:txEl>
                                              <p:pRg end="0" st="0"/>
                                            </p:txEl>
                                          </p:spTgt>
                                        </p:tgtEl>
                                        <p:attrNameLst>
                                          <p:attrName>style.visibility</p:attrName>
                                        </p:attrNameLst>
                                      </p:cBhvr>
                                      <p:to>
                                        <p:strVal val="visible"/>
                                      </p:to>
                                    </p:set>
                                    <p:anim calcmode="lin" valueType="num">
                                      <p:cBhvr additive="base">
                                        <p:cTn dur="500"/>
                                        <p:tgtEl>
                                          <p:spTgt spid="368">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8">
                                            <p:txEl>
                                              <p:pRg end="1" st="1"/>
                                            </p:txEl>
                                          </p:spTgt>
                                        </p:tgtEl>
                                        <p:attrNameLst>
                                          <p:attrName>style.visibility</p:attrName>
                                        </p:attrNameLst>
                                      </p:cBhvr>
                                      <p:to>
                                        <p:strVal val="visible"/>
                                      </p:to>
                                    </p:set>
                                    <p:anim calcmode="lin" valueType="num">
                                      <p:cBhvr additive="base">
                                        <p:cTn dur="500"/>
                                        <p:tgtEl>
                                          <p:spTgt spid="368">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8">
                                            <p:txEl>
                                              <p:pRg end="2" st="2"/>
                                            </p:txEl>
                                          </p:spTgt>
                                        </p:tgtEl>
                                        <p:attrNameLst>
                                          <p:attrName>style.visibility</p:attrName>
                                        </p:attrNameLst>
                                      </p:cBhvr>
                                      <p:to>
                                        <p:strVal val="visible"/>
                                      </p:to>
                                    </p:set>
                                    <p:anim calcmode="lin" valueType="num">
                                      <p:cBhvr additive="base">
                                        <p:cTn dur="500"/>
                                        <p:tgtEl>
                                          <p:spTgt spid="368">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8">
                                            <p:txEl>
                                              <p:pRg end="3" st="3"/>
                                            </p:txEl>
                                          </p:spTgt>
                                        </p:tgtEl>
                                        <p:attrNameLst>
                                          <p:attrName>style.visibility</p:attrName>
                                        </p:attrNameLst>
                                      </p:cBhvr>
                                      <p:to>
                                        <p:strVal val="visible"/>
                                      </p:to>
                                    </p:set>
                                    <p:anim calcmode="lin" valueType="num">
                                      <p:cBhvr additive="base">
                                        <p:cTn dur="500"/>
                                        <p:tgtEl>
                                          <p:spTgt spid="368">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8">
                                            <p:txEl>
                                              <p:pRg end="4" st="4"/>
                                            </p:txEl>
                                          </p:spTgt>
                                        </p:tgtEl>
                                        <p:attrNameLst>
                                          <p:attrName>style.visibility</p:attrName>
                                        </p:attrNameLst>
                                      </p:cBhvr>
                                      <p:to>
                                        <p:strVal val="visible"/>
                                      </p:to>
                                    </p:set>
                                    <p:anim calcmode="lin" valueType="num">
                                      <p:cBhvr additive="base">
                                        <p:cTn dur="500"/>
                                        <p:tgtEl>
                                          <p:spTgt spid="368">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8">
                                            <p:txEl>
                                              <p:pRg end="5" st="5"/>
                                            </p:txEl>
                                          </p:spTgt>
                                        </p:tgtEl>
                                        <p:attrNameLst>
                                          <p:attrName>style.visibility</p:attrName>
                                        </p:attrNameLst>
                                      </p:cBhvr>
                                      <p:to>
                                        <p:strVal val="visible"/>
                                      </p:to>
                                    </p:set>
                                    <p:anim calcmode="lin" valueType="num">
                                      <p:cBhvr additive="base">
                                        <p:cTn dur="500"/>
                                        <p:tgtEl>
                                          <p:spTgt spid="368">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8">
                                            <p:txEl>
                                              <p:pRg end="6" st="6"/>
                                            </p:txEl>
                                          </p:spTgt>
                                        </p:tgtEl>
                                        <p:attrNameLst>
                                          <p:attrName>style.visibility</p:attrName>
                                        </p:attrNameLst>
                                      </p:cBhvr>
                                      <p:to>
                                        <p:strVal val="visible"/>
                                      </p:to>
                                    </p:set>
                                    <p:anim calcmode="lin" valueType="num">
                                      <p:cBhvr additive="base">
                                        <p:cTn dur="500"/>
                                        <p:tgtEl>
                                          <p:spTgt spid="368">
                                            <p:txEl>
                                              <p:pRg end="6" st="6"/>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8">
                                            <p:txEl>
                                              <p:pRg end="7" st="7"/>
                                            </p:txEl>
                                          </p:spTgt>
                                        </p:tgtEl>
                                        <p:attrNameLst>
                                          <p:attrName>style.visibility</p:attrName>
                                        </p:attrNameLst>
                                      </p:cBhvr>
                                      <p:to>
                                        <p:strVal val="visible"/>
                                      </p:to>
                                    </p:set>
                                    <p:anim calcmode="lin" valueType="num">
                                      <p:cBhvr additive="base">
                                        <p:cTn dur="500"/>
                                        <p:tgtEl>
                                          <p:spTgt spid="368">
                                            <p:txEl>
                                              <p:pRg end="7" st="7"/>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8">
                                            <p:txEl>
                                              <p:pRg end="8" st="8"/>
                                            </p:txEl>
                                          </p:spTgt>
                                        </p:tgtEl>
                                        <p:attrNameLst>
                                          <p:attrName>style.visibility</p:attrName>
                                        </p:attrNameLst>
                                      </p:cBhvr>
                                      <p:to>
                                        <p:strVal val="visible"/>
                                      </p:to>
                                    </p:set>
                                    <p:anim calcmode="lin" valueType="num">
                                      <p:cBhvr additive="base">
                                        <p:cTn dur="500"/>
                                        <p:tgtEl>
                                          <p:spTgt spid="368">
                                            <p:txEl>
                                              <p:pRg end="8" st="8"/>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8">
                                            <p:txEl>
                                              <p:pRg end="9" st="9"/>
                                            </p:txEl>
                                          </p:spTgt>
                                        </p:tgtEl>
                                        <p:attrNameLst>
                                          <p:attrName>style.visibility</p:attrName>
                                        </p:attrNameLst>
                                      </p:cBhvr>
                                      <p:to>
                                        <p:strVal val="visible"/>
                                      </p:to>
                                    </p:set>
                                    <p:anim calcmode="lin" valueType="num">
                                      <p:cBhvr additive="base">
                                        <p:cTn dur="500"/>
                                        <p:tgtEl>
                                          <p:spTgt spid="368">
                                            <p:txEl>
                                              <p:pRg end="9" st="9"/>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8">
                                            <p:txEl>
                                              <p:pRg end="10" st="10"/>
                                            </p:txEl>
                                          </p:spTgt>
                                        </p:tgtEl>
                                        <p:attrNameLst>
                                          <p:attrName>style.visibility</p:attrName>
                                        </p:attrNameLst>
                                      </p:cBhvr>
                                      <p:to>
                                        <p:strVal val="visible"/>
                                      </p:to>
                                    </p:set>
                                    <p:anim calcmode="lin" valueType="num">
                                      <p:cBhvr additive="base">
                                        <p:cTn dur="500"/>
                                        <p:tgtEl>
                                          <p:spTgt spid="368">
                                            <p:txEl>
                                              <p:pRg end="10" st="1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8">
                                            <p:txEl>
                                              <p:pRg end="11" st="11"/>
                                            </p:txEl>
                                          </p:spTgt>
                                        </p:tgtEl>
                                        <p:attrNameLst>
                                          <p:attrName>style.visibility</p:attrName>
                                        </p:attrNameLst>
                                      </p:cBhvr>
                                      <p:to>
                                        <p:strVal val="visible"/>
                                      </p:to>
                                    </p:set>
                                    <p:anim calcmode="lin" valueType="num">
                                      <p:cBhvr additive="base">
                                        <p:cTn dur="500"/>
                                        <p:tgtEl>
                                          <p:spTgt spid="368">
                                            <p:txEl>
                                              <p:pRg end="11" st="1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8">
                                            <p:txEl>
                                              <p:pRg end="12" st="12"/>
                                            </p:txEl>
                                          </p:spTgt>
                                        </p:tgtEl>
                                        <p:attrNameLst>
                                          <p:attrName>style.visibility</p:attrName>
                                        </p:attrNameLst>
                                      </p:cBhvr>
                                      <p:to>
                                        <p:strVal val="visible"/>
                                      </p:to>
                                    </p:set>
                                    <p:anim calcmode="lin" valueType="num">
                                      <p:cBhvr additive="base">
                                        <p:cTn dur="500"/>
                                        <p:tgtEl>
                                          <p:spTgt spid="368">
                                            <p:txEl>
                                              <p:pRg end="12" st="1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8">
                                            <p:txEl>
                                              <p:pRg end="13" st="13"/>
                                            </p:txEl>
                                          </p:spTgt>
                                        </p:tgtEl>
                                        <p:attrNameLst>
                                          <p:attrName>style.visibility</p:attrName>
                                        </p:attrNameLst>
                                      </p:cBhvr>
                                      <p:to>
                                        <p:strVal val="visible"/>
                                      </p:to>
                                    </p:set>
                                    <p:anim calcmode="lin" valueType="num">
                                      <p:cBhvr additive="base">
                                        <p:cTn dur="500"/>
                                        <p:tgtEl>
                                          <p:spTgt spid="368">
                                            <p:txEl>
                                              <p:pRg end="13" st="1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8">
                                            <p:txEl>
                                              <p:pRg end="14" st="14"/>
                                            </p:txEl>
                                          </p:spTgt>
                                        </p:tgtEl>
                                        <p:attrNameLst>
                                          <p:attrName>style.visibility</p:attrName>
                                        </p:attrNameLst>
                                      </p:cBhvr>
                                      <p:to>
                                        <p:strVal val="visible"/>
                                      </p:to>
                                    </p:set>
                                    <p:anim calcmode="lin" valueType="num">
                                      <p:cBhvr additive="base">
                                        <p:cTn dur="500"/>
                                        <p:tgtEl>
                                          <p:spTgt spid="368">
                                            <p:txEl>
                                              <p:pRg end="14" st="1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8">
                                            <p:txEl>
                                              <p:pRg end="15" st="15"/>
                                            </p:txEl>
                                          </p:spTgt>
                                        </p:tgtEl>
                                        <p:attrNameLst>
                                          <p:attrName>style.visibility</p:attrName>
                                        </p:attrNameLst>
                                      </p:cBhvr>
                                      <p:to>
                                        <p:strVal val="visible"/>
                                      </p:to>
                                    </p:set>
                                    <p:anim calcmode="lin" valueType="num">
                                      <p:cBhvr additive="base">
                                        <p:cTn dur="500"/>
                                        <p:tgtEl>
                                          <p:spTgt spid="368">
                                            <p:txEl>
                                              <p:pRg end="15" st="15"/>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22"/>
          <p:cNvSpPr txBox="1"/>
          <p:nvPr>
            <p:ph type="title"/>
          </p:nvPr>
        </p:nvSpPr>
        <p:spPr>
          <a:xfrm>
            <a:off x="226208" y="211567"/>
            <a:ext cx="8520600" cy="76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2800"/>
              <a:buFont typeface="Arial"/>
              <a:buNone/>
            </a:pPr>
            <a:r>
              <a:rPr lang="en"/>
              <a:t>Academic path</a:t>
            </a:r>
            <a:endParaRPr/>
          </a:p>
        </p:txBody>
      </p:sp>
      <p:sp>
        <p:nvSpPr>
          <p:cNvPr id="375" name="Google Shape;375;p22"/>
          <p:cNvSpPr txBox="1"/>
          <p:nvPr>
            <p:ph idx="1" type="body"/>
          </p:nvPr>
        </p:nvSpPr>
        <p:spPr>
          <a:xfrm>
            <a:off x="311700" y="1536633"/>
            <a:ext cx="8520600" cy="3366671"/>
          </a:xfrm>
          <a:prstGeom prst="rect">
            <a:avLst/>
          </a:prstGeom>
          <a:noFill/>
          <a:ln>
            <a:noFill/>
          </a:ln>
        </p:spPr>
        <p:txBody>
          <a:bodyPr anchorCtr="0" anchor="t" bIns="91425" lIns="91425" spcFirstLastPara="1" rIns="91425" wrap="square" tIns="91425">
            <a:noAutofit/>
          </a:bodyPr>
          <a:lstStyle/>
          <a:p>
            <a:pPr indent="0" lvl="0" marL="114300" rtl="0" algn="l">
              <a:lnSpc>
                <a:spcPct val="90000"/>
              </a:lnSpc>
              <a:spcBef>
                <a:spcPts val="0"/>
              </a:spcBef>
              <a:spcAft>
                <a:spcPts val="0"/>
              </a:spcAft>
              <a:buClr>
                <a:schemeClr val="dk1"/>
              </a:buClr>
              <a:buSzPts val="1800"/>
              <a:buNone/>
            </a:pPr>
            <a:r>
              <a:t/>
            </a:r>
            <a:endParaRPr/>
          </a:p>
          <a:p>
            <a:pPr indent="0" lvl="0" marL="114300" rtl="0" algn="l">
              <a:lnSpc>
                <a:spcPct val="90000"/>
              </a:lnSpc>
              <a:spcBef>
                <a:spcPts val="0"/>
              </a:spcBef>
              <a:spcAft>
                <a:spcPts val="0"/>
              </a:spcAft>
              <a:buClr>
                <a:schemeClr val="dk1"/>
              </a:buClr>
              <a:buSzPts val="1800"/>
              <a:buNone/>
            </a:pPr>
            <a:r>
              <a:t/>
            </a:r>
            <a:endParaRPr/>
          </a:p>
          <a:p>
            <a:pPr indent="0" lvl="0" marL="114300" rtl="0" algn="l">
              <a:lnSpc>
                <a:spcPct val="90000"/>
              </a:lnSpc>
              <a:spcBef>
                <a:spcPts val="0"/>
              </a:spcBef>
              <a:spcAft>
                <a:spcPts val="0"/>
              </a:spcAft>
              <a:buClr>
                <a:schemeClr val="dk1"/>
              </a:buClr>
              <a:buSzPts val="1800"/>
              <a:buNone/>
            </a:pPr>
            <a:r>
              <a:t/>
            </a:r>
            <a:endParaRPr/>
          </a:p>
          <a:p>
            <a:pPr indent="0" lvl="0" marL="114300" rtl="0" algn="l">
              <a:lnSpc>
                <a:spcPct val="90000"/>
              </a:lnSpc>
              <a:spcBef>
                <a:spcPts val="0"/>
              </a:spcBef>
              <a:spcAft>
                <a:spcPts val="0"/>
              </a:spcAft>
              <a:buClr>
                <a:schemeClr val="dk1"/>
              </a:buClr>
              <a:buSzPts val="1800"/>
              <a:buNone/>
            </a:pPr>
            <a:r>
              <a:t/>
            </a:r>
            <a:endParaRPr/>
          </a:p>
          <a:p>
            <a:pPr indent="0" lvl="0" marL="114300" rtl="0" algn="l">
              <a:lnSpc>
                <a:spcPct val="90000"/>
              </a:lnSpc>
              <a:spcBef>
                <a:spcPts val="0"/>
              </a:spcBef>
              <a:spcAft>
                <a:spcPts val="0"/>
              </a:spcAft>
              <a:buClr>
                <a:schemeClr val="dk1"/>
              </a:buClr>
              <a:buSzPts val="1800"/>
              <a:buNone/>
            </a:pPr>
            <a:r>
              <a:t/>
            </a:r>
            <a:endParaRPr/>
          </a:p>
          <a:p>
            <a:pPr indent="0" lvl="0" marL="114300" rtl="0" algn="l">
              <a:lnSpc>
                <a:spcPct val="90000"/>
              </a:lnSpc>
              <a:spcBef>
                <a:spcPts val="0"/>
              </a:spcBef>
              <a:spcAft>
                <a:spcPts val="0"/>
              </a:spcAft>
              <a:buClr>
                <a:schemeClr val="dk1"/>
              </a:buClr>
              <a:buSzPts val="1800"/>
              <a:buNone/>
            </a:pPr>
            <a:r>
              <a:t/>
            </a:r>
            <a:endParaRPr/>
          </a:p>
          <a:p>
            <a:pPr indent="0" lvl="0" marL="114300" rtl="0" algn="l">
              <a:lnSpc>
                <a:spcPct val="90000"/>
              </a:lnSpc>
              <a:spcBef>
                <a:spcPts val="0"/>
              </a:spcBef>
              <a:spcAft>
                <a:spcPts val="0"/>
              </a:spcAft>
              <a:buClr>
                <a:schemeClr val="dk1"/>
              </a:buClr>
              <a:buSzPts val="1800"/>
              <a:buNone/>
            </a:pPr>
            <a:r>
              <a:t/>
            </a:r>
            <a:endParaRPr/>
          </a:p>
          <a:p>
            <a:pPr indent="0" lvl="0" marL="114300" rtl="0" algn="l">
              <a:lnSpc>
                <a:spcPct val="90000"/>
              </a:lnSpc>
              <a:spcBef>
                <a:spcPts val="0"/>
              </a:spcBef>
              <a:spcAft>
                <a:spcPts val="0"/>
              </a:spcAft>
              <a:buClr>
                <a:schemeClr val="dk1"/>
              </a:buClr>
              <a:buSzPts val="1800"/>
              <a:buNone/>
            </a:pPr>
            <a:r>
              <a:t/>
            </a:r>
            <a:endParaRPr/>
          </a:p>
        </p:txBody>
      </p:sp>
      <p:sp>
        <p:nvSpPr>
          <p:cNvPr id="376" name="Google Shape;376;p22"/>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700"/>
              <a:buFont typeface="Arial"/>
              <a:buNone/>
            </a:pPr>
            <a:fld id="{00000000-1234-1234-1234-123412341234}" type="slidenum">
              <a:rPr lang="en"/>
              <a:t>‹#›</a:t>
            </a:fld>
            <a:endParaRPr/>
          </a:p>
        </p:txBody>
      </p:sp>
      <p:pic>
        <p:nvPicPr>
          <p:cNvPr descr="Une image contenant Visage humain, habits, personne, bébé&#10;&#10;Description générée automatiquement" id="377" name="Google Shape;377;p22"/>
          <p:cNvPicPr preferRelativeResize="0"/>
          <p:nvPr/>
        </p:nvPicPr>
        <p:blipFill rotWithShape="1">
          <a:blip r:embed="rId3">
            <a:alphaModFix/>
          </a:blip>
          <a:srcRect b="0" l="0" r="0" t="0"/>
          <a:stretch/>
        </p:blipFill>
        <p:spPr>
          <a:xfrm>
            <a:off x="6592341" y="1626417"/>
            <a:ext cx="1958689" cy="3023000"/>
          </a:xfrm>
          <a:prstGeom prst="rect">
            <a:avLst/>
          </a:prstGeom>
          <a:noFill/>
          <a:ln>
            <a:noFill/>
          </a:ln>
        </p:spPr>
      </p:pic>
      <p:sp>
        <p:nvSpPr>
          <p:cNvPr id="378" name="Google Shape;378;p22"/>
          <p:cNvSpPr txBox="1"/>
          <p:nvPr/>
        </p:nvSpPr>
        <p:spPr>
          <a:xfrm>
            <a:off x="2830593" y="1509243"/>
            <a:ext cx="3972641" cy="2031325"/>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Bachelor in physics and Chemistry Science of Substance from 2017 to 2021</a:t>
            </a:r>
            <a:endParaRPr/>
          </a:p>
          <a:p>
            <a:pPr indent="0" lvl="0" marL="0" marR="0" rtl="0" algn="l">
              <a:spcBef>
                <a:spcPts val="0"/>
              </a:spcBef>
              <a:spcAft>
                <a:spcPts val="0"/>
              </a:spcAft>
              <a:buNone/>
            </a:pPr>
            <a:r>
              <a:rPr lang="en" sz="1800">
                <a:solidFill>
                  <a:schemeClr val="dk1"/>
                </a:solidFill>
                <a:latin typeface="Arial"/>
                <a:ea typeface="Arial"/>
                <a:cs typeface="Arial"/>
                <a:sym typeface="Arial"/>
              </a:rPr>
              <a:t> </a:t>
            </a:r>
            <a:endParaRPr/>
          </a:p>
          <a:p>
            <a:pPr indent="-285750" lvl="0" marL="285750" marR="0" rtl="0" algn="l">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Master in nuclear and atomic physics started at 2021 </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Une image contenant personne, habits, plein air, Visage humain&#10;&#10;Description générée automatiquement" id="379" name="Google Shape;379;p22"/>
          <p:cNvPicPr preferRelativeResize="0"/>
          <p:nvPr/>
        </p:nvPicPr>
        <p:blipFill rotWithShape="1">
          <a:blip r:embed="rId4">
            <a:alphaModFix/>
          </a:blip>
          <a:srcRect b="0" l="0" r="0" t="0"/>
          <a:stretch/>
        </p:blipFill>
        <p:spPr>
          <a:xfrm>
            <a:off x="397192" y="1356967"/>
            <a:ext cx="2520717" cy="3366671"/>
          </a:xfrm>
          <a:prstGeom prst="rect">
            <a:avLst/>
          </a:prstGeom>
          <a:noFill/>
          <a:ln>
            <a:noFill/>
          </a:ln>
        </p:spPr>
      </p:pic>
      <p:sp>
        <p:nvSpPr>
          <p:cNvPr id="380" name="Google Shape;380;p22"/>
          <p:cNvSpPr txBox="1"/>
          <p:nvPr/>
        </p:nvSpPr>
        <p:spPr>
          <a:xfrm>
            <a:off x="397192" y="4903304"/>
            <a:ext cx="2520717"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chemeClr val="dk1"/>
                </a:solidFill>
                <a:latin typeface="Arial"/>
                <a:ea typeface="Arial"/>
                <a:cs typeface="Arial"/>
                <a:sym typeface="Arial"/>
              </a:rPr>
              <a:t>First year of high school waiting for my first daughter</a:t>
            </a:r>
            <a:endParaRPr/>
          </a:p>
        </p:txBody>
      </p:sp>
      <p:sp>
        <p:nvSpPr>
          <p:cNvPr id="381" name="Google Shape;381;p22"/>
          <p:cNvSpPr txBox="1"/>
          <p:nvPr/>
        </p:nvSpPr>
        <p:spPr>
          <a:xfrm>
            <a:off x="6592341" y="4971855"/>
            <a:ext cx="2428817"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chemeClr val="dk1"/>
                </a:solidFill>
                <a:latin typeface="Arial"/>
                <a:ea typeface="Arial"/>
                <a:cs typeface="Arial"/>
                <a:sym typeface="Arial"/>
              </a:rPr>
              <a:t>First year of master, taking courses with my second daughter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1000"/>
                                        <p:tgtEl>
                                          <p:spTgt spid="3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78">
                                            <p:txEl>
                                              <p:pRg end="0" st="0"/>
                                            </p:txEl>
                                          </p:spTgt>
                                        </p:tgtEl>
                                        <p:attrNameLst>
                                          <p:attrName>style.visibility</p:attrName>
                                        </p:attrNameLst>
                                      </p:cBhvr>
                                      <p:to>
                                        <p:strVal val="visible"/>
                                      </p:to>
                                    </p:set>
                                    <p:anim calcmode="lin" valueType="num">
                                      <p:cBhvr additive="base">
                                        <p:cTn dur="500"/>
                                        <p:tgtEl>
                                          <p:spTgt spid="378">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78">
                                            <p:txEl>
                                              <p:pRg end="1" st="1"/>
                                            </p:txEl>
                                          </p:spTgt>
                                        </p:tgtEl>
                                        <p:attrNameLst>
                                          <p:attrName>style.visibility</p:attrName>
                                        </p:attrNameLst>
                                      </p:cBhvr>
                                      <p:to>
                                        <p:strVal val="visible"/>
                                      </p:to>
                                    </p:set>
                                    <p:anim calcmode="lin" valueType="num">
                                      <p:cBhvr additive="base">
                                        <p:cTn dur="500"/>
                                        <p:tgtEl>
                                          <p:spTgt spid="378">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78">
                                            <p:txEl>
                                              <p:pRg end="2" st="2"/>
                                            </p:txEl>
                                          </p:spTgt>
                                        </p:tgtEl>
                                        <p:attrNameLst>
                                          <p:attrName>style.visibility</p:attrName>
                                        </p:attrNameLst>
                                      </p:cBhvr>
                                      <p:to>
                                        <p:strVal val="visible"/>
                                      </p:to>
                                    </p:set>
                                    <p:anim calcmode="lin" valueType="num">
                                      <p:cBhvr additive="base">
                                        <p:cTn dur="500"/>
                                        <p:tgtEl>
                                          <p:spTgt spid="378">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78">
                                            <p:txEl>
                                              <p:pRg end="3" st="3"/>
                                            </p:txEl>
                                          </p:spTgt>
                                        </p:tgtEl>
                                        <p:attrNameLst>
                                          <p:attrName>style.visibility</p:attrName>
                                        </p:attrNameLst>
                                      </p:cBhvr>
                                      <p:to>
                                        <p:strVal val="visible"/>
                                      </p:to>
                                    </p:set>
                                    <p:anim calcmode="lin" valueType="num">
                                      <p:cBhvr additive="base">
                                        <p:cTn dur="500"/>
                                        <p:tgtEl>
                                          <p:spTgt spid="378">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77"/>
                                        </p:tgtEl>
                                        <p:attrNameLst>
                                          <p:attrName>style.visibility</p:attrName>
                                        </p:attrNameLst>
                                      </p:cBhvr>
                                      <p:to>
                                        <p:strVal val="visible"/>
                                      </p:to>
                                    </p:set>
                                    <p:anim calcmode="lin" valueType="num">
                                      <p:cBhvr additive="base">
                                        <p:cTn dur="500"/>
                                        <p:tgtEl>
                                          <p:spTgt spid="37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81"/>
                                        </p:tgtEl>
                                        <p:attrNameLst>
                                          <p:attrName>style.visibility</p:attrName>
                                        </p:attrNameLst>
                                      </p:cBhvr>
                                      <p:to>
                                        <p:strVal val="visible"/>
                                      </p:to>
                                    </p:set>
                                    <p:anim calcmode="lin" valueType="num">
                                      <p:cBhvr additive="base">
                                        <p:cTn dur="500"/>
                                        <p:tgtEl>
                                          <p:spTgt spid="38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23"/>
          <p:cNvSpPr txBox="1"/>
          <p:nvPr>
            <p:ph type="title"/>
          </p:nvPr>
        </p:nvSpPr>
        <p:spPr>
          <a:xfrm>
            <a:off x="428625" y="85801"/>
            <a:ext cx="82869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Arial"/>
              <a:buNone/>
            </a:pPr>
            <a:r>
              <a:rPr lang="en"/>
              <a:t>African school of fundamental physics and applications (ASP) 2024</a:t>
            </a:r>
            <a:endParaRPr/>
          </a:p>
        </p:txBody>
      </p:sp>
      <p:sp>
        <p:nvSpPr>
          <p:cNvPr id="387" name="Google Shape;387;p23"/>
          <p:cNvSpPr txBox="1"/>
          <p:nvPr>
            <p:ph idx="1" type="body"/>
          </p:nvPr>
        </p:nvSpPr>
        <p:spPr>
          <a:xfrm>
            <a:off x="428625" y="1825625"/>
            <a:ext cx="3886200" cy="4351338"/>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0"/>
              </a:spcBef>
              <a:spcAft>
                <a:spcPts val="0"/>
              </a:spcAft>
              <a:buClr>
                <a:schemeClr val="dk1"/>
              </a:buClr>
              <a:buSzPts val="2400"/>
              <a:buNone/>
            </a:pPr>
            <a:r>
              <a:t/>
            </a:r>
            <a:endParaRPr/>
          </a:p>
          <a:p>
            <a:pPr indent="0" lvl="0" marL="0" rtl="0" algn="l">
              <a:lnSpc>
                <a:spcPct val="90000"/>
              </a:lnSpc>
              <a:spcBef>
                <a:spcPts val="750"/>
              </a:spcBef>
              <a:spcAft>
                <a:spcPts val="0"/>
              </a:spcAft>
              <a:buClr>
                <a:schemeClr val="dk1"/>
              </a:buClr>
              <a:buSzPts val="2400"/>
              <a:buNone/>
            </a:pPr>
            <a:r>
              <a:rPr lang="en"/>
              <a:t>I had a good result in physics field such as the Advanced Quantum Mechanics, Atomic and Nuclear physics.</a:t>
            </a:r>
            <a:endParaRPr/>
          </a:p>
          <a:p>
            <a:pPr indent="0" lvl="0" marL="0" rtl="0" algn="l">
              <a:lnSpc>
                <a:spcPct val="90000"/>
              </a:lnSpc>
              <a:spcBef>
                <a:spcPts val="750"/>
              </a:spcBef>
              <a:spcAft>
                <a:spcPts val="0"/>
              </a:spcAft>
              <a:buClr>
                <a:schemeClr val="dk1"/>
              </a:buClr>
              <a:buSzPts val="2400"/>
              <a:buNone/>
            </a:pPr>
            <a:r>
              <a:rPr lang="en"/>
              <a:t>This is reason why I was selected by our director to participate in this internship program and  to participate for the ASP in 2024.</a:t>
            </a:r>
            <a:endParaRPr/>
          </a:p>
        </p:txBody>
      </p:sp>
      <p:sp>
        <p:nvSpPr>
          <p:cNvPr id="388" name="Google Shape;388;p23"/>
          <p:cNvSpPr txBox="1"/>
          <p:nvPr>
            <p:ph idx="12" type="sldNum"/>
          </p:nvPr>
        </p:nvSpPr>
        <p:spPr>
          <a:xfrm>
            <a:off x="8391010" y="6316596"/>
            <a:ext cx="324365" cy="365125"/>
          </a:xfrm>
          <a:prstGeom prst="rect">
            <a:avLst/>
          </a:prstGeom>
          <a:noFill/>
          <a:ln>
            <a:noFill/>
          </a:ln>
        </p:spPr>
        <p:txBody>
          <a:bodyPr anchorCtr="0" anchor="ctr" bIns="0" lIns="0" spcFirstLastPara="1" rIns="45700" wrap="square" tIns="0">
            <a:normAutofit/>
          </a:bodyPr>
          <a:lstStyle/>
          <a:p>
            <a:pPr indent="0" lvl="0" marL="0" rtl="0" algn="r">
              <a:spcBef>
                <a:spcPts val="0"/>
              </a:spcBef>
              <a:spcAft>
                <a:spcPts val="0"/>
              </a:spcAft>
              <a:buNone/>
            </a:pPr>
            <a:fld id="{00000000-1234-1234-1234-123412341234}" type="slidenum">
              <a:rPr lang="en"/>
              <a:t>‹#›</a:t>
            </a:fld>
            <a:endParaRPr/>
          </a:p>
        </p:txBody>
      </p:sp>
      <p:pic>
        <p:nvPicPr>
          <p:cNvPr id="389" name="Google Shape;389;p23"/>
          <p:cNvPicPr preferRelativeResize="0"/>
          <p:nvPr/>
        </p:nvPicPr>
        <p:blipFill>
          <a:blip r:embed="rId3">
            <a:alphaModFix/>
          </a:blip>
          <a:stretch>
            <a:fillRect/>
          </a:stretch>
        </p:blipFill>
        <p:spPr>
          <a:xfrm>
            <a:off x="4467225" y="1538375"/>
            <a:ext cx="3693649" cy="516722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24"/>
          <p:cNvSpPr txBox="1"/>
          <p:nvPr>
            <p:ph type="title"/>
          </p:nvPr>
        </p:nvSpPr>
        <p:spPr>
          <a:xfrm>
            <a:off x="428625" y="365126"/>
            <a:ext cx="828675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Arial"/>
              <a:buNone/>
            </a:pPr>
            <a:r>
              <a:rPr lang="en"/>
              <a:t>Motivation</a:t>
            </a:r>
            <a:endParaRPr/>
          </a:p>
        </p:txBody>
      </p:sp>
      <p:pic>
        <p:nvPicPr>
          <p:cNvPr descr="Une image contenant texte, Police, Page web, Site web&#10;&#10;Description générée automatiquement" id="395" name="Google Shape;395;p24"/>
          <p:cNvPicPr preferRelativeResize="0"/>
          <p:nvPr/>
        </p:nvPicPr>
        <p:blipFill rotWithShape="1">
          <a:blip r:embed="rId3">
            <a:alphaModFix/>
          </a:blip>
          <a:srcRect b="0" l="0" r="0" t="0"/>
          <a:stretch/>
        </p:blipFill>
        <p:spPr>
          <a:xfrm>
            <a:off x="289741" y="1347855"/>
            <a:ext cx="6496797" cy="4162290"/>
          </a:xfrm>
          <a:prstGeom prst="rect">
            <a:avLst/>
          </a:prstGeom>
          <a:noFill/>
          <a:ln>
            <a:noFill/>
          </a:ln>
        </p:spPr>
      </p:pic>
      <p:sp>
        <p:nvSpPr>
          <p:cNvPr id="396" name="Google Shape;396;p24"/>
          <p:cNvSpPr txBox="1"/>
          <p:nvPr>
            <p:ph idx="2" type="body"/>
          </p:nvPr>
        </p:nvSpPr>
        <p:spPr>
          <a:xfrm>
            <a:off x="4572000" y="1825625"/>
            <a:ext cx="3886200" cy="4351338"/>
          </a:xfrm>
          <a:prstGeom prst="rect">
            <a:avLst/>
          </a:prstGeom>
          <a:noFill/>
          <a:ln>
            <a:noFill/>
          </a:ln>
        </p:spPr>
        <p:txBody>
          <a:bodyPr anchorCtr="0" anchor="t" bIns="45700" lIns="91425" spcFirstLastPara="1" rIns="91425" wrap="square" tIns="45700">
            <a:normAutofit/>
          </a:bodyPr>
          <a:lstStyle/>
          <a:p>
            <a:pPr indent="-19050" lvl="0" marL="171450" rtl="0" algn="l">
              <a:lnSpc>
                <a:spcPct val="90000"/>
              </a:lnSpc>
              <a:spcBef>
                <a:spcPts val="0"/>
              </a:spcBef>
              <a:spcAft>
                <a:spcPts val="0"/>
              </a:spcAft>
              <a:buClr>
                <a:schemeClr val="dk1"/>
              </a:buClr>
              <a:buSzPts val="2400"/>
              <a:buNone/>
            </a:pPr>
            <a:r>
              <a:t/>
            </a:r>
            <a:endParaRPr/>
          </a:p>
          <a:p>
            <a:pPr indent="0" lvl="0" marL="0" rtl="0" algn="l">
              <a:lnSpc>
                <a:spcPct val="90000"/>
              </a:lnSpc>
              <a:spcBef>
                <a:spcPts val="750"/>
              </a:spcBef>
              <a:spcAft>
                <a:spcPts val="0"/>
              </a:spcAft>
              <a:buClr>
                <a:schemeClr val="dk1"/>
              </a:buClr>
              <a:buSzPts val="2400"/>
              <a:buNone/>
            </a:pPr>
            <a:r>
              <a:t/>
            </a:r>
            <a:endParaRPr/>
          </a:p>
          <a:p>
            <a:pPr indent="0" lvl="0" marL="114300" rtl="0" algn="l">
              <a:lnSpc>
                <a:spcPct val="90000"/>
              </a:lnSpc>
              <a:spcBef>
                <a:spcPts val="750"/>
              </a:spcBef>
              <a:spcAft>
                <a:spcPts val="0"/>
              </a:spcAft>
              <a:buClr>
                <a:schemeClr val="dk1"/>
              </a:buClr>
              <a:buSzPts val="2400"/>
              <a:buNone/>
            </a:pPr>
            <a:r>
              <a:t/>
            </a:r>
            <a:endParaRPr/>
          </a:p>
          <a:p>
            <a:pPr indent="-19050" lvl="0" marL="171450" rtl="0" algn="l">
              <a:lnSpc>
                <a:spcPct val="90000"/>
              </a:lnSpc>
              <a:spcBef>
                <a:spcPts val="750"/>
              </a:spcBef>
              <a:spcAft>
                <a:spcPts val="0"/>
              </a:spcAft>
              <a:buClr>
                <a:schemeClr val="dk1"/>
              </a:buClr>
              <a:buSzPts val="2400"/>
              <a:buNone/>
            </a:pPr>
            <a:r>
              <a:t/>
            </a:r>
            <a:endParaRPr/>
          </a:p>
          <a:p>
            <a:pPr indent="-19050" lvl="0" marL="171450" rtl="0" algn="l">
              <a:lnSpc>
                <a:spcPct val="90000"/>
              </a:lnSpc>
              <a:spcBef>
                <a:spcPts val="750"/>
              </a:spcBef>
              <a:spcAft>
                <a:spcPts val="0"/>
              </a:spcAft>
              <a:buClr>
                <a:schemeClr val="dk1"/>
              </a:buClr>
              <a:buSzPts val="2400"/>
              <a:buNone/>
            </a:pPr>
            <a:r>
              <a:t/>
            </a:r>
            <a:endParaRPr/>
          </a:p>
          <a:p>
            <a:pPr indent="0" lvl="0" marL="0" rtl="0" algn="l">
              <a:lnSpc>
                <a:spcPct val="90000"/>
              </a:lnSpc>
              <a:spcBef>
                <a:spcPts val="750"/>
              </a:spcBef>
              <a:spcAft>
                <a:spcPts val="0"/>
              </a:spcAft>
              <a:buClr>
                <a:schemeClr val="dk1"/>
              </a:buClr>
              <a:buSzPts val="2400"/>
              <a:buNone/>
            </a:pPr>
            <a:r>
              <a:t/>
            </a:r>
            <a:endParaRPr/>
          </a:p>
          <a:p>
            <a:pPr indent="-19050" lvl="0" marL="171450" rtl="0" algn="l">
              <a:lnSpc>
                <a:spcPct val="90000"/>
              </a:lnSpc>
              <a:spcBef>
                <a:spcPts val="750"/>
              </a:spcBef>
              <a:spcAft>
                <a:spcPts val="0"/>
              </a:spcAft>
              <a:buClr>
                <a:schemeClr val="dk1"/>
              </a:buClr>
              <a:buSzPts val="2400"/>
              <a:buNone/>
            </a:pPr>
            <a:r>
              <a:t/>
            </a:r>
            <a:endParaRPr/>
          </a:p>
          <a:p>
            <a:pPr indent="0" lvl="0" marL="114300" rtl="0" algn="l">
              <a:lnSpc>
                <a:spcPct val="90000"/>
              </a:lnSpc>
              <a:spcBef>
                <a:spcPts val="750"/>
              </a:spcBef>
              <a:spcAft>
                <a:spcPts val="0"/>
              </a:spcAft>
              <a:buClr>
                <a:schemeClr val="dk1"/>
              </a:buClr>
              <a:buSzPts val="2400"/>
              <a:buNone/>
            </a:pPr>
            <a:r>
              <a:t/>
            </a:r>
            <a:endParaRPr/>
          </a:p>
          <a:p>
            <a:pPr indent="0" lvl="0" marL="114300" rtl="0" algn="l">
              <a:lnSpc>
                <a:spcPct val="90000"/>
              </a:lnSpc>
              <a:spcBef>
                <a:spcPts val="750"/>
              </a:spcBef>
              <a:spcAft>
                <a:spcPts val="0"/>
              </a:spcAft>
              <a:buClr>
                <a:schemeClr val="dk1"/>
              </a:buClr>
              <a:buSzPts val="2400"/>
              <a:buNone/>
            </a:pPr>
            <a:r>
              <a:t/>
            </a:r>
            <a:endParaRPr/>
          </a:p>
        </p:txBody>
      </p:sp>
      <p:sp>
        <p:nvSpPr>
          <p:cNvPr id="397" name="Google Shape;397;p24"/>
          <p:cNvSpPr txBox="1"/>
          <p:nvPr>
            <p:ph idx="12" type="sldNum"/>
          </p:nvPr>
        </p:nvSpPr>
        <p:spPr>
          <a:xfrm>
            <a:off x="8391010" y="6316596"/>
            <a:ext cx="324365" cy="365125"/>
          </a:xfrm>
          <a:prstGeom prst="rect">
            <a:avLst/>
          </a:prstGeom>
          <a:noFill/>
          <a:ln>
            <a:noFill/>
          </a:ln>
        </p:spPr>
        <p:txBody>
          <a:bodyPr anchorCtr="0" anchor="ctr" bIns="0" lIns="0" spcFirstLastPara="1" rIns="45700" wrap="square" tIns="0">
            <a:normAutofit/>
          </a:bodyPr>
          <a:lstStyle/>
          <a:p>
            <a:pPr indent="0" lvl="0" marL="0" rtl="0" algn="r">
              <a:spcBef>
                <a:spcPts val="0"/>
              </a:spcBef>
              <a:spcAft>
                <a:spcPts val="0"/>
              </a:spcAft>
              <a:buNone/>
            </a:pPr>
            <a:fld id="{00000000-1234-1234-1234-123412341234}" type="slidenum">
              <a:rPr lang="en"/>
              <a:t>‹#›</a:t>
            </a:fld>
            <a:endParaRPr/>
          </a:p>
        </p:txBody>
      </p:sp>
      <p:sp>
        <p:nvSpPr>
          <p:cNvPr id="398" name="Google Shape;398;p24"/>
          <p:cNvSpPr txBox="1"/>
          <p:nvPr/>
        </p:nvSpPr>
        <p:spPr>
          <a:xfrm>
            <a:off x="6374296" y="1825625"/>
            <a:ext cx="219986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99" name="Google Shape;399;p24"/>
          <p:cNvSpPr txBox="1"/>
          <p:nvPr/>
        </p:nvSpPr>
        <p:spPr>
          <a:xfrm>
            <a:off x="5534870" y="1273240"/>
            <a:ext cx="348986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00" name="Google Shape;400;p24"/>
          <p:cNvSpPr txBox="1"/>
          <p:nvPr/>
        </p:nvSpPr>
        <p:spPr>
          <a:xfrm>
            <a:off x="2504279" y="5269568"/>
            <a:ext cx="3591721" cy="1200329"/>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Run 3 average pileup : 50 interactions/bunch crossing </a:t>
            </a:r>
            <a:endParaRPr/>
          </a:p>
          <a:p>
            <a:pPr indent="-285750" lvl="0" marL="285750" marR="0" rtl="0" algn="l">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HL-LHC average pileup :200</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01" name="Google Shape;401;p24"/>
          <p:cNvSpPr txBox="1"/>
          <p:nvPr/>
        </p:nvSpPr>
        <p:spPr>
          <a:xfrm>
            <a:off x="6997148" y="1690689"/>
            <a:ext cx="2003928"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chemeClr val="dk1"/>
                </a:solidFill>
                <a:latin typeface="Arial"/>
                <a:ea typeface="Arial"/>
                <a:cs typeface="Arial"/>
                <a:sym typeface="Arial"/>
              </a:rPr>
              <a:t>The inner detector of ATLAS will be replace by the </a:t>
            </a:r>
            <a:endParaRPr/>
          </a:p>
          <a:p>
            <a:pPr indent="0" lvl="0" marL="0" marR="0" rtl="0" algn="l">
              <a:spcBef>
                <a:spcPts val="0"/>
              </a:spcBef>
              <a:spcAft>
                <a:spcPts val="0"/>
              </a:spcAft>
              <a:buNone/>
            </a:pPr>
            <a:r>
              <a:rPr lang="en" sz="1800">
                <a:solidFill>
                  <a:schemeClr val="dk1"/>
                </a:solidFill>
                <a:latin typeface="Arial"/>
                <a:ea typeface="Arial"/>
                <a:cs typeface="Arial"/>
                <a:sym typeface="Arial"/>
              </a:rPr>
              <a:t>an All-Silicon Inner Tracker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1000"/>
                                        <p:tgtEl>
                                          <p:spTgt spid="3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500"/>
                                        <p:tgtEl>
                                          <p:spTgt spid="4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99"/>
                                        </p:tgtEl>
                                        <p:attrNameLst>
                                          <p:attrName>style.visibility</p:attrName>
                                        </p:attrNameLst>
                                      </p:cBhvr>
                                      <p:to>
                                        <p:strVal val="visible"/>
                                      </p:to>
                                    </p:set>
                                    <p:anim calcmode="lin" valueType="num">
                                      <p:cBhvr additive="base">
                                        <p:cTn dur="500"/>
                                        <p:tgtEl>
                                          <p:spTgt spid="39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25"/>
          <p:cNvSpPr txBox="1"/>
          <p:nvPr>
            <p:ph type="title"/>
          </p:nvPr>
        </p:nvSpPr>
        <p:spPr>
          <a:xfrm>
            <a:off x="183051" y="385549"/>
            <a:ext cx="8956028" cy="76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2800"/>
              <a:buFont typeface="Arial"/>
              <a:buNone/>
            </a:pPr>
            <a:r>
              <a:rPr lang="en"/>
              <a:t>ITK at BNL</a:t>
            </a:r>
            <a:endParaRPr/>
          </a:p>
        </p:txBody>
      </p:sp>
      <p:sp>
        <p:nvSpPr>
          <p:cNvPr id="407" name="Google Shape;407;p25"/>
          <p:cNvSpPr txBox="1"/>
          <p:nvPr>
            <p:ph idx="1" type="body"/>
          </p:nvPr>
        </p:nvSpPr>
        <p:spPr>
          <a:xfrm>
            <a:off x="262219" y="1022036"/>
            <a:ext cx="8520600" cy="4555200"/>
          </a:xfrm>
          <a:prstGeom prst="rect">
            <a:avLst/>
          </a:prstGeom>
          <a:noFill/>
          <a:ln>
            <a:noFill/>
          </a:ln>
        </p:spPr>
        <p:txBody>
          <a:bodyPr anchorCtr="0" anchor="t" bIns="91425" lIns="91425" spcFirstLastPara="1" rIns="91425" wrap="square" tIns="91425">
            <a:noAutofit/>
          </a:bodyPr>
          <a:lstStyle/>
          <a:p>
            <a:pPr indent="0" lvl="0" marL="114300" rtl="0" algn="l">
              <a:lnSpc>
                <a:spcPct val="90000"/>
              </a:lnSpc>
              <a:spcBef>
                <a:spcPts val="0"/>
              </a:spcBef>
              <a:spcAft>
                <a:spcPts val="0"/>
              </a:spcAft>
              <a:buClr>
                <a:schemeClr val="dk1"/>
              </a:buClr>
              <a:buSzPts val="1800"/>
              <a:buNone/>
            </a:pPr>
            <a:r>
              <a:t/>
            </a:r>
            <a:endParaRPr/>
          </a:p>
          <a:p>
            <a:pPr indent="-228600" lvl="0" marL="457200" rtl="0" algn="l">
              <a:lnSpc>
                <a:spcPct val="90000"/>
              </a:lnSpc>
              <a:spcBef>
                <a:spcPts val="0"/>
              </a:spcBef>
              <a:spcAft>
                <a:spcPts val="0"/>
              </a:spcAft>
              <a:buClr>
                <a:schemeClr val="dk1"/>
              </a:buClr>
              <a:buSzPts val="1800"/>
              <a:buNone/>
            </a:pPr>
            <a:r>
              <a:t/>
            </a:r>
            <a:endParaRPr/>
          </a:p>
          <a:p>
            <a:pPr indent="0" lvl="0" marL="114300" rtl="0" algn="l">
              <a:lnSpc>
                <a:spcPct val="90000"/>
              </a:lnSpc>
              <a:spcBef>
                <a:spcPts val="0"/>
              </a:spcBef>
              <a:spcAft>
                <a:spcPts val="0"/>
              </a:spcAft>
              <a:buClr>
                <a:schemeClr val="dk1"/>
              </a:buClr>
              <a:buSzPts val="1800"/>
              <a:buNone/>
            </a:pPr>
            <a:r>
              <a:rPr lang="en"/>
              <a:t>Working on the ITk stave assembly under supervisor of Alessandro Tricoli										</a:t>
            </a:r>
            <a:endParaRPr/>
          </a:p>
          <a:p>
            <a:pPr indent="0" lvl="0" marL="114300" rtl="0" algn="l">
              <a:lnSpc>
                <a:spcPct val="90000"/>
              </a:lnSpc>
              <a:spcBef>
                <a:spcPts val="0"/>
              </a:spcBef>
              <a:spcAft>
                <a:spcPts val="0"/>
              </a:spcAft>
              <a:buClr>
                <a:schemeClr val="dk1"/>
              </a:buClr>
              <a:buSzPts val="1800"/>
              <a:buNone/>
            </a:pPr>
            <a:r>
              <a:rPr lang="en"/>
              <a:t>Contribution to stave assembly operations by implementing quality control features in the LabView program that is used by technicians during assembly operations</a:t>
            </a:r>
            <a:endParaRPr/>
          </a:p>
          <a:p>
            <a:pPr indent="0" lvl="0" marL="114300" rtl="0" algn="l">
              <a:lnSpc>
                <a:spcPct val="90000"/>
              </a:lnSpc>
              <a:spcBef>
                <a:spcPts val="0"/>
              </a:spcBef>
              <a:spcAft>
                <a:spcPts val="0"/>
              </a:spcAft>
              <a:buClr>
                <a:schemeClr val="dk1"/>
              </a:buClr>
              <a:buSzPts val="1800"/>
              <a:buNone/>
            </a:pPr>
            <a:r>
              <a:t/>
            </a:r>
            <a:endParaRPr/>
          </a:p>
          <a:p>
            <a:pPr indent="0" lvl="0" marL="114300" rtl="0" algn="l">
              <a:lnSpc>
                <a:spcPct val="90000"/>
              </a:lnSpc>
              <a:spcBef>
                <a:spcPts val="0"/>
              </a:spcBef>
              <a:spcAft>
                <a:spcPts val="0"/>
              </a:spcAft>
              <a:buClr>
                <a:schemeClr val="dk1"/>
              </a:buClr>
              <a:buSzPts val="1800"/>
              <a:buNone/>
            </a:pPr>
            <a:r>
              <a:t/>
            </a:r>
            <a:endParaRPr/>
          </a:p>
        </p:txBody>
      </p:sp>
      <p:sp>
        <p:nvSpPr>
          <p:cNvPr id="408" name="Google Shape;408;p25"/>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700"/>
              <a:buFont typeface="Arial"/>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26"/>
          <p:cNvSpPr txBox="1"/>
          <p:nvPr>
            <p:ph type="title"/>
          </p:nvPr>
        </p:nvSpPr>
        <p:spPr>
          <a:xfrm>
            <a:off x="183051" y="385549"/>
            <a:ext cx="8956028" cy="76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2800"/>
              <a:buFont typeface="Arial"/>
              <a:buNone/>
            </a:pPr>
            <a:r>
              <a:rPr lang="en"/>
              <a:t>ITK stave assembly for barrel</a:t>
            </a:r>
            <a:endParaRPr/>
          </a:p>
        </p:txBody>
      </p:sp>
      <p:sp>
        <p:nvSpPr>
          <p:cNvPr id="414" name="Google Shape;414;p26"/>
          <p:cNvSpPr txBox="1"/>
          <p:nvPr>
            <p:ph idx="1" type="body"/>
          </p:nvPr>
        </p:nvSpPr>
        <p:spPr>
          <a:xfrm>
            <a:off x="262219" y="1022036"/>
            <a:ext cx="3832703" cy="607981"/>
          </a:xfrm>
          <a:prstGeom prst="rect">
            <a:avLst/>
          </a:prstGeom>
          <a:noFill/>
          <a:ln>
            <a:noFill/>
          </a:ln>
        </p:spPr>
        <p:txBody>
          <a:bodyPr anchorCtr="0" anchor="t" bIns="91425" lIns="91425" spcFirstLastPara="1" rIns="91425" wrap="square" tIns="91425">
            <a:noAutofit/>
          </a:bodyPr>
          <a:lstStyle/>
          <a:p>
            <a:pPr indent="0" lvl="0" marL="114300" rtl="0" algn="l">
              <a:lnSpc>
                <a:spcPct val="90000"/>
              </a:lnSpc>
              <a:spcBef>
                <a:spcPts val="0"/>
              </a:spcBef>
              <a:spcAft>
                <a:spcPts val="0"/>
              </a:spcAft>
              <a:buClr>
                <a:schemeClr val="dk1"/>
              </a:buClr>
              <a:buSzPts val="1800"/>
              <a:buNone/>
            </a:pPr>
            <a:r>
              <a:rPr lang="en" sz="1800"/>
              <a:t>Two types of modules:</a:t>
            </a:r>
            <a:endParaRPr/>
          </a:p>
          <a:p>
            <a:pPr indent="0" lvl="0" marL="114300" rtl="0" algn="l">
              <a:lnSpc>
                <a:spcPct val="90000"/>
              </a:lnSpc>
              <a:spcBef>
                <a:spcPts val="0"/>
              </a:spcBef>
              <a:spcAft>
                <a:spcPts val="0"/>
              </a:spcAft>
              <a:buClr>
                <a:schemeClr val="dk1"/>
              </a:buClr>
              <a:buSzPts val="1800"/>
              <a:buNone/>
            </a:pPr>
            <a:r>
              <a:rPr lang="en" sz="1800"/>
              <a:t>Long strip (LS) and short strip(SS)</a:t>
            </a:r>
            <a:endParaRPr/>
          </a:p>
          <a:p>
            <a:pPr indent="0" lvl="0" marL="114300" rtl="0" algn="l">
              <a:lnSpc>
                <a:spcPct val="90000"/>
              </a:lnSpc>
              <a:spcBef>
                <a:spcPts val="0"/>
              </a:spcBef>
              <a:spcAft>
                <a:spcPts val="0"/>
              </a:spcAft>
              <a:buClr>
                <a:schemeClr val="dk1"/>
              </a:buClr>
              <a:buSzPts val="1800"/>
              <a:buNone/>
            </a:pPr>
            <a:r>
              <a:t/>
            </a:r>
            <a:endParaRPr sz="1800"/>
          </a:p>
          <a:p>
            <a:pPr indent="0" lvl="0" marL="114300" rtl="0" algn="l">
              <a:lnSpc>
                <a:spcPct val="90000"/>
              </a:lnSpc>
              <a:spcBef>
                <a:spcPts val="0"/>
              </a:spcBef>
              <a:spcAft>
                <a:spcPts val="0"/>
              </a:spcAft>
              <a:buClr>
                <a:schemeClr val="dk1"/>
              </a:buClr>
              <a:buSzPts val="1800"/>
              <a:buNone/>
            </a:pPr>
            <a:r>
              <a:t/>
            </a:r>
            <a:endParaRPr/>
          </a:p>
          <a:p>
            <a:pPr indent="0" lvl="0" marL="114300" rtl="0" algn="l">
              <a:lnSpc>
                <a:spcPct val="90000"/>
              </a:lnSpc>
              <a:spcBef>
                <a:spcPts val="0"/>
              </a:spcBef>
              <a:spcAft>
                <a:spcPts val="0"/>
              </a:spcAft>
              <a:buClr>
                <a:schemeClr val="dk1"/>
              </a:buClr>
              <a:buSzPts val="1800"/>
              <a:buNone/>
            </a:pPr>
            <a:r>
              <a:t/>
            </a:r>
            <a:endParaRPr/>
          </a:p>
          <a:p>
            <a:pPr indent="0" lvl="0" marL="114300" rtl="0" algn="l">
              <a:lnSpc>
                <a:spcPct val="90000"/>
              </a:lnSpc>
              <a:spcBef>
                <a:spcPts val="0"/>
              </a:spcBef>
              <a:spcAft>
                <a:spcPts val="0"/>
              </a:spcAft>
              <a:buClr>
                <a:schemeClr val="dk1"/>
              </a:buClr>
              <a:buSzPts val="1800"/>
              <a:buNone/>
            </a:pPr>
            <a:r>
              <a:t/>
            </a:r>
            <a:endParaRPr/>
          </a:p>
        </p:txBody>
      </p:sp>
      <p:sp>
        <p:nvSpPr>
          <p:cNvPr id="415" name="Google Shape;415;p26"/>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700"/>
              <a:buFont typeface="Arial"/>
              <a:buNone/>
            </a:pPr>
            <a:fld id="{00000000-1234-1234-1234-123412341234}" type="slidenum">
              <a:rPr lang="en"/>
              <a:t>‹#›</a:t>
            </a:fld>
            <a:endParaRPr/>
          </a:p>
        </p:txBody>
      </p:sp>
      <p:sp>
        <p:nvSpPr>
          <p:cNvPr id="416" name="Google Shape;416;p26"/>
          <p:cNvSpPr txBox="1"/>
          <p:nvPr/>
        </p:nvSpPr>
        <p:spPr>
          <a:xfrm>
            <a:off x="4414241" y="1037161"/>
            <a:ext cx="3569154"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chemeClr val="dk1"/>
                </a:solidFill>
                <a:latin typeface="Arial"/>
                <a:ea typeface="Arial"/>
                <a:cs typeface="Arial"/>
                <a:sym typeface="Arial"/>
              </a:rPr>
              <a:t>14 modules loaded on a carbon-fibre support structure called stave.</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Une image contenant texte, capture d’écran, ligne, Parallèle&#10;&#10;Description générée automatiquement" id="417" name="Google Shape;417;p26"/>
          <p:cNvPicPr preferRelativeResize="0"/>
          <p:nvPr/>
        </p:nvPicPr>
        <p:blipFill rotWithShape="1">
          <a:blip r:embed="rId3">
            <a:alphaModFix/>
          </a:blip>
          <a:srcRect b="0" l="0" r="0" t="0"/>
          <a:stretch/>
        </p:blipFill>
        <p:spPr>
          <a:xfrm>
            <a:off x="3943637" y="1931840"/>
            <a:ext cx="4861959" cy="2187882"/>
          </a:xfrm>
          <a:prstGeom prst="rect">
            <a:avLst/>
          </a:prstGeom>
          <a:noFill/>
          <a:ln>
            <a:noFill/>
          </a:ln>
        </p:spPr>
      </p:pic>
      <p:pic>
        <p:nvPicPr>
          <p:cNvPr descr="Une image contenant texte, capture d’écran, Impression, conception&#10;&#10;Description générée automatiquement" id="418" name="Google Shape;418;p26"/>
          <p:cNvPicPr preferRelativeResize="0"/>
          <p:nvPr/>
        </p:nvPicPr>
        <p:blipFill rotWithShape="1">
          <a:blip r:embed="rId4">
            <a:alphaModFix/>
          </a:blip>
          <a:srcRect b="0" l="0" r="0" t="0"/>
          <a:stretch/>
        </p:blipFill>
        <p:spPr>
          <a:xfrm>
            <a:off x="338404" y="1720330"/>
            <a:ext cx="3121152" cy="2340864"/>
          </a:xfrm>
          <a:prstGeom prst="rect">
            <a:avLst/>
          </a:prstGeom>
          <a:noFill/>
          <a:ln>
            <a:noFill/>
          </a:ln>
        </p:spPr>
      </p:pic>
      <p:pic>
        <p:nvPicPr>
          <p:cNvPr descr="Une image contenant texte, capture d’écran, ligne, Police&#10;&#10;Description générée automatiquement" id="419" name="Google Shape;419;p26"/>
          <p:cNvPicPr preferRelativeResize="0"/>
          <p:nvPr/>
        </p:nvPicPr>
        <p:blipFill rotWithShape="1">
          <a:blip r:embed="rId5">
            <a:alphaModFix/>
          </a:blip>
          <a:srcRect b="0" l="0" r="0" t="0"/>
          <a:stretch/>
        </p:blipFill>
        <p:spPr>
          <a:xfrm>
            <a:off x="262219" y="4312357"/>
            <a:ext cx="6112077" cy="1649683"/>
          </a:xfrm>
          <a:prstGeom prst="rect">
            <a:avLst/>
          </a:prstGeom>
          <a:noFill/>
          <a:ln>
            <a:noFill/>
          </a:ln>
        </p:spPr>
      </p:pic>
      <p:sp>
        <p:nvSpPr>
          <p:cNvPr id="420" name="Google Shape;420;p26"/>
          <p:cNvSpPr txBox="1"/>
          <p:nvPr/>
        </p:nvSpPr>
        <p:spPr>
          <a:xfrm>
            <a:off x="6374296" y="4421545"/>
            <a:ext cx="2252869"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chemeClr val="dk1"/>
                </a:solidFill>
                <a:latin typeface="Arial"/>
                <a:ea typeface="Arial"/>
                <a:cs typeface="Arial"/>
                <a:sym typeface="Arial"/>
              </a:rPr>
              <a:t>5 locking point essential for stave integration into ATLAS.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1000"/>
                                        <p:tgtEl>
                                          <p:spTgt spid="4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17"/>
                                        </p:tgtEl>
                                        <p:attrNameLst>
                                          <p:attrName>style.visibility</p:attrName>
                                        </p:attrNameLst>
                                      </p:cBhvr>
                                      <p:to>
                                        <p:strVal val="visible"/>
                                      </p:to>
                                    </p:set>
                                    <p:anim calcmode="lin" valueType="num">
                                      <p:cBhvr additive="base">
                                        <p:cTn dur="500"/>
                                        <p:tgtEl>
                                          <p:spTgt spid="41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19"/>
                                        </p:tgtEl>
                                        <p:attrNameLst>
                                          <p:attrName>style.visibility</p:attrName>
                                        </p:attrNameLst>
                                      </p:cBhvr>
                                      <p:to>
                                        <p:strVal val="visible"/>
                                      </p:to>
                                    </p:set>
                                    <p:anim calcmode="lin" valueType="num">
                                      <p:cBhvr additive="base">
                                        <p:cTn dur="500"/>
                                        <p:tgtEl>
                                          <p:spTgt spid="41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20"/>
                                        </p:tgtEl>
                                        <p:attrNameLst>
                                          <p:attrName>style.visibility</p:attrName>
                                        </p:attrNameLst>
                                      </p:cBhvr>
                                      <p:to>
                                        <p:strVal val="visible"/>
                                      </p:to>
                                    </p:set>
                                    <p:anim calcmode="lin" valueType="num">
                                      <p:cBhvr additive="base">
                                        <p:cTn dur="500"/>
                                        <p:tgtEl>
                                          <p:spTgt spid="42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27"/>
          <p:cNvSpPr txBox="1"/>
          <p:nvPr>
            <p:ph type="title"/>
          </p:nvPr>
        </p:nvSpPr>
        <p:spPr>
          <a:xfrm>
            <a:off x="149426" y="161710"/>
            <a:ext cx="8956028" cy="76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2800"/>
              <a:buFont typeface="Arial"/>
              <a:buNone/>
            </a:pPr>
            <a:r>
              <a:rPr lang="en"/>
              <a:t>ITK stave assembly for barrel</a:t>
            </a:r>
            <a:br>
              <a:rPr lang="en"/>
            </a:br>
            <a:endParaRPr/>
          </a:p>
        </p:txBody>
      </p:sp>
      <p:sp>
        <p:nvSpPr>
          <p:cNvPr id="426" name="Google Shape;426;p27"/>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700"/>
              <a:buFont typeface="Arial"/>
              <a:buNone/>
            </a:pPr>
            <a:fld id="{00000000-1234-1234-1234-123412341234}" type="slidenum">
              <a:rPr lang="en"/>
              <a:t>‹#›</a:t>
            </a:fld>
            <a:endParaRPr/>
          </a:p>
        </p:txBody>
      </p:sp>
      <p:pic>
        <p:nvPicPr>
          <p:cNvPr descr="Une image contenant capture d’écran, Rectangle, ordinateur, Logiciel multimédia&#10;&#10;Description générée automatiquement" id="427" name="Google Shape;427;p27"/>
          <p:cNvPicPr preferRelativeResize="0"/>
          <p:nvPr/>
        </p:nvPicPr>
        <p:blipFill rotWithShape="1">
          <a:blip r:embed="rId3">
            <a:alphaModFix/>
          </a:blip>
          <a:srcRect b="0" l="0" r="0" t="0"/>
          <a:stretch/>
        </p:blipFill>
        <p:spPr>
          <a:xfrm>
            <a:off x="4627440" y="949094"/>
            <a:ext cx="3738406" cy="2219635"/>
          </a:xfrm>
          <a:prstGeom prst="rect">
            <a:avLst/>
          </a:prstGeom>
          <a:noFill/>
          <a:ln>
            <a:noFill/>
          </a:ln>
        </p:spPr>
      </p:pic>
      <p:sp>
        <p:nvSpPr>
          <p:cNvPr id="428" name="Google Shape;428;p27"/>
          <p:cNvSpPr txBox="1"/>
          <p:nvPr/>
        </p:nvSpPr>
        <p:spPr>
          <a:xfrm>
            <a:off x="5203861" y="964483"/>
            <a:ext cx="159026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chemeClr val="dk1"/>
                </a:solidFill>
                <a:latin typeface="Arial"/>
                <a:ea typeface="Arial"/>
                <a:cs typeface="Arial"/>
                <a:sym typeface="Arial"/>
              </a:rPr>
              <a:t>Corner stave </a:t>
            </a:r>
            <a:endParaRPr/>
          </a:p>
        </p:txBody>
      </p:sp>
      <p:sp>
        <p:nvSpPr>
          <p:cNvPr id="429" name="Google Shape;429;p27"/>
          <p:cNvSpPr txBox="1"/>
          <p:nvPr/>
        </p:nvSpPr>
        <p:spPr>
          <a:xfrm>
            <a:off x="4453818" y="5218812"/>
            <a:ext cx="4444200" cy="1354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600">
                <a:solidFill>
                  <a:schemeClr val="dk1"/>
                </a:solidFill>
                <a:latin typeface="Arial"/>
                <a:ea typeface="Arial"/>
                <a:cs typeface="Arial"/>
                <a:sym typeface="Arial"/>
              </a:rPr>
              <a:t>Locking point setup and alignment process. In some case the pattern recognition fails and the locking point </a:t>
            </a:r>
            <a:r>
              <a:rPr lang="en" sz="1600">
                <a:solidFill>
                  <a:schemeClr val="dk1"/>
                </a:solidFill>
              </a:rPr>
              <a:t>position</a:t>
            </a:r>
            <a:r>
              <a:rPr lang="en" sz="1600">
                <a:solidFill>
                  <a:schemeClr val="dk1"/>
                </a:solidFill>
                <a:latin typeface="Arial"/>
                <a:ea typeface="Arial"/>
                <a:cs typeface="Arial"/>
                <a:sym typeface="Arial"/>
              </a:rPr>
              <a:t> are not found and the software return ‘</a:t>
            </a:r>
            <a:r>
              <a:rPr lang="en" sz="1600">
                <a:solidFill>
                  <a:srgbClr val="FF0000"/>
                </a:solidFill>
                <a:latin typeface="Arial"/>
                <a:ea typeface="Arial"/>
                <a:cs typeface="Arial"/>
                <a:sym typeface="Arial"/>
              </a:rPr>
              <a:t>N</a:t>
            </a:r>
            <a:r>
              <a:rPr lang="en" sz="1600">
                <a:solidFill>
                  <a:srgbClr val="FF0000"/>
                </a:solidFill>
              </a:rPr>
              <a:t>ot a Number (</a:t>
            </a:r>
            <a:r>
              <a:rPr lang="en" sz="1600">
                <a:solidFill>
                  <a:srgbClr val="FF0000"/>
                </a:solidFill>
                <a:latin typeface="Arial"/>
                <a:ea typeface="Arial"/>
                <a:cs typeface="Arial"/>
                <a:sym typeface="Arial"/>
              </a:rPr>
              <a:t>NaN)</a:t>
            </a:r>
            <a:r>
              <a:rPr lang="en" sz="1600">
                <a:solidFill>
                  <a:schemeClr val="dk1"/>
                </a:solidFill>
                <a:latin typeface="Arial"/>
                <a:ea typeface="Arial"/>
                <a:cs typeface="Arial"/>
                <a:sym typeface="Arial"/>
              </a:rPr>
              <a:t>’ </a:t>
            </a:r>
            <a:r>
              <a:rPr lang="en" sz="1600">
                <a:solidFill>
                  <a:schemeClr val="dk1"/>
                </a:solidFill>
              </a:rPr>
              <a:t>instead</a:t>
            </a:r>
            <a:r>
              <a:rPr lang="en" sz="1600">
                <a:solidFill>
                  <a:schemeClr val="dk1"/>
                </a:solidFill>
                <a:latin typeface="Arial"/>
                <a:ea typeface="Arial"/>
                <a:cs typeface="Arial"/>
                <a:sym typeface="Arial"/>
              </a:rPr>
              <a:t> of value</a:t>
            </a:r>
            <a:r>
              <a:rPr lang="en" sz="1800">
                <a:solidFill>
                  <a:schemeClr val="dk1"/>
                </a:solidFill>
                <a:latin typeface="Arial"/>
                <a:ea typeface="Arial"/>
                <a:cs typeface="Arial"/>
                <a:sym typeface="Arial"/>
              </a:rPr>
              <a:t>.</a:t>
            </a:r>
            <a:endParaRPr/>
          </a:p>
        </p:txBody>
      </p:sp>
      <p:pic>
        <p:nvPicPr>
          <p:cNvPr descr="Une image contenant motif, capture d’écran, carré, Symétrie&#10;&#10;Description générée automatiquement" id="430" name="Google Shape;430;p27"/>
          <p:cNvPicPr preferRelativeResize="0"/>
          <p:nvPr/>
        </p:nvPicPr>
        <p:blipFill rotWithShape="1">
          <a:blip r:embed="rId4">
            <a:alphaModFix/>
          </a:blip>
          <a:srcRect b="0" l="0" r="0" t="0"/>
          <a:stretch/>
        </p:blipFill>
        <p:spPr>
          <a:xfrm>
            <a:off x="3653033" y="3152547"/>
            <a:ext cx="5687219" cy="2172003"/>
          </a:xfrm>
          <a:prstGeom prst="rect">
            <a:avLst/>
          </a:prstGeom>
          <a:noFill/>
          <a:ln>
            <a:noFill/>
          </a:ln>
        </p:spPr>
      </p:pic>
      <p:sp>
        <p:nvSpPr>
          <p:cNvPr id="431" name="Google Shape;431;p27"/>
          <p:cNvSpPr txBox="1"/>
          <p:nvPr/>
        </p:nvSpPr>
        <p:spPr>
          <a:xfrm>
            <a:off x="337226" y="949094"/>
            <a:ext cx="373840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2000">
                <a:solidFill>
                  <a:schemeClr val="dk1"/>
                </a:solidFill>
                <a:latin typeface="Arial"/>
                <a:ea typeface="Arial"/>
                <a:cs typeface="Arial"/>
                <a:sym typeface="Arial"/>
              </a:rPr>
              <a:t>S</a:t>
            </a:r>
            <a:r>
              <a:rPr b="1" lang="en" sz="2000">
                <a:solidFill>
                  <a:schemeClr val="dk1"/>
                </a:solidFill>
              </a:rPr>
              <a:t>etu</a:t>
            </a:r>
            <a:r>
              <a:rPr b="1" lang="en" sz="2000">
                <a:solidFill>
                  <a:schemeClr val="dk1"/>
                </a:solidFill>
                <a:latin typeface="Arial"/>
                <a:ea typeface="Arial"/>
                <a:cs typeface="Arial"/>
                <a:sym typeface="Arial"/>
              </a:rPr>
              <a:t>p and alignment</a:t>
            </a:r>
            <a:endParaRPr b="1" sz="2000">
              <a:solidFill>
                <a:schemeClr val="dk1"/>
              </a:solidFill>
              <a:latin typeface="Arial"/>
              <a:ea typeface="Arial"/>
              <a:cs typeface="Arial"/>
              <a:sym typeface="Arial"/>
            </a:endParaRPr>
          </a:p>
        </p:txBody>
      </p:sp>
      <p:pic>
        <p:nvPicPr>
          <p:cNvPr descr="Une image contenant texte, capture d’écran, ordinateur, Appareils électroniques&#10;&#10;Description générée automatiquement" id="432" name="Google Shape;432;p27"/>
          <p:cNvPicPr preferRelativeResize="0"/>
          <p:nvPr/>
        </p:nvPicPr>
        <p:blipFill rotWithShape="1">
          <a:blip r:embed="rId5">
            <a:alphaModFix/>
          </a:blip>
          <a:srcRect b="0" l="0" r="0" t="0"/>
          <a:stretch/>
        </p:blipFill>
        <p:spPr>
          <a:xfrm>
            <a:off x="245938" y="1333815"/>
            <a:ext cx="3602398" cy="480319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32"/>
                                        </p:tgtEl>
                                        <p:attrNameLst>
                                          <p:attrName>style.visibility</p:attrName>
                                        </p:attrNameLst>
                                      </p:cBhvr>
                                      <p:to>
                                        <p:strVal val="visible"/>
                                      </p:to>
                                    </p:set>
                                    <p:anim calcmode="lin" valueType="num">
                                      <p:cBhvr additive="base">
                                        <p:cTn dur="500"/>
                                        <p:tgtEl>
                                          <p:spTgt spid="43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27"/>
                                        </p:tgtEl>
                                        <p:attrNameLst>
                                          <p:attrName>style.visibility</p:attrName>
                                        </p:attrNameLst>
                                      </p:cBhvr>
                                      <p:to>
                                        <p:strVal val="visible"/>
                                      </p:to>
                                    </p:set>
                                    <p:anim calcmode="lin" valueType="num">
                                      <p:cBhvr additive="base">
                                        <p:cTn dur="500"/>
                                        <p:tgtEl>
                                          <p:spTgt spid="42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28"/>
                                        </p:tgtEl>
                                        <p:attrNameLst>
                                          <p:attrName>style.visibility</p:attrName>
                                        </p:attrNameLst>
                                      </p:cBhvr>
                                      <p:to>
                                        <p:strVal val="visible"/>
                                      </p:to>
                                    </p:set>
                                    <p:anim calcmode="lin" valueType="num">
                                      <p:cBhvr additive="base">
                                        <p:cTn dur="500"/>
                                        <p:tgtEl>
                                          <p:spTgt spid="42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30"/>
                                        </p:tgtEl>
                                        <p:attrNameLst>
                                          <p:attrName>style.visibility</p:attrName>
                                        </p:attrNameLst>
                                      </p:cBhvr>
                                      <p:to>
                                        <p:strVal val="visible"/>
                                      </p:to>
                                    </p:set>
                                    <p:anim calcmode="lin" valueType="num">
                                      <p:cBhvr additive="base">
                                        <p:cTn dur="500"/>
                                        <p:tgtEl>
                                          <p:spTgt spid="43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29"/>
                                        </p:tgtEl>
                                        <p:attrNameLst>
                                          <p:attrName>style.visibility</p:attrName>
                                        </p:attrNameLst>
                                      </p:cBhvr>
                                      <p:to>
                                        <p:strVal val="visible"/>
                                      </p:to>
                                    </p:set>
                                    <p:anim calcmode="lin" valueType="num">
                                      <p:cBhvr additive="base">
                                        <p:cTn dur="500"/>
                                        <p:tgtEl>
                                          <p:spTgt spid="42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28"/>
          <p:cNvSpPr txBox="1"/>
          <p:nvPr>
            <p:ph type="title"/>
          </p:nvPr>
        </p:nvSpPr>
        <p:spPr>
          <a:xfrm>
            <a:off x="428625" y="365126"/>
            <a:ext cx="8286750" cy="43300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lang="en"/>
              <a:t>ITK stave assembly for barrel</a:t>
            </a:r>
            <a:endParaRPr/>
          </a:p>
        </p:txBody>
      </p:sp>
      <p:sp>
        <p:nvSpPr>
          <p:cNvPr id="438" name="Google Shape;438;p28"/>
          <p:cNvSpPr txBox="1"/>
          <p:nvPr>
            <p:ph idx="2" type="body"/>
          </p:nvPr>
        </p:nvSpPr>
        <p:spPr>
          <a:xfrm>
            <a:off x="4572000" y="1825625"/>
            <a:ext cx="3886200" cy="4351338"/>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0"/>
              </a:spcBef>
              <a:spcAft>
                <a:spcPts val="0"/>
              </a:spcAft>
              <a:buClr>
                <a:schemeClr val="dk1"/>
              </a:buClr>
              <a:buSzPts val="2400"/>
              <a:buNone/>
            </a:pPr>
            <a:r>
              <a:t/>
            </a:r>
            <a:endParaRPr/>
          </a:p>
          <a:p>
            <a:pPr indent="-19050" lvl="0" marL="171450" rtl="0" algn="l">
              <a:lnSpc>
                <a:spcPct val="90000"/>
              </a:lnSpc>
              <a:spcBef>
                <a:spcPts val="750"/>
              </a:spcBef>
              <a:spcAft>
                <a:spcPts val="0"/>
              </a:spcAft>
              <a:buClr>
                <a:schemeClr val="dk1"/>
              </a:buClr>
              <a:buSzPts val="2400"/>
              <a:buNone/>
            </a:pPr>
            <a:r>
              <a:t/>
            </a:r>
            <a:endParaRPr/>
          </a:p>
          <a:p>
            <a:pPr indent="-19050" lvl="0" marL="171450" rtl="0" algn="l">
              <a:lnSpc>
                <a:spcPct val="90000"/>
              </a:lnSpc>
              <a:spcBef>
                <a:spcPts val="750"/>
              </a:spcBef>
              <a:spcAft>
                <a:spcPts val="0"/>
              </a:spcAft>
              <a:buClr>
                <a:schemeClr val="dk1"/>
              </a:buClr>
              <a:buSzPts val="2400"/>
              <a:buNone/>
            </a:pPr>
            <a:r>
              <a:t/>
            </a:r>
            <a:endParaRPr/>
          </a:p>
          <a:p>
            <a:pPr indent="-19050" lvl="0" marL="171450" rtl="0" algn="l">
              <a:lnSpc>
                <a:spcPct val="90000"/>
              </a:lnSpc>
              <a:spcBef>
                <a:spcPts val="750"/>
              </a:spcBef>
              <a:spcAft>
                <a:spcPts val="0"/>
              </a:spcAft>
              <a:buClr>
                <a:schemeClr val="dk1"/>
              </a:buClr>
              <a:buSzPts val="2400"/>
              <a:buNone/>
            </a:pPr>
            <a:r>
              <a:t/>
            </a:r>
            <a:endParaRPr/>
          </a:p>
          <a:p>
            <a:pPr indent="0" lvl="0" marL="114300" rtl="0" algn="l">
              <a:lnSpc>
                <a:spcPct val="90000"/>
              </a:lnSpc>
              <a:spcBef>
                <a:spcPts val="750"/>
              </a:spcBef>
              <a:spcAft>
                <a:spcPts val="0"/>
              </a:spcAft>
              <a:buClr>
                <a:schemeClr val="dk1"/>
              </a:buClr>
              <a:buSzPts val="2400"/>
              <a:buNone/>
            </a:pPr>
            <a:r>
              <a:t/>
            </a:r>
            <a:endParaRPr/>
          </a:p>
          <a:p>
            <a:pPr indent="0" lvl="0" marL="114300" rtl="0" algn="l">
              <a:lnSpc>
                <a:spcPct val="90000"/>
              </a:lnSpc>
              <a:spcBef>
                <a:spcPts val="750"/>
              </a:spcBef>
              <a:spcAft>
                <a:spcPts val="0"/>
              </a:spcAft>
              <a:buClr>
                <a:schemeClr val="dk1"/>
              </a:buClr>
              <a:buSzPts val="2400"/>
              <a:buNone/>
            </a:pPr>
            <a:r>
              <a:t/>
            </a:r>
            <a:endParaRPr/>
          </a:p>
        </p:txBody>
      </p:sp>
      <p:sp>
        <p:nvSpPr>
          <p:cNvPr id="439" name="Google Shape;439;p28"/>
          <p:cNvSpPr txBox="1"/>
          <p:nvPr>
            <p:ph idx="12" type="sldNum"/>
          </p:nvPr>
        </p:nvSpPr>
        <p:spPr>
          <a:xfrm>
            <a:off x="8391010" y="6316596"/>
            <a:ext cx="324365" cy="365125"/>
          </a:xfrm>
          <a:prstGeom prst="rect">
            <a:avLst/>
          </a:prstGeom>
          <a:noFill/>
          <a:ln>
            <a:noFill/>
          </a:ln>
        </p:spPr>
        <p:txBody>
          <a:bodyPr anchorCtr="0" anchor="ctr" bIns="0" lIns="0" spcFirstLastPara="1" rIns="45700" wrap="square" tIns="0">
            <a:normAutofit/>
          </a:bodyPr>
          <a:lstStyle/>
          <a:p>
            <a:pPr indent="0" lvl="0" marL="0" rtl="0" algn="r">
              <a:spcBef>
                <a:spcPts val="0"/>
              </a:spcBef>
              <a:spcAft>
                <a:spcPts val="0"/>
              </a:spcAft>
              <a:buNone/>
            </a:pPr>
            <a:fld id="{00000000-1234-1234-1234-123412341234}" type="slidenum">
              <a:rPr lang="en"/>
              <a:t>‹#›</a:t>
            </a:fld>
            <a:endParaRPr/>
          </a:p>
        </p:txBody>
      </p:sp>
      <p:pic>
        <p:nvPicPr>
          <p:cNvPr descr="Une image contenant texte, capture d’écran, ingénierie, machine&#10;&#10;Description générée automatiquement" id="440" name="Google Shape;440;p28"/>
          <p:cNvPicPr preferRelativeResize="0"/>
          <p:nvPr/>
        </p:nvPicPr>
        <p:blipFill rotWithShape="1">
          <a:blip r:embed="rId3">
            <a:alphaModFix/>
          </a:blip>
          <a:srcRect b="0" l="0" r="0" t="0"/>
          <a:stretch/>
        </p:blipFill>
        <p:spPr>
          <a:xfrm>
            <a:off x="3468537" y="1425609"/>
            <a:ext cx="5675463" cy="2593251"/>
          </a:xfrm>
          <a:prstGeom prst="rect">
            <a:avLst/>
          </a:prstGeom>
          <a:noFill/>
          <a:ln>
            <a:noFill/>
          </a:ln>
        </p:spPr>
      </p:pic>
      <p:sp>
        <p:nvSpPr>
          <p:cNvPr id="441" name="Google Shape;441;p28"/>
          <p:cNvSpPr txBox="1"/>
          <p:nvPr/>
        </p:nvSpPr>
        <p:spPr>
          <a:xfrm>
            <a:off x="3999465" y="4349154"/>
            <a:ext cx="4524597"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chemeClr val="dk1"/>
                </a:solidFill>
                <a:latin typeface="Arial"/>
                <a:ea typeface="Arial"/>
                <a:cs typeface="Arial"/>
                <a:sym typeface="Arial"/>
              </a:rPr>
              <a:t>During and after modules loading the operator needs to monitor  the quality of the assembly. The reference positions are the locking points.</a:t>
            </a:r>
            <a:endParaRPr/>
          </a:p>
        </p:txBody>
      </p:sp>
      <p:sp>
        <p:nvSpPr>
          <p:cNvPr id="442" name="Google Shape;442;p28"/>
          <p:cNvSpPr txBox="1"/>
          <p:nvPr/>
        </p:nvSpPr>
        <p:spPr>
          <a:xfrm>
            <a:off x="428625" y="798129"/>
            <a:ext cx="375906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2000">
                <a:solidFill>
                  <a:schemeClr val="dk1"/>
                </a:solidFill>
                <a:latin typeface="Arial"/>
                <a:ea typeface="Arial"/>
                <a:cs typeface="Arial"/>
                <a:sym typeface="Arial"/>
              </a:rPr>
              <a:t>Stave loading</a:t>
            </a:r>
            <a:endParaRPr b="1" sz="2000">
              <a:solidFill>
                <a:schemeClr val="dk1"/>
              </a:solidFill>
              <a:latin typeface="Arial"/>
              <a:ea typeface="Arial"/>
              <a:cs typeface="Arial"/>
              <a:sym typeface="Arial"/>
            </a:endParaRPr>
          </a:p>
        </p:txBody>
      </p:sp>
      <p:pic>
        <p:nvPicPr>
          <p:cNvPr descr="Une image contenant texte, capture d’écran, panneau de contrôle, Appareils électroniques&#10;&#10;Description générée automatiquement" id="443" name="Google Shape;443;p28"/>
          <p:cNvPicPr preferRelativeResize="0"/>
          <p:nvPr/>
        </p:nvPicPr>
        <p:blipFill rotWithShape="1">
          <a:blip r:embed="rId4">
            <a:alphaModFix/>
          </a:blip>
          <a:srcRect b="0" l="0" r="0" t="0"/>
          <a:stretch/>
        </p:blipFill>
        <p:spPr>
          <a:xfrm>
            <a:off x="269598" y="1376052"/>
            <a:ext cx="3348400" cy="446453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43"/>
                                        </p:tgtEl>
                                        <p:attrNameLst>
                                          <p:attrName>style.visibility</p:attrName>
                                        </p:attrNameLst>
                                      </p:cBhvr>
                                      <p:to>
                                        <p:strVal val="visible"/>
                                      </p:to>
                                    </p:set>
                                    <p:anim calcmode="lin" valueType="num">
                                      <p:cBhvr additive="base">
                                        <p:cTn dur="500"/>
                                        <p:tgtEl>
                                          <p:spTgt spid="44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40"/>
                                        </p:tgtEl>
                                        <p:attrNameLst>
                                          <p:attrName>style.visibility</p:attrName>
                                        </p:attrNameLst>
                                      </p:cBhvr>
                                      <p:to>
                                        <p:strVal val="visible"/>
                                      </p:to>
                                    </p:set>
                                    <p:anim calcmode="lin" valueType="num">
                                      <p:cBhvr additive="base">
                                        <p:cTn dur="500"/>
                                        <p:tgtEl>
                                          <p:spTgt spid="44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41"/>
                                        </p:tgtEl>
                                        <p:attrNameLst>
                                          <p:attrName>style.visibility</p:attrName>
                                        </p:attrNameLst>
                                      </p:cBhvr>
                                      <p:to>
                                        <p:strVal val="visible"/>
                                      </p:to>
                                    </p:set>
                                    <p:anim calcmode="lin" valueType="num">
                                      <p:cBhvr additive="base">
                                        <p:cTn dur="500"/>
                                        <p:tgtEl>
                                          <p:spTgt spid="44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3"/>
          <p:cNvSpPr txBox="1"/>
          <p:nvPr>
            <p:ph type="title"/>
          </p:nvPr>
        </p:nvSpPr>
        <p:spPr>
          <a:xfrm>
            <a:off x="311700" y="115577"/>
            <a:ext cx="8520600" cy="76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2800"/>
              <a:buFont typeface="Arial"/>
              <a:buNone/>
            </a:pPr>
            <a:r>
              <a:rPr lang="en"/>
              <a:t>ASP Alumni at BNL 2023-2024</a:t>
            </a:r>
            <a:endParaRPr/>
          </a:p>
        </p:txBody>
      </p:sp>
      <p:sp>
        <p:nvSpPr>
          <p:cNvPr id="112" name="Google Shape;112;p3"/>
          <p:cNvSpPr txBox="1"/>
          <p:nvPr>
            <p:ph idx="1" type="body"/>
          </p:nvPr>
        </p:nvSpPr>
        <p:spPr>
          <a:xfrm>
            <a:off x="1604250" y="583200"/>
            <a:ext cx="5123400" cy="2130900"/>
          </a:xfrm>
          <a:prstGeom prst="rect">
            <a:avLst/>
          </a:prstGeom>
          <a:noFill/>
          <a:ln>
            <a:noFill/>
          </a:ln>
        </p:spPr>
        <p:txBody>
          <a:bodyPr anchorCtr="0" anchor="t" bIns="91425" lIns="91425" spcFirstLastPara="1" rIns="91425" wrap="square" tIns="91425">
            <a:noAutofit/>
          </a:bodyPr>
          <a:lstStyle/>
          <a:p>
            <a:pPr indent="-317500" lvl="0" marL="457200" rtl="0" algn="l">
              <a:lnSpc>
                <a:spcPct val="90000"/>
              </a:lnSpc>
              <a:spcBef>
                <a:spcPts val="0"/>
              </a:spcBef>
              <a:spcAft>
                <a:spcPts val="0"/>
              </a:spcAft>
              <a:buSzPts val="1400"/>
              <a:buChar char="●"/>
            </a:pPr>
            <a:r>
              <a:rPr lang="en" sz="2000"/>
              <a:t>6 ASP alumni for the period of June 2023 - April 2024</a:t>
            </a:r>
            <a:endParaRPr sz="2000"/>
          </a:p>
          <a:p>
            <a:pPr indent="-292100" lvl="1" marL="914400" rtl="0" algn="l">
              <a:lnSpc>
                <a:spcPct val="90000"/>
              </a:lnSpc>
              <a:spcBef>
                <a:spcPts val="0"/>
              </a:spcBef>
              <a:spcAft>
                <a:spcPts val="0"/>
              </a:spcAft>
              <a:buSzPts val="1000"/>
              <a:buChar char="○"/>
            </a:pPr>
            <a:r>
              <a:rPr lang="en" sz="1600"/>
              <a:t>From Kenya, Morocco, Senegal and Togo</a:t>
            </a:r>
            <a:endParaRPr sz="1600"/>
          </a:p>
          <a:p>
            <a:pPr indent="-292100" lvl="1" marL="914400" rtl="0" algn="l">
              <a:lnSpc>
                <a:spcPct val="90000"/>
              </a:lnSpc>
              <a:spcBef>
                <a:spcPts val="0"/>
              </a:spcBef>
              <a:spcAft>
                <a:spcPts val="0"/>
              </a:spcAft>
              <a:buSzPts val="1000"/>
              <a:buChar char="○"/>
            </a:pPr>
            <a:r>
              <a:rPr lang="en" sz="1600"/>
              <a:t>1 arrived on June 18, 2023</a:t>
            </a:r>
            <a:endParaRPr sz="1600"/>
          </a:p>
          <a:p>
            <a:pPr indent="-292100" lvl="1" marL="914400" rtl="0" algn="l">
              <a:lnSpc>
                <a:spcPct val="90000"/>
              </a:lnSpc>
              <a:spcBef>
                <a:spcPts val="0"/>
              </a:spcBef>
              <a:spcAft>
                <a:spcPts val="0"/>
              </a:spcAft>
              <a:buSzPts val="1000"/>
              <a:buChar char="○"/>
            </a:pPr>
            <a:r>
              <a:rPr lang="en" sz="1600"/>
              <a:t>4 arrived on July 31, 2023</a:t>
            </a:r>
            <a:endParaRPr sz="1600"/>
          </a:p>
          <a:p>
            <a:pPr indent="-292100" lvl="1" marL="914400" rtl="0" algn="l">
              <a:lnSpc>
                <a:spcPct val="90000"/>
              </a:lnSpc>
              <a:spcBef>
                <a:spcPts val="0"/>
              </a:spcBef>
              <a:spcAft>
                <a:spcPts val="0"/>
              </a:spcAft>
              <a:buSzPts val="1000"/>
              <a:buChar char="○"/>
            </a:pPr>
            <a:r>
              <a:rPr lang="en" sz="1600"/>
              <a:t>1 arrived on January 21, 2024</a:t>
            </a:r>
            <a:endParaRPr sz="1600"/>
          </a:p>
          <a:p>
            <a:pPr indent="-292100" lvl="1" marL="914400" rtl="0" algn="l">
              <a:lnSpc>
                <a:spcPct val="90000"/>
              </a:lnSpc>
              <a:spcBef>
                <a:spcPts val="0"/>
              </a:spcBef>
              <a:spcAft>
                <a:spcPts val="0"/>
              </a:spcAft>
              <a:buClr>
                <a:srgbClr val="00FF00"/>
              </a:buClr>
              <a:buSzPts val="1000"/>
              <a:buChar char="○"/>
            </a:pPr>
            <a:r>
              <a:rPr b="1" lang="en" sz="1600">
                <a:solidFill>
                  <a:srgbClr val="00FF00"/>
                </a:solidFill>
              </a:rPr>
              <a:t>Today, we will hear from 4 who will depart on January 28, 2024, after 6 months at BNL</a:t>
            </a:r>
            <a:endParaRPr b="1" sz="1600">
              <a:solidFill>
                <a:srgbClr val="00FF00"/>
              </a:solidFill>
            </a:endParaRPr>
          </a:p>
        </p:txBody>
      </p:sp>
      <p:sp>
        <p:nvSpPr>
          <p:cNvPr id="113" name="Google Shape;113;p3"/>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700"/>
              <a:buFont typeface="Arial"/>
              <a:buNone/>
            </a:pPr>
            <a:fld id="{00000000-1234-1234-1234-123412341234}" type="slidenum">
              <a:rPr lang="en"/>
              <a:t>‹#›</a:t>
            </a:fld>
            <a:endParaRPr/>
          </a:p>
        </p:txBody>
      </p:sp>
      <p:pic>
        <p:nvPicPr>
          <p:cNvPr id="114" name="Google Shape;114;p3"/>
          <p:cNvPicPr preferRelativeResize="0"/>
          <p:nvPr/>
        </p:nvPicPr>
        <p:blipFill>
          <a:blip r:embed="rId3">
            <a:alphaModFix/>
          </a:blip>
          <a:stretch>
            <a:fillRect/>
          </a:stretch>
        </p:blipFill>
        <p:spPr>
          <a:xfrm>
            <a:off x="2221488" y="2714101"/>
            <a:ext cx="4871165" cy="3653374"/>
          </a:xfrm>
          <a:prstGeom prst="rect">
            <a:avLst/>
          </a:prstGeom>
          <a:noFill/>
          <a:ln>
            <a:noFill/>
          </a:ln>
        </p:spPr>
      </p:pic>
      <p:pic>
        <p:nvPicPr>
          <p:cNvPr id="115" name="Google Shape;115;p3"/>
          <p:cNvPicPr preferRelativeResize="0"/>
          <p:nvPr/>
        </p:nvPicPr>
        <p:blipFill rotWithShape="1">
          <a:blip r:embed="rId4">
            <a:alphaModFix/>
          </a:blip>
          <a:srcRect b="0" l="0" r="0" t="0"/>
          <a:stretch/>
        </p:blipFill>
        <p:spPr>
          <a:xfrm>
            <a:off x="311688" y="1013100"/>
            <a:ext cx="1711724" cy="1734901"/>
          </a:xfrm>
          <a:prstGeom prst="rect">
            <a:avLst/>
          </a:prstGeom>
          <a:noFill/>
          <a:ln>
            <a:noFill/>
          </a:ln>
        </p:spPr>
      </p:pic>
      <p:pic>
        <p:nvPicPr>
          <p:cNvPr descr="Une image contenant intérieur, écran d’ordinateur, habits, Immeuble de bureaux&#10;&#10;Description générée automatiquement" id="116" name="Google Shape;116;p3"/>
          <p:cNvPicPr preferRelativeResize="0"/>
          <p:nvPr/>
        </p:nvPicPr>
        <p:blipFill rotWithShape="1">
          <a:blip r:embed="rId5">
            <a:alphaModFix/>
          </a:blip>
          <a:srcRect b="0" l="0" r="0" t="0"/>
          <a:stretch/>
        </p:blipFill>
        <p:spPr>
          <a:xfrm>
            <a:off x="6849750" y="752475"/>
            <a:ext cx="2235798" cy="1676849"/>
          </a:xfrm>
          <a:prstGeom prst="rect">
            <a:avLst/>
          </a:prstGeom>
          <a:noFill/>
          <a:ln>
            <a:noFill/>
          </a:ln>
        </p:spPr>
      </p:pic>
      <p:sp>
        <p:nvSpPr>
          <p:cNvPr id="117" name="Google Shape;117;p3"/>
          <p:cNvSpPr txBox="1"/>
          <p:nvPr/>
        </p:nvSpPr>
        <p:spPr>
          <a:xfrm>
            <a:off x="243675" y="2682813"/>
            <a:ext cx="2152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rPr>
              <a:t>Gloria Maithya (Kenya)</a:t>
            </a:r>
            <a:endParaRPr b="1">
              <a:solidFill>
                <a:schemeClr val="dk1"/>
              </a:solidFill>
            </a:endParaRPr>
          </a:p>
        </p:txBody>
      </p:sp>
      <p:sp>
        <p:nvSpPr>
          <p:cNvPr id="118" name="Google Shape;118;p3"/>
          <p:cNvSpPr txBox="1"/>
          <p:nvPr/>
        </p:nvSpPr>
        <p:spPr>
          <a:xfrm>
            <a:off x="6993400" y="2455525"/>
            <a:ext cx="194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rPr>
              <a:t>Aissata Ly</a:t>
            </a:r>
            <a:r>
              <a:rPr b="1" lang="en">
                <a:solidFill>
                  <a:schemeClr val="dk1"/>
                </a:solidFill>
              </a:rPr>
              <a:t> (Senegal)</a:t>
            </a:r>
            <a:endParaRPr b="1">
              <a:solidFill>
                <a:schemeClr val="dk1"/>
              </a:solidFill>
            </a:endParaRPr>
          </a:p>
        </p:txBody>
      </p:sp>
      <p:pic>
        <p:nvPicPr>
          <p:cNvPr id="119" name="Google Shape;119;p3"/>
          <p:cNvPicPr preferRelativeResize="0"/>
          <p:nvPr/>
        </p:nvPicPr>
        <p:blipFill rotWithShape="1">
          <a:blip r:embed="rId6">
            <a:alphaModFix/>
          </a:blip>
          <a:srcRect b="0" l="0" r="0" t="0"/>
          <a:stretch/>
        </p:blipFill>
        <p:spPr>
          <a:xfrm>
            <a:off x="7138373" y="2881925"/>
            <a:ext cx="1882776" cy="2510317"/>
          </a:xfrm>
          <a:prstGeom prst="rect">
            <a:avLst/>
          </a:prstGeom>
          <a:noFill/>
          <a:ln>
            <a:noFill/>
          </a:ln>
        </p:spPr>
      </p:pic>
      <p:sp>
        <p:nvSpPr>
          <p:cNvPr id="120" name="Google Shape;120;p3"/>
          <p:cNvSpPr txBox="1"/>
          <p:nvPr/>
        </p:nvSpPr>
        <p:spPr>
          <a:xfrm>
            <a:off x="7173825" y="5459900"/>
            <a:ext cx="1948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rPr>
              <a:t>Augustin Sokpor</a:t>
            </a:r>
            <a:r>
              <a:rPr b="1" lang="en">
                <a:solidFill>
                  <a:schemeClr val="dk1"/>
                </a:solidFill>
              </a:rPr>
              <a:t> (Togo)</a:t>
            </a:r>
            <a:endParaRPr b="1">
              <a:solidFill>
                <a:schemeClr val="dk1"/>
              </a:solidFill>
            </a:endParaRPr>
          </a:p>
        </p:txBody>
      </p:sp>
      <p:pic>
        <p:nvPicPr>
          <p:cNvPr id="121" name="Google Shape;121;p3"/>
          <p:cNvPicPr preferRelativeResize="0"/>
          <p:nvPr/>
        </p:nvPicPr>
        <p:blipFill rotWithShape="1">
          <a:blip r:embed="rId7">
            <a:alphaModFix/>
          </a:blip>
          <a:srcRect b="0" l="0" r="0" t="0"/>
          <a:stretch/>
        </p:blipFill>
        <p:spPr>
          <a:xfrm>
            <a:off x="345675" y="3083025"/>
            <a:ext cx="1882774" cy="2505974"/>
          </a:xfrm>
          <a:prstGeom prst="rect">
            <a:avLst/>
          </a:prstGeom>
          <a:noFill/>
          <a:ln>
            <a:noFill/>
          </a:ln>
        </p:spPr>
      </p:pic>
      <p:sp>
        <p:nvSpPr>
          <p:cNvPr id="122" name="Google Shape;122;p3"/>
          <p:cNvSpPr txBox="1"/>
          <p:nvPr/>
        </p:nvSpPr>
        <p:spPr>
          <a:xfrm>
            <a:off x="311700" y="5567588"/>
            <a:ext cx="2152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rPr>
              <a:t>Fatima Bendebba</a:t>
            </a:r>
            <a:r>
              <a:rPr b="1" lang="en">
                <a:solidFill>
                  <a:schemeClr val="dk1"/>
                </a:solidFill>
              </a:rPr>
              <a:t> (Morocco)</a:t>
            </a:r>
            <a:endParaRPr b="1">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29"/>
          <p:cNvSpPr txBox="1"/>
          <p:nvPr>
            <p:ph type="title"/>
          </p:nvPr>
        </p:nvSpPr>
        <p:spPr>
          <a:xfrm>
            <a:off x="428625" y="365126"/>
            <a:ext cx="828675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Arial"/>
              <a:buNone/>
            </a:pPr>
            <a:r>
              <a:rPr lang="en"/>
              <a:t>Quality control features to be added to LabView assembly program</a:t>
            </a:r>
            <a:endParaRPr/>
          </a:p>
        </p:txBody>
      </p:sp>
      <p:sp>
        <p:nvSpPr>
          <p:cNvPr id="449" name="Google Shape;449;p29"/>
          <p:cNvSpPr txBox="1"/>
          <p:nvPr>
            <p:ph idx="2" type="body"/>
          </p:nvPr>
        </p:nvSpPr>
        <p:spPr>
          <a:xfrm>
            <a:off x="4572000" y="1825625"/>
            <a:ext cx="3886200" cy="4351338"/>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0"/>
              </a:spcBef>
              <a:spcAft>
                <a:spcPts val="0"/>
              </a:spcAft>
              <a:buClr>
                <a:schemeClr val="dk1"/>
              </a:buClr>
              <a:buSzPts val="2400"/>
              <a:buNone/>
            </a:pPr>
            <a:r>
              <a:t/>
            </a:r>
            <a:endParaRPr/>
          </a:p>
          <a:p>
            <a:pPr indent="0" lvl="0" marL="0" rtl="0" algn="l">
              <a:lnSpc>
                <a:spcPct val="90000"/>
              </a:lnSpc>
              <a:spcBef>
                <a:spcPts val="750"/>
              </a:spcBef>
              <a:spcAft>
                <a:spcPts val="0"/>
              </a:spcAft>
              <a:buClr>
                <a:schemeClr val="dk1"/>
              </a:buClr>
              <a:buSzPts val="2400"/>
              <a:buNone/>
            </a:pPr>
            <a:r>
              <a:t/>
            </a:r>
            <a:endParaRPr/>
          </a:p>
          <a:p>
            <a:pPr indent="0" lvl="0" marL="0" rtl="0" algn="l">
              <a:lnSpc>
                <a:spcPct val="90000"/>
              </a:lnSpc>
              <a:spcBef>
                <a:spcPts val="750"/>
              </a:spcBef>
              <a:spcAft>
                <a:spcPts val="0"/>
              </a:spcAft>
              <a:buClr>
                <a:schemeClr val="dk1"/>
              </a:buClr>
              <a:buSzPts val="2400"/>
              <a:buNone/>
            </a:pPr>
            <a:r>
              <a:t/>
            </a:r>
            <a:endParaRPr/>
          </a:p>
          <a:p>
            <a:pPr indent="-19050" lvl="0" marL="171450" rtl="0" algn="l">
              <a:lnSpc>
                <a:spcPct val="90000"/>
              </a:lnSpc>
              <a:spcBef>
                <a:spcPts val="750"/>
              </a:spcBef>
              <a:spcAft>
                <a:spcPts val="0"/>
              </a:spcAft>
              <a:buClr>
                <a:schemeClr val="dk1"/>
              </a:buClr>
              <a:buSzPts val="2400"/>
              <a:buNone/>
            </a:pPr>
            <a:r>
              <a:t/>
            </a:r>
            <a:endParaRPr/>
          </a:p>
          <a:p>
            <a:pPr indent="0" lvl="0" marL="114300" rtl="0" algn="l">
              <a:lnSpc>
                <a:spcPct val="90000"/>
              </a:lnSpc>
              <a:spcBef>
                <a:spcPts val="750"/>
              </a:spcBef>
              <a:spcAft>
                <a:spcPts val="0"/>
              </a:spcAft>
              <a:buClr>
                <a:schemeClr val="dk1"/>
              </a:buClr>
              <a:buSzPts val="2400"/>
              <a:buNone/>
            </a:pPr>
            <a:r>
              <a:t/>
            </a:r>
            <a:endParaRPr/>
          </a:p>
          <a:p>
            <a:pPr indent="0" lvl="0" marL="114300" rtl="0" algn="l">
              <a:lnSpc>
                <a:spcPct val="90000"/>
              </a:lnSpc>
              <a:spcBef>
                <a:spcPts val="750"/>
              </a:spcBef>
              <a:spcAft>
                <a:spcPts val="0"/>
              </a:spcAft>
              <a:buClr>
                <a:schemeClr val="dk1"/>
              </a:buClr>
              <a:buSzPts val="2400"/>
              <a:buNone/>
            </a:pPr>
            <a:r>
              <a:t/>
            </a:r>
            <a:endParaRPr/>
          </a:p>
        </p:txBody>
      </p:sp>
      <p:sp>
        <p:nvSpPr>
          <p:cNvPr id="450" name="Google Shape;450;p29"/>
          <p:cNvSpPr txBox="1"/>
          <p:nvPr>
            <p:ph idx="12" type="sldNum"/>
          </p:nvPr>
        </p:nvSpPr>
        <p:spPr>
          <a:xfrm>
            <a:off x="8391010" y="6316596"/>
            <a:ext cx="324365" cy="365125"/>
          </a:xfrm>
          <a:prstGeom prst="rect">
            <a:avLst/>
          </a:prstGeom>
          <a:noFill/>
          <a:ln>
            <a:noFill/>
          </a:ln>
        </p:spPr>
        <p:txBody>
          <a:bodyPr anchorCtr="0" anchor="ctr" bIns="0" lIns="0" spcFirstLastPara="1" rIns="45700" wrap="square" tIns="0">
            <a:normAutofit/>
          </a:bodyPr>
          <a:lstStyle/>
          <a:p>
            <a:pPr indent="0" lvl="0" marL="0" rtl="0" algn="r">
              <a:spcBef>
                <a:spcPts val="0"/>
              </a:spcBef>
              <a:spcAft>
                <a:spcPts val="0"/>
              </a:spcAft>
              <a:buNone/>
            </a:pPr>
            <a:fld id="{00000000-1234-1234-1234-123412341234}" type="slidenum">
              <a:rPr lang="en"/>
              <a:t>‹#›</a:t>
            </a:fld>
            <a:endParaRPr/>
          </a:p>
        </p:txBody>
      </p:sp>
      <p:sp>
        <p:nvSpPr>
          <p:cNvPr id="451" name="Google Shape;451;p29"/>
          <p:cNvSpPr txBox="1"/>
          <p:nvPr/>
        </p:nvSpPr>
        <p:spPr>
          <a:xfrm>
            <a:off x="375616" y="1685992"/>
            <a:ext cx="7794600" cy="31401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In the LabVIEW program, we want to  add a button that will indicate if there are a NaN in the output csv file with locking point positions</a:t>
            </a:r>
            <a:endParaRPr/>
          </a:p>
          <a:p>
            <a:pPr indent="-171450" lvl="0" marL="285750" marR="0" rtl="0" algn="l">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 We want the operator identify if the module position is correct </a:t>
            </a:r>
            <a:r>
              <a:rPr lang="en" sz="1800">
                <a:solidFill>
                  <a:schemeClr val="dk1"/>
                </a:solidFill>
              </a:rPr>
              <a:t>within</a:t>
            </a:r>
            <a:r>
              <a:rPr lang="en" sz="1800">
                <a:solidFill>
                  <a:schemeClr val="dk1"/>
                </a:solidFill>
                <a:latin typeface="Arial"/>
                <a:ea typeface="Arial"/>
                <a:cs typeface="Arial"/>
                <a:sym typeface="Arial"/>
              </a:rPr>
              <a:t> 50 microns to the nominal position</a:t>
            </a:r>
            <a:endParaRPr/>
          </a:p>
          <a:p>
            <a:pPr indent="-171450" lvl="0" marL="285750" marR="0" rtl="0" algn="l">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We want also want to make available to the operator plots that inform if some modules are out of specifications</a:t>
            </a:r>
            <a:endParaRPr/>
          </a:p>
          <a:p>
            <a:pPr indent="-171450" lvl="0" marL="285750" marR="0" rtl="0" algn="l">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a:p>
            <a:pPr indent="-171450" lvl="0" marL="285750" marR="0" rtl="0" algn="l">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51">
                                            <p:txEl>
                                              <p:pRg end="0" st="0"/>
                                            </p:txEl>
                                          </p:spTgt>
                                        </p:tgtEl>
                                        <p:attrNameLst>
                                          <p:attrName>style.visibility</p:attrName>
                                        </p:attrNameLst>
                                      </p:cBhvr>
                                      <p:to>
                                        <p:strVal val="visible"/>
                                      </p:to>
                                    </p:set>
                                    <p:anim calcmode="lin" valueType="num">
                                      <p:cBhvr additive="base">
                                        <p:cTn dur="500"/>
                                        <p:tgtEl>
                                          <p:spTgt spid="451">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51">
                                            <p:txEl>
                                              <p:pRg end="1" st="1"/>
                                            </p:txEl>
                                          </p:spTgt>
                                        </p:tgtEl>
                                        <p:attrNameLst>
                                          <p:attrName>style.visibility</p:attrName>
                                        </p:attrNameLst>
                                      </p:cBhvr>
                                      <p:to>
                                        <p:strVal val="visible"/>
                                      </p:to>
                                    </p:set>
                                    <p:anim calcmode="lin" valueType="num">
                                      <p:cBhvr additive="base">
                                        <p:cTn dur="500"/>
                                        <p:tgtEl>
                                          <p:spTgt spid="451">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51">
                                            <p:txEl>
                                              <p:pRg end="2" st="2"/>
                                            </p:txEl>
                                          </p:spTgt>
                                        </p:tgtEl>
                                        <p:attrNameLst>
                                          <p:attrName>style.visibility</p:attrName>
                                        </p:attrNameLst>
                                      </p:cBhvr>
                                      <p:to>
                                        <p:strVal val="visible"/>
                                      </p:to>
                                    </p:set>
                                    <p:anim calcmode="lin" valueType="num">
                                      <p:cBhvr additive="base">
                                        <p:cTn dur="500"/>
                                        <p:tgtEl>
                                          <p:spTgt spid="451">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51">
                                            <p:txEl>
                                              <p:pRg end="3" st="3"/>
                                            </p:txEl>
                                          </p:spTgt>
                                        </p:tgtEl>
                                        <p:attrNameLst>
                                          <p:attrName>style.visibility</p:attrName>
                                        </p:attrNameLst>
                                      </p:cBhvr>
                                      <p:to>
                                        <p:strVal val="visible"/>
                                      </p:to>
                                    </p:set>
                                    <p:anim calcmode="lin" valueType="num">
                                      <p:cBhvr additive="base">
                                        <p:cTn dur="500"/>
                                        <p:tgtEl>
                                          <p:spTgt spid="451">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51">
                                            <p:txEl>
                                              <p:pRg end="4" st="4"/>
                                            </p:txEl>
                                          </p:spTgt>
                                        </p:tgtEl>
                                        <p:attrNameLst>
                                          <p:attrName>style.visibility</p:attrName>
                                        </p:attrNameLst>
                                      </p:cBhvr>
                                      <p:to>
                                        <p:strVal val="visible"/>
                                      </p:to>
                                    </p:set>
                                    <p:anim calcmode="lin" valueType="num">
                                      <p:cBhvr additive="base">
                                        <p:cTn dur="500"/>
                                        <p:tgtEl>
                                          <p:spTgt spid="451">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51">
                                            <p:txEl>
                                              <p:pRg end="5" st="5"/>
                                            </p:txEl>
                                          </p:spTgt>
                                        </p:tgtEl>
                                        <p:attrNameLst>
                                          <p:attrName>style.visibility</p:attrName>
                                        </p:attrNameLst>
                                      </p:cBhvr>
                                      <p:to>
                                        <p:strVal val="visible"/>
                                      </p:to>
                                    </p:set>
                                    <p:anim calcmode="lin" valueType="num">
                                      <p:cBhvr additive="base">
                                        <p:cTn dur="500"/>
                                        <p:tgtEl>
                                          <p:spTgt spid="451">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51">
                                            <p:txEl>
                                              <p:pRg end="6" st="6"/>
                                            </p:txEl>
                                          </p:spTgt>
                                        </p:tgtEl>
                                        <p:attrNameLst>
                                          <p:attrName>style.visibility</p:attrName>
                                        </p:attrNameLst>
                                      </p:cBhvr>
                                      <p:to>
                                        <p:strVal val="visible"/>
                                      </p:to>
                                    </p:set>
                                    <p:anim calcmode="lin" valueType="num">
                                      <p:cBhvr additive="base">
                                        <p:cTn dur="500"/>
                                        <p:tgtEl>
                                          <p:spTgt spid="451">
                                            <p:txEl>
                                              <p:pRg end="6" st="6"/>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51">
                                            <p:txEl>
                                              <p:pRg end="7" st="7"/>
                                            </p:txEl>
                                          </p:spTgt>
                                        </p:tgtEl>
                                        <p:attrNameLst>
                                          <p:attrName>style.visibility</p:attrName>
                                        </p:attrNameLst>
                                      </p:cBhvr>
                                      <p:to>
                                        <p:strVal val="visible"/>
                                      </p:to>
                                    </p:set>
                                    <p:anim calcmode="lin" valueType="num">
                                      <p:cBhvr additive="base">
                                        <p:cTn dur="500"/>
                                        <p:tgtEl>
                                          <p:spTgt spid="451">
                                            <p:txEl>
                                              <p:pRg end="7" st="7"/>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30"/>
          <p:cNvSpPr txBox="1"/>
          <p:nvPr>
            <p:ph type="title"/>
          </p:nvPr>
        </p:nvSpPr>
        <p:spPr>
          <a:xfrm>
            <a:off x="311700" y="416671"/>
            <a:ext cx="8520600" cy="76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2800"/>
              <a:buFont typeface="Arial"/>
              <a:buNone/>
            </a:pPr>
            <a:r>
              <a:rPr lang="en"/>
              <a:t>Quality control features to be added to LabView assembly program</a:t>
            </a:r>
            <a:endParaRPr/>
          </a:p>
        </p:txBody>
      </p:sp>
      <p:sp>
        <p:nvSpPr>
          <p:cNvPr id="457" name="Google Shape;457;p30"/>
          <p:cNvSpPr txBox="1"/>
          <p:nvPr>
            <p:ph idx="1" type="body"/>
          </p:nvPr>
        </p:nvSpPr>
        <p:spPr>
          <a:xfrm>
            <a:off x="311700" y="1577912"/>
            <a:ext cx="8678115" cy="755858"/>
          </a:xfrm>
          <a:prstGeom prst="rect">
            <a:avLst/>
          </a:prstGeom>
          <a:noFill/>
          <a:ln>
            <a:noFill/>
          </a:ln>
        </p:spPr>
        <p:txBody>
          <a:bodyPr anchorCtr="0" anchor="t" bIns="91425" lIns="91425" spcFirstLastPara="1" rIns="91425" wrap="square" tIns="91425">
            <a:noAutofit/>
          </a:bodyPr>
          <a:lstStyle/>
          <a:p>
            <a:pPr indent="0" lvl="0" marL="114300" rtl="0" algn="l">
              <a:lnSpc>
                <a:spcPct val="90000"/>
              </a:lnSpc>
              <a:spcBef>
                <a:spcPts val="0"/>
              </a:spcBef>
              <a:spcAft>
                <a:spcPts val="0"/>
              </a:spcAft>
              <a:buClr>
                <a:schemeClr val="dk1"/>
              </a:buClr>
              <a:buSzPts val="1800"/>
              <a:buNone/>
            </a:pPr>
            <a:r>
              <a:rPr lang="en"/>
              <a:t>How to know if there are NaN in the csv file coordinates in LabVIEW?</a:t>
            </a:r>
            <a:endParaRPr/>
          </a:p>
          <a:p>
            <a:pPr indent="0" lvl="0" marL="114300" rtl="0" algn="l">
              <a:lnSpc>
                <a:spcPct val="90000"/>
              </a:lnSpc>
              <a:spcBef>
                <a:spcPts val="0"/>
              </a:spcBef>
              <a:spcAft>
                <a:spcPts val="0"/>
              </a:spcAft>
              <a:buClr>
                <a:schemeClr val="dk1"/>
              </a:buClr>
              <a:buSzPts val="1800"/>
              <a:buNone/>
            </a:pPr>
            <a:r>
              <a:rPr lang="en"/>
              <a:t> </a:t>
            </a:r>
            <a:endParaRPr/>
          </a:p>
          <a:p>
            <a:pPr indent="0" lvl="0" marL="114300" rtl="0" algn="l">
              <a:lnSpc>
                <a:spcPct val="90000"/>
              </a:lnSpc>
              <a:spcBef>
                <a:spcPts val="0"/>
              </a:spcBef>
              <a:spcAft>
                <a:spcPts val="0"/>
              </a:spcAft>
              <a:buClr>
                <a:schemeClr val="dk1"/>
              </a:buClr>
              <a:buSzPts val="1800"/>
              <a:buNone/>
            </a:pPr>
            <a:r>
              <a:t/>
            </a:r>
            <a:endParaRPr/>
          </a:p>
          <a:p>
            <a:pPr indent="0" lvl="0" marL="114300" rtl="0" algn="l">
              <a:lnSpc>
                <a:spcPct val="90000"/>
              </a:lnSpc>
              <a:spcBef>
                <a:spcPts val="0"/>
              </a:spcBef>
              <a:spcAft>
                <a:spcPts val="0"/>
              </a:spcAft>
              <a:buClr>
                <a:schemeClr val="dk1"/>
              </a:buClr>
              <a:buSzPts val="1800"/>
              <a:buNone/>
            </a:pPr>
            <a:r>
              <a:t/>
            </a:r>
            <a:endParaRPr/>
          </a:p>
        </p:txBody>
      </p:sp>
      <p:sp>
        <p:nvSpPr>
          <p:cNvPr id="458" name="Google Shape;458;p30"/>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700"/>
              <a:buFont typeface="Arial"/>
              <a:buNone/>
            </a:pPr>
            <a:fld id="{00000000-1234-1234-1234-123412341234}" type="slidenum">
              <a:rPr lang="en"/>
              <a:t>‹#›</a:t>
            </a:fld>
            <a:endParaRPr/>
          </a:p>
        </p:txBody>
      </p:sp>
      <p:pic>
        <p:nvPicPr>
          <p:cNvPr descr="Une image contenant texte, capture d’écran, Police, logiciel&#10;&#10;Description générée automatiquement" id="459" name="Google Shape;459;p30"/>
          <p:cNvPicPr preferRelativeResize="0"/>
          <p:nvPr/>
        </p:nvPicPr>
        <p:blipFill rotWithShape="1">
          <a:blip r:embed="rId3">
            <a:alphaModFix/>
          </a:blip>
          <a:srcRect b="0" l="0" r="0" t="0"/>
          <a:stretch/>
        </p:blipFill>
        <p:spPr>
          <a:xfrm>
            <a:off x="311700" y="2664302"/>
            <a:ext cx="5106113" cy="3553321"/>
          </a:xfrm>
          <a:prstGeom prst="rect">
            <a:avLst/>
          </a:prstGeom>
          <a:noFill/>
          <a:ln>
            <a:noFill/>
          </a:ln>
        </p:spPr>
      </p:pic>
      <p:pic>
        <p:nvPicPr>
          <p:cNvPr descr="Une image contenant diagramme, texte, ligne, Tracé&#10;&#10;Description générée automatiquement" id="460" name="Google Shape;460;p30"/>
          <p:cNvPicPr preferRelativeResize="0"/>
          <p:nvPr/>
        </p:nvPicPr>
        <p:blipFill rotWithShape="1">
          <a:blip r:embed="rId4">
            <a:alphaModFix/>
          </a:blip>
          <a:srcRect b="0" l="0" r="0" t="0"/>
          <a:stretch/>
        </p:blipFill>
        <p:spPr>
          <a:xfrm>
            <a:off x="2924820" y="2333770"/>
            <a:ext cx="5686784" cy="1529549"/>
          </a:xfrm>
          <a:prstGeom prst="rect">
            <a:avLst/>
          </a:prstGeom>
          <a:noFill/>
          <a:ln>
            <a:noFill/>
          </a:ln>
        </p:spPr>
      </p:pic>
      <p:pic>
        <p:nvPicPr>
          <p:cNvPr descr="Une image contenant capture d’écran, diagramme, texte, ligne&#10;&#10;Description générée automatiquement" id="461" name="Google Shape;461;p30"/>
          <p:cNvPicPr preferRelativeResize="0"/>
          <p:nvPr/>
        </p:nvPicPr>
        <p:blipFill rotWithShape="1">
          <a:blip r:embed="rId5">
            <a:alphaModFix/>
          </a:blip>
          <a:srcRect b="0" l="0" r="0" t="0"/>
          <a:stretch/>
        </p:blipFill>
        <p:spPr>
          <a:xfrm>
            <a:off x="2903940" y="3910259"/>
            <a:ext cx="5707664" cy="152954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59"/>
                                        </p:tgtEl>
                                        <p:attrNameLst>
                                          <p:attrName>style.visibility</p:attrName>
                                        </p:attrNameLst>
                                      </p:cBhvr>
                                      <p:to>
                                        <p:strVal val="visible"/>
                                      </p:to>
                                    </p:set>
                                    <p:anim calcmode="lin" valueType="num">
                                      <p:cBhvr additive="base">
                                        <p:cTn dur="500"/>
                                        <p:tgtEl>
                                          <p:spTgt spid="45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60"/>
                                        </p:tgtEl>
                                        <p:attrNameLst>
                                          <p:attrName>style.visibility</p:attrName>
                                        </p:attrNameLst>
                                      </p:cBhvr>
                                      <p:to>
                                        <p:strVal val="visible"/>
                                      </p:to>
                                    </p:set>
                                    <p:anim calcmode="lin" valueType="num">
                                      <p:cBhvr additive="base">
                                        <p:cTn dur="500"/>
                                        <p:tgtEl>
                                          <p:spTgt spid="46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61"/>
                                        </p:tgtEl>
                                        <p:attrNameLst>
                                          <p:attrName>style.visibility</p:attrName>
                                        </p:attrNameLst>
                                      </p:cBhvr>
                                      <p:to>
                                        <p:strVal val="visible"/>
                                      </p:to>
                                    </p:set>
                                    <p:anim calcmode="lin" valueType="num">
                                      <p:cBhvr additive="base">
                                        <p:cTn dur="500"/>
                                        <p:tgtEl>
                                          <p:spTgt spid="46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31"/>
          <p:cNvSpPr txBox="1"/>
          <p:nvPr>
            <p:ph type="title"/>
          </p:nvPr>
        </p:nvSpPr>
        <p:spPr>
          <a:xfrm>
            <a:off x="311700" y="593366"/>
            <a:ext cx="8520600" cy="1049903"/>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2800"/>
              <a:buFont typeface="Arial"/>
              <a:buNone/>
            </a:pPr>
            <a:r>
              <a:rPr lang="en"/>
              <a:t>Quality control features to be added to LabView assembly program</a:t>
            </a:r>
            <a:endParaRPr/>
          </a:p>
        </p:txBody>
      </p:sp>
      <p:sp>
        <p:nvSpPr>
          <p:cNvPr id="467" name="Google Shape;467;p3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p>
            <a:pPr indent="0" lvl="0" marL="114300" rtl="0" algn="l">
              <a:lnSpc>
                <a:spcPct val="90000"/>
              </a:lnSpc>
              <a:spcBef>
                <a:spcPts val="0"/>
              </a:spcBef>
              <a:spcAft>
                <a:spcPts val="0"/>
              </a:spcAft>
              <a:buClr>
                <a:schemeClr val="dk1"/>
              </a:buClr>
              <a:buSzPts val="1800"/>
              <a:buNone/>
            </a:pPr>
            <a:r>
              <a:rPr lang="en"/>
              <a:t>   </a:t>
            </a:r>
            <a:endParaRPr/>
          </a:p>
        </p:txBody>
      </p:sp>
      <p:sp>
        <p:nvSpPr>
          <p:cNvPr id="468" name="Google Shape;468;p31"/>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700"/>
              <a:buFont typeface="Arial"/>
              <a:buNone/>
            </a:pPr>
            <a:fld id="{00000000-1234-1234-1234-123412341234}" type="slidenum">
              <a:rPr lang="en"/>
              <a:t>‹#›</a:t>
            </a:fld>
            <a:endParaRPr/>
          </a:p>
        </p:txBody>
      </p:sp>
      <p:pic>
        <p:nvPicPr>
          <p:cNvPr descr="Une image contenant texte, capture d’écran, logiciel, Logiciel multimédia&#10;&#10;Description générée automatiquement" id="469" name="Google Shape;469;p31"/>
          <p:cNvPicPr preferRelativeResize="0"/>
          <p:nvPr/>
        </p:nvPicPr>
        <p:blipFill rotWithShape="1">
          <a:blip r:embed="rId3">
            <a:alphaModFix/>
          </a:blip>
          <a:srcRect b="0" l="0" r="0" t="0"/>
          <a:stretch/>
        </p:blipFill>
        <p:spPr>
          <a:xfrm>
            <a:off x="258809" y="1900796"/>
            <a:ext cx="6599191" cy="2928557"/>
          </a:xfrm>
          <a:prstGeom prst="rect">
            <a:avLst/>
          </a:prstGeom>
          <a:noFill/>
          <a:ln>
            <a:noFill/>
          </a:ln>
        </p:spPr>
      </p:pic>
      <p:pic>
        <p:nvPicPr>
          <p:cNvPr descr="Une image contenant texte, capture d’écran, logiciel, Logiciel multimédia&#10;&#10;Description générée automatiquement" id="470" name="Google Shape;470;p31"/>
          <p:cNvPicPr preferRelativeResize="0"/>
          <p:nvPr/>
        </p:nvPicPr>
        <p:blipFill rotWithShape="1">
          <a:blip r:embed="rId4">
            <a:alphaModFix/>
          </a:blip>
          <a:srcRect b="0" l="0" r="0" t="0"/>
          <a:stretch/>
        </p:blipFill>
        <p:spPr>
          <a:xfrm>
            <a:off x="4572000" y="3114205"/>
            <a:ext cx="4572000" cy="2587732"/>
          </a:xfrm>
          <a:prstGeom prst="rect">
            <a:avLst/>
          </a:prstGeom>
          <a:noFill/>
          <a:ln>
            <a:noFill/>
          </a:ln>
        </p:spPr>
      </p:pic>
      <p:sp>
        <p:nvSpPr>
          <p:cNvPr id="471" name="Google Shape;471;p31"/>
          <p:cNvSpPr txBox="1"/>
          <p:nvPr/>
        </p:nvSpPr>
        <p:spPr>
          <a:xfrm>
            <a:off x="311700" y="4954399"/>
            <a:ext cx="4469022"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chemeClr val="dk1"/>
                </a:solidFill>
                <a:latin typeface="Arial"/>
                <a:ea typeface="Arial"/>
                <a:cs typeface="Arial"/>
                <a:sym typeface="Arial"/>
              </a:rPr>
              <a:t>Python code that calculates differences between locking ploint actual positions and nominal positions, and will be used for a ‘traffic-light’ indicator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70"/>
                                        </p:tgtEl>
                                        <p:attrNameLst>
                                          <p:attrName>style.visibility</p:attrName>
                                        </p:attrNameLst>
                                      </p:cBhvr>
                                      <p:to>
                                        <p:strVal val="visible"/>
                                      </p:to>
                                    </p:set>
                                    <p:anim calcmode="lin" valueType="num">
                                      <p:cBhvr additive="base">
                                        <p:cTn dur="500"/>
                                        <p:tgtEl>
                                          <p:spTgt spid="47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32"/>
          <p:cNvSpPr txBox="1"/>
          <p:nvPr>
            <p:ph type="title"/>
          </p:nvPr>
        </p:nvSpPr>
        <p:spPr>
          <a:xfrm>
            <a:off x="311700" y="593367"/>
            <a:ext cx="8520600" cy="76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2800"/>
              <a:buFont typeface="Arial"/>
              <a:buNone/>
            </a:pPr>
            <a:r>
              <a:rPr lang="en"/>
              <a:t>Quality control features to be added to LabView assembly program</a:t>
            </a:r>
            <a:br>
              <a:rPr lang="en"/>
            </a:br>
            <a:br>
              <a:rPr lang="en"/>
            </a:br>
            <a:endParaRPr/>
          </a:p>
        </p:txBody>
      </p:sp>
      <p:sp>
        <p:nvSpPr>
          <p:cNvPr id="477" name="Google Shape;477;p32"/>
          <p:cNvSpPr txBox="1"/>
          <p:nvPr>
            <p:ph idx="1" type="body"/>
          </p:nvPr>
        </p:nvSpPr>
        <p:spPr>
          <a:xfrm>
            <a:off x="311700" y="5274365"/>
            <a:ext cx="867743" cy="817468"/>
          </a:xfrm>
          <a:prstGeom prst="rect">
            <a:avLst/>
          </a:prstGeom>
          <a:noFill/>
          <a:ln>
            <a:noFill/>
          </a:ln>
        </p:spPr>
        <p:txBody>
          <a:bodyPr anchorCtr="0" anchor="t" bIns="91425" lIns="91425" spcFirstLastPara="1" rIns="91425" wrap="square" tIns="91425">
            <a:noAutofit/>
          </a:bodyPr>
          <a:lstStyle/>
          <a:p>
            <a:pPr indent="0" lvl="0" marL="114300" rtl="0" algn="l">
              <a:lnSpc>
                <a:spcPct val="90000"/>
              </a:lnSpc>
              <a:spcBef>
                <a:spcPts val="0"/>
              </a:spcBef>
              <a:spcAft>
                <a:spcPts val="0"/>
              </a:spcAft>
              <a:buClr>
                <a:schemeClr val="dk1"/>
              </a:buClr>
              <a:buSzPts val="1800"/>
              <a:buNone/>
            </a:pPr>
            <a:r>
              <a:rPr lang="en"/>
              <a:t>  </a:t>
            </a:r>
            <a:endParaRPr/>
          </a:p>
        </p:txBody>
      </p:sp>
      <p:sp>
        <p:nvSpPr>
          <p:cNvPr id="478" name="Google Shape;478;p32"/>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700"/>
              <a:buFont typeface="Arial"/>
              <a:buNone/>
            </a:pPr>
            <a:fld id="{00000000-1234-1234-1234-123412341234}" type="slidenum">
              <a:rPr lang="en"/>
              <a:t>‹#›</a:t>
            </a:fld>
            <a:endParaRPr/>
          </a:p>
        </p:txBody>
      </p:sp>
      <p:pic>
        <p:nvPicPr>
          <p:cNvPr descr="Une image contenant texte, capture d’écran, diagramme, conception&#10;&#10;Description générée automatiquement" id="479" name="Google Shape;479;p32"/>
          <p:cNvPicPr preferRelativeResize="0"/>
          <p:nvPr/>
        </p:nvPicPr>
        <p:blipFill rotWithShape="1">
          <a:blip r:embed="rId3">
            <a:alphaModFix/>
          </a:blip>
          <a:srcRect b="0" l="0" r="0" t="0"/>
          <a:stretch/>
        </p:blipFill>
        <p:spPr>
          <a:xfrm>
            <a:off x="432917" y="2156430"/>
            <a:ext cx="8541505" cy="3685664"/>
          </a:xfrm>
          <a:prstGeom prst="rect">
            <a:avLst/>
          </a:prstGeom>
          <a:noFill/>
          <a:ln>
            <a:noFill/>
          </a:ln>
        </p:spPr>
      </p:pic>
      <p:pic>
        <p:nvPicPr>
          <p:cNvPr descr="Une image contenant texte, capture d’écran, Police, nombre&#10;&#10;Description générée automatiquement" id="480" name="Google Shape;480;p32"/>
          <p:cNvPicPr preferRelativeResize="0"/>
          <p:nvPr/>
        </p:nvPicPr>
        <p:blipFill rotWithShape="1">
          <a:blip r:embed="rId4">
            <a:alphaModFix/>
          </a:blip>
          <a:srcRect b="0" l="0" r="0" t="0"/>
          <a:stretch/>
        </p:blipFill>
        <p:spPr>
          <a:xfrm>
            <a:off x="1029265" y="4127391"/>
            <a:ext cx="3048636" cy="2090232"/>
          </a:xfrm>
          <a:prstGeom prst="rect">
            <a:avLst/>
          </a:prstGeom>
          <a:noFill/>
          <a:ln>
            <a:noFill/>
          </a:ln>
        </p:spPr>
      </p:pic>
      <p:sp>
        <p:nvSpPr>
          <p:cNvPr id="481" name="Google Shape;481;p32"/>
          <p:cNvSpPr txBox="1"/>
          <p:nvPr/>
        </p:nvSpPr>
        <p:spPr>
          <a:xfrm>
            <a:off x="432917" y="1759838"/>
            <a:ext cx="534137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chemeClr val="dk1"/>
                </a:solidFill>
                <a:latin typeface="Arial"/>
                <a:ea typeface="Arial"/>
                <a:cs typeface="Arial"/>
                <a:sym typeface="Arial"/>
              </a:rPr>
              <a:t>Scheme for the ‘traffic-light’ indicator  in LabVIEW </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77">
                                            <p:txEl>
                                              <p:pRg end="0" st="0"/>
                                            </p:txEl>
                                          </p:spTgt>
                                        </p:tgtEl>
                                        <p:attrNameLst>
                                          <p:attrName>style.visibility</p:attrName>
                                        </p:attrNameLst>
                                      </p:cBhvr>
                                      <p:to>
                                        <p:strVal val="visible"/>
                                      </p:to>
                                    </p:set>
                                    <p:anim calcmode="lin" valueType="num">
                                      <p:cBhvr additive="base">
                                        <p:cTn dur="500"/>
                                        <p:tgtEl>
                                          <p:spTgt spid="477">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79"/>
                                        </p:tgtEl>
                                        <p:attrNameLst>
                                          <p:attrName>style.visibility</p:attrName>
                                        </p:attrNameLst>
                                      </p:cBhvr>
                                      <p:to>
                                        <p:strVal val="visible"/>
                                      </p:to>
                                    </p:set>
                                    <p:anim calcmode="lin" valueType="num">
                                      <p:cBhvr additive="base">
                                        <p:cTn dur="500"/>
                                        <p:tgtEl>
                                          <p:spTgt spid="47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80"/>
                                        </p:tgtEl>
                                        <p:attrNameLst>
                                          <p:attrName>style.visibility</p:attrName>
                                        </p:attrNameLst>
                                      </p:cBhvr>
                                      <p:to>
                                        <p:strVal val="visible"/>
                                      </p:to>
                                    </p:set>
                                    <p:anim calcmode="lin" valueType="num">
                                      <p:cBhvr additive="base">
                                        <p:cTn dur="500"/>
                                        <p:tgtEl>
                                          <p:spTgt spid="48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33"/>
          <p:cNvSpPr txBox="1"/>
          <p:nvPr>
            <p:ph type="title"/>
          </p:nvPr>
        </p:nvSpPr>
        <p:spPr>
          <a:xfrm>
            <a:off x="226208" y="129542"/>
            <a:ext cx="8520600" cy="1115805"/>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2800"/>
              <a:buFont typeface="Arial"/>
              <a:buNone/>
            </a:pPr>
            <a:r>
              <a:rPr lang="en"/>
              <a:t>Quality control features to be added to LabView assembly program</a:t>
            </a:r>
            <a:endParaRPr/>
          </a:p>
        </p:txBody>
      </p:sp>
      <p:sp>
        <p:nvSpPr>
          <p:cNvPr id="487" name="Google Shape;487;p33"/>
          <p:cNvSpPr txBox="1"/>
          <p:nvPr>
            <p:ph idx="1" type="body"/>
          </p:nvPr>
        </p:nvSpPr>
        <p:spPr>
          <a:xfrm>
            <a:off x="311700" y="1794865"/>
            <a:ext cx="8520600" cy="4296967"/>
          </a:xfrm>
          <a:prstGeom prst="rect">
            <a:avLst/>
          </a:prstGeom>
          <a:noFill/>
          <a:ln>
            <a:noFill/>
          </a:ln>
        </p:spPr>
        <p:txBody>
          <a:bodyPr anchorCtr="0" anchor="t" bIns="91425" lIns="91425" spcFirstLastPara="1" rIns="91425" wrap="square" tIns="91425">
            <a:noAutofit/>
          </a:bodyPr>
          <a:lstStyle/>
          <a:p>
            <a:pPr indent="0" lvl="0" marL="114300" rtl="0" algn="l">
              <a:lnSpc>
                <a:spcPct val="90000"/>
              </a:lnSpc>
              <a:spcBef>
                <a:spcPts val="0"/>
              </a:spcBef>
              <a:spcAft>
                <a:spcPts val="0"/>
              </a:spcAft>
              <a:buClr>
                <a:schemeClr val="dk1"/>
              </a:buClr>
              <a:buSzPts val="1800"/>
              <a:buNone/>
            </a:pPr>
            <a:r>
              <a:rPr lang="en"/>
              <a:t>  </a:t>
            </a:r>
            <a:endParaRPr/>
          </a:p>
        </p:txBody>
      </p:sp>
      <p:sp>
        <p:nvSpPr>
          <p:cNvPr id="488" name="Google Shape;488;p33"/>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700"/>
              <a:buFont typeface="Arial"/>
              <a:buNone/>
            </a:pPr>
            <a:fld id="{00000000-1234-1234-1234-123412341234}" type="slidenum">
              <a:rPr lang="en"/>
              <a:t>‹#›</a:t>
            </a:fld>
            <a:endParaRPr/>
          </a:p>
        </p:txBody>
      </p:sp>
      <p:pic>
        <p:nvPicPr>
          <p:cNvPr descr="Une image contenant texte, capture d’écran, diagramme, Tracé&#10;&#10;Description générée automatiquement" id="489" name="Google Shape;489;p33"/>
          <p:cNvPicPr preferRelativeResize="0"/>
          <p:nvPr/>
        </p:nvPicPr>
        <p:blipFill rotWithShape="1">
          <a:blip r:embed="rId3">
            <a:alphaModFix/>
          </a:blip>
          <a:srcRect b="0" l="0" r="0" t="0"/>
          <a:stretch/>
        </p:blipFill>
        <p:spPr>
          <a:xfrm>
            <a:off x="311700" y="1669074"/>
            <a:ext cx="8782531" cy="404264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34"/>
          <p:cNvSpPr txBox="1"/>
          <p:nvPr>
            <p:ph type="title"/>
          </p:nvPr>
        </p:nvSpPr>
        <p:spPr>
          <a:xfrm>
            <a:off x="311700" y="593367"/>
            <a:ext cx="8520600" cy="76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2800"/>
              <a:buFont typeface="Arial"/>
              <a:buNone/>
            </a:pPr>
            <a:r>
              <a:rPr lang="en"/>
              <a:t>Summary</a:t>
            </a:r>
            <a:endParaRPr/>
          </a:p>
        </p:txBody>
      </p:sp>
      <p:sp>
        <p:nvSpPr>
          <p:cNvPr id="495" name="Google Shape;495;p34"/>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p>
            <a:pPr indent="0" lvl="0" marL="114300" rtl="0" algn="l">
              <a:lnSpc>
                <a:spcPct val="90000"/>
              </a:lnSpc>
              <a:spcBef>
                <a:spcPts val="0"/>
              </a:spcBef>
              <a:spcAft>
                <a:spcPts val="0"/>
              </a:spcAft>
              <a:buClr>
                <a:schemeClr val="dk1"/>
              </a:buClr>
              <a:buSzPts val="1800"/>
              <a:buNone/>
            </a:pPr>
            <a:r>
              <a:rPr lang="en"/>
              <a:t>In this work we are trying to improve the quality control in the following case:</a:t>
            </a:r>
            <a:endParaRPr/>
          </a:p>
          <a:p>
            <a:pPr indent="0" lvl="0" marL="114300" rtl="0" algn="l">
              <a:lnSpc>
                <a:spcPct val="90000"/>
              </a:lnSpc>
              <a:spcBef>
                <a:spcPts val="0"/>
              </a:spcBef>
              <a:spcAft>
                <a:spcPts val="0"/>
              </a:spcAft>
              <a:buClr>
                <a:schemeClr val="dk1"/>
              </a:buClr>
              <a:buSzPts val="1800"/>
              <a:buNone/>
            </a:pPr>
            <a:r>
              <a:t/>
            </a:r>
            <a:endParaRPr/>
          </a:p>
          <a:p>
            <a:pPr indent="0" lvl="0" marL="114300" rtl="0" algn="l">
              <a:lnSpc>
                <a:spcPct val="90000"/>
              </a:lnSpc>
              <a:spcBef>
                <a:spcPts val="0"/>
              </a:spcBef>
              <a:spcAft>
                <a:spcPts val="0"/>
              </a:spcAft>
              <a:buClr>
                <a:schemeClr val="dk1"/>
              </a:buClr>
              <a:buSzPts val="1800"/>
              <a:buNone/>
            </a:pPr>
            <a:r>
              <a:rPr lang="en"/>
              <a:t>Before the loaded modules with the locking point positions which are the references for stave </a:t>
            </a:r>
            <a:r>
              <a:rPr lang="en"/>
              <a:t>alignment</a:t>
            </a:r>
            <a:r>
              <a:rPr lang="en"/>
              <a:t> </a:t>
            </a:r>
            <a:endParaRPr/>
          </a:p>
          <a:p>
            <a:pPr indent="0" lvl="0" marL="114300" rtl="0" algn="l">
              <a:lnSpc>
                <a:spcPct val="90000"/>
              </a:lnSpc>
              <a:spcBef>
                <a:spcPts val="0"/>
              </a:spcBef>
              <a:spcAft>
                <a:spcPts val="0"/>
              </a:spcAft>
              <a:buClr>
                <a:schemeClr val="dk1"/>
              </a:buClr>
              <a:buSzPts val="1800"/>
              <a:buNone/>
            </a:pPr>
            <a:r>
              <a:t/>
            </a:r>
            <a:endParaRPr/>
          </a:p>
          <a:p>
            <a:pPr indent="0" lvl="0" marL="114300" rtl="0" algn="l">
              <a:lnSpc>
                <a:spcPct val="90000"/>
              </a:lnSpc>
              <a:spcBef>
                <a:spcPts val="0"/>
              </a:spcBef>
              <a:spcAft>
                <a:spcPts val="0"/>
              </a:spcAft>
              <a:buClr>
                <a:schemeClr val="dk1"/>
              </a:buClr>
              <a:buSzPts val="1800"/>
              <a:buNone/>
            </a:pPr>
            <a:r>
              <a:rPr lang="en"/>
              <a:t>During and after the loaded operations to make sure that modules are positions on a stave within specifications, with respect to their nominal position </a:t>
            </a:r>
            <a:endParaRPr/>
          </a:p>
        </p:txBody>
      </p:sp>
      <p:sp>
        <p:nvSpPr>
          <p:cNvPr id="496" name="Google Shape;496;p34"/>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700"/>
              <a:buFont typeface="Arial"/>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35"/>
          <p:cNvSpPr txBox="1"/>
          <p:nvPr>
            <p:ph type="title"/>
          </p:nvPr>
        </p:nvSpPr>
        <p:spPr>
          <a:xfrm>
            <a:off x="311700" y="593367"/>
            <a:ext cx="8520600" cy="76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2800"/>
              <a:buFont typeface="Arial"/>
              <a:buNone/>
            </a:pPr>
            <a:r>
              <a:rPr lang="en"/>
              <a:t>Prospects and acknowledgements</a:t>
            </a:r>
            <a:endParaRPr/>
          </a:p>
        </p:txBody>
      </p:sp>
      <p:sp>
        <p:nvSpPr>
          <p:cNvPr id="502" name="Google Shape;502;p35"/>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p>
            <a:pPr indent="0" lvl="0" marL="114300" rtl="0" algn="l">
              <a:lnSpc>
                <a:spcPct val="90000"/>
              </a:lnSpc>
              <a:spcBef>
                <a:spcPts val="0"/>
              </a:spcBef>
              <a:spcAft>
                <a:spcPts val="0"/>
              </a:spcAft>
              <a:buClr>
                <a:schemeClr val="dk1"/>
              </a:buClr>
              <a:buSzPts val="1800"/>
              <a:buNone/>
            </a:pPr>
            <a:r>
              <a:t/>
            </a:r>
            <a:endParaRPr/>
          </a:p>
          <a:p>
            <a:pPr indent="-342900" lvl="0" marL="457200" rtl="0" algn="l">
              <a:lnSpc>
                <a:spcPct val="90000"/>
              </a:lnSpc>
              <a:spcBef>
                <a:spcPts val="0"/>
              </a:spcBef>
              <a:spcAft>
                <a:spcPts val="0"/>
              </a:spcAft>
              <a:buClr>
                <a:schemeClr val="dk1"/>
              </a:buClr>
              <a:buSzPts val="1800"/>
              <a:buChar char="●"/>
            </a:pPr>
            <a:r>
              <a:rPr lang="en"/>
              <a:t>I would like to thank the community that made my stay at BNL possible</a:t>
            </a:r>
            <a:endParaRPr/>
          </a:p>
          <a:p>
            <a:pPr indent="-342900" lvl="0" marL="457200" rtl="0" algn="l">
              <a:lnSpc>
                <a:spcPct val="90000"/>
              </a:lnSpc>
              <a:spcBef>
                <a:spcPts val="0"/>
              </a:spcBef>
              <a:spcAft>
                <a:spcPts val="0"/>
              </a:spcAft>
              <a:buClr>
                <a:schemeClr val="dk1"/>
              </a:buClr>
              <a:buSzPts val="1800"/>
              <a:buChar char="●"/>
            </a:pPr>
            <a:r>
              <a:rPr lang="en"/>
              <a:t>Many thanks to my supervisors:</a:t>
            </a:r>
            <a:endParaRPr/>
          </a:p>
          <a:p>
            <a:pPr indent="0" lvl="0" marL="114300" rtl="0" algn="l">
              <a:lnSpc>
                <a:spcPct val="90000"/>
              </a:lnSpc>
              <a:spcBef>
                <a:spcPts val="0"/>
              </a:spcBef>
              <a:spcAft>
                <a:spcPts val="0"/>
              </a:spcAft>
              <a:buClr>
                <a:schemeClr val="dk1"/>
              </a:buClr>
              <a:buSzPts val="1800"/>
              <a:buNone/>
            </a:pPr>
            <a:r>
              <a:rPr lang="en"/>
              <a:t>  Assamagan Ketevi who brought me here and made me   	discover many things</a:t>
            </a:r>
            <a:endParaRPr/>
          </a:p>
          <a:p>
            <a:pPr indent="0" lvl="0" marL="114300" rtl="0" algn="l">
              <a:lnSpc>
                <a:spcPct val="90000"/>
              </a:lnSpc>
              <a:spcBef>
                <a:spcPts val="0"/>
              </a:spcBef>
              <a:spcAft>
                <a:spcPts val="0"/>
              </a:spcAft>
              <a:buClr>
                <a:schemeClr val="dk1"/>
              </a:buClr>
              <a:buSzPts val="1800"/>
              <a:buNone/>
            </a:pPr>
            <a:r>
              <a:rPr lang="en"/>
              <a:t>  Alessandro Tricoli for his availability and the tasks he 	entrusted on me.</a:t>
            </a:r>
            <a:endParaRPr/>
          </a:p>
          <a:p>
            <a:pPr indent="-342900" lvl="0" marL="457200" rtl="0" algn="l">
              <a:lnSpc>
                <a:spcPct val="90000"/>
              </a:lnSpc>
              <a:spcBef>
                <a:spcPts val="0"/>
              </a:spcBef>
              <a:spcAft>
                <a:spcPts val="0"/>
              </a:spcAft>
              <a:buClr>
                <a:schemeClr val="dk1"/>
              </a:buClr>
              <a:buSzPts val="1800"/>
              <a:buChar char="●"/>
            </a:pPr>
            <a:r>
              <a:rPr lang="en"/>
              <a:t> Thanks to Christian </a:t>
            </a:r>
            <a:r>
              <a:rPr lang="en"/>
              <a:t>Weber</a:t>
            </a:r>
            <a:r>
              <a:rPr lang="en"/>
              <a:t> for her help</a:t>
            </a:r>
            <a:endParaRPr/>
          </a:p>
          <a:p>
            <a:pPr indent="-342900" lvl="0" marL="457200" rtl="0" algn="l">
              <a:lnSpc>
                <a:spcPct val="90000"/>
              </a:lnSpc>
              <a:spcBef>
                <a:spcPts val="0"/>
              </a:spcBef>
              <a:spcAft>
                <a:spcPts val="0"/>
              </a:spcAft>
              <a:buClr>
                <a:schemeClr val="dk1"/>
              </a:buClr>
              <a:buSzPts val="1800"/>
              <a:buChar char="●"/>
            </a:pPr>
            <a:r>
              <a:rPr lang="en"/>
              <a:t> Many thanks to the omega group team</a:t>
            </a:r>
            <a:endParaRPr/>
          </a:p>
        </p:txBody>
      </p:sp>
      <p:sp>
        <p:nvSpPr>
          <p:cNvPr id="503" name="Google Shape;503;p35"/>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700"/>
              <a:buFont typeface="Arial"/>
              <a:buNone/>
            </a:pPr>
            <a:fld id="{00000000-1234-1234-1234-123412341234}" type="slidenum">
              <a:rPr lang="en"/>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36"/>
          <p:cNvSpPr txBox="1"/>
          <p:nvPr>
            <p:ph idx="12" type="sldNum"/>
          </p:nvPr>
        </p:nvSpPr>
        <p:spPr>
          <a:xfrm>
            <a:off x="8391010" y="6316596"/>
            <a:ext cx="324365" cy="365125"/>
          </a:xfrm>
          <a:prstGeom prst="rect">
            <a:avLst/>
          </a:prstGeom>
          <a:noFill/>
          <a:ln>
            <a:noFill/>
          </a:ln>
        </p:spPr>
        <p:txBody>
          <a:bodyPr anchorCtr="0" anchor="ctr" bIns="0" lIns="0" spcFirstLastPara="1" rIns="45700" wrap="square" tIns="0">
            <a:noAutofit/>
          </a:bodyPr>
          <a:lstStyle/>
          <a:p>
            <a:pPr indent="0" lvl="0" marL="0" rtl="0" algn="r">
              <a:spcBef>
                <a:spcPts val="0"/>
              </a:spcBef>
              <a:spcAft>
                <a:spcPts val="0"/>
              </a:spcAft>
              <a:buNone/>
            </a:pPr>
            <a:fld id="{00000000-1234-1234-1234-123412341234}" type="slidenum">
              <a:rPr lang="en"/>
              <a:t>‹#›</a:t>
            </a:fld>
            <a:endParaRPr sz="750"/>
          </a:p>
        </p:txBody>
      </p:sp>
      <p:pic>
        <p:nvPicPr>
          <p:cNvPr descr="Une image contenant habits, plein air, chaussures, personne&#10;&#10;Description générée automatiquement" id="509" name="Google Shape;509;p36"/>
          <p:cNvPicPr preferRelativeResize="0"/>
          <p:nvPr/>
        </p:nvPicPr>
        <p:blipFill rotWithShape="1">
          <a:blip r:embed="rId3">
            <a:alphaModFix/>
          </a:blip>
          <a:srcRect b="0" l="0" r="0" t="0"/>
          <a:stretch/>
        </p:blipFill>
        <p:spPr>
          <a:xfrm>
            <a:off x="5274526" y="1123486"/>
            <a:ext cx="3746810" cy="4995746"/>
          </a:xfrm>
          <a:prstGeom prst="rect">
            <a:avLst/>
          </a:prstGeom>
          <a:noFill/>
          <a:ln>
            <a:noFill/>
          </a:ln>
        </p:spPr>
      </p:pic>
      <p:pic>
        <p:nvPicPr>
          <p:cNvPr descr="Une image contenant personne, habits, Visage humain, sourire&#10;&#10;Description générée automatiquement" id="510" name="Google Shape;510;p36"/>
          <p:cNvPicPr preferRelativeResize="0"/>
          <p:nvPr/>
        </p:nvPicPr>
        <p:blipFill rotWithShape="1">
          <a:blip r:embed="rId4">
            <a:alphaModFix/>
          </a:blip>
          <a:srcRect b="0" l="0" r="0" t="0"/>
          <a:stretch/>
        </p:blipFill>
        <p:spPr>
          <a:xfrm>
            <a:off x="5274526" y="0"/>
            <a:ext cx="3746810" cy="2810109"/>
          </a:xfrm>
          <a:prstGeom prst="rect">
            <a:avLst/>
          </a:prstGeom>
          <a:noFill/>
          <a:ln>
            <a:noFill/>
          </a:ln>
        </p:spPr>
      </p:pic>
      <p:pic>
        <p:nvPicPr>
          <p:cNvPr descr="Une image contenant Noël, sapin, arbre, ciel&#10;&#10;Description générée automatiquement" id="511" name="Google Shape;511;p36"/>
          <p:cNvPicPr preferRelativeResize="0"/>
          <p:nvPr/>
        </p:nvPicPr>
        <p:blipFill rotWithShape="1">
          <a:blip r:embed="rId5">
            <a:alphaModFix/>
          </a:blip>
          <a:srcRect b="0" l="0" r="0" t="0"/>
          <a:stretch/>
        </p:blipFill>
        <p:spPr>
          <a:xfrm>
            <a:off x="234178" y="1057488"/>
            <a:ext cx="3796308" cy="5061744"/>
          </a:xfrm>
          <a:prstGeom prst="rect">
            <a:avLst/>
          </a:prstGeom>
          <a:noFill/>
          <a:ln>
            <a:noFill/>
          </a:ln>
        </p:spPr>
      </p:pic>
      <p:sp>
        <p:nvSpPr>
          <p:cNvPr id="512" name="Google Shape;512;p36"/>
          <p:cNvSpPr txBox="1"/>
          <p:nvPr/>
        </p:nvSpPr>
        <p:spPr>
          <a:xfrm>
            <a:off x="1112335" y="402902"/>
            <a:ext cx="448557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2800">
                <a:solidFill>
                  <a:srgbClr val="0070C0"/>
                </a:solidFill>
                <a:latin typeface="Arial"/>
                <a:ea typeface="Arial"/>
                <a:cs typeface="Arial"/>
                <a:sym typeface="Arial"/>
              </a:rPr>
              <a:t>Thanks for your attention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1000"/>
                                        <p:tgtEl>
                                          <p:spTgt spid="5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37"/>
          <p:cNvSpPr txBox="1"/>
          <p:nvPr>
            <p:ph idx="1" type="subTitle"/>
          </p:nvPr>
        </p:nvSpPr>
        <p:spPr>
          <a:xfrm>
            <a:off x="428625" y="5773230"/>
            <a:ext cx="7750969" cy="74618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
              <a:t>January 23, 2024</a:t>
            </a:r>
            <a:endParaRPr/>
          </a:p>
          <a:p>
            <a:pPr indent="0" lvl="0" marL="0" rtl="0" algn="l">
              <a:lnSpc>
                <a:spcPct val="90000"/>
              </a:lnSpc>
              <a:spcBef>
                <a:spcPts val="750"/>
              </a:spcBef>
              <a:spcAft>
                <a:spcPts val="0"/>
              </a:spcAft>
              <a:buClr>
                <a:schemeClr val="dk1"/>
              </a:buClr>
              <a:buSzPts val="1800"/>
              <a:buNone/>
            </a:pPr>
            <a:r>
              <a:rPr b="1" lang="en"/>
              <a:t>Brookhaven National Laboratory</a:t>
            </a:r>
            <a:endParaRPr/>
          </a:p>
        </p:txBody>
      </p:sp>
      <p:sp>
        <p:nvSpPr>
          <p:cNvPr id="518" name="Google Shape;518;p37"/>
          <p:cNvSpPr txBox="1"/>
          <p:nvPr>
            <p:ph idx="2" type="body"/>
          </p:nvPr>
        </p:nvSpPr>
        <p:spPr>
          <a:xfrm>
            <a:off x="408003" y="3594652"/>
            <a:ext cx="6005154" cy="62980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Font typeface="Arial"/>
              <a:buNone/>
            </a:pPr>
            <a:r>
              <a:rPr b="1" lang="en"/>
              <a:t>Komlan Augustin Sokpor</a:t>
            </a:r>
            <a:endParaRPr b="1"/>
          </a:p>
          <a:p>
            <a:pPr indent="0" lvl="0" marL="0" rtl="0" algn="l">
              <a:lnSpc>
                <a:spcPct val="90000"/>
              </a:lnSpc>
              <a:spcBef>
                <a:spcPts val="750"/>
              </a:spcBef>
              <a:spcAft>
                <a:spcPts val="0"/>
              </a:spcAft>
              <a:buClr>
                <a:schemeClr val="dk1"/>
              </a:buClr>
              <a:buSzPts val="2400"/>
              <a:buFont typeface="Arial"/>
              <a:buNone/>
            </a:pPr>
            <a:r>
              <a:t/>
            </a:r>
            <a:endParaRPr b="1">
              <a:solidFill>
                <a:srgbClr val="000000"/>
              </a:solidFill>
            </a:endParaRPr>
          </a:p>
          <a:p>
            <a:pPr indent="0" lvl="0" marL="0" rtl="0" algn="l">
              <a:lnSpc>
                <a:spcPct val="90000"/>
              </a:lnSpc>
              <a:spcBef>
                <a:spcPts val="750"/>
              </a:spcBef>
              <a:spcAft>
                <a:spcPts val="0"/>
              </a:spcAft>
              <a:buClr>
                <a:srgbClr val="000000"/>
              </a:buClr>
              <a:buSzPts val="2400"/>
              <a:buFont typeface="Arial"/>
              <a:buNone/>
            </a:pPr>
            <a:r>
              <a:rPr b="1" lang="en">
                <a:solidFill>
                  <a:srgbClr val="000000"/>
                </a:solidFill>
              </a:rPr>
              <a:t>University of Lomé, </a:t>
            </a:r>
            <a:r>
              <a:rPr b="1" lang="en"/>
              <a:t>Togo</a:t>
            </a:r>
            <a:endParaRPr/>
          </a:p>
          <a:p>
            <a:pPr indent="0" lvl="0" marL="0" rtl="0" algn="l">
              <a:lnSpc>
                <a:spcPct val="90000"/>
              </a:lnSpc>
              <a:spcBef>
                <a:spcPts val="750"/>
              </a:spcBef>
              <a:spcAft>
                <a:spcPts val="0"/>
              </a:spcAft>
              <a:buClr>
                <a:schemeClr val="dk1"/>
              </a:buClr>
              <a:buSzPts val="1800"/>
              <a:buFont typeface="Arial"/>
              <a:buNone/>
            </a:pPr>
            <a:r>
              <a:t/>
            </a:r>
            <a:endParaRPr b="1" sz="1800">
              <a:solidFill>
                <a:srgbClr val="0070C0"/>
              </a:solidFill>
            </a:endParaRPr>
          </a:p>
        </p:txBody>
      </p:sp>
      <p:sp>
        <p:nvSpPr>
          <p:cNvPr id="519" name="Google Shape;519;p37"/>
          <p:cNvSpPr txBox="1"/>
          <p:nvPr/>
        </p:nvSpPr>
        <p:spPr>
          <a:xfrm>
            <a:off x="311701" y="478302"/>
            <a:ext cx="5076226" cy="3028167"/>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Arial"/>
              <a:buNone/>
            </a:pPr>
            <a:r>
              <a:rPr b="1" i="0" lang="en" sz="3200">
                <a:solidFill>
                  <a:schemeClr val="dk1"/>
                </a:solidFill>
                <a:latin typeface="Arial"/>
                <a:ea typeface="Arial"/>
                <a:cs typeface="Arial"/>
                <a:sym typeface="Arial"/>
              </a:rPr>
              <a:t>DEVELOPMENT OF EQUIPMENT AND SETUP AIMED AT TESTING NOVEL AC-LGAD SILICON DETECTOR</a:t>
            </a:r>
            <a:endParaRPr b="1" i="0" sz="3200">
              <a:solidFill>
                <a:schemeClr val="dk1"/>
              </a:solidFill>
              <a:latin typeface="Arial"/>
              <a:ea typeface="Arial"/>
              <a:cs typeface="Arial"/>
              <a:sym typeface="Arial"/>
            </a:endParaRPr>
          </a:p>
        </p:txBody>
      </p:sp>
      <p:sp>
        <p:nvSpPr>
          <p:cNvPr id="520" name="Google Shape;520;p37"/>
          <p:cNvSpPr txBox="1"/>
          <p:nvPr/>
        </p:nvSpPr>
        <p:spPr>
          <a:xfrm>
            <a:off x="8472458" y="6217623"/>
            <a:ext cx="548700" cy="52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pic>
        <p:nvPicPr>
          <p:cNvPr id="521" name="Google Shape;521;p37"/>
          <p:cNvPicPr preferRelativeResize="0"/>
          <p:nvPr/>
        </p:nvPicPr>
        <p:blipFill rotWithShape="1">
          <a:blip r:embed="rId3">
            <a:alphaModFix/>
          </a:blip>
          <a:srcRect b="0" l="0" r="0" t="0"/>
          <a:stretch/>
        </p:blipFill>
        <p:spPr>
          <a:xfrm>
            <a:off x="5680791" y="2185091"/>
            <a:ext cx="3034584" cy="404611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38"/>
          <p:cNvSpPr txBox="1"/>
          <p:nvPr>
            <p:ph type="title"/>
          </p:nvPr>
        </p:nvSpPr>
        <p:spPr>
          <a:xfrm>
            <a:off x="311700" y="593367"/>
            <a:ext cx="8520600" cy="76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2800"/>
              <a:buFont typeface="Arial"/>
              <a:buNone/>
            </a:pPr>
            <a:r>
              <a:rPr lang="en"/>
              <a:t>Outline</a:t>
            </a:r>
            <a:endParaRPr/>
          </a:p>
        </p:txBody>
      </p:sp>
      <p:sp>
        <p:nvSpPr>
          <p:cNvPr id="527" name="Google Shape;527;p38"/>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Clr>
                <a:schemeClr val="dk1"/>
              </a:buClr>
              <a:buSzPts val="1800"/>
              <a:buChar char="●"/>
            </a:pPr>
            <a:r>
              <a:rPr lang="en"/>
              <a:t>Short synopsis of my academic path</a:t>
            </a:r>
            <a:endParaRPr/>
          </a:p>
          <a:p>
            <a:pPr indent="0" lvl="0" marL="114300" rtl="0" algn="l">
              <a:lnSpc>
                <a:spcPct val="90000"/>
              </a:lnSpc>
              <a:spcBef>
                <a:spcPts val="0"/>
              </a:spcBef>
              <a:spcAft>
                <a:spcPts val="0"/>
              </a:spcAft>
              <a:buClr>
                <a:schemeClr val="dk1"/>
              </a:buClr>
              <a:buSzPts val="1800"/>
              <a:buNone/>
            </a:pPr>
            <a:r>
              <a:t/>
            </a:r>
            <a:endParaRPr/>
          </a:p>
          <a:p>
            <a:pPr indent="-342900" lvl="0" marL="457200" rtl="0" algn="l">
              <a:lnSpc>
                <a:spcPct val="90000"/>
              </a:lnSpc>
              <a:spcBef>
                <a:spcPts val="0"/>
              </a:spcBef>
              <a:spcAft>
                <a:spcPts val="0"/>
              </a:spcAft>
              <a:buClr>
                <a:schemeClr val="dk1"/>
              </a:buClr>
              <a:buSzPts val="1800"/>
              <a:buChar char="●"/>
            </a:pPr>
            <a:r>
              <a:rPr lang="en"/>
              <a:t>The African School of Physics (ASP) that I attended</a:t>
            </a:r>
            <a:endParaRPr/>
          </a:p>
          <a:p>
            <a:pPr indent="-228600" lvl="0" marL="457200" rtl="0" algn="l">
              <a:lnSpc>
                <a:spcPct val="90000"/>
              </a:lnSpc>
              <a:spcBef>
                <a:spcPts val="0"/>
              </a:spcBef>
              <a:spcAft>
                <a:spcPts val="0"/>
              </a:spcAft>
              <a:buClr>
                <a:schemeClr val="dk1"/>
              </a:buClr>
              <a:buSzPts val="1800"/>
              <a:buNone/>
            </a:pPr>
            <a:r>
              <a:t/>
            </a:r>
            <a:endParaRPr/>
          </a:p>
          <a:p>
            <a:pPr indent="-342900" lvl="0" marL="457200" rtl="0" algn="l">
              <a:lnSpc>
                <a:spcPct val="90000"/>
              </a:lnSpc>
              <a:spcBef>
                <a:spcPts val="0"/>
              </a:spcBef>
              <a:spcAft>
                <a:spcPts val="0"/>
              </a:spcAft>
              <a:buClr>
                <a:schemeClr val="dk1"/>
              </a:buClr>
              <a:buSzPts val="1800"/>
              <a:buChar char="●"/>
            </a:pPr>
            <a:r>
              <a:rPr lang="en"/>
              <a:t>My arrival at BNL and my departure</a:t>
            </a:r>
            <a:endParaRPr/>
          </a:p>
          <a:p>
            <a:pPr indent="-228600" lvl="0" marL="457200" rtl="0" algn="l">
              <a:lnSpc>
                <a:spcPct val="90000"/>
              </a:lnSpc>
              <a:spcBef>
                <a:spcPts val="0"/>
              </a:spcBef>
              <a:spcAft>
                <a:spcPts val="0"/>
              </a:spcAft>
              <a:buClr>
                <a:schemeClr val="dk1"/>
              </a:buClr>
              <a:buSzPts val="1800"/>
              <a:buNone/>
            </a:pPr>
            <a:r>
              <a:t/>
            </a:r>
            <a:endParaRPr/>
          </a:p>
          <a:p>
            <a:pPr indent="-342900" lvl="0" marL="457200" rtl="0" algn="l">
              <a:lnSpc>
                <a:spcPct val="90000"/>
              </a:lnSpc>
              <a:spcBef>
                <a:spcPts val="0"/>
              </a:spcBef>
              <a:spcAft>
                <a:spcPts val="0"/>
              </a:spcAft>
              <a:buClr>
                <a:schemeClr val="dk1"/>
              </a:buClr>
              <a:buSzPts val="1800"/>
              <a:buChar char="●"/>
            </a:pPr>
            <a:r>
              <a:rPr lang="en"/>
              <a:t>My work at BNL </a:t>
            </a:r>
            <a:endParaRPr/>
          </a:p>
          <a:p>
            <a:pPr indent="-228600" lvl="0" marL="457200" rtl="0" algn="l">
              <a:lnSpc>
                <a:spcPct val="90000"/>
              </a:lnSpc>
              <a:spcBef>
                <a:spcPts val="0"/>
              </a:spcBef>
              <a:spcAft>
                <a:spcPts val="0"/>
              </a:spcAft>
              <a:buClr>
                <a:schemeClr val="dk1"/>
              </a:buClr>
              <a:buSzPts val="1800"/>
              <a:buNone/>
            </a:pPr>
            <a:r>
              <a:t/>
            </a:r>
            <a:endParaRPr/>
          </a:p>
          <a:p>
            <a:pPr indent="-342900" lvl="0" marL="457200" rtl="0" algn="l">
              <a:lnSpc>
                <a:spcPct val="90000"/>
              </a:lnSpc>
              <a:spcBef>
                <a:spcPts val="0"/>
              </a:spcBef>
              <a:spcAft>
                <a:spcPts val="0"/>
              </a:spcAft>
              <a:buClr>
                <a:schemeClr val="dk1"/>
              </a:buClr>
              <a:buSzPts val="1800"/>
              <a:buChar char="●"/>
            </a:pPr>
            <a:r>
              <a:rPr lang="en"/>
              <a:t>Summary</a:t>
            </a:r>
            <a:endParaRPr/>
          </a:p>
          <a:p>
            <a:pPr indent="-228600" lvl="0" marL="457200" rtl="0" algn="l">
              <a:lnSpc>
                <a:spcPct val="90000"/>
              </a:lnSpc>
              <a:spcBef>
                <a:spcPts val="0"/>
              </a:spcBef>
              <a:spcAft>
                <a:spcPts val="0"/>
              </a:spcAft>
              <a:buClr>
                <a:schemeClr val="dk1"/>
              </a:buClr>
              <a:buSzPts val="1800"/>
              <a:buNone/>
            </a:pPr>
            <a:r>
              <a:t/>
            </a:r>
            <a:endParaRPr/>
          </a:p>
          <a:p>
            <a:pPr indent="0" lvl="0" marL="114300" rtl="0" algn="l">
              <a:lnSpc>
                <a:spcPct val="90000"/>
              </a:lnSpc>
              <a:spcBef>
                <a:spcPts val="0"/>
              </a:spcBef>
              <a:spcAft>
                <a:spcPts val="0"/>
              </a:spcAft>
              <a:buClr>
                <a:schemeClr val="dk1"/>
              </a:buClr>
              <a:buSzPts val="1800"/>
              <a:buNone/>
            </a:pPr>
            <a:r>
              <a:t/>
            </a:r>
            <a:endParaRPr/>
          </a:p>
          <a:p>
            <a:pPr indent="-342900" lvl="0" marL="457200" rtl="0" algn="l">
              <a:lnSpc>
                <a:spcPct val="90000"/>
              </a:lnSpc>
              <a:spcBef>
                <a:spcPts val="0"/>
              </a:spcBef>
              <a:spcAft>
                <a:spcPts val="0"/>
              </a:spcAft>
              <a:buClr>
                <a:schemeClr val="dk1"/>
              </a:buClr>
              <a:buSzPts val="1800"/>
              <a:buChar char="●"/>
            </a:pPr>
            <a:r>
              <a:rPr lang="en"/>
              <a:t>Prospects and acknowledgements</a:t>
            </a:r>
            <a:endParaRPr/>
          </a:p>
          <a:p>
            <a:pPr indent="-228600" lvl="0" marL="457200" rtl="0" algn="l">
              <a:lnSpc>
                <a:spcPct val="90000"/>
              </a:lnSpc>
              <a:spcBef>
                <a:spcPts val="0"/>
              </a:spcBef>
              <a:spcAft>
                <a:spcPts val="0"/>
              </a:spcAft>
              <a:buClr>
                <a:schemeClr val="dk1"/>
              </a:buClr>
              <a:buSzPts val="1800"/>
              <a:buNone/>
            </a:pPr>
            <a:r>
              <a:t/>
            </a:r>
            <a:endParaRPr/>
          </a:p>
          <a:p>
            <a:pPr indent="-228600" lvl="0" marL="457200" rtl="0" algn="l">
              <a:lnSpc>
                <a:spcPct val="90000"/>
              </a:lnSpc>
              <a:spcBef>
                <a:spcPts val="0"/>
              </a:spcBef>
              <a:spcAft>
                <a:spcPts val="0"/>
              </a:spcAft>
              <a:buClr>
                <a:schemeClr val="dk1"/>
              </a:buClr>
              <a:buSzPts val="1800"/>
              <a:buNone/>
            </a:pPr>
            <a:r>
              <a:t/>
            </a:r>
            <a:endParaRPr/>
          </a:p>
          <a:p>
            <a:pPr indent="0" lvl="0" marL="114300" rtl="0" algn="l">
              <a:lnSpc>
                <a:spcPct val="90000"/>
              </a:lnSpc>
              <a:spcBef>
                <a:spcPts val="0"/>
              </a:spcBef>
              <a:spcAft>
                <a:spcPts val="0"/>
              </a:spcAft>
              <a:buClr>
                <a:schemeClr val="dk1"/>
              </a:buClr>
              <a:buSzPts val="1800"/>
              <a:buNone/>
            </a:pPr>
            <a:r>
              <a:t/>
            </a:r>
            <a:endParaRPr/>
          </a:p>
          <a:p>
            <a:pPr indent="0" lvl="0" marL="114300" rtl="0" algn="l">
              <a:lnSpc>
                <a:spcPct val="90000"/>
              </a:lnSpc>
              <a:spcBef>
                <a:spcPts val="0"/>
              </a:spcBef>
              <a:spcAft>
                <a:spcPts val="0"/>
              </a:spcAft>
              <a:buClr>
                <a:schemeClr val="dk1"/>
              </a:buClr>
              <a:buSzPts val="1800"/>
              <a:buNone/>
            </a:pPr>
            <a:r>
              <a:t/>
            </a:r>
            <a:endParaRPr/>
          </a:p>
        </p:txBody>
      </p:sp>
      <p:sp>
        <p:nvSpPr>
          <p:cNvPr id="528" name="Google Shape;528;p38"/>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700"/>
              <a:buFont typeface="Arial"/>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g2b21f214cac_0_10"/>
          <p:cNvSpPr txBox="1"/>
          <p:nvPr>
            <p:ph type="title"/>
          </p:nvPr>
        </p:nvSpPr>
        <p:spPr>
          <a:xfrm>
            <a:off x="363150" y="-75558"/>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ASP alumni countries of citizenship</a:t>
            </a:r>
            <a:endParaRPr/>
          </a:p>
        </p:txBody>
      </p:sp>
      <p:sp>
        <p:nvSpPr>
          <p:cNvPr id="129" name="Google Shape;129;g2b21f214cac_0_10"/>
          <p:cNvSpPr txBox="1"/>
          <p:nvPr>
            <p:ph idx="12" type="sldNum"/>
          </p:nvPr>
        </p:nvSpPr>
        <p:spPr>
          <a:xfrm>
            <a:off x="8472458" y="6217623"/>
            <a:ext cx="548700" cy="524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750"/>
              <a:buFont typeface="Arial"/>
              <a:buNone/>
            </a:pPr>
            <a:fld id="{00000000-1234-1234-1234-123412341234}" type="slidenum">
              <a:rPr lang="en"/>
              <a:t>‹#›</a:t>
            </a:fld>
            <a:endParaRPr/>
          </a:p>
        </p:txBody>
      </p:sp>
      <p:sp>
        <p:nvSpPr>
          <p:cNvPr id="130" name="Google Shape;130;g2b21f214cac_0_10"/>
          <p:cNvSpPr txBox="1"/>
          <p:nvPr/>
        </p:nvSpPr>
        <p:spPr>
          <a:xfrm>
            <a:off x="363150" y="612150"/>
            <a:ext cx="3821100" cy="5633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chemeClr val="dk1"/>
                </a:solidFill>
              </a:rPr>
              <a:t>2019 (9)</a:t>
            </a:r>
            <a:endParaRPr b="1" sz="2400">
              <a:solidFill>
                <a:schemeClr val="dk1"/>
              </a:solidFill>
            </a:endParaRPr>
          </a:p>
          <a:p>
            <a:pPr indent="0" lvl="0" marL="0" rtl="0" algn="l">
              <a:spcBef>
                <a:spcPts val="0"/>
              </a:spcBef>
              <a:spcAft>
                <a:spcPts val="0"/>
              </a:spcAft>
              <a:buNone/>
            </a:pPr>
            <a:r>
              <a:rPr b="1" lang="en" sz="2400">
                <a:solidFill>
                  <a:schemeClr val="dk1"/>
                </a:solidFill>
              </a:rPr>
              <a:t>2022-2023 (6+)</a:t>
            </a:r>
            <a:endParaRPr b="1" sz="2400">
              <a:solidFill>
                <a:schemeClr val="dk1"/>
              </a:solidFill>
            </a:endParaRPr>
          </a:p>
          <a:p>
            <a:pPr indent="0" lvl="0" marL="0" rtl="0" algn="l">
              <a:spcBef>
                <a:spcPts val="0"/>
              </a:spcBef>
              <a:spcAft>
                <a:spcPts val="0"/>
              </a:spcAft>
              <a:buNone/>
            </a:pPr>
            <a:r>
              <a:rPr b="1" lang="en" sz="2400">
                <a:solidFill>
                  <a:schemeClr val="dk1"/>
                </a:solidFill>
              </a:rPr>
              <a:t>2023-2024 (6)</a:t>
            </a:r>
            <a:endParaRPr b="1" sz="2400">
              <a:solidFill>
                <a:schemeClr val="dk1"/>
              </a:solidFill>
            </a:endParaRPr>
          </a:p>
          <a:p>
            <a:pPr indent="0" lvl="0" marL="0" rtl="0" algn="l">
              <a:spcBef>
                <a:spcPts val="0"/>
              </a:spcBef>
              <a:spcAft>
                <a:spcPts val="0"/>
              </a:spcAft>
              <a:buNone/>
            </a:pPr>
            <a:r>
              <a:t/>
            </a:r>
            <a:endParaRPr b="1" sz="2400">
              <a:solidFill>
                <a:schemeClr val="dk1"/>
              </a:solidFill>
            </a:endParaRPr>
          </a:p>
          <a:p>
            <a:pPr indent="0" lvl="0" marL="0" rtl="0" algn="l">
              <a:spcBef>
                <a:spcPts val="0"/>
              </a:spcBef>
              <a:spcAft>
                <a:spcPts val="0"/>
              </a:spcAft>
              <a:buNone/>
            </a:pPr>
            <a:r>
              <a:rPr b="1" lang="en" sz="2400">
                <a:solidFill>
                  <a:schemeClr val="dk1"/>
                </a:solidFill>
              </a:rPr>
              <a:t>22 alumni</a:t>
            </a:r>
            <a:endParaRPr b="1" sz="2400">
              <a:solidFill>
                <a:schemeClr val="dk1"/>
              </a:solidFill>
            </a:endParaRPr>
          </a:p>
          <a:p>
            <a:pPr indent="0" lvl="0" marL="0" rtl="0" algn="l">
              <a:spcBef>
                <a:spcPts val="0"/>
              </a:spcBef>
              <a:spcAft>
                <a:spcPts val="0"/>
              </a:spcAft>
              <a:buNone/>
            </a:pPr>
            <a:r>
              <a:rPr b="1" lang="en" sz="2400">
                <a:solidFill>
                  <a:schemeClr val="dk1"/>
                </a:solidFill>
              </a:rPr>
              <a:t>From 10 </a:t>
            </a:r>
            <a:r>
              <a:rPr b="1" lang="en" sz="2400">
                <a:solidFill>
                  <a:schemeClr val="dk1"/>
                </a:solidFill>
              </a:rPr>
              <a:t>countries</a:t>
            </a:r>
            <a:endParaRPr b="1" sz="2400">
              <a:solidFill>
                <a:schemeClr val="dk1"/>
              </a:solidFill>
            </a:endParaRPr>
          </a:p>
          <a:p>
            <a:pPr indent="0" lvl="0" marL="0" rtl="0" algn="l">
              <a:spcBef>
                <a:spcPts val="0"/>
              </a:spcBef>
              <a:spcAft>
                <a:spcPts val="0"/>
              </a:spcAft>
              <a:buNone/>
            </a:pPr>
            <a:r>
              <a:t/>
            </a:r>
            <a:endParaRPr b="1" sz="2400">
              <a:solidFill>
                <a:schemeClr val="dk1"/>
              </a:solidFill>
            </a:endParaRPr>
          </a:p>
          <a:p>
            <a:pPr indent="0" lvl="0" marL="0" rtl="0" algn="l">
              <a:spcBef>
                <a:spcPts val="0"/>
              </a:spcBef>
              <a:spcAft>
                <a:spcPts val="0"/>
              </a:spcAft>
              <a:buNone/>
            </a:pPr>
            <a:r>
              <a:rPr b="1" lang="en" sz="2400">
                <a:solidFill>
                  <a:srgbClr val="0000FF"/>
                </a:solidFill>
              </a:rPr>
              <a:t>Areas of concentration:</a:t>
            </a:r>
            <a:endParaRPr b="1" sz="2400">
              <a:solidFill>
                <a:srgbClr val="0000FF"/>
              </a:solidFill>
            </a:endParaRPr>
          </a:p>
          <a:p>
            <a:pPr indent="0" lvl="0" marL="0" rtl="0" algn="l">
              <a:spcBef>
                <a:spcPts val="0"/>
              </a:spcBef>
              <a:spcAft>
                <a:spcPts val="0"/>
              </a:spcAft>
              <a:buNone/>
            </a:pPr>
            <a:r>
              <a:rPr b="1" lang="en" sz="1800">
                <a:solidFill>
                  <a:schemeClr val="dk1"/>
                </a:solidFill>
              </a:rPr>
              <a:t>Astrophysics &amp; cosmology, nuclear physics, particle physics, light sources &amp; materials characterization, nanoscience, nuclear instrumentation, radionuclide production &amp; medical physics, particle accelerators, HEP computing.</a:t>
            </a:r>
            <a:endParaRPr b="1" sz="1800">
              <a:solidFill>
                <a:schemeClr val="dk1"/>
              </a:solidFill>
            </a:endParaRPr>
          </a:p>
        </p:txBody>
      </p:sp>
      <p:pic>
        <p:nvPicPr>
          <p:cNvPr id="131" name="Google Shape;131;g2b21f214cac_0_10"/>
          <p:cNvPicPr preferRelativeResize="0"/>
          <p:nvPr/>
        </p:nvPicPr>
        <p:blipFill>
          <a:blip r:embed="rId3">
            <a:alphaModFix/>
          </a:blip>
          <a:stretch>
            <a:fillRect/>
          </a:stretch>
        </p:blipFill>
        <p:spPr>
          <a:xfrm>
            <a:off x="4184250" y="1189892"/>
            <a:ext cx="4987177" cy="498230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39"/>
          <p:cNvSpPr txBox="1"/>
          <p:nvPr>
            <p:ph type="title"/>
          </p:nvPr>
        </p:nvSpPr>
        <p:spPr>
          <a:xfrm>
            <a:off x="311700" y="101540"/>
            <a:ext cx="8520600" cy="76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2800"/>
              <a:buFont typeface="Arial"/>
              <a:buNone/>
            </a:pPr>
            <a:r>
              <a:rPr lang="en"/>
              <a:t>Academic path </a:t>
            </a:r>
            <a:endParaRPr>
              <a:solidFill>
                <a:srgbClr val="FF0000"/>
              </a:solidFill>
            </a:endParaRPr>
          </a:p>
        </p:txBody>
      </p:sp>
      <p:sp>
        <p:nvSpPr>
          <p:cNvPr id="534" name="Google Shape;534;p39"/>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700"/>
              <a:buFont typeface="Arial"/>
              <a:buNone/>
            </a:pPr>
            <a:fld id="{00000000-1234-1234-1234-123412341234}" type="slidenum">
              <a:rPr lang="en"/>
              <a:t>‹#›</a:t>
            </a:fld>
            <a:endParaRPr/>
          </a:p>
        </p:txBody>
      </p:sp>
      <p:sp>
        <p:nvSpPr>
          <p:cNvPr id="535" name="Google Shape;535;p39"/>
          <p:cNvSpPr txBox="1"/>
          <p:nvPr>
            <p:ph idx="1" type="body"/>
          </p:nvPr>
        </p:nvSpPr>
        <p:spPr>
          <a:xfrm>
            <a:off x="386422" y="497408"/>
            <a:ext cx="8160758" cy="5352484"/>
          </a:xfrm>
          <a:prstGeom prst="rect">
            <a:avLst/>
          </a:prstGeom>
          <a:noFill/>
          <a:ln>
            <a:noFill/>
          </a:ln>
        </p:spPr>
        <p:txBody>
          <a:bodyPr anchorCtr="0" anchor="t" bIns="91425" lIns="91425" spcFirstLastPara="1" rIns="91425" wrap="square" tIns="91425">
            <a:noAutofit/>
          </a:bodyPr>
          <a:lstStyle/>
          <a:p>
            <a:pPr indent="-228600" lvl="0" marL="457200" rtl="0" algn="l">
              <a:lnSpc>
                <a:spcPct val="90000"/>
              </a:lnSpc>
              <a:spcBef>
                <a:spcPts val="0"/>
              </a:spcBef>
              <a:spcAft>
                <a:spcPts val="0"/>
              </a:spcAft>
              <a:buClr>
                <a:schemeClr val="dk1"/>
              </a:buClr>
              <a:buSzPts val="1800"/>
              <a:buFont typeface="Noto Sans Symbols"/>
              <a:buNone/>
            </a:pPr>
            <a:r>
              <a:t/>
            </a:r>
            <a:endParaRPr sz="2000"/>
          </a:p>
          <a:p>
            <a:pPr indent="-342900" lvl="0" marL="457200" rtl="0" algn="l">
              <a:lnSpc>
                <a:spcPct val="90000"/>
              </a:lnSpc>
              <a:spcBef>
                <a:spcPts val="0"/>
              </a:spcBef>
              <a:spcAft>
                <a:spcPts val="0"/>
              </a:spcAft>
              <a:buClr>
                <a:schemeClr val="dk1"/>
              </a:buClr>
              <a:buSzPts val="1800"/>
              <a:buFont typeface="Noto Sans Symbols"/>
              <a:buChar char="❖"/>
            </a:pPr>
            <a:r>
              <a:rPr lang="en" sz="2000"/>
              <a:t>2015-2020: Bachelor’s degree in Physics at the University of Lomé</a:t>
            </a:r>
            <a:endParaRPr/>
          </a:p>
          <a:p>
            <a:pPr indent="0" lvl="0" marL="114300" rtl="0" algn="l">
              <a:lnSpc>
                <a:spcPct val="90000"/>
              </a:lnSpc>
              <a:spcBef>
                <a:spcPts val="0"/>
              </a:spcBef>
              <a:spcAft>
                <a:spcPts val="0"/>
              </a:spcAft>
              <a:buClr>
                <a:schemeClr val="dk1"/>
              </a:buClr>
              <a:buSzPts val="1800"/>
              <a:buNone/>
            </a:pPr>
            <a:r>
              <a:t/>
            </a:r>
            <a:endParaRPr sz="2000"/>
          </a:p>
          <a:p>
            <a:pPr indent="-342900" lvl="0" marL="457200" rtl="0" algn="l">
              <a:lnSpc>
                <a:spcPct val="90000"/>
              </a:lnSpc>
              <a:spcBef>
                <a:spcPts val="0"/>
              </a:spcBef>
              <a:spcAft>
                <a:spcPts val="0"/>
              </a:spcAft>
              <a:buClr>
                <a:schemeClr val="dk1"/>
              </a:buClr>
              <a:buSzPts val="1800"/>
              <a:buFont typeface="Noto Sans Symbols"/>
              <a:buChar char="❖"/>
            </a:pPr>
            <a:r>
              <a:rPr lang="en" sz="2000"/>
              <a:t>2020-2022: Research Master in Materials Physics at the University of Lomé  </a:t>
            </a:r>
            <a:endParaRPr/>
          </a:p>
          <a:p>
            <a:pPr indent="-228600" lvl="0" marL="457200" rtl="0" algn="l">
              <a:lnSpc>
                <a:spcPct val="90000"/>
              </a:lnSpc>
              <a:spcBef>
                <a:spcPts val="0"/>
              </a:spcBef>
              <a:spcAft>
                <a:spcPts val="0"/>
              </a:spcAft>
              <a:buClr>
                <a:schemeClr val="dk1"/>
              </a:buClr>
              <a:buSzPts val="1800"/>
              <a:buFont typeface="Noto Sans Symbols"/>
              <a:buNone/>
            </a:pPr>
            <a:r>
              <a:t/>
            </a:r>
            <a:endParaRPr sz="2000"/>
          </a:p>
          <a:p>
            <a:pPr indent="-342900" lvl="0" marL="457200" rtl="0" algn="l">
              <a:lnSpc>
                <a:spcPct val="90000"/>
              </a:lnSpc>
              <a:spcBef>
                <a:spcPts val="0"/>
              </a:spcBef>
              <a:spcAft>
                <a:spcPts val="0"/>
              </a:spcAft>
              <a:buClr>
                <a:schemeClr val="dk1"/>
              </a:buClr>
              <a:buSzPts val="1800"/>
              <a:buFont typeface="Noto Sans Symbols"/>
              <a:buChar char="❖"/>
            </a:pPr>
            <a:r>
              <a:rPr lang="en" sz="2000"/>
              <a:t>From 4 to July 14, 2022: introduction to the IAEA and safeguards course in Austria </a:t>
            </a:r>
            <a:endParaRPr/>
          </a:p>
          <a:p>
            <a:pPr indent="-228600" lvl="0" marL="457200" rtl="0" algn="l">
              <a:lnSpc>
                <a:spcPct val="90000"/>
              </a:lnSpc>
              <a:spcBef>
                <a:spcPts val="0"/>
              </a:spcBef>
              <a:spcAft>
                <a:spcPts val="0"/>
              </a:spcAft>
              <a:buClr>
                <a:schemeClr val="dk1"/>
              </a:buClr>
              <a:buSzPts val="1800"/>
              <a:buFont typeface="Noto Sans Symbols"/>
              <a:buNone/>
            </a:pPr>
            <a:r>
              <a:t/>
            </a:r>
            <a:endParaRPr sz="2000"/>
          </a:p>
          <a:p>
            <a:pPr indent="-342900" lvl="0" marL="457200" rtl="0" algn="l">
              <a:lnSpc>
                <a:spcPct val="90000"/>
              </a:lnSpc>
              <a:spcBef>
                <a:spcPts val="0"/>
              </a:spcBef>
              <a:spcAft>
                <a:spcPts val="0"/>
              </a:spcAft>
              <a:buClr>
                <a:schemeClr val="dk1"/>
              </a:buClr>
              <a:buSzPts val="1800"/>
              <a:buFont typeface="Noto Sans Symbols"/>
              <a:buChar char="❖"/>
            </a:pPr>
            <a:r>
              <a:rPr lang="en" sz="2000"/>
              <a:t>From November 27 to December 9, 2022  Attended the 7th edition of the African School of Physics (ASP2022), in Nelson Mandela University (South Africa) </a:t>
            </a:r>
            <a:endParaRPr/>
          </a:p>
          <a:p>
            <a:pPr indent="0" lvl="0" marL="114300" rtl="0" algn="l">
              <a:lnSpc>
                <a:spcPct val="90000"/>
              </a:lnSpc>
              <a:spcBef>
                <a:spcPts val="0"/>
              </a:spcBef>
              <a:spcAft>
                <a:spcPts val="0"/>
              </a:spcAft>
              <a:buClr>
                <a:schemeClr val="dk1"/>
              </a:buClr>
              <a:buSzPts val="1800"/>
              <a:buNone/>
            </a:pPr>
            <a:r>
              <a:t/>
            </a:r>
            <a:endParaRPr sz="2000"/>
          </a:p>
          <a:p>
            <a:pPr indent="-342900" lvl="0" marL="457200" rtl="0" algn="l">
              <a:lnSpc>
                <a:spcPct val="90000"/>
              </a:lnSpc>
              <a:spcBef>
                <a:spcPts val="0"/>
              </a:spcBef>
              <a:spcAft>
                <a:spcPts val="0"/>
              </a:spcAft>
              <a:buClr>
                <a:schemeClr val="dk1"/>
              </a:buClr>
              <a:buSzPts val="1800"/>
              <a:buFont typeface="Noto Sans Symbols"/>
              <a:buChar char="❖"/>
            </a:pPr>
            <a:r>
              <a:rPr lang="en" sz="2000"/>
              <a:t>From July 31, 2023 until January 28, 2024 Internship in the Department of Physics at Brookhaven National Laboratory (Internship in progress)</a:t>
            </a:r>
            <a:endParaRPr/>
          </a:p>
          <a:p>
            <a:pPr indent="0" lvl="0" marL="114300" rtl="0" algn="l">
              <a:lnSpc>
                <a:spcPct val="90000"/>
              </a:lnSpc>
              <a:spcBef>
                <a:spcPts val="0"/>
              </a:spcBef>
              <a:spcAft>
                <a:spcPts val="0"/>
              </a:spcAft>
              <a:buClr>
                <a:schemeClr val="dk1"/>
              </a:buClr>
              <a:buSzPts val="1800"/>
              <a:buNone/>
            </a:pPr>
            <a:r>
              <a:t/>
            </a:r>
            <a:endParaRPr sz="2000"/>
          </a:p>
          <a:p>
            <a:pPr indent="-342900" lvl="0" marL="457200" rtl="0" algn="l">
              <a:lnSpc>
                <a:spcPct val="90000"/>
              </a:lnSpc>
              <a:spcBef>
                <a:spcPts val="0"/>
              </a:spcBef>
              <a:spcAft>
                <a:spcPts val="0"/>
              </a:spcAft>
              <a:buClr>
                <a:schemeClr val="dk1"/>
              </a:buClr>
              <a:buSzPts val="1800"/>
              <a:buFont typeface="Noto Sans Symbols"/>
              <a:buChar char="❖"/>
            </a:pPr>
            <a:r>
              <a:rPr lang="en" sz="2000"/>
              <a:t> From 10 to 20 October 2023 Excellence in Detector and Instrumentation Technologies (EDIT School) at Brookhaven National Laboratory</a:t>
            </a:r>
            <a:endParaRPr sz="2000"/>
          </a:p>
          <a:p>
            <a:pPr indent="-228600" lvl="0" marL="457200" rtl="0" algn="l">
              <a:lnSpc>
                <a:spcPct val="90000"/>
              </a:lnSpc>
              <a:spcBef>
                <a:spcPts val="0"/>
              </a:spcBef>
              <a:spcAft>
                <a:spcPts val="0"/>
              </a:spcAft>
              <a:buClr>
                <a:schemeClr val="dk1"/>
              </a:buClr>
              <a:buSzPts val="1800"/>
              <a:buFont typeface="Noto Sans Symbols"/>
              <a:buNone/>
            </a:pPr>
            <a:r>
              <a:t/>
            </a:r>
            <a:endParaRPr sz="2000"/>
          </a:p>
          <a:p>
            <a:pPr indent="-228600" lvl="0" marL="457200" rtl="0" algn="l">
              <a:lnSpc>
                <a:spcPct val="90000"/>
              </a:lnSpc>
              <a:spcBef>
                <a:spcPts val="0"/>
              </a:spcBef>
              <a:spcAft>
                <a:spcPts val="0"/>
              </a:spcAft>
              <a:buClr>
                <a:schemeClr val="dk1"/>
              </a:buClr>
              <a:buSzPts val="1800"/>
              <a:buFont typeface="Noto Sans Symbols"/>
              <a:buNone/>
            </a:pPr>
            <a:r>
              <a:t/>
            </a:r>
            <a:endParaRPr sz="20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40"/>
          <p:cNvSpPr txBox="1"/>
          <p:nvPr>
            <p:ph type="title"/>
          </p:nvPr>
        </p:nvSpPr>
        <p:spPr>
          <a:xfrm>
            <a:off x="311700" y="287911"/>
            <a:ext cx="8520600" cy="76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2800"/>
              <a:buFont typeface="Arial"/>
              <a:buNone/>
            </a:pPr>
            <a:r>
              <a:rPr lang="en"/>
              <a:t>ASP program I attended</a:t>
            </a:r>
            <a:endParaRPr>
              <a:solidFill>
                <a:srgbClr val="FF0000"/>
              </a:solidFill>
            </a:endParaRPr>
          </a:p>
        </p:txBody>
      </p:sp>
      <p:sp>
        <p:nvSpPr>
          <p:cNvPr id="541" name="Google Shape;541;p40"/>
          <p:cNvSpPr txBox="1"/>
          <p:nvPr>
            <p:ph idx="1" type="body"/>
          </p:nvPr>
        </p:nvSpPr>
        <p:spPr>
          <a:xfrm>
            <a:off x="226208" y="1051511"/>
            <a:ext cx="8520600" cy="4555200"/>
          </a:xfrm>
          <a:prstGeom prst="rect">
            <a:avLst/>
          </a:prstGeom>
          <a:noFill/>
          <a:ln>
            <a:noFill/>
          </a:ln>
        </p:spPr>
        <p:txBody>
          <a:bodyPr anchorCtr="0" anchor="t" bIns="91425" lIns="91425" spcFirstLastPara="1" rIns="91425" wrap="square" tIns="91425">
            <a:noAutofit/>
          </a:bodyPr>
          <a:lstStyle/>
          <a:p>
            <a:pPr indent="0" lvl="0" marL="114300" rtl="0" algn="just">
              <a:lnSpc>
                <a:spcPct val="90000"/>
              </a:lnSpc>
              <a:spcBef>
                <a:spcPts val="0"/>
              </a:spcBef>
              <a:spcAft>
                <a:spcPts val="0"/>
              </a:spcAft>
              <a:buClr>
                <a:schemeClr val="dk1"/>
              </a:buClr>
              <a:buSzPts val="1800"/>
              <a:buNone/>
            </a:pPr>
            <a:r>
              <a:rPr lang="en"/>
              <a:t>I participated in ASP2022, the 7</a:t>
            </a:r>
            <a:r>
              <a:rPr baseline="30000" lang="en"/>
              <a:t>th</a:t>
            </a:r>
            <a:r>
              <a:rPr lang="en"/>
              <a:t> edition which took place at Nelson Mandela University. Being interested in research in High Energy Physics, I benefited from internship at BNL with the aim of acquiring knowledge and practical experience in Particle Physics.    </a:t>
            </a:r>
            <a:endParaRPr/>
          </a:p>
        </p:txBody>
      </p:sp>
      <p:sp>
        <p:nvSpPr>
          <p:cNvPr id="542" name="Google Shape;542;p40"/>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700"/>
              <a:buFont typeface="Arial"/>
              <a:buNone/>
            </a:pPr>
            <a:fld id="{00000000-1234-1234-1234-123412341234}" type="slidenum">
              <a:rPr lang="en"/>
              <a:t>‹#›</a:t>
            </a:fld>
            <a:endParaRPr/>
          </a:p>
        </p:txBody>
      </p:sp>
      <p:pic>
        <p:nvPicPr>
          <p:cNvPr id="543" name="Google Shape;543;p40"/>
          <p:cNvPicPr preferRelativeResize="0"/>
          <p:nvPr/>
        </p:nvPicPr>
        <p:blipFill rotWithShape="1">
          <a:blip r:embed="rId3">
            <a:alphaModFix/>
          </a:blip>
          <a:srcRect b="0" l="0" r="0" t="0"/>
          <a:stretch/>
        </p:blipFill>
        <p:spPr>
          <a:xfrm>
            <a:off x="226208" y="3153600"/>
            <a:ext cx="3462556" cy="2792436"/>
          </a:xfrm>
          <a:prstGeom prst="rect">
            <a:avLst/>
          </a:prstGeom>
          <a:noFill/>
          <a:ln>
            <a:noFill/>
          </a:ln>
        </p:spPr>
      </p:pic>
      <p:sp>
        <p:nvSpPr>
          <p:cNvPr id="544" name="Google Shape;544;p40"/>
          <p:cNvSpPr txBox="1"/>
          <p:nvPr/>
        </p:nvSpPr>
        <p:spPr>
          <a:xfrm>
            <a:off x="4114800" y="2968283"/>
            <a:ext cx="914400" cy="914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545" name="Google Shape;545;p40"/>
          <p:cNvPicPr preferRelativeResize="0"/>
          <p:nvPr/>
        </p:nvPicPr>
        <p:blipFill rotWithShape="1">
          <a:blip r:embed="rId4">
            <a:alphaModFix/>
          </a:blip>
          <a:srcRect b="0" l="0" r="0" t="0"/>
          <a:stretch/>
        </p:blipFill>
        <p:spPr>
          <a:xfrm>
            <a:off x="3772170" y="2732415"/>
            <a:ext cx="2726105" cy="3634806"/>
          </a:xfrm>
          <a:prstGeom prst="rect">
            <a:avLst/>
          </a:prstGeom>
          <a:noFill/>
          <a:ln>
            <a:noFill/>
          </a:ln>
        </p:spPr>
      </p:pic>
      <p:sp>
        <p:nvSpPr>
          <p:cNvPr id="546" name="Google Shape;546;p40"/>
          <p:cNvSpPr txBox="1"/>
          <p:nvPr/>
        </p:nvSpPr>
        <p:spPr>
          <a:xfrm>
            <a:off x="7033846" y="3429000"/>
            <a:ext cx="1621522" cy="26588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547" name="Google Shape;547;p40"/>
          <p:cNvPicPr preferRelativeResize="0"/>
          <p:nvPr/>
        </p:nvPicPr>
        <p:blipFill rotWithShape="1">
          <a:blip r:embed="rId5">
            <a:alphaModFix/>
          </a:blip>
          <a:srcRect b="0" l="0" r="0" t="0"/>
          <a:stretch/>
        </p:blipFill>
        <p:spPr>
          <a:xfrm>
            <a:off x="6422241" y="2619613"/>
            <a:ext cx="2895307" cy="386041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41"/>
          <p:cNvSpPr txBox="1"/>
          <p:nvPr>
            <p:ph type="title"/>
          </p:nvPr>
        </p:nvSpPr>
        <p:spPr>
          <a:xfrm>
            <a:off x="428625" y="365126"/>
            <a:ext cx="8286750"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000000"/>
              </a:buClr>
              <a:buSzPct val="100000"/>
              <a:buFont typeface="Arial"/>
              <a:buNone/>
            </a:pPr>
            <a:r>
              <a:rPr b="1" lang="en" sz="3200" u="sng">
                <a:solidFill>
                  <a:srgbClr val="000000"/>
                </a:solidFill>
              </a:rPr>
              <a:t>Low-Gain Avalanche Diodes based Silicon Detector </a:t>
            </a:r>
            <a:br>
              <a:rPr b="1" lang="en" sz="3200" u="sng">
                <a:solidFill>
                  <a:srgbClr val="000000"/>
                </a:solidFill>
              </a:rPr>
            </a:br>
            <a:endParaRPr sz="3200">
              <a:solidFill>
                <a:srgbClr val="FF0000"/>
              </a:solidFill>
            </a:endParaRPr>
          </a:p>
        </p:txBody>
      </p:sp>
      <p:sp>
        <p:nvSpPr>
          <p:cNvPr id="553" name="Google Shape;553;p41"/>
          <p:cNvSpPr txBox="1"/>
          <p:nvPr>
            <p:ph idx="1" type="body"/>
          </p:nvPr>
        </p:nvSpPr>
        <p:spPr>
          <a:xfrm>
            <a:off x="428625" y="1350501"/>
            <a:ext cx="3886200" cy="4746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200000"/>
              </a:lnSpc>
              <a:spcBef>
                <a:spcPts val="0"/>
              </a:spcBef>
              <a:spcAft>
                <a:spcPts val="0"/>
              </a:spcAft>
              <a:buClr>
                <a:srgbClr val="000000"/>
              </a:buClr>
              <a:buSzPct val="42857"/>
              <a:buNone/>
            </a:pPr>
            <a:r>
              <a:rPr b="1" lang="en" sz="5600">
                <a:solidFill>
                  <a:srgbClr val="000000"/>
                </a:solidFill>
              </a:rPr>
              <a:t>LGAD are class of silicon sensors developed for the fast detection of minimum ionization particle. Built on thin silicon substrates and featuring an internal moderate gain, they provide fast signals, for excellent timing, performance, which are therefore useful to distinguish the different tracks. We distinguish several families of LGAD, namely: capacitively coupled LGADs (AC-LGAD), deep-junction LGADs (DJ-LGAD) and trench-isolated LGADs (TI-LGADs).</a:t>
            </a:r>
            <a:endParaRPr b="1" sz="5600">
              <a:solidFill>
                <a:srgbClr val="000000"/>
              </a:solidFill>
            </a:endParaRPr>
          </a:p>
          <a:p>
            <a:pPr indent="-30479" lvl="0" marL="171450" rtl="0" algn="l">
              <a:lnSpc>
                <a:spcPct val="90000"/>
              </a:lnSpc>
              <a:spcBef>
                <a:spcPts val="750"/>
              </a:spcBef>
              <a:spcAft>
                <a:spcPts val="0"/>
              </a:spcAft>
              <a:buClr>
                <a:schemeClr val="dk1"/>
              </a:buClr>
              <a:buSzPct val="100000"/>
              <a:buNone/>
            </a:pPr>
            <a:r>
              <a:t/>
            </a:r>
            <a:endParaRPr b="1"/>
          </a:p>
          <a:p>
            <a:pPr indent="0" lvl="0" marL="114300" rtl="0" algn="l">
              <a:lnSpc>
                <a:spcPct val="90000"/>
              </a:lnSpc>
              <a:spcBef>
                <a:spcPts val="750"/>
              </a:spcBef>
              <a:spcAft>
                <a:spcPts val="0"/>
              </a:spcAft>
              <a:buClr>
                <a:schemeClr val="dk1"/>
              </a:buClr>
              <a:buSzPct val="100000"/>
              <a:buNone/>
            </a:pPr>
            <a:r>
              <a:t/>
            </a:r>
            <a:endParaRPr b="1"/>
          </a:p>
          <a:p>
            <a:pPr indent="0" lvl="0" marL="114300" rtl="0" algn="l">
              <a:lnSpc>
                <a:spcPct val="90000"/>
              </a:lnSpc>
              <a:spcBef>
                <a:spcPts val="750"/>
              </a:spcBef>
              <a:spcAft>
                <a:spcPts val="0"/>
              </a:spcAft>
              <a:buClr>
                <a:schemeClr val="dk1"/>
              </a:buClr>
              <a:buSzPct val="100000"/>
              <a:buNone/>
            </a:pPr>
            <a:r>
              <a:t/>
            </a:r>
            <a:endParaRPr b="1"/>
          </a:p>
          <a:p>
            <a:pPr indent="-30479" lvl="0" marL="171450" rtl="0" algn="l">
              <a:lnSpc>
                <a:spcPct val="90000"/>
              </a:lnSpc>
              <a:spcBef>
                <a:spcPts val="750"/>
              </a:spcBef>
              <a:spcAft>
                <a:spcPts val="0"/>
              </a:spcAft>
              <a:buClr>
                <a:schemeClr val="dk1"/>
              </a:buClr>
              <a:buSzPct val="100000"/>
              <a:buNone/>
            </a:pPr>
            <a:r>
              <a:t/>
            </a:r>
            <a:endParaRPr b="1"/>
          </a:p>
          <a:p>
            <a:pPr indent="0" lvl="0" marL="114300" rtl="0" algn="l">
              <a:lnSpc>
                <a:spcPct val="90000"/>
              </a:lnSpc>
              <a:spcBef>
                <a:spcPts val="750"/>
              </a:spcBef>
              <a:spcAft>
                <a:spcPts val="0"/>
              </a:spcAft>
              <a:buClr>
                <a:schemeClr val="dk1"/>
              </a:buClr>
              <a:buSzPct val="100000"/>
              <a:buNone/>
            </a:pPr>
            <a:r>
              <a:t/>
            </a:r>
            <a:endParaRPr b="1"/>
          </a:p>
          <a:p>
            <a:pPr indent="-30479" lvl="0" marL="171450" rtl="0" algn="l">
              <a:lnSpc>
                <a:spcPct val="90000"/>
              </a:lnSpc>
              <a:spcBef>
                <a:spcPts val="750"/>
              </a:spcBef>
              <a:spcAft>
                <a:spcPts val="0"/>
              </a:spcAft>
              <a:buClr>
                <a:schemeClr val="dk1"/>
              </a:buClr>
              <a:buSzPct val="100000"/>
              <a:buNone/>
            </a:pPr>
            <a:r>
              <a:t/>
            </a:r>
            <a:endParaRPr b="1"/>
          </a:p>
          <a:p>
            <a:pPr indent="0" lvl="0" marL="114300" rtl="0" algn="l">
              <a:lnSpc>
                <a:spcPct val="90000"/>
              </a:lnSpc>
              <a:spcBef>
                <a:spcPts val="750"/>
              </a:spcBef>
              <a:spcAft>
                <a:spcPts val="0"/>
              </a:spcAft>
              <a:buClr>
                <a:schemeClr val="dk1"/>
              </a:buClr>
              <a:buSzPct val="100000"/>
              <a:buNone/>
            </a:pPr>
            <a:r>
              <a:t/>
            </a:r>
            <a:endParaRPr b="1"/>
          </a:p>
          <a:p>
            <a:pPr indent="0" lvl="0" marL="114300" rtl="0" algn="l">
              <a:lnSpc>
                <a:spcPct val="90000"/>
              </a:lnSpc>
              <a:spcBef>
                <a:spcPts val="750"/>
              </a:spcBef>
              <a:spcAft>
                <a:spcPts val="0"/>
              </a:spcAft>
              <a:buClr>
                <a:schemeClr val="dk1"/>
              </a:buClr>
              <a:buSzPct val="100000"/>
              <a:buNone/>
            </a:pPr>
            <a:r>
              <a:t/>
            </a:r>
            <a:endParaRPr b="1"/>
          </a:p>
        </p:txBody>
      </p:sp>
      <p:sp>
        <p:nvSpPr>
          <p:cNvPr id="554" name="Google Shape;554;p41"/>
          <p:cNvSpPr txBox="1"/>
          <p:nvPr>
            <p:ph idx="12" type="sldNum"/>
          </p:nvPr>
        </p:nvSpPr>
        <p:spPr>
          <a:xfrm>
            <a:off x="8391010" y="6316596"/>
            <a:ext cx="324365" cy="365125"/>
          </a:xfrm>
          <a:prstGeom prst="rect">
            <a:avLst/>
          </a:prstGeom>
          <a:noFill/>
          <a:ln>
            <a:noFill/>
          </a:ln>
        </p:spPr>
        <p:txBody>
          <a:bodyPr anchorCtr="0" anchor="ctr" bIns="0" lIns="0" spcFirstLastPara="1" rIns="4570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555" name="Google Shape;555;p41"/>
          <p:cNvPicPr preferRelativeResize="0"/>
          <p:nvPr>
            <p:ph idx="2" type="body"/>
          </p:nvPr>
        </p:nvPicPr>
        <p:blipFill rotWithShape="1">
          <a:blip r:embed="rId3">
            <a:alphaModFix/>
          </a:blip>
          <a:srcRect b="0" l="0" r="0" t="0"/>
          <a:stretch/>
        </p:blipFill>
        <p:spPr>
          <a:xfrm>
            <a:off x="4314825" y="1364682"/>
            <a:ext cx="4569136" cy="263896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42"/>
          <p:cNvSpPr txBox="1"/>
          <p:nvPr>
            <p:ph idx="12" type="sldNum"/>
          </p:nvPr>
        </p:nvSpPr>
        <p:spPr>
          <a:xfrm>
            <a:off x="8391010" y="6316596"/>
            <a:ext cx="324365" cy="365125"/>
          </a:xfrm>
          <a:prstGeom prst="rect">
            <a:avLst/>
          </a:prstGeom>
          <a:noFill/>
          <a:ln>
            <a:noFill/>
          </a:ln>
        </p:spPr>
        <p:txBody>
          <a:bodyPr anchorCtr="0" anchor="ctr" bIns="0" lIns="0" spcFirstLastPara="1" rIns="4570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561" name="Google Shape;561;p42"/>
          <p:cNvSpPr txBox="1"/>
          <p:nvPr>
            <p:ph idx="4294967295" type="title"/>
          </p:nvPr>
        </p:nvSpPr>
        <p:spPr>
          <a:xfrm>
            <a:off x="198560" y="-9763"/>
            <a:ext cx="8286750" cy="81501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Arial"/>
              <a:buNone/>
            </a:pPr>
            <a:r>
              <a:rPr lang="en"/>
              <a:t>Measuring Instruments</a:t>
            </a:r>
            <a:endParaRPr/>
          </a:p>
        </p:txBody>
      </p:sp>
      <p:sp>
        <p:nvSpPr>
          <p:cNvPr id="562" name="Google Shape;562;p42"/>
          <p:cNvSpPr txBox="1"/>
          <p:nvPr>
            <p:ph idx="4294967295" type="body"/>
          </p:nvPr>
        </p:nvSpPr>
        <p:spPr>
          <a:xfrm>
            <a:off x="0" y="1022350"/>
            <a:ext cx="8520113" cy="4554538"/>
          </a:xfrm>
          <a:prstGeom prst="rect">
            <a:avLst/>
          </a:prstGeom>
          <a:noFill/>
          <a:ln>
            <a:noFill/>
          </a:ln>
        </p:spPr>
        <p:txBody>
          <a:bodyPr anchorCtr="0" anchor="t" bIns="45700" lIns="91425" spcFirstLastPara="1" rIns="91425" wrap="square" tIns="45700">
            <a:normAutofit/>
          </a:bodyPr>
          <a:lstStyle/>
          <a:p>
            <a:pPr indent="-19050" lvl="0" marL="171450" rtl="0" algn="l">
              <a:lnSpc>
                <a:spcPct val="90000"/>
              </a:lnSpc>
              <a:spcBef>
                <a:spcPts val="0"/>
              </a:spcBef>
              <a:spcAft>
                <a:spcPts val="0"/>
              </a:spcAft>
              <a:buClr>
                <a:schemeClr val="dk1"/>
              </a:buClr>
              <a:buSzPts val="2400"/>
              <a:buNone/>
            </a:pPr>
            <a:r>
              <a:t/>
            </a:r>
            <a:endParaRPr/>
          </a:p>
          <a:p>
            <a:pPr indent="-19050" lvl="0" marL="171450" rtl="0" algn="l">
              <a:lnSpc>
                <a:spcPct val="90000"/>
              </a:lnSpc>
              <a:spcBef>
                <a:spcPts val="750"/>
              </a:spcBef>
              <a:spcAft>
                <a:spcPts val="0"/>
              </a:spcAft>
              <a:buClr>
                <a:schemeClr val="dk1"/>
              </a:buClr>
              <a:buSzPts val="2400"/>
              <a:buNone/>
            </a:pPr>
            <a:r>
              <a:t/>
            </a:r>
            <a:endParaRPr/>
          </a:p>
          <a:p>
            <a:pPr indent="0" lvl="0" marL="114300" rtl="0" algn="l">
              <a:lnSpc>
                <a:spcPct val="90000"/>
              </a:lnSpc>
              <a:spcBef>
                <a:spcPts val="750"/>
              </a:spcBef>
              <a:spcAft>
                <a:spcPts val="0"/>
              </a:spcAft>
              <a:buClr>
                <a:schemeClr val="dk1"/>
              </a:buClr>
              <a:buSzPts val="2400"/>
              <a:buNone/>
            </a:pPr>
            <a:r>
              <a:t/>
            </a:r>
            <a:endParaRPr/>
          </a:p>
          <a:p>
            <a:pPr indent="-19050" lvl="0" marL="171450" rtl="0" algn="l">
              <a:lnSpc>
                <a:spcPct val="90000"/>
              </a:lnSpc>
              <a:spcBef>
                <a:spcPts val="750"/>
              </a:spcBef>
              <a:spcAft>
                <a:spcPts val="0"/>
              </a:spcAft>
              <a:buClr>
                <a:schemeClr val="dk1"/>
              </a:buClr>
              <a:buSzPts val="2400"/>
              <a:buNone/>
            </a:pPr>
            <a:r>
              <a:t/>
            </a:r>
            <a:endParaRPr/>
          </a:p>
          <a:p>
            <a:pPr indent="-19050" lvl="0" marL="171450" rtl="0" algn="l">
              <a:lnSpc>
                <a:spcPct val="90000"/>
              </a:lnSpc>
              <a:spcBef>
                <a:spcPts val="750"/>
              </a:spcBef>
              <a:spcAft>
                <a:spcPts val="0"/>
              </a:spcAft>
              <a:buClr>
                <a:schemeClr val="dk1"/>
              </a:buClr>
              <a:buSzPts val="2400"/>
              <a:buNone/>
            </a:pPr>
            <a:r>
              <a:t/>
            </a:r>
            <a:endParaRPr/>
          </a:p>
          <a:p>
            <a:pPr indent="-19050" lvl="0" marL="171450" rtl="0" algn="l">
              <a:lnSpc>
                <a:spcPct val="90000"/>
              </a:lnSpc>
              <a:spcBef>
                <a:spcPts val="750"/>
              </a:spcBef>
              <a:spcAft>
                <a:spcPts val="0"/>
              </a:spcAft>
              <a:buClr>
                <a:schemeClr val="dk1"/>
              </a:buClr>
              <a:buSzPts val="2400"/>
              <a:buNone/>
            </a:pPr>
            <a:r>
              <a:t/>
            </a:r>
            <a:endParaRPr/>
          </a:p>
          <a:p>
            <a:pPr indent="-19050" lvl="0" marL="171450" rtl="0" algn="l">
              <a:lnSpc>
                <a:spcPct val="90000"/>
              </a:lnSpc>
              <a:spcBef>
                <a:spcPts val="750"/>
              </a:spcBef>
              <a:spcAft>
                <a:spcPts val="0"/>
              </a:spcAft>
              <a:buClr>
                <a:schemeClr val="dk1"/>
              </a:buClr>
              <a:buSzPts val="2400"/>
              <a:buNone/>
            </a:pPr>
            <a:r>
              <a:t/>
            </a:r>
            <a:endParaRPr/>
          </a:p>
          <a:p>
            <a:pPr indent="0" lvl="0" marL="114300" rtl="0" algn="l">
              <a:lnSpc>
                <a:spcPct val="90000"/>
              </a:lnSpc>
              <a:spcBef>
                <a:spcPts val="750"/>
              </a:spcBef>
              <a:spcAft>
                <a:spcPts val="0"/>
              </a:spcAft>
              <a:buClr>
                <a:schemeClr val="dk1"/>
              </a:buClr>
              <a:buSzPts val="2400"/>
              <a:buNone/>
            </a:pPr>
            <a:r>
              <a:t/>
            </a:r>
            <a:endParaRPr/>
          </a:p>
          <a:p>
            <a:pPr indent="0" lvl="0" marL="114300" rtl="0" algn="l">
              <a:lnSpc>
                <a:spcPct val="90000"/>
              </a:lnSpc>
              <a:spcBef>
                <a:spcPts val="750"/>
              </a:spcBef>
              <a:spcAft>
                <a:spcPts val="0"/>
              </a:spcAft>
              <a:buClr>
                <a:schemeClr val="dk1"/>
              </a:buClr>
              <a:buSzPts val="2400"/>
              <a:buNone/>
            </a:pPr>
            <a:r>
              <a:t/>
            </a:r>
            <a:endParaRPr/>
          </a:p>
        </p:txBody>
      </p:sp>
      <p:pic>
        <p:nvPicPr>
          <p:cNvPr id="563" name="Google Shape;563;p42"/>
          <p:cNvPicPr preferRelativeResize="0"/>
          <p:nvPr/>
        </p:nvPicPr>
        <p:blipFill rotWithShape="1">
          <a:blip r:embed="rId3">
            <a:alphaModFix/>
          </a:blip>
          <a:srcRect b="0" l="0" r="0" t="0"/>
          <a:stretch/>
        </p:blipFill>
        <p:spPr>
          <a:xfrm>
            <a:off x="198560" y="805253"/>
            <a:ext cx="3208349" cy="4430640"/>
          </a:xfrm>
          <a:prstGeom prst="rect">
            <a:avLst/>
          </a:prstGeom>
          <a:noFill/>
          <a:ln>
            <a:noFill/>
          </a:ln>
        </p:spPr>
      </p:pic>
      <p:pic>
        <p:nvPicPr>
          <p:cNvPr id="564" name="Google Shape;564;p42"/>
          <p:cNvPicPr preferRelativeResize="0"/>
          <p:nvPr/>
        </p:nvPicPr>
        <p:blipFill rotWithShape="1">
          <a:blip r:embed="rId4">
            <a:alphaModFix/>
          </a:blip>
          <a:srcRect b="0" l="0" r="0" t="0"/>
          <a:stretch/>
        </p:blipFill>
        <p:spPr>
          <a:xfrm>
            <a:off x="3366173" y="803268"/>
            <a:ext cx="3150355" cy="4432625"/>
          </a:xfrm>
          <a:prstGeom prst="rect">
            <a:avLst/>
          </a:prstGeom>
          <a:noFill/>
          <a:ln>
            <a:noFill/>
          </a:ln>
        </p:spPr>
      </p:pic>
      <p:sp>
        <p:nvSpPr>
          <p:cNvPr id="565" name="Google Shape;565;p42"/>
          <p:cNvSpPr txBox="1"/>
          <p:nvPr/>
        </p:nvSpPr>
        <p:spPr>
          <a:xfrm>
            <a:off x="7793502" y="1885071"/>
            <a:ext cx="493248" cy="34747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566" name="Google Shape;566;p42"/>
          <p:cNvPicPr preferRelativeResize="0"/>
          <p:nvPr/>
        </p:nvPicPr>
        <p:blipFill rotWithShape="1">
          <a:blip r:embed="rId5">
            <a:alphaModFix/>
          </a:blip>
          <a:srcRect b="0" l="0" r="0" t="0"/>
          <a:stretch/>
        </p:blipFill>
        <p:spPr>
          <a:xfrm>
            <a:off x="6524332" y="803268"/>
            <a:ext cx="2668210" cy="4402572"/>
          </a:xfrm>
          <a:prstGeom prst="rect">
            <a:avLst/>
          </a:prstGeom>
          <a:noFill/>
          <a:ln>
            <a:noFill/>
          </a:ln>
        </p:spPr>
      </p:pic>
      <p:sp>
        <p:nvSpPr>
          <p:cNvPr id="567" name="Google Shape;567;p42"/>
          <p:cNvSpPr txBox="1"/>
          <p:nvPr/>
        </p:nvSpPr>
        <p:spPr>
          <a:xfrm>
            <a:off x="201856" y="5332320"/>
            <a:ext cx="2485073"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chemeClr val="dk1"/>
                </a:solidFill>
                <a:latin typeface="Arial"/>
                <a:ea typeface="Arial"/>
                <a:cs typeface="Arial"/>
                <a:sym typeface="Arial"/>
              </a:rPr>
              <a:t>Probe</a:t>
            </a:r>
            <a:r>
              <a:rPr b="1" lang="en" sz="1800">
                <a:solidFill>
                  <a:schemeClr val="dk1"/>
                </a:solidFill>
                <a:latin typeface="Arial"/>
                <a:ea typeface="Arial"/>
                <a:cs typeface="Arial"/>
                <a:sym typeface="Arial"/>
              </a:rPr>
              <a:t> </a:t>
            </a:r>
            <a:r>
              <a:rPr lang="en" sz="1800">
                <a:solidFill>
                  <a:schemeClr val="dk1"/>
                </a:solidFill>
                <a:latin typeface="Arial"/>
                <a:ea typeface="Arial"/>
                <a:cs typeface="Arial"/>
                <a:sym typeface="Arial"/>
              </a:rPr>
              <a:t>station is used to test single device or full wafers</a:t>
            </a:r>
            <a:endParaRPr/>
          </a:p>
        </p:txBody>
      </p:sp>
      <p:sp>
        <p:nvSpPr>
          <p:cNvPr id="568" name="Google Shape;568;p42"/>
          <p:cNvSpPr txBox="1"/>
          <p:nvPr/>
        </p:nvSpPr>
        <p:spPr>
          <a:xfrm>
            <a:off x="6333500" y="5285450"/>
            <a:ext cx="2738700" cy="1323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600">
                <a:solidFill>
                  <a:schemeClr val="dk1"/>
                </a:solidFill>
              </a:rPr>
              <a:t>Clarius</a:t>
            </a:r>
            <a:r>
              <a:rPr lang="en" sz="1600">
                <a:solidFill>
                  <a:schemeClr val="dk1"/>
                </a:solidFill>
                <a:latin typeface="Arial"/>
                <a:ea typeface="Arial"/>
                <a:cs typeface="Arial"/>
                <a:sym typeface="Arial"/>
              </a:rPr>
              <a:t> software connect</a:t>
            </a:r>
            <a:r>
              <a:rPr lang="en" sz="1600">
                <a:solidFill>
                  <a:schemeClr val="dk1"/>
                </a:solidFill>
              </a:rPr>
              <a:t>s</a:t>
            </a:r>
            <a:r>
              <a:rPr lang="en" sz="1600">
                <a:solidFill>
                  <a:schemeClr val="dk1"/>
                </a:solidFill>
                <a:latin typeface="Arial"/>
                <a:ea typeface="Arial"/>
                <a:cs typeface="Arial"/>
                <a:sym typeface="Arial"/>
              </a:rPr>
              <a:t> to the parameters analyzer and power supply. It is used for IV measurements, plotting and saving the data.</a:t>
            </a:r>
            <a:endParaRPr sz="1600">
              <a:solidFill>
                <a:schemeClr val="dk1"/>
              </a:solidFill>
              <a:latin typeface="Arial"/>
              <a:ea typeface="Arial"/>
              <a:cs typeface="Arial"/>
              <a:sym typeface="Arial"/>
            </a:endParaRPr>
          </a:p>
        </p:txBody>
      </p:sp>
      <p:sp>
        <p:nvSpPr>
          <p:cNvPr id="569" name="Google Shape;569;p42"/>
          <p:cNvSpPr txBox="1"/>
          <p:nvPr/>
        </p:nvSpPr>
        <p:spPr>
          <a:xfrm>
            <a:off x="3460401" y="5393275"/>
            <a:ext cx="27747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chemeClr val="dk1"/>
                </a:solidFill>
              </a:rPr>
              <a:t>ProberBench and Chuck Navigation softwares</a:t>
            </a:r>
            <a:r>
              <a:rPr lang="en" sz="1800">
                <a:solidFill>
                  <a:schemeClr val="dk1"/>
                </a:solidFill>
                <a:latin typeface="Arial"/>
                <a:ea typeface="Arial"/>
                <a:cs typeface="Arial"/>
                <a:sym typeface="Arial"/>
              </a:rPr>
              <a:t> are used </a:t>
            </a:r>
            <a:r>
              <a:rPr lang="en" sz="1800">
                <a:solidFill>
                  <a:schemeClr val="dk1"/>
                </a:solidFill>
              </a:rPr>
              <a:t>to move the</a:t>
            </a:r>
            <a:r>
              <a:rPr lang="en" sz="1800">
                <a:solidFill>
                  <a:schemeClr val="dk1"/>
                </a:solidFill>
                <a:latin typeface="Arial"/>
                <a:ea typeface="Arial"/>
                <a:cs typeface="Arial"/>
                <a:sym typeface="Arial"/>
              </a:rPr>
              <a:t> probe station chuck</a:t>
            </a:r>
            <a:endParaRPr sz="1800">
              <a:solidFill>
                <a:schemeClr val="dk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43"/>
          <p:cNvSpPr txBox="1"/>
          <p:nvPr>
            <p:ph type="title"/>
          </p:nvPr>
        </p:nvSpPr>
        <p:spPr>
          <a:xfrm>
            <a:off x="-106897" y="-25427"/>
            <a:ext cx="8956028" cy="1052042"/>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Clr>
                <a:schemeClr val="dk1"/>
              </a:buClr>
              <a:buSzPts val="2800"/>
              <a:buFont typeface="Arial"/>
              <a:buNone/>
            </a:pPr>
            <a:r>
              <a:rPr b="1" lang="en" sz="3200" u="sng"/>
              <a:t>The image of the diode wafer and the characterized silicon sensor</a:t>
            </a:r>
            <a:br>
              <a:rPr b="1" lang="en" sz="3200" u="sng"/>
            </a:br>
            <a:endParaRPr sz="3200"/>
          </a:p>
        </p:txBody>
      </p:sp>
      <p:sp>
        <p:nvSpPr>
          <p:cNvPr id="575" name="Google Shape;575;p43"/>
          <p:cNvSpPr txBox="1"/>
          <p:nvPr>
            <p:ph idx="1" type="body"/>
          </p:nvPr>
        </p:nvSpPr>
        <p:spPr>
          <a:xfrm>
            <a:off x="262219" y="1022036"/>
            <a:ext cx="8520600" cy="4555200"/>
          </a:xfrm>
          <a:prstGeom prst="rect">
            <a:avLst/>
          </a:prstGeom>
          <a:noFill/>
          <a:ln>
            <a:noFill/>
          </a:ln>
        </p:spPr>
        <p:txBody>
          <a:bodyPr anchorCtr="0" anchor="t" bIns="91425" lIns="91425" spcFirstLastPara="1" rIns="91425" wrap="square" tIns="91425">
            <a:noAutofit/>
          </a:bodyPr>
          <a:lstStyle/>
          <a:p>
            <a:pPr indent="-228600" lvl="0" marL="457200" rtl="0" algn="l">
              <a:lnSpc>
                <a:spcPct val="90000"/>
              </a:lnSpc>
              <a:spcBef>
                <a:spcPts val="0"/>
              </a:spcBef>
              <a:spcAft>
                <a:spcPts val="0"/>
              </a:spcAft>
              <a:buClr>
                <a:schemeClr val="dk1"/>
              </a:buClr>
              <a:buSzPts val="1800"/>
              <a:buNone/>
            </a:pPr>
            <a:r>
              <a:t/>
            </a:r>
            <a:endParaRPr/>
          </a:p>
          <a:p>
            <a:pPr indent="-228600" lvl="0" marL="457200" rtl="0" algn="l">
              <a:lnSpc>
                <a:spcPct val="90000"/>
              </a:lnSpc>
              <a:spcBef>
                <a:spcPts val="0"/>
              </a:spcBef>
              <a:spcAft>
                <a:spcPts val="0"/>
              </a:spcAft>
              <a:buClr>
                <a:schemeClr val="dk1"/>
              </a:buClr>
              <a:buSzPts val="1800"/>
              <a:buNone/>
            </a:pPr>
            <a:r>
              <a:t/>
            </a:r>
            <a:endParaRPr/>
          </a:p>
          <a:p>
            <a:pPr indent="0" lvl="0" marL="114300" rtl="0" algn="l">
              <a:lnSpc>
                <a:spcPct val="90000"/>
              </a:lnSpc>
              <a:spcBef>
                <a:spcPts val="0"/>
              </a:spcBef>
              <a:spcAft>
                <a:spcPts val="0"/>
              </a:spcAft>
              <a:buClr>
                <a:schemeClr val="dk1"/>
              </a:buClr>
              <a:buSzPts val="1800"/>
              <a:buNone/>
            </a:pPr>
            <a:r>
              <a:t/>
            </a:r>
            <a:endParaRPr/>
          </a:p>
          <a:p>
            <a:pPr indent="-228600" lvl="0" marL="457200" rtl="0" algn="l">
              <a:lnSpc>
                <a:spcPct val="90000"/>
              </a:lnSpc>
              <a:spcBef>
                <a:spcPts val="0"/>
              </a:spcBef>
              <a:spcAft>
                <a:spcPts val="0"/>
              </a:spcAft>
              <a:buClr>
                <a:schemeClr val="dk1"/>
              </a:buClr>
              <a:buSzPts val="1800"/>
              <a:buNone/>
            </a:pPr>
            <a:r>
              <a:t/>
            </a:r>
            <a:endParaRPr/>
          </a:p>
          <a:p>
            <a:pPr indent="-228600" lvl="0" marL="457200" rtl="0" algn="l">
              <a:lnSpc>
                <a:spcPct val="90000"/>
              </a:lnSpc>
              <a:spcBef>
                <a:spcPts val="0"/>
              </a:spcBef>
              <a:spcAft>
                <a:spcPts val="0"/>
              </a:spcAft>
              <a:buClr>
                <a:schemeClr val="dk1"/>
              </a:buClr>
              <a:buSzPts val="1800"/>
              <a:buNone/>
            </a:pPr>
            <a:r>
              <a:t/>
            </a:r>
            <a:endParaRPr/>
          </a:p>
          <a:p>
            <a:pPr indent="-228600" lvl="0" marL="457200" rtl="0" algn="l">
              <a:lnSpc>
                <a:spcPct val="90000"/>
              </a:lnSpc>
              <a:spcBef>
                <a:spcPts val="0"/>
              </a:spcBef>
              <a:spcAft>
                <a:spcPts val="0"/>
              </a:spcAft>
              <a:buClr>
                <a:schemeClr val="dk1"/>
              </a:buClr>
              <a:buSzPts val="1800"/>
              <a:buNone/>
            </a:pPr>
            <a:r>
              <a:t/>
            </a:r>
            <a:endParaRPr/>
          </a:p>
          <a:p>
            <a:pPr indent="-228600" lvl="0" marL="457200" rtl="0" algn="l">
              <a:lnSpc>
                <a:spcPct val="90000"/>
              </a:lnSpc>
              <a:spcBef>
                <a:spcPts val="0"/>
              </a:spcBef>
              <a:spcAft>
                <a:spcPts val="0"/>
              </a:spcAft>
              <a:buClr>
                <a:schemeClr val="dk1"/>
              </a:buClr>
              <a:buSzPts val="1800"/>
              <a:buNone/>
            </a:pPr>
            <a:r>
              <a:t/>
            </a:r>
            <a:endParaRPr/>
          </a:p>
          <a:p>
            <a:pPr indent="0" lvl="0" marL="114300" rtl="0" algn="l">
              <a:lnSpc>
                <a:spcPct val="90000"/>
              </a:lnSpc>
              <a:spcBef>
                <a:spcPts val="0"/>
              </a:spcBef>
              <a:spcAft>
                <a:spcPts val="0"/>
              </a:spcAft>
              <a:buClr>
                <a:schemeClr val="dk1"/>
              </a:buClr>
              <a:buSzPts val="1800"/>
              <a:buNone/>
            </a:pPr>
            <a:r>
              <a:t/>
            </a:r>
            <a:endParaRPr/>
          </a:p>
          <a:p>
            <a:pPr indent="0" lvl="0" marL="114300" rtl="0" algn="l">
              <a:lnSpc>
                <a:spcPct val="90000"/>
              </a:lnSpc>
              <a:spcBef>
                <a:spcPts val="0"/>
              </a:spcBef>
              <a:spcAft>
                <a:spcPts val="0"/>
              </a:spcAft>
              <a:buClr>
                <a:schemeClr val="dk1"/>
              </a:buClr>
              <a:buSzPts val="1800"/>
              <a:buNone/>
            </a:pPr>
            <a:r>
              <a:t/>
            </a:r>
            <a:endParaRPr/>
          </a:p>
        </p:txBody>
      </p:sp>
      <p:sp>
        <p:nvSpPr>
          <p:cNvPr id="576" name="Google Shape;576;p43"/>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700"/>
              <a:buFont typeface="Arial"/>
              <a:buNone/>
            </a:pPr>
            <a:fld id="{00000000-1234-1234-1234-123412341234}" type="slidenum">
              <a:rPr lang="en"/>
              <a:t>‹#›</a:t>
            </a:fld>
            <a:endParaRPr/>
          </a:p>
        </p:txBody>
      </p:sp>
      <p:pic>
        <p:nvPicPr>
          <p:cNvPr id="577" name="Google Shape;577;p43"/>
          <p:cNvPicPr preferRelativeResize="0"/>
          <p:nvPr/>
        </p:nvPicPr>
        <p:blipFill rotWithShape="1">
          <a:blip r:embed="rId3">
            <a:alphaModFix/>
          </a:blip>
          <a:srcRect b="0" l="0" r="0" t="0"/>
          <a:stretch/>
        </p:blipFill>
        <p:spPr>
          <a:xfrm>
            <a:off x="4665633" y="1472162"/>
            <a:ext cx="4153419" cy="4226469"/>
          </a:xfrm>
          <a:prstGeom prst="rect">
            <a:avLst/>
          </a:prstGeom>
          <a:noFill/>
          <a:ln>
            <a:noFill/>
          </a:ln>
        </p:spPr>
      </p:pic>
      <p:sp>
        <p:nvSpPr>
          <p:cNvPr id="578" name="Google Shape;578;p43"/>
          <p:cNvSpPr txBox="1"/>
          <p:nvPr/>
        </p:nvSpPr>
        <p:spPr>
          <a:xfrm>
            <a:off x="886265" y="2489982"/>
            <a:ext cx="2686929" cy="24899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579" name="Google Shape;579;p43"/>
          <p:cNvPicPr preferRelativeResize="0"/>
          <p:nvPr/>
        </p:nvPicPr>
        <p:blipFill rotWithShape="1">
          <a:blip r:embed="rId4">
            <a:alphaModFix/>
          </a:blip>
          <a:srcRect b="0" l="0" r="0" t="0"/>
          <a:stretch/>
        </p:blipFill>
        <p:spPr>
          <a:xfrm>
            <a:off x="903360" y="1890044"/>
            <a:ext cx="3653574" cy="3344592"/>
          </a:xfrm>
          <a:prstGeom prst="rect">
            <a:avLst/>
          </a:prstGeom>
          <a:noFill/>
          <a:ln>
            <a:noFill/>
          </a:ln>
        </p:spPr>
      </p:pic>
      <p:sp>
        <p:nvSpPr>
          <p:cNvPr id="580" name="Google Shape;580;p43"/>
          <p:cNvSpPr txBox="1"/>
          <p:nvPr/>
        </p:nvSpPr>
        <p:spPr>
          <a:xfrm>
            <a:off x="903360" y="5691206"/>
            <a:ext cx="266983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800">
                <a:solidFill>
                  <a:schemeClr val="dk1"/>
                </a:solidFill>
                <a:latin typeface="Arial"/>
                <a:ea typeface="Arial"/>
                <a:cs typeface="Arial"/>
                <a:sym typeface="Arial"/>
              </a:rPr>
              <a:t>Uncut Wafer</a:t>
            </a:r>
            <a:endParaRPr/>
          </a:p>
        </p:txBody>
      </p:sp>
      <p:sp>
        <p:nvSpPr>
          <p:cNvPr id="581" name="Google Shape;581;p43"/>
          <p:cNvSpPr txBox="1"/>
          <p:nvPr/>
        </p:nvSpPr>
        <p:spPr>
          <a:xfrm>
            <a:off x="4788300" y="5890291"/>
            <a:ext cx="297199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800">
                <a:solidFill>
                  <a:schemeClr val="dk1"/>
                </a:solidFill>
                <a:latin typeface="Arial"/>
                <a:ea typeface="Arial"/>
                <a:cs typeface="Arial"/>
                <a:sym typeface="Arial"/>
              </a:rPr>
              <a:t>Measurement in progress: </a:t>
            </a:r>
            <a:r>
              <a:rPr lang="en" sz="1800">
                <a:solidFill>
                  <a:schemeClr val="dk1"/>
                </a:solidFill>
                <a:latin typeface="Arial"/>
                <a:ea typeface="Arial"/>
                <a:cs typeface="Arial"/>
                <a:sym typeface="Arial"/>
              </a:rPr>
              <a:t>testing of single device</a:t>
            </a:r>
            <a:endParaRPr sz="1800">
              <a:solidFill>
                <a:schemeClr val="dk1"/>
              </a:solidFill>
              <a:latin typeface="Arial"/>
              <a:ea typeface="Arial"/>
              <a:cs typeface="Arial"/>
              <a:sym typeface="Arial"/>
            </a:endParaRPr>
          </a:p>
        </p:txBody>
      </p:sp>
      <p:sp>
        <p:nvSpPr>
          <p:cNvPr id="582" name="Google Shape;582;p43"/>
          <p:cNvSpPr txBox="1"/>
          <p:nvPr/>
        </p:nvSpPr>
        <p:spPr>
          <a:xfrm>
            <a:off x="3375067" y="5630673"/>
            <a:ext cx="173934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rgbClr val="FF0000"/>
              </a:solidFill>
              <a:latin typeface="Arial"/>
              <a:ea typeface="Arial"/>
              <a:cs typeface="Arial"/>
              <a:sym typeface="Arial"/>
            </a:endParaRPr>
          </a:p>
        </p:txBody>
      </p:sp>
      <p:cxnSp>
        <p:nvCxnSpPr>
          <p:cNvPr id="583" name="Google Shape;583;p43"/>
          <p:cNvCxnSpPr/>
          <p:nvPr/>
        </p:nvCxnSpPr>
        <p:spPr>
          <a:xfrm flipH="1" rot="10800000">
            <a:off x="6650327" y="1482614"/>
            <a:ext cx="661181" cy="868008"/>
          </a:xfrm>
          <a:prstGeom prst="straightConnector1">
            <a:avLst/>
          </a:prstGeom>
          <a:noFill/>
          <a:ln cap="flat" cmpd="sng" w="19050">
            <a:solidFill>
              <a:schemeClr val="accent2"/>
            </a:solidFill>
            <a:prstDash val="solid"/>
            <a:miter lim="800000"/>
            <a:headEnd len="sm" w="sm" type="none"/>
            <a:tailEnd len="med" w="med" type="triangle"/>
          </a:ln>
        </p:spPr>
      </p:cxnSp>
      <p:sp>
        <p:nvSpPr>
          <p:cNvPr id="584" name="Google Shape;584;p43"/>
          <p:cNvSpPr txBox="1"/>
          <p:nvPr/>
        </p:nvSpPr>
        <p:spPr>
          <a:xfrm>
            <a:off x="6805071" y="1102830"/>
            <a:ext cx="183557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rgbClr val="FF0000"/>
                </a:solidFill>
                <a:latin typeface="Arial"/>
                <a:ea typeface="Arial"/>
                <a:cs typeface="Arial"/>
                <a:sym typeface="Arial"/>
              </a:rPr>
              <a:t>The Pad</a:t>
            </a:r>
            <a:endParaRPr/>
          </a:p>
        </p:txBody>
      </p:sp>
      <p:cxnSp>
        <p:nvCxnSpPr>
          <p:cNvPr id="585" name="Google Shape;585;p43"/>
          <p:cNvCxnSpPr/>
          <p:nvPr/>
        </p:nvCxnSpPr>
        <p:spPr>
          <a:xfrm>
            <a:off x="8228337" y="4783015"/>
            <a:ext cx="0" cy="794221"/>
          </a:xfrm>
          <a:prstGeom prst="straightConnector1">
            <a:avLst/>
          </a:prstGeom>
          <a:noFill/>
          <a:ln cap="flat" cmpd="sng" w="9525">
            <a:solidFill>
              <a:schemeClr val="accent1"/>
            </a:solidFill>
            <a:prstDash val="solid"/>
            <a:miter lim="800000"/>
            <a:headEnd len="sm" w="sm" type="none"/>
            <a:tailEnd len="med" w="med" type="triangle"/>
          </a:ln>
        </p:spPr>
      </p:cxnSp>
      <p:sp>
        <p:nvSpPr>
          <p:cNvPr id="586" name="Google Shape;586;p43"/>
          <p:cNvSpPr txBox="1"/>
          <p:nvPr/>
        </p:nvSpPr>
        <p:spPr>
          <a:xfrm>
            <a:off x="7177076" y="5524417"/>
            <a:ext cx="184042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rgbClr val="FF0000"/>
                </a:solidFill>
                <a:latin typeface="Arial"/>
                <a:ea typeface="Arial"/>
                <a:cs typeface="Arial"/>
                <a:sym typeface="Arial"/>
              </a:rPr>
              <a:t>The Guard Ring</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44"/>
          <p:cNvSpPr txBox="1"/>
          <p:nvPr>
            <p:ph type="title"/>
          </p:nvPr>
        </p:nvSpPr>
        <p:spPr>
          <a:xfrm>
            <a:off x="187972" y="106727"/>
            <a:ext cx="8956028" cy="76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2800"/>
              <a:buFont typeface="Arial"/>
              <a:buNone/>
            </a:pPr>
            <a:r>
              <a:rPr lang="en"/>
              <a:t>Electrical Characterization Results</a:t>
            </a:r>
            <a:endParaRPr/>
          </a:p>
        </p:txBody>
      </p:sp>
      <p:sp>
        <p:nvSpPr>
          <p:cNvPr id="592" name="Google Shape;592;p44"/>
          <p:cNvSpPr txBox="1"/>
          <p:nvPr>
            <p:ph idx="1" type="body"/>
          </p:nvPr>
        </p:nvSpPr>
        <p:spPr>
          <a:xfrm>
            <a:off x="262219" y="1022036"/>
            <a:ext cx="8520600" cy="4555200"/>
          </a:xfrm>
          <a:prstGeom prst="rect">
            <a:avLst/>
          </a:prstGeom>
          <a:noFill/>
          <a:ln>
            <a:noFill/>
          </a:ln>
        </p:spPr>
        <p:txBody>
          <a:bodyPr anchorCtr="0" anchor="t" bIns="91425" lIns="91425" spcFirstLastPara="1" rIns="91425" wrap="square" tIns="91425">
            <a:noAutofit/>
          </a:bodyPr>
          <a:lstStyle/>
          <a:p>
            <a:pPr indent="-228600" lvl="0" marL="457200" rtl="0" algn="l">
              <a:lnSpc>
                <a:spcPct val="90000"/>
              </a:lnSpc>
              <a:spcBef>
                <a:spcPts val="0"/>
              </a:spcBef>
              <a:spcAft>
                <a:spcPts val="0"/>
              </a:spcAft>
              <a:buClr>
                <a:schemeClr val="dk1"/>
              </a:buClr>
              <a:buSzPts val="1800"/>
              <a:buNone/>
            </a:pPr>
            <a:r>
              <a:t/>
            </a:r>
            <a:endParaRPr/>
          </a:p>
          <a:p>
            <a:pPr indent="-228600" lvl="0" marL="457200" rtl="0" algn="l">
              <a:lnSpc>
                <a:spcPct val="90000"/>
              </a:lnSpc>
              <a:spcBef>
                <a:spcPts val="0"/>
              </a:spcBef>
              <a:spcAft>
                <a:spcPts val="0"/>
              </a:spcAft>
              <a:buClr>
                <a:schemeClr val="dk1"/>
              </a:buClr>
              <a:buSzPts val="1800"/>
              <a:buNone/>
            </a:pPr>
            <a:r>
              <a:t/>
            </a:r>
            <a:endParaRPr/>
          </a:p>
          <a:p>
            <a:pPr indent="0" lvl="0" marL="114300" rtl="0" algn="l">
              <a:lnSpc>
                <a:spcPct val="90000"/>
              </a:lnSpc>
              <a:spcBef>
                <a:spcPts val="0"/>
              </a:spcBef>
              <a:spcAft>
                <a:spcPts val="0"/>
              </a:spcAft>
              <a:buClr>
                <a:schemeClr val="dk1"/>
              </a:buClr>
              <a:buSzPts val="1800"/>
              <a:buNone/>
            </a:pPr>
            <a:r>
              <a:t/>
            </a:r>
            <a:endParaRPr/>
          </a:p>
          <a:p>
            <a:pPr indent="0" lvl="0" marL="114300" rtl="0" algn="l">
              <a:lnSpc>
                <a:spcPct val="90000"/>
              </a:lnSpc>
              <a:spcBef>
                <a:spcPts val="0"/>
              </a:spcBef>
              <a:spcAft>
                <a:spcPts val="0"/>
              </a:spcAft>
              <a:buClr>
                <a:schemeClr val="dk1"/>
              </a:buClr>
              <a:buSzPts val="1800"/>
              <a:buNone/>
            </a:pPr>
            <a:r>
              <a:t/>
            </a:r>
            <a:endParaRPr/>
          </a:p>
          <a:p>
            <a:pPr indent="-228600" lvl="0" marL="457200" rtl="0" algn="l">
              <a:lnSpc>
                <a:spcPct val="90000"/>
              </a:lnSpc>
              <a:spcBef>
                <a:spcPts val="0"/>
              </a:spcBef>
              <a:spcAft>
                <a:spcPts val="0"/>
              </a:spcAft>
              <a:buClr>
                <a:schemeClr val="dk1"/>
              </a:buClr>
              <a:buSzPts val="1800"/>
              <a:buNone/>
            </a:pPr>
            <a:r>
              <a:t/>
            </a:r>
            <a:endParaRPr/>
          </a:p>
          <a:p>
            <a:pPr indent="-228600" lvl="0" marL="457200" rtl="0" algn="l">
              <a:lnSpc>
                <a:spcPct val="90000"/>
              </a:lnSpc>
              <a:spcBef>
                <a:spcPts val="0"/>
              </a:spcBef>
              <a:spcAft>
                <a:spcPts val="0"/>
              </a:spcAft>
              <a:buClr>
                <a:schemeClr val="dk1"/>
              </a:buClr>
              <a:buSzPts val="1800"/>
              <a:buNone/>
            </a:pPr>
            <a:r>
              <a:t/>
            </a:r>
            <a:endParaRPr/>
          </a:p>
          <a:p>
            <a:pPr indent="-228600" lvl="0" marL="457200" rtl="0" algn="l">
              <a:lnSpc>
                <a:spcPct val="90000"/>
              </a:lnSpc>
              <a:spcBef>
                <a:spcPts val="0"/>
              </a:spcBef>
              <a:spcAft>
                <a:spcPts val="0"/>
              </a:spcAft>
              <a:buClr>
                <a:schemeClr val="dk1"/>
              </a:buClr>
              <a:buSzPts val="1800"/>
              <a:buNone/>
            </a:pPr>
            <a:r>
              <a:t/>
            </a:r>
            <a:endParaRPr/>
          </a:p>
          <a:p>
            <a:pPr indent="0" lvl="0" marL="114300" rtl="0" algn="l">
              <a:lnSpc>
                <a:spcPct val="90000"/>
              </a:lnSpc>
              <a:spcBef>
                <a:spcPts val="0"/>
              </a:spcBef>
              <a:spcAft>
                <a:spcPts val="0"/>
              </a:spcAft>
              <a:buClr>
                <a:schemeClr val="dk1"/>
              </a:buClr>
              <a:buSzPts val="1800"/>
              <a:buNone/>
            </a:pPr>
            <a:r>
              <a:t/>
            </a:r>
            <a:endParaRPr/>
          </a:p>
          <a:p>
            <a:pPr indent="0" lvl="0" marL="114300" rtl="0" algn="l">
              <a:lnSpc>
                <a:spcPct val="90000"/>
              </a:lnSpc>
              <a:spcBef>
                <a:spcPts val="0"/>
              </a:spcBef>
              <a:spcAft>
                <a:spcPts val="0"/>
              </a:spcAft>
              <a:buClr>
                <a:schemeClr val="dk1"/>
              </a:buClr>
              <a:buSzPts val="1800"/>
              <a:buNone/>
            </a:pPr>
            <a:r>
              <a:t/>
            </a:r>
            <a:endParaRPr/>
          </a:p>
        </p:txBody>
      </p:sp>
      <p:sp>
        <p:nvSpPr>
          <p:cNvPr id="593" name="Google Shape;593;p44"/>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700"/>
              <a:buFont typeface="Arial"/>
              <a:buNone/>
            </a:pPr>
            <a:fld id="{00000000-1234-1234-1234-123412341234}" type="slidenum">
              <a:rPr lang="en"/>
              <a:t>‹#›</a:t>
            </a:fld>
            <a:endParaRPr/>
          </a:p>
        </p:txBody>
      </p:sp>
      <p:sp>
        <p:nvSpPr>
          <p:cNvPr id="594" name="Google Shape;594;p44"/>
          <p:cNvSpPr txBox="1"/>
          <p:nvPr/>
        </p:nvSpPr>
        <p:spPr>
          <a:xfrm>
            <a:off x="428625" y="1022036"/>
            <a:ext cx="3791683" cy="276217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595" name="Google Shape;595;p44"/>
          <p:cNvPicPr preferRelativeResize="0"/>
          <p:nvPr/>
        </p:nvPicPr>
        <p:blipFill rotWithShape="1">
          <a:blip r:embed="rId3">
            <a:alphaModFix/>
          </a:blip>
          <a:srcRect b="0" l="0" r="0" t="0"/>
          <a:stretch/>
        </p:blipFill>
        <p:spPr>
          <a:xfrm>
            <a:off x="343303" y="775901"/>
            <a:ext cx="5115639" cy="2981741"/>
          </a:xfrm>
          <a:prstGeom prst="rect">
            <a:avLst/>
          </a:prstGeom>
          <a:noFill/>
          <a:ln>
            <a:noFill/>
          </a:ln>
        </p:spPr>
      </p:pic>
      <p:sp>
        <p:nvSpPr>
          <p:cNvPr id="596" name="Google Shape;596;p44"/>
          <p:cNvSpPr txBox="1"/>
          <p:nvPr/>
        </p:nvSpPr>
        <p:spPr>
          <a:xfrm>
            <a:off x="7258929" y="1969477"/>
            <a:ext cx="1622852" cy="22086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597" name="Google Shape;597;p44"/>
          <p:cNvPicPr preferRelativeResize="0"/>
          <p:nvPr/>
        </p:nvPicPr>
        <p:blipFill rotWithShape="1">
          <a:blip r:embed="rId4">
            <a:alphaModFix/>
          </a:blip>
          <a:srcRect b="0" l="0" r="0" t="0"/>
          <a:stretch/>
        </p:blipFill>
        <p:spPr>
          <a:xfrm>
            <a:off x="619567" y="3784209"/>
            <a:ext cx="4839375" cy="2972215"/>
          </a:xfrm>
          <a:prstGeom prst="rect">
            <a:avLst/>
          </a:prstGeom>
          <a:noFill/>
          <a:ln>
            <a:noFill/>
          </a:ln>
        </p:spPr>
      </p:pic>
      <p:sp>
        <p:nvSpPr>
          <p:cNvPr id="598" name="Google Shape;598;p44"/>
          <p:cNvSpPr txBox="1"/>
          <p:nvPr/>
        </p:nvSpPr>
        <p:spPr>
          <a:xfrm>
            <a:off x="5632301" y="2006975"/>
            <a:ext cx="3010800" cy="2308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chemeClr val="dk1"/>
                </a:solidFill>
                <a:latin typeface="Arial"/>
                <a:ea typeface="Arial"/>
                <a:cs typeface="Arial"/>
                <a:sym typeface="Arial"/>
              </a:rPr>
              <a:t>The plots show the guard ring leakage current as a function of bias Voltage. It is important to ensure that there are no early failures or currents so high  (above the milliamp range) that the device is damaged.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45"/>
          <p:cNvSpPr txBox="1"/>
          <p:nvPr>
            <p:ph idx="12" type="sldNum"/>
          </p:nvPr>
        </p:nvSpPr>
        <p:spPr>
          <a:xfrm>
            <a:off x="8391010" y="6316596"/>
            <a:ext cx="324365" cy="365125"/>
          </a:xfrm>
          <a:prstGeom prst="rect">
            <a:avLst/>
          </a:prstGeom>
          <a:noFill/>
          <a:ln>
            <a:noFill/>
          </a:ln>
        </p:spPr>
        <p:txBody>
          <a:bodyPr anchorCtr="0" anchor="ctr" bIns="0" lIns="0" spcFirstLastPara="1" rIns="4570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604" name="Google Shape;604;p45"/>
          <p:cNvSpPr txBox="1"/>
          <p:nvPr>
            <p:ph idx="4294967295" type="body"/>
          </p:nvPr>
        </p:nvSpPr>
        <p:spPr>
          <a:xfrm>
            <a:off x="0" y="1022350"/>
            <a:ext cx="8520113" cy="4554538"/>
          </a:xfrm>
          <a:prstGeom prst="rect">
            <a:avLst/>
          </a:prstGeom>
          <a:noFill/>
          <a:ln>
            <a:noFill/>
          </a:ln>
        </p:spPr>
        <p:txBody>
          <a:bodyPr anchorCtr="0" anchor="t" bIns="45700" lIns="91425" spcFirstLastPara="1" rIns="91425" wrap="square" tIns="45700">
            <a:normAutofit/>
          </a:bodyPr>
          <a:lstStyle/>
          <a:p>
            <a:pPr indent="-19050" lvl="0" marL="171450" rtl="0" algn="l">
              <a:lnSpc>
                <a:spcPct val="90000"/>
              </a:lnSpc>
              <a:spcBef>
                <a:spcPts val="0"/>
              </a:spcBef>
              <a:spcAft>
                <a:spcPts val="0"/>
              </a:spcAft>
              <a:buClr>
                <a:schemeClr val="dk1"/>
              </a:buClr>
              <a:buSzPts val="2400"/>
              <a:buNone/>
            </a:pPr>
            <a:r>
              <a:t/>
            </a:r>
            <a:endParaRPr/>
          </a:p>
          <a:p>
            <a:pPr indent="-19050" lvl="0" marL="171450" rtl="0" algn="l">
              <a:lnSpc>
                <a:spcPct val="90000"/>
              </a:lnSpc>
              <a:spcBef>
                <a:spcPts val="750"/>
              </a:spcBef>
              <a:spcAft>
                <a:spcPts val="0"/>
              </a:spcAft>
              <a:buClr>
                <a:schemeClr val="dk1"/>
              </a:buClr>
              <a:buSzPts val="2400"/>
              <a:buNone/>
            </a:pPr>
            <a:r>
              <a:t/>
            </a:r>
            <a:endParaRPr/>
          </a:p>
          <a:p>
            <a:pPr indent="0" lvl="0" marL="114300" rtl="0" algn="l">
              <a:lnSpc>
                <a:spcPct val="90000"/>
              </a:lnSpc>
              <a:spcBef>
                <a:spcPts val="750"/>
              </a:spcBef>
              <a:spcAft>
                <a:spcPts val="0"/>
              </a:spcAft>
              <a:buClr>
                <a:schemeClr val="dk1"/>
              </a:buClr>
              <a:buSzPts val="2400"/>
              <a:buNone/>
            </a:pPr>
            <a:r>
              <a:t/>
            </a:r>
            <a:endParaRPr/>
          </a:p>
          <a:p>
            <a:pPr indent="-19050" lvl="0" marL="171450" rtl="0" algn="l">
              <a:lnSpc>
                <a:spcPct val="90000"/>
              </a:lnSpc>
              <a:spcBef>
                <a:spcPts val="750"/>
              </a:spcBef>
              <a:spcAft>
                <a:spcPts val="0"/>
              </a:spcAft>
              <a:buClr>
                <a:schemeClr val="dk1"/>
              </a:buClr>
              <a:buSzPts val="2400"/>
              <a:buNone/>
            </a:pPr>
            <a:r>
              <a:t/>
            </a:r>
            <a:endParaRPr/>
          </a:p>
          <a:p>
            <a:pPr indent="-19050" lvl="0" marL="171450" rtl="0" algn="l">
              <a:lnSpc>
                <a:spcPct val="90000"/>
              </a:lnSpc>
              <a:spcBef>
                <a:spcPts val="750"/>
              </a:spcBef>
              <a:spcAft>
                <a:spcPts val="0"/>
              </a:spcAft>
              <a:buClr>
                <a:schemeClr val="dk1"/>
              </a:buClr>
              <a:buSzPts val="2400"/>
              <a:buNone/>
            </a:pPr>
            <a:r>
              <a:t/>
            </a:r>
            <a:endParaRPr/>
          </a:p>
          <a:p>
            <a:pPr indent="-19050" lvl="0" marL="171450" rtl="0" algn="l">
              <a:lnSpc>
                <a:spcPct val="90000"/>
              </a:lnSpc>
              <a:spcBef>
                <a:spcPts val="750"/>
              </a:spcBef>
              <a:spcAft>
                <a:spcPts val="0"/>
              </a:spcAft>
              <a:buClr>
                <a:schemeClr val="dk1"/>
              </a:buClr>
              <a:buSzPts val="2400"/>
              <a:buNone/>
            </a:pPr>
            <a:r>
              <a:t/>
            </a:r>
            <a:endParaRPr/>
          </a:p>
          <a:p>
            <a:pPr indent="-19050" lvl="0" marL="171450" rtl="0" algn="l">
              <a:lnSpc>
                <a:spcPct val="90000"/>
              </a:lnSpc>
              <a:spcBef>
                <a:spcPts val="750"/>
              </a:spcBef>
              <a:spcAft>
                <a:spcPts val="0"/>
              </a:spcAft>
              <a:buClr>
                <a:schemeClr val="dk1"/>
              </a:buClr>
              <a:buSzPts val="2400"/>
              <a:buNone/>
            </a:pPr>
            <a:r>
              <a:t/>
            </a:r>
            <a:endParaRPr/>
          </a:p>
          <a:p>
            <a:pPr indent="0" lvl="0" marL="114300" rtl="0" algn="l">
              <a:lnSpc>
                <a:spcPct val="90000"/>
              </a:lnSpc>
              <a:spcBef>
                <a:spcPts val="750"/>
              </a:spcBef>
              <a:spcAft>
                <a:spcPts val="0"/>
              </a:spcAft>
              <a:buClr>
                <a:schemeClr val="dk1"/>
              </a:buClr>
              <a:buSzPts val="2400"/>
              <a:buNone/>
            </a:pPr>
            <a:r>
              <a:t/>
            </a:r>
            <a:endParaRPr/>
          </a:p>
          <a:p>
            <a:pPr indent="0" lvl="0" marL="114300" rtl="0" algn="l">
              <a:lnSpc>
                <a:spcPct val="90000"/>
              </a:lnSpc>
              <a:spcBef>
                <a:spcPts val="750"/>
              </a:spcBef>
              <a:spcAft>
                <a:spcPts val="0"/>
              </a:spcAft>
              <a:buClr>
                <a:schemeClr val="dk1"/>
              </a:buClr>
              <a:buSzPts val="2400"/>
              <a:buNone/>
            </a:pPr>
            <a:r>
              <a:t/>
            </a:r>
            <a:endParaRPr/>
          </a:p>
        </p:txBody>
      </p:sp>
      <p:pic>
        <p:nvPicPr>
          <p:cNvPr id="605" name="Google Shape;605;p45"/>
          <p:cNvPicPr preferRelativeResize="0"/>
          <p:nvPr/>
        </p:nvPicPr>
        <p:blipFill rotWithShape="1">
          <a:blip r:embed="rId3">
            <a:alphaModFix/>
          </a:blip>
          <a:srcRect b="0" l="0" r="0" t="0"/>
          <a:stretch/>
        </p:blipFill>
        <p:spPr>
          <a:xfrm>
            <a:off x="246771" y="196566"/>
            <a:ext cx="5197425" cy="2790301"/>
          </a:xfrm>
          <a:prstGeom prst="rect">
            <a:avLst/>
          </a:prstGeom>
          <a:noFill/>
          <a:ln>
            <a:noFill/>
          </a:ln>
        </p:spPr>
      </p:pic>
      <p:sp>
        <p:nvSpPr>
          <p:cNvPr id="606" name="Google Shape;606;p45"/>
          <p:cNvSpPr txBox="1"/>
          <p:nvPr/>
        </p:nvSpPr>
        <p:spPr>
          <a:xfrm>
            <a:off x="844062" y="3615397"/>
            <a:ext cx="4811150" cy="243371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607" name="Google Shape;607;p45"/>
          <p:cNvPicPr preferRelativeResize="0"/>
          <p:nvPr/>
        </p:nvPicPr>
        <p:blipFill rotWithShape="1">
          <a:blip r:embed="rId4">
            <a:alphaModFix/>
          </a:blip>
          <a:srcRect b="0" l="0" r="0" t="0"/>
          <a:stretch/>
        </p:blipFill>
        <p:spPr>
          <a:xfrm>
            <a:off x="428625" y="3319975"/>
            <a:ext cx="5015571" cy="3297089"/>
          </a:xfrm>
          <a:prstGeom prst="rect">
            <a:avLst/>
          </a:prstGeom>
          <a:noFill/>
          <a:ln>
            <a:noFill/>
          </a:ln>
        </p:spPr>
      </p:pic>
      <p:sp>
        <p:nvSpPr>
          <p:cNvPr id="608" name="Google Shape;608;p45"/>
          <p:cNvSpPr txBox="1"/>
          <p:nvPr/>
        </p:nvSpPr>
        <p:spPr>
          <a:xfrm>
            <a:off x="6119445" y="799241"/>
            <a:ext cx="2400668" cy="369331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chemeClr val="dk1"/>
                </a:solidFill>
                <a:latin typeface="Arial"/>
                <a:ea typeface="Arial"/>
                <a:cs typeface="Arial"/>
                <a:sym typeface="Arial"/>
              </a:rPr>
              <a:t>The graphs show the difference of IV curves between a diode and an LGAD. The diode does not go in breakdown (until way after 200V)</a:t>
            </a:r>
            <a:endParaRPr/>
          </a:p>
          <a:p>
            <a:pPr indent="0" lvl="0" marL="0" marR="0" rtl="0" algn="l">
              <a:spcBef>
                <a:spcPts val="0"/>
              </a:spcBef>
              <a:spcAft>
                <a:spcPts val="0"/>
              </a:spcAft>
              <a:buNone/>
            </a:pPr>
            <a:r>
              <a:rPr lang="en" sz="1800">
                <a:solidFill>
                  <a:schemeClr val="dk1"/>
                </a:solidFill>
                <a:latin typeface="Arial"/>
                <a:ea typeface="Arial"/>
                <a:cs typeface="Arial"/>
                <a:sym typeface="Arial"/>
              </a:rPr>
              <a:t>The LGAD does. The Break Down  voltage is a function of thickness, doping and temperature.</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46"/>
          <p:cNvSpPr txBox="1"/>
          <p:nvPr>
            <p:ph type="title"/>
          </p:nvPr>
        </p:nvSpPr>
        <p:spPr>
          <a:xfrm>
            <a:off x="428625" y="97504"/>
            <a:ext cx="828675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000"/>
              <a:buFont typeface="Arial"/>
              <a:buNone/>
            </a:pPr>
            <a:r>
              <a:rPr lang="en" sz="3000"/>
              <a:t>THE INSULATION OF THE DOME ON THE COLD PROBE STATION FOR THERMAL CHARACTERIZATION </a:t>
            </a:r>
            <a:endParaRPr/>
          </a:p>
        </p:txBody>
      </p:sp>
      <p:sp>
        <p:nvSpPr>
          <p:cNvPr id="614" name="Google Shape;614;p46"/>
          <p:cNvSpPr txBox="1"/>
          <p:nvPr>
            <p:ph idx="12" type="sldNum"/>
          </p:nvPr>
        </p:nvSpPr>
        <p:spPr>
          <a:xfrm>
            <a:off x="8391010" y="6316596"/>
            <a:ext cx="324365" cy="365125"/>
          </a:xfrm>
          <a:prstGeom prst="rect">
            <a:avLst/>
          </a:prstGeom>
          <a:noFill/>
          <a:ln>
            <a:noFill/>
          </a:ln>
        </p:spPr>
        <p:txBody>
          <a:bodyPr anchorCtr="0" anchor="ctr" bIns="0" lIns="0" spcFirstLastPara="1" rIns="45700" wrap="square" tIns="0">
            <a:noAutofit/>
          </a:bodyPr>
          <a:lstStyle/>
          <a:p>
            <a:pPr indent="0" lvl="0" marL="0" rtl="0" algn="r">
              <a:spcBef>
                <a:spcPts val="0"/>
              </a:spcBef>
              <a:spcAft>
                <a:spcPts val="0"/>
              </a:spcAft>
              <a:buNone/>
            </a:pPr>
            <a:fld id="{00000000-1234-1234-1234-123412341234}" type="slidenum">
              <a:rPr lang="en"/>
              <a:t>‹#›</a:t>
            </a:fld>
            <a:endParaRPr sz="750"/>
          </a:p>
        </p:txBody>
      </p:sp>
      <p:pic>
        <p:nvPicPr>
          <p:cNvPr id="615" name="Google Shape;615;p46"/>
          <p:cNvPicPr preferRelativeResize="0"/>
          <p:nvPr>
            <p:ph idx="1" type="body"/>
          </p:nvPr>
        </p:nvPicPr>
        <p:blipFill rotWithShape="1">
          <a:blip r:embed="rId3">
            <a:alphaModFix/>
          </a:blip>
          <a:srcRect b="0" l="0" r="0" t="0"/>
          <a:stretch/>
        </p:blipFill>
        <p:spPr>
          <a:xfrm>
            <a:off x="428625" y="1493405"/>
            <a:ext cx="3891237" cy="5188316"/>
          </a:xfrm>
          <a:prstGeom prst="rect">
            <a:avLst/>
          </a:prstGeom>
          <a:noFill/>
          <a:ln>
            <a:noFill/>
          </a:ln>
        </p:spPr>
      </p:pic>
      <p:sp>
        <p:nvSpPr>
          <p:cNvPr id="616" name="Google Shape;616;p46"/>
          <p:cNvSpPr/>
          <p:nvPr/>
        </p:nvSpPr>
        <p:spPr>
          <a:xfrm>
            <a:off x="2504049" y="2743201"/>
            <a:ext cx="2785403" cy="126609"/>
          </a:xfrm>
          <a:prstGeom prst="leftArrow">
            <a:avLst>
              <a:gd fmla="val 50000" name="adj1"/>
              <a:gd fmla="val 50000" name="adj2"/>
            </a:avLst>
          </a:prstGeom>
          <a:solidFill>
            <a:srgbClr val="C00000"/>
          </a:solidFill>
          <a:ln cap="flat" cmpd="sng" w="12700">
            <a:solidFill>
              <a:srgbClr val="06263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17" name="Google Shape;617;p46"/>
          <p:cNvSpPr/>
          <p:nvPr/>
        </p:nvSpPr>
        <p:spPr>
          <a:xfrm>
            <a:off x="2514955" y="3766621"/>
            <a:ext cx="2785403" cy="126609"/>
          </a:xfrm>
          <a:prstGeom prst="leftArrow">
            <a:avLst>
              <a:gd fmla="val 50000" name="adj1"/>
              <a:gd fmla="val 50000" name="adj2"/>
            </a:avLst>
          </a:prstGeom>
          <a:solidFill>
            <a:srgbClr val="C00000"/>
          </a:solidFill>
          <a:ln cap="flat" cmpd="sng" w="12700">
            <a:solidFill>
              <a:srgbClr val="06263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18" name="Google Shape;618;p46"/>
          <p:cNvSpPr/>
          <p:nvPr/>
        </p:nvSpPr>
        <p:spPr>
          <a:xfrm>
            <a:off x="2504048" y="4148208"/>
            <a:ext cx="2785403" cy="126609"/>
          </a:xfrm>
          <a:prstGeom prst="leftArrow">
            <a:avLst>
              <a:gd fmla="val 50000" name="adj1"/>
              <a:gd fmla="val 50000" name="adj2"/>
            </a:avLst>
          </a:prstGeom>
          <a:solidFill>
            <a:srgbClr val="C00000"/>
          </a:solidFill>
          <a:ln cap="flat" cmpd="sng" w="12700">
            <a:solidFill>
              <a:srgbClr val="06263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19" name="Google Shape;619;p46"/>
          <p:cNvSpPr/>
          <p:nvPr/>
        </p:nvSpPr>
        <p:spPr>
          <a:xfrm>
            <a:off x="2504049" y="4529795"/>
            <a:ext cx="2785403" cy="126609"/>
          </a:xfrm>
          <a:prstGeom prst="leftArrow">
            <a:avLst>
              <a:gd fmla="val 50000" name="adj1"/>
              <a:gd fmla="val 50000" name="adj2"/>
            </a:avLst>
          </a:prstGeom>
          <a:solidFill>
            <a:srgbClr val="C00000"/>
          </a:solidFill>
          <a:ln cap="flat" cmpd="sng" w="12700">
            <a:solidFill>
              <a:srgbClr val="06263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0" name="Google Shape;620;p46"/>
          <p:cNvSpPr/>
          <p:nvPr/>
        </p:nvSpPr>
        <p:spPr>
          <a:xfrm>
            <a:off x="1561514" y="5008099"/>
            <a:ext cx="3727938" cy="126609"/>
          </a:xfrm>
          <a:prstGeom prst="leftArrow">
            <a:avLst>
              <a:gd fmla="val 50000" name="adj1"/>
              <a:gd fmla="val 50000" name="adj2"/>
            </a:avLst>
          </a:prstGeom>
          <a:solidFill>
            <a:srgbClr val="C00000"/>
          </a:solidFill>
          <a:ln cap="flat" cmpd="sng" w="12700">
            <a:solidFill>
              <a:srgbClr val="06263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1" name="Google Shape;621;p46"/>
          <p:cNvSpPr/>
          <p:nvPr/>
        </p:nvSpPr>
        <p:spPr>
          <a:xfrm>
            <a:off x="2504049" y="5950634"/>
            <a:ext cx="2785403" cy="126609"/>
          </a:xfrm>
          <a:prstGeom prst="leftArrow">
            <a:avLst>
              <a:gd fmla="val 50000" name="adj1"/>
              <a:gd fmla="val 50000" name="adj2"/>
            </a:avLst>
          </a:prstGeom>
          <a:solidFill>
            <a:srgbClr val="C00000"/>
          </a:solidFill>
          <a:ln cap="flat" cmpd="sng" w="12700">
            <a:solidFill>
              <a:srgbClr val="06263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2" name="Google Shape;622;p46"/>
          <p:cNvSpPr txBox="1"/>
          <p:nvPr/>
        </p:nvSpPr>
        <p:spPr>
          <a:xfrm>
            <a:off x="5289452" y="2605780"/>
            <a:ext cx="222269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chemeClr val="dk1"/>
                </a:solidFill>
                <a:latin typeface="Arial"/>
                <a:ea typeface="Arial"/>
                <a:cs typeface="Arial"/>
                <a:sym typeface="Arial"/>
              </a:rPr>
              <a:t>Microscope</a:t>
            </a:r>
            <a:endParaRPr/>
          </a:p>
        </p:txBody>
      </p:sp>
      <p:sp>
        <p:nvSpPr>
          <p:cNvPr id="623" name="Google Shape;623;p46"/>
          <p:cNvSpPr txBox="1"/>
          <p:nvPr/>
        </p:nvSpPr>
        <p:spPr>
          <a:xfrm>
            <a:off x="5300358" y="3665373"/>
            <a:ext cx="326336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chemeClr val="dk1"/>
                </a:solidFill>
                <a:latin typeface="Arial"/>
                <a:ea typeface="Arial"/>
                <a:cs typeface="Arial"/>
                <a:sym typeface="Arial"/>
              </a:rPr>
              <a:t>The Dome of Probe station</a:t>
            </a:r>
            <a:endParaRPr/>
          </a:p>
        </p:txBody>
      </p:sp>
      <p:sp>
        <p:nvSpPr>
          <p:cNvPr id="624" name="Google Shape;624;p46"/>
          <p:cNvSpPr txBox="1"/>
          <p:nvPr/>
        </p:nvSpPr>
        <p:spPr>
          <a:xfrm>
            <a:off x="5300358" y="4034705"/>
            <a:ext cx="131454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chemeClr val="dk1"/>
                </a:solidFill>
                <a:latin typeface="Arial"/>
                <a:ea typeface="Arial"/>
                <a:cs typeface="Arial"/>
                <a:sym typeface="Arial"/>
              </a:rPr>
              <a:t>Chuck</a:t>
            </a:r>
            <a:endParaRPr/>
          </a:p>
        </p:txBody>
      </p:sp>
      <p:sp>
        <p:nvSpPr>
          <p:cNvPr id="625" name="Google Shape;625;p46"/>
          <p:cNvSpPr txBox="1"/>
          <p:nvPr/>
        </p:nvSpPr>
        <p:spPr>
          <a:xfrm>
            <a:off x="5300358" y="4385683"/>
            <a:ext cx="235555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chemeClr val="dk1"/>
                </a:solidFill>
                <a:latin typeface="Arial"/>
                <a:ea typeface="Arial"/>
                <a:cs typeface="Arial"/>
                <a:sym typeface="Arial"/>
              </a:rPr>
              <a:t>Peltier heat sink</a:t>
            </a:r>
            <a:endParaRPr sz="1800">
              <a:solidFill>
                <a:schemeClr val="dk1"/>
              </a:solidFill>
              <a:latin typeface="Arial"/>
              <a:ea typeface="Arial"/>
              <a:cs typeface="Arial"/>
              <a:sym typeface="Arial"/>
            </a:endParaRPr>
          </a:p>
        </p:txBody>
      </p:sp>
      <p:sp>
        <p:nvSpPr>
          <p:cNvPr id="626" name="Google Shape;626;p46"/>
          <p:cNvSpPr txBox="1"/>
          <p:nvPr/>
        </p:nvSpPr>
        <p:spPr>
          <a:xfrm>
            <a:off x="5300358" y="4878741"/>
            <a:ext cx="15537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chemeClr val="dk1"/>
                </a:solidFill>
                <a:latin typeface="Arial"/>
                <a:ea typeface="Arial"/>
                <a:cs typeface="Arial"/>
                <a:sym typeface="Arial"/>
              </a:rPr>
              <a:t>Chiller pipes</a:t>
            </a:r>
            <a:endParaRPr/>
          </a:p>
        </p:txBody>
      </p:sp>
      <p:sp>
        <p:nvSpPr>
          <p:cNvPr id="627" name="Google Shape;627;p46"/>
          <p:cNvSpPr txBox="1"/>
          <p:nvPr/>
        </p:nvSpPr>
        <p:spPr>
          <a:xfrm>
            <a:off x="5300358" y="5838092"/>
            <a:ext cx="191286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chemeClr val="dk1"/>
                </a:solidFill>
                <a:latin typeface="Arial"/>
                <a:ea typeface="Arial"/>
                <a:cs typeface="Arial"/>
                <a:sym typeface="Arial"/>
              </a:rPr>
              <a:t>Chuck knobs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47"/>
          <p:cNvSpPr txBox="1"/>
          <p:nvPr>
            <p:ph idx="12" type="sldNum"/>
          </p:nvPr>
        </p:nvSpPr>
        <p:spPr>
          <a:xfrm>
            <a:off x="8391010" y="6316596"/>
            <a:ext cx="324365" cy="365125"/>
          </a:xfrm>
          <a:prstGeom prst="rect">
            <a:avLst/>
          </a:prstGeom>
          <a:noFill/>
          <a:ln>
            <a:noFill/>
          </a:ln>
        </p:spPr>
        <p:txBody>
          <a:bodyPr anchorCtr="0" anchor="ctr" bIns="0" lIns="0" spcFirstLastPara="1" rIns="4570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633" name="Google Shape;633;p47"/>
          <p:cNvSpPr txBox="1"/>
          <p:nvPr>
            <p:ph idx="4294967295" type="title"/>
          </p:nvPr>
        </p:nvSpPr>
        <p:spPr>
          <a:xfrm>
            <a:off x="353877" y="131106"/>
            <a:ext cx="8956675" cy="76358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Arial"/>
              <a:buNone/>
            </a:pPr>
            <a:r>
              <a:rPr lang="en"/>
              <a:t>Thermal Characterization Results </a:t>
            </a:r>
            <a:endParaRPr/>
          </a:p>
        </p:txBody>
      </p:sp>
      <p:sp>
        <p:nvSpPr>
          <p:cNvPr id="634" name="Google Shape;634;p47"/>
          <p:cNvSpPr txBox="1"/>
          <p:nvPr>
            <p:ph idx="4294967295" type="body"/>
          </p:nvPr>
        </p:nvSpPr>
        <p:spPr>
          <a:xfrm>
            <a:off x="0" y="1022350"/>
            <a:ext cx="8520113" cy="4554538"/>
          </a:xfrm>
          <a:prstGeom prst="rect">
            <a:avLst/>
          </a:prstGeom>
          <a:noFill/>
          <a:ln>
            <a:noFill/>
          </a:ln>
        </p:spPr>
        <p:txBody>
          <a:bodyPr anchorCtr="0" anchor="t" bIns="45700" lIns="91425" spcFirstLastPara="1" rIns="91425" wrap="square" tIns="45700">
            <a:normAutofit/>
          </a:bodyPr>
          <a:lstStyle/>
          <a:p>
            <a:pPr indent="-19050" lvl="0" marL="171450" rtl="0" algn="l">
              <a:lnSpc>
                <a:spcPct val="90000"/>
              </a:lnSpc>
              <a:spcBef>
                <a:spcPts val="0"/>
              </a:spcBef>
              <a:spcAft>
                <a:spcPts val="0"/>
              </a:spcAft>
              <a:buClr>
                <a:schemeClr val="dk1"/>
              </a:buClr>
              <a:buSzPts val="2400"/>
              <a:buNone/>
            </a:pPr>
            <a:r>
              <a:t/>
            </a:r>
            <a:endParaRPr/>
          </a:p>
          <a:p>
            <a:pPr indent="-19050" lvl="0" marL="171450" rtl="0" algn="l">
              <a:lnSpc>
                <a:spcPct val="90000"/>
              </a:lnSpc>
              <a:spcBef>
                <a:spcPts val="750"/>
              </a:spcBef>
              <a:spcAft>
                <a:spcPts val="0"/>
              </a:spcAft>
              <a:buClr>
                <a:schemeClr val="dk1"/>
              </a:buClr>
              <a:buSzPts val="2400"/>
              <a:buNone/>
            </a:pPr>
            <a:r>
              <a:t/>
            </a:r>
            <a:endParaRPr/>
          </a:p>
          <a:p>
            <a:pPr indent="0" lvl="0" marL="114300" rtl="0" algn="l">
              <a:lnSpc>
                <a:spcPct val="90000"/>
              </a:lnSpc>
              <a:spcBef>
                <a:spcPts val="750"/>
              </a:spcBef>
              <a:spcAft>
                <a:spcPts val="0"/>
              </a:spcAft>
              <a:buClr>
                <a:schemeClr val="dk1"/>
              </a:buClr>
              <a:buSzPts val="2400"/>
              <a:buNone/>
            </a:pPr>
            <a:r>
              <a:t/>
            </a:r>
            <a:endParaRPr/>
          </a:p>
          <a:p>
            <a:pPr indent="-19050" lvl="0" marL="171450" rtl="0" algn="l">
              <a:lnSpc>
                <a:spcPct val="90000"/>
              </a:lnSpc>
              <a:spcBef>
                <a:spcPts val="750"/>
              </a:spcBef>
              <a:spcAft>
                <a:spcPts val="0"/>
              </a:spcAft>
              <a:buClr>
                <a:schemeClr val="dk1"/>
              </a:buClr>
              <a:buSzPts val="2400"/>
              <a:buNone/>
            </a:pPr>
            <a:r>
              <a:t/>
            </a:r>
            <a:endParaRPr/>
          </a:p>
          <a:p>
            <a:pPr indent="-19050" lvl="0" marL="171450" rtl="0" algn="l">
              <a:lnSpc>
                <a:spcPct val="90000"/>
              </a:lnSpc>
              <a:spcBef>
                <a:spcPts val="750"/>
              </a:spcBef>
              <a:spcAft>
                <a:spcPts val="0"/>
              </a:spcAft>
              <a:buClr>
                <a:schemeClr val="dk1"/>
              </a:buClr>
              <a:buSzPts val="2400"/>
              <a:buNone/>
            </a:pPr>
            <a:r>
              <a:t/>
            </a:r>
            <a:endParaRPr/>
          </a:p>
          <a:p>
            <a:pPr indent="-19050" lvl="0" marL="171450" rtl="0" algn="l">
              <a:lnSpc>
                <a:spcPct val="90000"/>
              </a:lnSpc>
              <a:spcBef>
                <a:spcPts val="750"/>
              </a:spcBef>
              <a:spcAft>
                <a:spcPts val="0"/>
              </a:spcAft>
              <a:buClr>
                <a:schemeClr val="dk1"/>
              </a:buClr>
              <a:buSzPts val="2400"/>
              <a:buNone/>
            </a:pPr>
            <a:r>
              <a:t/>
            </a:r>
            <a:endParaRPr/>
          </a:p>
          <a:p>
            <a:pPr indent="-19050" lvl="0" marL="171450" rtl="0" algn="l">
              <a:lnSpc>
                <a:spcPct val="90000"/>
              </a:lnSpc>
              <a:spcBef>
                <a:spcPts val="750"/>
              </a:spcBef>
              <a:spcAft>
                <a:spcPts val="0"/>
              </a:spcAft>
              <a:buClr>
                <a:schemeClr val="dk1"/>
              </a:buClr>
              <a:buSzPts val="2400"/>
              <a:buNone/>
            </a:pPr>
            <a:r>
              <a:t/>
            </a:r>
            <a:endParaRPr/>
          </a:p>
          <a:p>
            <a:pPr indent="0" lvl="0" marL="114300" rtl="0" algn="l">
              <a:lnSpc>
                <a:spcPct val="90000"/>
              </a:lnSpc>
              <a:spcBef>
                <a:spcPts val="750"/>
              </a:spcBef>
              <a:spcAft>
                <a:spcPts val="0"/>
              </a:spcAft>
              <a:buClr>
                <a:schemeClr val="dk1"/>
              </a:buClr>
              <a:buSzPts val="2400"/>
              <a:buNone/>
            </a:pPr>
            <a:r>
              <a:t/>
            </a:r>
            <a:endParaRPr/>
          </a:p>
          <a:p>
            <a:pPr indent="0" lvl="0" marL="114300" rtl="0" algn="l">
              <a:lnSpc>
                <a:spcPct val="90000"/>
              </a:lnSpc>
              <a:spcBef>
                <a:spcPts val="750"/>
              </a:spcBef>
              <a:spcAft>
                <a:spcPts val="0"/>
              </a:spcAft>
              <a:buClr>
                <a:schemeClr val="dk1"/>
              </a:buClr>
              <a:buSzPts val="2400"/>
              <a:buNone/>
            </a:pPr>
            <a:r>
              <a:t/>
            </a:r>
            <a:endParaRPr/>
          </a:p>
        </p:txBody>
      </p:sp>
      <p:sp>
        <p:nvSpPr>
          <p:cNvPr id="635" name="Google Shape;635;p47"/>
          <p:cNvSpPr txBox="1"/>
          <p:nvPr/>
        </p:nvSpPr>
        <p:spPr>
          <a:xfrm>
            <a:off x="1463040" y="1969477"/>
            <a:ext cx="5908431" cy="322150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636" name="Google Shape;636;p47"/>
          <p:cNvPicPr preferRelativeResize="0"/>
          <p:nvPr/>
        </p:nvPicPr>
        <p:blipFill rotWithShape="1">
          <a:blip r:embed="rId3">
            <a:alphaModFix/>
          </a:blip>
          <a:srcRect b="0" l="0" r="0" t="0"/>
          <a:stretch/>
        </p:blipFill>
        <p:spPr>
          <a:xfrm>
            <a:off x="309262" y="713180"/>
            <a:ext cx="8344695" cy="4482829"/>
          </a:xfrm>
          <a:prstGeom prst="rect">
            <a:avLst/>
          </a:prstGeom>
          <a:noFill/>
          <a:ln>
            <a:noFill/>
          </a:ln>
        </p:spPr>
      </p:pic>
      <p:sp>
        <p:nvSpPr>
          <p:cNvPr id="637" name="Google Shape;637;p47"/>
          <p:cNvSpPr txBox="1"/>
          <p:nvPr/>
        </p:nvSpPr>
        <p:spPr>
          <a:xfrm>
            <a:off x="490043" y="5153805"/>
            <a:ext cx="8163914"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600">
                <a:solidFill>
                  <a:schemeClr val="dk1"/>
                </a:solidFill>
                <a:latin typeface="Arial"/>
                <a:ea typeface="Arial"/>
                <a:cs typeface="Arial"/>
                <a:sym typeface="Arial"/>
              </a:rPr>
              <a:t>The graph shows the temperature at which the cold probe station stabilizes and how long it takes.</a:t>
            </a:r>
            <a:endParaRPr/>
          </a:p>
          <a:p>
            <a:pPr indent="0" lvl="0" marL="0" marR="0" rtl="0" algn="l">
              <a:spcBef>
                <a:spcPts val="0"/>
              </a:spcBef>
              <a:spcAft>
                <a:spcPts val="0"/>
              </a:spcAft>
              <a:buNone/>
            </a:pPr>
            <a:r>
              <a:rPr lang="en" sz="1600">
                <a:solidFill>
                  <a:schemeClr val="dk1"/>
                </a:solidFill>
                <a:latin typeface="Arial"/>
                <a:ea typeface="Arial"/>
                <a:cs typeface="Arial"/>
                <a:sym typeface="Arial"/>
              </a:rPr>
              <a:t>The goal is to have a chuck temperature of -30 Celsius degrees. Therefore we need good insulation.</a:t>
            </a:r>
            <a:endParaRPr sz="1600">
              <a:solidFill>
                <a:schemeClr val="dk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48"/>
          <p:cNvSpPr txBox="1"/>
          <p:nvPr>
            <p:ph type="title"/>
          </p:nvPr>
        </p:nvSpPr>
        <p:spPr>
          <a:xfrm>
            <a:off x="428700" y="111725"/>
            <a:ext cx="8286600" cy="5535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lang="en"/>
              <a:t>Summary</a:t>
            </a:r>
            <a:endParaRPr/>
          </a:p>
        </p:txBody>
      </p:sp>
      <p:sp>
        <p:nvSpPr>
          <p:cNvPr id="643" name="Google Shape;643;p48"/>
          <p:cNvSpPr txBox="1"/>
          <p:nvPr>
            <p:ph idx="1" type="body"/>
          </p:nvPr>
        </p:nvSpPr>
        <p:spPr>
          <a:xfrm>
            <a:off x="428625" y="1825626"/>
            <a:ext cx="8286750" cy="4207185"/>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2400"/>
              <a:buFont typeface="Arial"/>
              <a:buNone/>
            </a:pPr>
            <a:r>
              <a:t/>
            </a:r>
            <a:endParaRPr/>
          </a:p>
          <a:p>
            <a:pPr indent="-171450" lvl="0" marL="171450" rtl="0" algn="l">
              <a:lnSpc>
                <a:spcPct val="90000"/>
              </a:lnSpc>
              <a:spcBef>
                <a:spcPts val="750"/>
              </a:spcBef>
              <a:spcAft>
                <a:spcPts val="0"/>
              </a:spcAft>
              <a:buClr>
                <a:schemeClr val="dk1"/>
              </a:buClr>
              <a:buSzPts val="2400"/>
              <a:buFont typeface="Arial"/>
              <a:buNone/>
            </a:pPr>
            <a:r>
              <a:t/>
            </a:r>
            <a:endParaRPr/>
          </a:p>
        </p:txBody>
      </p:sp>
      <p:sp>
        <p:nvSpPr>
          <p:cNvPr id="644" name="Google Shape;644;p48"/>
          <p:cNvSpPr txBox="1"/>
          <p:nvPr>
            <p:ph idx="12" type="sldNum"/>
          </p:nvPr>
        </p:nvSpPr>
        <p:spPr>
          <a:xfrm>
            <a:off x="8391010" y="6316596"/>
            <a:ext cx="324365" cy="365125"/>
          </a:xfrm>
          <a:prstGeom prst="rect">
            <a:avLst/>
          </a:prstGeom>
          <a:noFill/>
          <a:ln>
            <a:noFill/>
          </a:ln>
        </p:spPr>
        <p:txBody>
          <a:bodyPr anchorCtr="0" anchor="ctr" bIns="0" lIns="0" spcFirstLastPara="1" rIns="4570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645" name="Google Shape;645;p48"/>
          <p:cNvSpPr txBox="1"/>
          <p:nvPr/>
        </p:nvSpPr>
        <p:spPr>
          <a:xfrm>
            <a:off x="330150" y="702400"/>
            <a:ext cx="8734800" cy="5614200"/>
          </a:xfrm>
          <a:prstGeom prst="rect">
            <a:avLst/>
          </a:prstGeom>
          <a:noFill/>
          <a:ln>
            <a:noFill/>
          </a:ln>
        </p:spPr>
        <p:txBody>
          <a:bodyPr anchorCtr="0" anchor="t" bIns="45700" lIns="91425" spcFirstLastPara="1" rIns="91425" wrap="square" tIns="45700">
            <a:spAutoFit/>
          </a:bodyPr>
          <a:lstStyle/>
          <a:p>
            <a:pPr indent="-368300" lvl="0" marL="457200" rtl="0" algn="l">
              <a:lnSpc>
                <a:spcPct val="100000"/>
              </a:lnSpc>
              <a:spcBef>
                <a:spcPts val="800"/>
              </a:spcBef>
              <a:spcAft>
                <a:spcPts val="0"/>
              </a:spcAft>
              <a:buClr>
                <a:srgbClr val="202124"/>
              </a:buClr>
              <a:buSzPts val="2200"/>
              <a:buFont typeface="Times New Roman"/>
              <a:buChar char="❖"/>
            </a:pPr>
            <a:r>
              <a:rPr lang="en" sz="2200">
                <a:solidFill>
                  <a:srgbClr val="202124"/>
                </a:solidFill>
                <a:latin typeface="Times New Roman"/>
                <a:ea typeface="Times New Roman"/>
                <a:cs typeface="Times New Roman"/>
                <a:sym typeface="Times New Roman"/>
              </a:rPr>
              <a:t>This work allowed me to learn about the operating principles of LGAD. I determined the electrical properties of LGAD and diode in order to study the electrical performance of LGAD.</a:t>
            </a:r>
            <a:endParaRPr sz="2200">
              <a:solidFill>
                <a:srgbClr val="202124"/>
              </a:solidFill>
              <a:latin typeface="Times New Roman"/>
              <a:ea typeface="Times New Roman"/>
              <a:cs typeface="Times New Roman"/>
              <a:sym typeface="Times New Roman"/>
            </a:endParaRPr>
          </a:p>
          <a:p>
            <a:pPr indent="0" lvl="0" marL="457200" rtl="0" algn="l">
              <a:lnSpc>
                <a:spcPct val="100000"/>
              </a:lnSpc>
              <a:spcBef>
                <a:spcPts val="800"/>
              </a:spcBef>
              <a:spcAft>
                <a:spcPts val="0"/>
              </a:spcAft>
              <a:buNone/>
            </a:pPr>
            <a:r>
              <a:t/>
            </a:r>
            <a:endParaRPr sz="2200">
              <a:solidFill>
                <a:srgbClr val="202124"/>
              </a:solidFill>
              <a:latin typeface="Times New Roman"/>
              <a:ea typeface="Times New Roman"/>
              <a:cs typeface="Times New Roman"/>
              <a:sym typeface="Times New Roman"/>
            </a:endParaRPr>
          </a:p>
          <a:p>
            <a:pPr indent="-368300" lvl="0" marL="457200" rtl="0" algn="l">
              <a:lnSpc>
                <a:spcPct val="107000"/>
              </a:lnSpc>
              <a:spcBef>
                <a:spcPts val="800"/>
              </a:spcBef>
              <a:spcAft>
                <a:spcPts val="0"/>
              </a:spcAft>
              <a:buClr>
                <a:schemeClr val="dk1"/>
              </a:buClr>
              <a:buSzPts val="2200"/>
              <a:buFont typeface="Noto Sans Symbols"/>
              <a:buChar char="❖"/>
            </a:pPr>
            <a:r>
              <a:rPr lang="en" sz="2200">
                <a:solidFill>
                  <a:schemeClr val="dk1"/>
                </a:solidFill>
                <a:latin typeface="Times New Roman"/>
                <a:ea typeface="Times New Roman"/>
                <a:cs typeface="Times New Roman"/>
                <a:sym typeface="Times New Roman"/>
              </a:rPr>
              <a:t>We are commissioning a cold probe station in which we can perform electrical characterization, primarily IV scans on LGAD sensors at low temperatures. Initially we have been working on the thermal insulation of the probe station and identifying the optimum functionalities of instruments like the Chiller, Peltier which we use to cool down on the chuck on which sensors will be placed. We also worked on the Nitrogen supply to the station which is used to prevent condensation in the station when the temperature drops below 0C. This probe station will enable us to handle many sensors at a time to take IV below -30 C. This station will also help take IVs of irradiated sensors at low temperatures and prevent reverse annealing.</a:t>
            </a:r>
            <a:endParaRPr sz="22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4"/>
          <p:cNvSpPr txBox="1"/>
          <p:nvPr>
            <p:ph type="title"/>
          </p:nvPr>
        </p:nvSpPr>
        <p:spPr>
          <a:xfrm>
            <a:off x="311700" y="84320"/>
            <a:ext cx="8520600" cy="498484"/>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2800"/>
              <a:buFont typeface="Arial"/>
              <a:buNone/>
            </a:pPr>
            <a:r>
              <a:rPr lang="en"/>
              <a:t>Acknowledgements</a:t>
            </a:r>
            <a:endParaRPr/>
          </a:p>
        </p:txBody>
      </p:sp>
      <p:sp>
        <p:nvSpPr>
          <p:cNvPr id="137" name="Google Shape;137;p4"/>
          <p:cNvSpPr txBox="1"/>
          <p:nvPr>
            <p:ph idx="1" type="body"/>
          </p:nvPr>
        </p:nvSpPr>
        <p:spPr>
          <a:xfrm>
            <a:off x="415395" y="582804"/>
            <a:ext cx="8416905" cy="4555200"/>
          </a:xfrm>
          <a:prstGeom prst="rect">
            <a:avLst/>
          </a:prstGeom>
          <a:noFill/>
          <a:ln>
            <a:noFill/>
          </a:ln>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Clr>
                <a:srgbClr val="0070C0"/>
              </a:buClr>
              <a:buSzPts val="1800"/>
              <a:buChar char="●"/>
            </a:pPr>
            <a:r>
              <a:rPr b="1" lang="en" sz="2000">
                <a:solidFill>
                  <a:srgbClr val="0070C0"/>
                </a:solidFill>
              </a:rPr>
              <a:t>DOE Office of Science</a:t>
            </a:r>
            <a:endParaRPr/>
          </a:p>
          <a:p>
            <a:pPr indent="-342900" lvl="0" marL="457200" rtl="0" algn="l">
              <a:lnSpc>
                <a:spcPct val="90000"/>
              </a:lnSpc>
              <a:spcBef>
                <a:spcPts val="0"/>
              </a:spcBef>
              <a:spcAft>
                <a:spcPts val="0"/>
              </a:spcAft>
              <a:buClr>
                <a:srgbClr val="0070C0"/>
              </a:buClr>
              <a:buSzPts val="1800"/>
              <a:buChar char="●"/>
            </a:pPr>
            <a:r>
              <a:rPr b="1" lang="en" sz="2000">
                <a:solidFill>
                  <a:srgbClr val="0070C0"/>
                </a:solidFill>
              </a:rPr>
              <a:t>BNL DEI Office, NPP Diversity Council</a:t>
            </a:r>
            <a:endParaRPr/>
          </a:p>
          <a:p>
            <a:pPr indent="-342900" lvl="0" marL="457200" rtl="0" algn="l">
              <a:lnSpc>
                <a:spcPct val="90000"/>
              </a:lnSpc>
              <a:spcBef>
                <a:spcPts val="0"/>
              </a:spcBef>
              <a:spcAft>
                <a:spcPts val="0"/>
              </a:spcAft>
              <a:buClr>
                <a:srgbClr val="0070C0"/>
              </a:buClr>
              <a:buSzPts val="1800"/>
              <a:buChar char="●"/>
            </a:pPr>
            <a:r>
              <a:rPr b="1" lang="en" sz="2000">
                <a:solidFill>
                  <a:srgbClr val="0070C0"/>
                </a:solidFill>
              </a:rPr>
              <a:t>US-ATLAS</a:t>
            </a:r>
            <a:endParaRPr/>
          </a:p>
          <a:p>
            <a:pPr indent="-342900" lvl="0" marL="457200" rtl="0" algn="l">
              <a:lnSpc>
                <a:spcPct val="90000"/>
              </a:lnSpc>
              <a:spcBef>
                <a:spcPts val="0"/>
              </a:spcBef>
              <a:spcAft>
                <a:spcPts val="0"/>
              </a:spcAft>
              <a:buClr>
                <a:srgbClr val="0070C0"/>
              </a:buClr>
              <a:buSzPts val="1800"/>
              <a:buChar char="●"/>
            </a:pPr>
            <a:r>
              <a:rPr b="1" lang="en" sz="2000">
                <a:solidFill>
                  <a:srgbClr val="0070C0"/>
                </a:solidFill>
              </a:rPr>
              <a:t>Departments that hosted African students</a:t>
            </a:r>
            <a:endParaRPr/>
          </a:p>
          <a:p>
            <a:pPr indent="-317500" lvl="1" marL="914400" rtl="0" algn="l">
              <a:lnSpc>
                <a:spcPct val="90000"/>
              </a:lnSpc>
              <a:spcBef>
                <a:spcPts val="1600"/>
              </a:spcBef>
              <a:spcAft>
                <a:spcPts val="0"/>
              </a:spcAft>
              <a:buClr>
                <a:schemeClr val="dk1"/>
              </a:buClr>
              <a:buSzPts val="1400"/>
              <a:buChar char="○"/>
            </a:pPr>
            <a:r>
              <a:rPr lang="en" sz="1800"/>
              <a:t>Physics Department, Collider Accelerator Department, Center for Functional Nanomaterials, NSLS-II, Advanced Technology Research Office</a:t>
            </a:r>
            <a:endParaRPr/>
          </a:p>
          <a:p>
            <a:pPr indent="-342900" lvl="0" marL="457200" rtl="0" algn="l">
              <a:lnSpc>
                <a:spcPct val="90000"/>
              </a:lnSpc>
              <a:spcBef>
                <a:spcPts val="0"/>
              </a:spcBef>
              <a:spcAft>
                <a:spcPts val="0"/>
              </a:spcAft>
              <a:buClr>
                <a:srgbClr val="0070C0"/>
              </a:buClr>
              <a:buSzPts val="1800"/>
              <a:buChar char="●"/>
            </a:pPr>
            <a:r>
              <a:rPr b="1" lang="en" sz="2000">
                <a:solidFill>
                  <a:srgbClr val="0070C0"/>
                </a:solidFill>
              </a:rPr>
              <a:t>Groups / Departments &amp; advisors that hosted students</a:t>
            </a:r>
            <a:endParaRPr/>
          </a:p>
          <a:p>
            <a:pPr indent="-317500" lvl="1" marL="914400" rtl="0" algn="l">
              <a:lnSpc>
                <a:spcPct val="90000"/>
              </a:lnSpc>
              <a:spcBef>
                <a:spcPts val="1600"/>
              </a:spcBef>
              <a:spcAft>
                <a:spcPts val="0"/>
              </a:spcAft>
              <a:buClr>
                <a:schemeClr val="dk1"/>
              </a:buClr>
              <a:buSzPts val="1400"/>
              <a:buChar char="○"/>
            </a:pPr>
            <a:r>
              <a:rPr lang="en" sz="1800"/>
              <a:t>Electronic Detector Group, Omega Group, Medical Isotope Research and Production, CFN Soft and Bio Nanomaterials, Physics Theory Group, Astro &amp; Cosmology Group, ATLAS Software  &amp; Computing, Instrumentation Division, ATF, all the Advisors &amp; mentors</a:t>
            </a:r>
            <a:endParaRPr/>
          </a:p>
          <a:p>
            <a:pPr indent="-342900" lvl="0" marL="457200" rtl="0" algn="l">
              <a:lnSpc>
                <a:spcPct val="90000"/>
              </a:lnSpc>
              <a:spcBef>
                <a:spcPts val="0"/>
              </a:spcBef>
              <a:spcAft>
                <a:spcPts val="0"/>
              </a:spcAft>
              <a:buClr>
                <a:srgbClr val="0070C0"/>
              </a:buClr>
              <a:buSzPts val="1800"/>
              <a:buChar char="●"/>
            </a:pPr>
            <a:r>
              <a:rPr b="1" lang="en" sz="2000">
                <a:solidFill>
                  <a:srgbClr val="0070C0"/>
                </a:solidFill>
              </a:rPr>
              <a:t>Administration</a:t>
            </a:r>
            <a:endParaRPr/>
          </a:p>
          <a:p>
            <a:pPr indent="-317500" lvl="1" marL="914400" rtl="0" algn="l">
              <a:lnSpc>
                <a:spcPct val="90000"/>
              </a:lnSpc>
              <a:spcBef>
                <a:spcPts val="1600"/>
              </a:spcBef>
              <a:spcAft>
                <a:spcPts val="0"/>
              </a:spcAft>
              <a:buClr>
                <a:schemeClr val="dk1"/>
              </a:buClr>
              <a:buSzPts val="1400"/>
              <a:buChar char="○"/>
            </a:pPr>
            <a:r>
              <a:rPr lang="en" sz="1800"/>
              <a:t>Linda Feierabend, Eileen Morello, Tracy Trent, Menzel Smith-Jones, Grace Webster, Suzanne Junk, Sara Capp, Ivette Cruz,  Linda Nevelino, Office of International Services</a:t>
            </a:r>
            <a:endParaRPr/>
          </a:p>
          <a:p>
            <a:pPr indent="-342900" lvl="0" marL="457200" rtl="0" algn="l">
              <a:lnSpc>
                <a:spcPct val="90000"/>
              </a:lnSpc>
              <a:spcBef>
                <a:spcPts val="0"/>
              </a:spcBef>
              <a:spcAft>
                <a:spcPts val="0"/>
              </a:spcAft>
              <a:buClr>
                <a:srgbClr val="0070C0"/>
              </a:buClr>
              <a:buSzPts val="1800"/>
              <a:buChar char="●"/>
            </a:pPr>
            <a:r>
              <a:rPr b="1" lang="en" sz="2000">
                <a:solidFill>
                  <a:srgbClr val="0070C0"/>
                </a:solidFill>
              </a:rPr>
              <a:t>Folks who went beyond for quality of life at BNL</a:t>
            </a:r>
            <a:endParaRPr/>
          </a:p>
          <a:p>
            <a:pPr indent="-317500" lvl="1" marL="914400" rtl="0" algn="l">
              <a:lnSpc>
                <a:spcPct val="90000"/>
              </a:lnSpc>
              <a:spcBef>
                <a:spcPts val="1600"/>
              </a:spcBef>
              <a:spcAft>
                <a:spcPts val="0"/>
              </a:spcAft>
              <a:buClr>
                <a:schemeClr val="dk1"/>
              </a:buClr>
              <a:buSzPts val="1400"/>
              <a:buChar char="○"/>
            </a:pPr>
            <a:r>
              <a:rPr lang="en" sz="1800"/>
              <a:t>Mary Bishai, Scott Snyder, Christian Weber, Robert Pisarski</a:t>
            </a:r>
            <a:endParaRPr sz="1800"/>
          </a:p>
        </p:txBody>
      </p:sp>
      <p:sp>
        <p:nvSpPr>
          <p:cNvPr id="138" name="Google Shape;138;p4"/>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700"/>
              <a:buFont typeface="Arial"/>
              <a:buNone/>
            </a:pPr>
            <a:fld id="{00000000-1234-1234-1234-123412341234}" type="slidenum">
              <a:rPr lang="en"/>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49"/>
          <p:cNvSpPr txBox="1"/>
          <p:nvPr>
            <p:ph idx="12" type="sldNum"/>
          </p:nvPr>
        </p:nvSpPr>
        <p:spPr>
          <a:xfrm>
            <a:off x="8391010" y="6316596"/>
            <a:ext cx="324365" cy="365125"/>
          </a:xfrm>
          <a:prstGeom prst="rect">
            <a:avLst/>
          </a:prstGeom>
          <a:noFill/>
          <a:ln>
            <a:noFill/>
          </a:ln>
        </p:spPr>
        <p:txBody>
          <a:bodyPr anchorCtr="0" anchor="ctr" bIns="0" lIns="0" spcFirstLastPara="1" rIns="4570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651" name="Google Shape;651;p49"/>
          <p:cNvSpPr txBox="1"/>
          <p:nvPr>
            <p:ph idx="4294967295" type="title"/>
          </p:nvPr>
        </p:nvSpPr>
        <p:spPr>
          <a:xfrm>
            <a:off x="193675" y="73999"/>
            <a:ext cx="8521700" cy="76358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Arial"/>
              <a:buNone/>
            </a:pPr>
            <a:r>
              <a:rPr lang="en"/>
              <a:t>Prospects</a:t>
            </a:r>
            <a:endParaRPr/>
          </a:p>
        </p:txBody>
      </p:sp>
      <p:sp>
        <p:nvSpPr>
          <p:cNvPr id="652" name="Google Shape;652;p49"/>
          <p:cNvSpPr txBox="1"/>
          <p:nvPr>
            <p:ph idx="4294967295" type="body"/>
          </p:nvPr>
        </p:nvSpPr>
        <p:spPr>
          <a:xfrm>
            <a:off x="193675" y="1568157"/>
            <a:ext cx="8521700" cy="4554538"/>
          </a:xfrm>
          <a:prstGeom prst="rect">
            <a:avLst/>
          </a:prstGeom>
          <a:noFill/>
          <a:ln>
            <a:noFill/>
          </a:ln>
        </p:spPr>
        <p:txBody>
          <a:bodyPr anchorCtr="0" anchor="t" bIns="45700" lIns="91425" spcFirstLastPara="1" rIns="91425" wrap="square" tIns="45700">
            <a:normAutofit/>
          </a:bodyPr>
          <a:lstStyle/>
          <a:p>
            <a:pPr indent="-19050" lvl="0" marL="171450" rtl="0" algn="l">
              <a:lnSpc>
                <a:spcPct val="90000"/>
              </a:lnSpc>
              <a:spcBef>
                <a:spcPts val="0"/>
              </a:spcBef>
              <a:spcAft>
                <a:spcPts val="0"/>
              </a:spcAft>
              <a:buClr>
                <a:schemeClr val="dk1"/>
              </a:buClr>
              <a:buSzPts val="2400"/>
              <a:buNone/>
            </a:pPr>
            <a:r>
              <a:t/>
            </a:r>
            <a:endParaRPr/>
          </a:p>
          <a:p>
            <a:pPr indent="-171450" lvl="0" marL="171450" rtl="0" algn="l">
              <a:lnSpc>
                <a:spcPct val="90000"/>
              </a:lnSpc>
              <a:spcBef>
                <a:spcPts val="750"/>
              </a:spcBef>
              <a:spcAft>
                <a:spcPts val="0"/>
              </a:spcAft>
              <a:buClr>
                <a:schemeClr val="dk1"/>
              </a:buClr>
              <a:buSzPts val="2400"/>
              <a:buChar char="•"/>
            </a:pPr>
            <a:r>
              <a:rPr b="1" lang="en"/>
              <a:t>Kétévi Assamagan</a:t>
            </a:r>
            <a:endParaRPr b="1"/>
          </a:p>
          <a:p>
            <a:pPr indent="-171450" lvl="0" marL="171450" rtl="0" algn="l">
              <a:lnSpc>
                <a:spcPct val="90000"/>
              </a:lnSpc>
              <a:spcBef>
                <a:spcPts val="750"/>
              </a:spcBef>
              <a:spcAft>
                <a:spcPts val="0"/>
              </a:spcAft>
              <a:buClr>
                <a:schemeClr val="dk1"/>
              </a:buClr>
              <a:buSzPts val="2400"/>
              <a:buChar char="•"/>
            </a:pPr>
            <a:r>
              <a:rPr b="1" lang="en"/>
              <a:t>Alessandro Tricoli</a:t>
            </a:r>
            <a:endParaRPr b="1"/>
          </a:p>
          <a:p>
            <a:pPr indent="-171450" lvl="0" marL="171450" rtl="0" algn="l">
              <a:lnSpc>
                <a:spcPct val="90000"/>
              </a:lnSpc>
              <a:spcBef>
                <a:spcPts val="750"/>
              </a:spcBef>
              <a:spcAft>
                <a:spcPts val="0"/>
              </a:spcAft>
              <a:buClr>
                <a:schemeClr val="dk1"/>
              </a:buClr>
              <a:buSzPts val="2400"/>
              <a:buChar char="•"/>
            </a:pPr>
            <a:r>
              <a:rPr b="1" lang="en"/>
              <a:t>Enrico Rossi</a:t>
            </a:r>
            <a:endParaRPr/>
          </a:p>
          <a:p>
            <a:pPr indent="-171450" lvl="0" marL="171450" rtl="0" algn="l">
              <a:lnSpc>
                <a:spcPct val="90000"/>
              </a:lnSpc>
              <a:spcBef>
                <a:spcPts val="750"/>
              </a:spcBef>
              <a:spcAft>
                <a:spcPts val="0"/>
              </a:spcAft>
              <a:buClr>
                <a:schemeClr val="dk1"/>
              </a:buClr>
              <a:buSzPts val="2400"/>
              <a:buChar char="•"/>
            </a:pPr>
            <a:r>
              <a:rPr b="1" lang="en"/>
              <a:t>Gabriel Giacomini</a:t>
            </a:r>
            <a:endParaRPr/>
          </a:p>
          <a:p>
            <a:pPr indent="-171450" lvl="0" marL="171450" rtl="0" algn="l">
              <a:lnSpc>
                <a:spcPct val="90000"/>
              </a:lnSpc>
              <a:spcBef>
                <a:spcPts val="750"/>
              </a:spcBef>
              <a:spcAft>
                <a:spcPts val="0"/>
              </a:spcAft>
              <a:buClr>
                <a:schemeClr val="dk1"/>
              </a:buClr>
              <a:buSzPts val="2400"/>
              <a:buChar char="•"/>
            </a:pPr>
            <a:r>
              <a:rPr b="1" lang="en"/>
              <a:t>Omega Group Staff </a:t>
            </a:r>
            <a:endParaRPr/>
          </a:p>
          <a:p>
            <a:pPr indent="-171450" lvl="0" marL="171450" rtl="0" algn="l">
              <a:lnSpc>
                <a:spcPct val="90000"/>
              </a:lnSpc>
              <a:spcBef>
                <a:spcPts val="750"/>
              </a:spcBef>
              <a:spcAft>
                <a:spcPts val="0"/>
              </a:spcAft>
              <a:buClr>
                <a:schemeClr val="dk1"/>
              </a:buClr>
              <a:buSzPts val="2400"/>
              <a:buChar char="•"/>
            </a:pPr>
            <a:r>
              <a:rPr b="1" lang="en"/>
              <a:t>Apélété Amou</a:t>
            </a:r>
            <a:endParaRPr b="1"/>
          </a:p>
          <a:p>
            <a:pPr indent="0" lvl="0" marL="114300" rtl="0" algn="l">
              <a:lnSpc>
                <a:spcPct val="90000"/>
              </a:lnSpc>
              <a:spcBef>
                <a:spcPts val="750"/>
              </a:spcBef>
              <a:spcAft>
                <a:spcPts val="0"/>
              </a:spcAft>
              <a:buClr>
                <a:schemeClr val="dk1"/>
              </a:buClr>
              <a:buSzPts val="2400"/>
              <a:buNone/>
            </a:pPr>
            <a:r>
              <a:t/>
            </a:r>
            <a:endParaRPr/>
          </a:p>
          <a:p>
            <a:pPr indent="0" lvl="0" marL="114300" rtl="0" algn="l">
              <a:lnSpc>
                <a:spcPct val="90000"/>
              </a:lnSpc>
              <a:spcBef>
                <a:spcPts val="750"/>
              </a:spcBef>
              <a:spcAft>
                <a:spcPts val="0"/>
              </a:spcAft>
              <a:buClr>
                <a:schemeClr val="dk1"/>
              </a:buClr>
              <a:buSzPts val="2400"/>
              <a:buNone/>
            </a:pPr>
            <a:r>
              <a:t/>
            </a:r>
            <a:endParaRPr/>
          </a:p>
        </p:txBody>
      </p:sp>
      <p:sp>
        <p:nvSpPr>
          <p:cNvPr id="653" name="Google Shape;653;p49"/>
          <p:cNvSpPr txBox="1"/>
          <p:nvPr/>
        </p:nvSpPr>
        <p:spPr>
          <a:xfrm>
            <a:off x="193675" y="848787"/>
            <a:ext cx="72059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800">
                <a:solidFill>
                  <a:schemeClr val="dk1"/>
                </a:solidFill>
                <a:latin typeface="Arial"/>
                <a:ea typeface="Arial"/>
                <a:cs typeface="Arial"/>
                <a:sym typeface="Arial"/>
              </a:rPr>
              <a:t>As for prospects, I would like to do a PhD in Particle Physics. </a:t>
            </a:r>
            <a:endParaRPr/>
          </a:p>
        </p:txBody>
      </p:sp>
      <p:sp>
        <p:nvSpPr>
          <p:cNvPr id="654" name="Google Shape;654;p49"/>
          <p:cNvSpPr txBox="1"/>
          <p:nvPr/>
        </p:nvSpPr>
        <p:spPr>
          <a:xfrm>
            <a:off x="193675" y="1255287"/>
            <a:ext cx="541105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3600">
                <a:solidFill>
                  <a:schemeClr val="dk1"/>
                </a:solidFill>
                <a:latin typeface="Arial"/>
                <a:ea typeface="Arial"/>
                <a:cs typeface="Arial"/>
                <a:sym typeface="Arial"/>
              </a:rPr>
              <a:t>Acknowledgements</a:t>
            </a:r>
            <a:endParaRPr b="1" sz="3600">
              <a:solidFill>
                <a:schemeClr val="dk1"/>
              </a:solidFill>
              <a:latin typeface="Arial"/>
              <a:ea typeface="Arial"/>
              <a:cs typeface="Arial"/>
              <a:sym typeface="Arial"/>
            </a:endParaRPr>
          </a:p>
        </p:txBody>
      </p:sp>
      <p:pic>
        <p:nvPicPr>
          <p:cNvPr id="655" name="Google Shape;655;p49"/>
          <p:cNvPicPr preferRelativeResize="0"/>
          <p:nvPr/>
        </p:nvPicPr>
        <p:blipFill rotWithShape="1">
          <a:blip r:embed="rId3">
            <a:alphaModFix/>
          </a:blip>
          <a:srcRect b="0" l="0" r="0" t="0"/>
          <a:stretch/>
        </p:blipFill>
        <p:spPr>
          <a:xfrm>
            <a:off x="5472771" y="3639179"/>
            <a:ext cx="3193367" cy="3033030"/>
          </a:xfrm>
          <a:prstGeom prst="rect">
            <a:avLst/>
          </a:prstGeom>
          <a:noFill/>
          <a:ln>
            <a:noFill/>
          </a:ln>
        </p:spPr>
      </p:pic>
      <p:pic>
        <p:nvPicPr>
          <p:cNvPr id="656" name="Google Shape;656;p49"/>
          <p:cNvPicPr preferRelativeResize="0"/>
          <p:nvPr/>
        </p:nvPicPr>
        <p:blipFill rotWithShape="1">
          <a:blip r:embed="rId4">
            <a:alphaModFix/>
          </a:blip>
          <a:srcRect b="0" l="0" r="0" t="0"/>
          <a:stretch/>
        </p:blipFill>
        <p:spPr>
          <a:xfrm>
            <a:off x="5144476" y="2427671"/>
            <a:ext cx="3193367" cy="900986"/>
          </a:xfrm>
          <a:prstGeom prst="rect">
            <a:avLst/>
          </a:prstGeom>
          <a:noFill/>
          <a:ln>
            <a:noFill/>
          </a:ln>
        </p:spPr>
      </p:pic>
      <p:sp>
        <p:nvSpPr>
          <p:cNvPr id="657" name="Google Shape;657;p49"/>
          <p:cNvSpPr txBox="1"/>
          <p:nvPr/>
        </p:nvSpPr>
        <p:spPr>
          <a:xfrm>
            <a:off x="6865034" y="4055086"/>
            <a:ext cx="1702191" cy="195412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658" name="Google Shape;658;p49"/>
          <p:cNvPicPr preferRelativeResize="0"/>
          <p:nvPr/>
        </p:nvPicPr>
        <p:blipFill rotWithShape="1">
          <a:blip r:embed="rId5">
            <a:alphaModFix/>
          </a:blip>
          <a:srcRect b="0" l="0" r="0" t="0"/>
          <a:stretch/>
        </p:blipFill>
        <p:spPr>
          <a:xfrm>
            <a:off x="357823" y="4717919"/>
            <a:ext cx="4950801" cy="107160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50"/>
          <p:cNvSpPr/>
          <p:nvPr/>
        </p:nvSpPr>
        <p:spPr>
          <a:xfrm>
            <a:off x="182875" y="0"/>
            <a:ext cx="8961000" cy="68580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50"/>
          <p:cNvSpPr/>
          <p:nvPr/>
        </p:nvSpPr>
        <p:spPr>
          <a:xfrm>
            <a:off x="428625" y="6108700"/>
            <a:ext cx="1133400" cy="5460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50"/>
          <p:cNvSpPr txBox="1"/>
          <p:nvPr>
            <p:ph idx="1" type="subTitle"/>
          </p:nvPr>
        </p:nvSpPr>
        <p:spPr>
          <a:xfrm>
            <a:off x="609881" y="5799196"/>
            <a:ext cx="7751100" cy="7461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800"/>
              </a:spcBef>
              <a:spcAft>
                <a:spcPts val="0"/>
              </a:spcAft>
              <a:buSzPts val="1400"/>
              <a:buNone/>
            </a:pPr>
            <a:r>
              <a:rPr lang="en" sz="1600"/>
              <a:t>Tuesday, 23 January 2024</a:t>
            </a:r>
            <a:endParaRPr sz="1600"/>
          </a:p>
          <a:p>
            <a:pPr indent="0" lvl="0" marL="0" rtl="0" algn="l">
              <a:lnSpc>
                <a:spcPct val="90000"/>
              </a:lnSpc>
              <a:spcBef>
                <a:spcPts val="800"/>
              </a:spcBef>
              <a:spcAft>
                <a:spcPts val="0"/>
              </a:spcAft>
              <a:buSzPts val="1400"/>
              <a:buNone/>
            </a:pPr>
            <a:r>
              <a:rPr lang="en" sz="1600"/>
              <a:t>The 2nd ASP colloquium 2024</a:t>
            </a:r>
            <a:endParaRPr sz="1600"/>
          </a:p>
        </p:txBody>
      </p:sp>
      <p:pic>
        <p:nvPicPr>
          <p:cNvPr id="666" name="Google Shape;666;p50"/>
          <p:cNvPicPr preferRelativeResize="0"/>
          <p:nvPr/>
        </p:nvPicPr>
        <p:blipFill rotWithShape="1">
          <a:blip r:embed="rId3">
            <a:alphaModFix/>
          </a:blip>
          <a:srcRect b="0" l="0" r="0" t="0"/>
          <a:stretch/>
        </p:blipFill>
        <p:spPr>
          <a:xfrm>
            <a:off x="6569636" y="417951"/>
            <a:ext cx="2276380" cy="944700"/>
          </a:xfrm>
          <a:prstGeom prst="rect">
            <a:avLst/>
          </a:prstGeom>
          <a:noFill/>
          <a:ln>
            <a:noFill/>
          </a:ln>
        </p:spPr>
      </p:pic>
      <p:sp>
        <p:nvSpPr>
          <p:cNvPr id="667" name="Google Shape;667;p50"/>
          <p:cNvSpPr txBox="1"/>
          <p:nvPr/>
        </p:nvSpPr>
        <p:spPr>
          <a:xfrm>
            <a:off x="308707" y="5930640"/>
            <a:ext cx="7751100" cy="994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C3678"/>
              </a:buClr>
              <a:buSzPts val="1600"/>
              <a:buFont typeface="Helvetica Neue"/>
              <a:buNone/>
            </a:pPr>
            <a:r>
              <a:rPr b="1" lang="en" sz="1600">
                <a:solidFill>
                  <a:srgbClr val="1C3678"/>
                </a:solidFill>
                <a:latin typeface="Helvetica Neue"/>
                <a:ea typeface="Helvetica Neue"/>
                <a:cs typeface="Helvetica Neue"/>
                <a:sym typeface="Helvetica Neue"/>
              </a:rPr>
              <a:t>January 23, 2024</a:t>
            </a:r>
            <a:endParaRPr b="1" sz="1600">
              <a:solidFill>
                <a:srgbClr val="1C3678"/>
              </a:solidFill>
              <a:latin typeface="Helvetica Neue"/>
              <a:ea typeface="Helvetica Neue"/>
              <a:cs typeface="Helvetica Neue"/>
              <a:sym typeface="Helvetica Neue"/>
            </a:endParaRPr>
          </a:p>
          <a:p>
            <a:pPr indent="0" lvl="0" marL="0" marR="0" rtl="0" algn="l">
              <a:lnSpc>
                <a:spcPct val="90000"/>
              </a:lnSpc>
              <a:spcBef>
                <a:spcPts val="750"/>
              </a:spcBef>
              <a:spcAft>
                <a:spcPts val="0"/>
              </a:spcAft>
              <a:buClr>
                <a:srgbClr val="1C3678"/>
              </a:buClr>
              <a:buSzPts val="1600"/>
              <a:buFont typeface="Helvetica Neue"/>
              <a:buNone/>
            </a:pPr>
            <a:r>
              <a:rPr b="1" lang="en" sz="1600">
                <a:solidFill>
                  <a:srgbClr val="1C3678"/>
                </a:solidFill>
                <a:latin typeface="Helvetica Neue"/>
                <a:ea typeface="Helvetica Neue"/>
                <a:cs typeface="Helvetica Neue"/>
                <a:sym typeface="Helvetica Neue"/>
              </a:rPr>
              <a:t>Brookhaven National Laboratory</a:t>
            </a:r>
            <a:endParaRPr b="1" sz="1600">
              <a:solidFill>
                <a:srgbClr val="1C3678"/>
              </a:solidFill>
              <a:latin typeface="Helvetica Neue"/>
              <a:ea typeface="Helvetica Neue"/>
              <a:cs typeface="Helvetica Neue"/>
              <a:sym typeface="Helvetica Neue"/>
            </a:endParaRPr>
          </a:p>
        </p:txBody>
      </p:sp>
      <p:sp>
        <p:nvSpPr>
          <p:cNvPr id="668" name="Google Shape;668;p50"/>
          <p:cNvSpPr txBox="1"/>
          <p:nvPr/>
        </p:nvSpPr>
        <p:spPr>
          <a:xfrm>
            <a:off x="322875" y="3452475"/>
            <a:ext cx="7984200" cy="16275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800"/>
              </a:spcBef>
              <a:spcAft>
                <a:spcPts val="0"/>
              </a:spcAft>
              <a:buClr>
                <a:srgbClr val="000000"/>
              </a:buClr>
              <a:buSzPts val="1800"/>
              <a:buFont typeface="Helvetica Neue"/>
              <a:buNone/>
            </a:pPr>
            <a:r>
              <a:rPr b="1" lang="en" sz="1800" u="sng">
                <a:solidFill>
                  <a:srgbClr val="000000"/>
                </a:solidFill>
                <a:latin typeface="Helvetica Neue"/>
                <a:ea typeface="Helvetica Neue"/>
                <a:cs typeface="Helvetica Neue"/>
                <a:sym typeface="Helvetica Neue"/>
              </a:rPr>
              <a:t>Fatima Bendebba</a:t>
            </a:r>
            <a:r>
              <a:rPr b="1" lang="en" sz="1800">
                <a:solidFill>
                  <a:srgbClr val="000000"/>
                </a:solidFill>
                <a:latin typeface="Helvetica Neue"/>
                <a:ea typeface="Helvetica Neue"/>
                <a:cs typeface="Helvetica Neue"/>
                <a:sym typeface="Helvetica Neue"/>
              </a:rPr>
              <a:t> </a:t>
            </a:r>
            <a:r>
              <a:rPr b="1" lang="en" sz="1800">
                <a:solidFill>
                  <a:srgbClr val="1C3678"/>
                </a:solidFill>
                <a:latin typeface="Helvetica Neue"/>
                <a:ea typeface="Helvetica Neue"/>
                <a:cs typeface="Helvetica Neue"/>
                <a:sym typeface="Helvetica Neue"/>
              </a:rPr>
              <a:t>(Hassan II University of Casablanca)</a:t>
            </a:r>
            <a:endParaRPr b="1" sz="1800">
              <a:solidFill>
                <a:srgbClr val="1C3678"/>
              </a:solidFill>
              <a:latin typeface="Helvetica Neue"/>
              <a:ea typeface="Helvetica Neue"/>
              <a:cs typeface="Helvetica Neue"/>
              <a:sym typeface="Helvetica Neue"/>
            </a:endParaRPr>
          </a:p>
          <a:p>
            <a:pPr indent="0" lvl="0" marL="0" marR="0" rtl="0" algn="l">
              <a:lnSpc>
                <a:spcPct val="90000"/>
              </a:lnSpc>
              <a:spcBef>
                <a:spcPts val="800"/>
              </a:spcBef>
              <a:spcAft>
                <a:spcPts val="0"/>
              </a:spcAft>
              <a:buClr>
                <a:schemeClr val="dk1"/>
              </a:buClr>
              <a:buSzPts val="1800"/>
              <a:buFont typeface="Helvetica Neue"/>
              <a:buNone/>
            </a:pPr>
            <a:r>
              <a:rPr b="1" lang="en" sz="1800" u="sng">
                <a:solidFill>
                  <a:schemeClr val="dk1"/>
                </a:solidFill>
                <a:latin typeface="Helvetica Neue"/>
                <a:ea typeface="Helvetica Neue"/>
                <a:cs typeface="Helvetica Neue"/>
                <a:sym typeface="Helvetica Neue"/>
              </a:rPr>
              <a:t>Advisors</a:t>
            </a:r>
            <a:r>
              <a:rPr b="1" lang="en" sz="1800">
                <a:solidFill>
                  <a:srgbClr val="000000"/>
                </a:solidFill>
                <a:latin typeface="Helvetica Neue"/>
                <a:ea typeface="Helvetica Neue"/>
                <a:cs typeface="Helvetica Neue"/>
                <a:sym typeface="Helvetica Neue"/>
              </a:rPr>
              <a:t> : Dr. Elizabeth Brost </a:t>
            </a:r>
            <a:r>
              <a:rPr b="1" lang="en" sz="1800">
                <a:solidFill>
                  <a:srgbClr val="1C3678"/>
                </a:solidFill>
                <a:latin typeface="Helvetica Neue"/>
                <a:ea typeface="Helvetica Neue"/>
                <a:cs typeface="Helvetica Neue"/>
                <a:sym typeface="Helvetica Neue"/>
              </a:rPr>
              <a:t>(BNL)</a:t>
            </a:r>
            <a:r>
              <a:rPr b="1" lang="en" sz="1800">
                <a:solidFill>
                  <a:schemeClr val="dk1"/>
                </a:solidFill>
                <a:latin typeface="Helvetica Neue"/>
                <a:ea typeface="Helvetica Neue"/>
                <a:cs typeface="Helvetica Neue"/>
                <a:sym typeface="Helvetica Neue"/>
              </a:rPr>
              <a:t>, </a:t>
            </a:r>
            <a:endParaRPr/>
          </a:p>
          <a:p>
            <a:pPr indent="0" lvl="0" marL="0" marR="0" rtl="0" algn="l">
              <a:lnSpc>
                <a:spcPct val="90000"/>
              </a:lnSpc>
              <a:spcBef>
                <a:spcPts val="800"/>
              </a:spcBef>
              <a:spcAft>
                <a:spcPts val="0"/>
              </a:spcAft>
              <a:buClr>
                <a:schemeClr val="dk1"/>
              </a:buClr>
              <a:buSzPts val="1350"/>
              <a:buFont typeface="Helvetica Neue"/>
              <a:buNone/>
            </a:pPr>
            <a:r>
              <a:rPr b="1" lang="en" sz="1350">
                <a:solidFill>
                  <a:schemeClr val="dk1"/>
                </a:solidFill>
                <a:latin typeface="Helvetica Neue"/>
                <a:ea typeface="Helvetica Neue"/>
                <a:cs typeface="Helvetica Neue"/>
                <a:sym typeface="Helvetica Neue"/>
              </a:rPr>
              <a:t>                        Dr. Abraham Tishelman-Charny </a:t>
            </a:r>
            <a:r>
              <a:rPr b="1" lang="en" sz="1800">
                <a:solidFill>
                  <a:srgbClr val="1C3678"/>
                </a:solidFill>
                <a:latin typeface="Helvetica Neue"/>
                <a:ea typeface="Helvetica Neue"/>
                <a:cs typeface="Helvetica Neue"/>
                <a:sym typeface="Helvetica Neue"/>
              </a:rPr>
              <a:t>(BNL)</a:t>
            </a:r>
            <a:endParaRPr b="1" sz="1800">
              <a:solidFill>
                <a:srgbClr val="1C3678"/>
              </a:solidFill>
              <a:latin typeface="Helvetica Neue"/>
              <a:ea typeface="Helvetica Neue"/>
              <a:cs typeface="Helvetica Neue"/>
              <a:sym typeface="Helvetica Neue"/>
            </a:endParaRPr>
          </a:p>
          <a:p>
            <a:pPr indent="0" lvl="0" marL="0" marR="0" rtl="0" algn="l">
              <a:lnSpc>
                <a:spcPct val="90000"/>
              </a:lnSpc>
              <a:spcBef>
                <a:spcPts val="800"/>
              </a:spcBef>
              <a:spcAft>
                <a:spcPts val="0"/>
              </a:spcAft>
              <a:buClr>
                <a:srgbClr val="000000"/>
              </a:buClr>
              <a:buSzPts val="1800"/>
              <a:buFont typeface="Helvetica Neue"/>
              <a:buNone/>
            </a:pPr>
            <a:r>
              <a:rPr b="1" lang="en" sz="1800" u="sng">
                <a:solidFill>
                  <a:srgbClr val="000000"/>
                </a:solidFill>
                <a:latin typeface="Helvetica Neue"/>
                <a:ea typeface="Helvetica Neue"/>
                <a:cs typeface="Helvetica Neue"/>
                <a:sym typeface="Helvetica Neue"/>
              </a:rPr>
              <a:t>Host</a:t>
            </a:r>
            <a:r>
              <a:rPr b="1" lang="en" sz="1800">
                <a:solidFill>
                  <a:srgbClr val="000000"/>
                </a:solidFill>
                <a:latin typeface="Helvetica Neue"/>
                <a:ea typeface="Helvetica Neue"/>
                <a:cs typeface="Helvetica Neue"/>
                <a:sym typeface="Helvetica Neue"/>
              </a:rPr>
              <a:t> : Dr. Kétévi Assamagan </a:t>
            </a:r>
            <a:r>
              <a:rPr b="1" lang="en" sz="1800">
                <a:solidFill>
                  <a:srgbClr val="1C3678"/>
                </a:solidFill>
                <a:latin typeface="Helvetica Neue"/>
                <a:ea typeface="Helvetica Neue"/>
                <a:cs typeface="Helvetica Neue"/>
                <a:sym typeface="Helvetica Neue"/>
              </a:rPr>
              <a:t>(BNL)</a:t>
            </a:r>
            <a:endParaRPr b="1" sz="1800">
              <a:solidFill>
                <a:srgbClr val="000000"/>
              </a:solidFill>
              <a:latin typeface="Helvetica Neue"/>
              <a:ea typeface="Helvetica Neue"/>
              <a:cs typeface="Helvetica Neue"/>
              <a:sym typeface="Helvetica Neue"/>
            </a:endParaRPr>
          </a:p>
        </p:txBody>
      </p:sp>
      <p:pic>
        <p:nvPicPr>
          <p:cNvPr id="669" name="Google Shape;669;p50"/>
          <p:cNvPicPr preferRelativeResize="0"/>
          <p:nvPr/>
        </p:nvPicPr>
        <p:blipFill rotWithShape="1">
          <a:blip r:embed="rId4">
            <a:alphaModFix/>
          </a:blip>
          <a:srcRect b="0" l="0" r="0" t="0"/>
          <a:stretch/>
        </p:blipFill>
        <p:spPr>
          <a:xfrm>
            <a:off x="6153900" y="30933"/>
            <a:ext cx="2864650" cy="1802347"/>
          </a:xfrm>
          <a:prstGeom prst="rect">
            <a:avLst/>
          </a:prstGeom>
          <a:noFill/>
          <a:ln>
            <a:noFill/>
          </a:ln>
        </p:spPr>
      </p:pic>
      <p:pic>
        <p:nvPicPr>
          <p:cNvPr id="670" name="Google Shape;670;p50"/>
          <p:cNvPicPr preferRelativeResize="0"/>
          <p:nvPr/>
        </p:nvPicPr>
        <p:blipFill rotWithShape="1">
          <a:blip r:embed="rId5">
            <a:alphaModFix/>
          </a:blip>
          <a:srcRect b="0" l="0" r="0" t="0"/>
          <a:stretch/>
        </p:blipFill>
        <p:spPr>
          <a:xfrm>
            <a:off x="5814975" y="6141400"/>
            <a:ext cx="3279775" cy="480300"/>
          </a:xfrm>
          <a:prstGeom prst="rect">
            <a:avLst/>
          </a:prstGeom>
          <a:noFill/>
          <a:ln>
            <a:noFill/>
          </a:ln>
        </p:spPr>
      </p:pic>
      <p:pic>
        <p:nvPicPr>
          <p:cNvPr id="671" name="Google Shape;671;p50"/>
          <p:cNvPicPr preferRelativeResize="0"/>
          <p:nvPr/>
        </p:nvPicPr>
        <p:blipFill rotWithShape="1">
          <a:blip r:embed="rId6">
            <a:alphaModFix/>
          </a:blip>
          <a:srcRect b="0" l="0" r="0" t="0"/>
          <a:stretch/>
        </p:blipFill>
        <p:spPr>
          <a:xfrm>
            <a:off x="6645825" y="2164457"/>
            <a:ext cx="2428799" cy="3232720"/>
          </a:xfrm>
          <a:prstGeom prst="rect">
            <a:avLst/>
          </a:prstGeom>
          <a:noFill/>
          <a:ln>
            <a:noFill/>
          </a:ln>
        </p:spPr>
      </p:pic>
      <p:sp>
        <p:nvSpPr>
          <p:cNvPr id="672" name="Google Shape;672;p50"/>
          <p:cNvSpPr txBox="1"/>
          <p:nvPr/>
        </p:nvSpPr>
        <p:spPr>
          <a:xfrm>
            <a:off x="352425" y="406467"/>
            <a:ext cx="5990400" cy="28185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3000"/>
              <a:buFont typeface="Helvetica Neue"/>
              <a:buNone/>
            </a:pPr>
            <a:r>
              <a:rPr b="1" lang="en" sz="3000">
                <a:solidFill>
                  <a:schemeClr val="dk1"/>
                </a:solidFill>
                <a:latin typeface="Helvetica Neue"/>
                <a:ea typeface="Helvetica Neue"/>
                <a:cs typeface="Helvetica Neue"/>
                <a:sym typeface="Helvetica Neue"/>
              </a:rPr>
              <a:t>Probing the Higgs self-coupling with HH-&gt;bbll+MET final states at the LHC and beyond</a:t>
            </a:r>
            <a:endParaRPr b="1" sz="3000">
              <a:solidFill>
                <a:schemeClr val="dk1"/>
              </a:solidFill>
              <a:latin typeface="Helvetica Neue"/>
              <a:ea typeface="Helvetica Neue"/>
              <a:cs typeface="Helvetica Neue"/>
              <a:sym typeface="Helvetica Neue"/>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51"/>
          <p:cNvSpPr txBox="1"/>
          <p:nvPr>
            <p:ph idx="12" type="sldNum"/>
          </p:nvPr>
        </p:nvSpPr>
        <p:spPr>
          <a:xfrm>
            <a:off x="8391011" y="6316595"/>
            <a:ext cx="324300" cy="365100"/>
          </a:xfrm>
          <a:prstGeom prst="rect">
            <a:avLst/>
          </a:prstGeom>
          <a:noFill/>
          <a:ln>
            <a:noFill/>
          </a:ln>
        </p:spPr>
        <p:txBody>
          <a:bodyPr anchorCtr="0" anchor="ctr" bIns="0" lIns="0" spcFirstLastPara="1" rIns="34275"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dk1"/>
                </a:solidFill>
                <a:latin typeface="Arial"/>
                <a:ea typeface="Arial"/>
                <a:cs typeface="Arial"/>
                <a:sym typeface="Arial"/>
              </a:rPr>
              <a:t>‹#›</a:t>
            </a:fld>
            <a:endParaRPr b="0" i="0" sz="800" u="none" cap="none" strike="noStrike">
              <a:solidFill>
                <a:schemeClr val="dk1"/>
              </a:solidFill>
              <a:latin typeface="Arial"/>
              <a:ea typeface="Arial"/>
              <a:cs typeface="Arial"/>
              <a:sym typeface="Arial"/>
            </a:endParaRPr>
          </a:p>
        </p:txBody>
      </p:sp>
      <p:sp>
        <p:nvSpPr>
          <p:cNvPr id="678" name="Google Shape;678;p51"/>
          <p:cNvSpPr txBox="1"/>
          <p:nvPr>
            <p:ph idx="4294967295" type="body"/>
          </p:nvPr>
        </p:nvSpPr>
        <p:spPr>
          <a:xfrm>
            <a:off x="200025" y="1172367"/>
            <a:ext cx="4143300" cy="474900"/>
          </a:xfrm>
          <a:prstGeom prst="rect">
            <a:avLst/>
          </a:prstGeom>
          <a:noFill/>
          <a:ln>
            <a:noFill/>
          </a:ln>
        </p:spPr>
        <p:txBody>
          <a:bodyPr anchorCtr="0" anchor="t" bIns="34275" lIns="68575" spcFirstLastPara="1" rIns="68575" wrap="square" tIns="34275">
            <a:noAutofit/>
          </a:bodyPr>
          <a:lstStyle/>
          <a:p>
            <a:pPr indent="-314325" lvl="0" marL="457200" rtl="0" algn="l">
              <a:lnSpc>
                <a:spcPct val="100000"/>
              </a:lnSpc>
              <a:spcBef>
                <a:spcPts val="800"/>
              </a:spcBef>
              <a:spcAft>
                <a:spcPts val="0"/>
              </a:spcAft>
              <a:buClr>
                <a:schemeClr val="dk1"/>
              </a:buClr>
              <a:buSzPts val="1350"/>
              <a:buChar char="●"/>
            </a:pPr>
            <a:r>
              <a:rPr lang="en" sz="1350"/>
              <a:t>Fatima Bendebba</a:t>
            </a:r>
            <a:endParaRPr sz="1350"/>
          </a:p>
        </p:txBody>
      </p:sp>
      <p:sp>
        <p:nvSpPr>
          <p:cNvPr id="679" name="Google Shape;679;p51"/>
          <p:cNvSpPr txBox="1"/>
          <p:nvPr>
            <p:ph idx="4294967295" type="body"/>
          </p:nvPr>
        </p:nvSpPr>
        <p:spPr>
          <a:xfrm>
            <a:off x="168625" y="2464167"/>
            <a:ext cx="3607500" cy="641700"/>
          </a:xfrm>
          <a:prstGeom prst="rect">
            <a:avLst/>
          </a:prstGeom>
          <a:noFill/>
          <a:ln>
            <a:noFill/>
          </a:ln>
        </p:spPr>
        <p:txBody>
          <a:bodyPr anchorCtr="0" anchor="t" bIns="34275" lIns="68575" spcFirstLastPara="1" rIns="68575" wrap="square" tIns="34275">
            <a:noAutofit/>
          </a:bodyPr>
          <a:lstStyle/>
          <a:p>
            <a:pPr indent="-314325" lvl="0" marL="457200" rtl="0" algn="l">
              <a:lnSpc>
                <a:spcPct val="100000"/>
              </a:lnSpc>
              <a:spcBef>
                <a:spcPts val="800"/>
              </a:spcBef>
              <a:spcAft>
                <a:spcPts val="0"/>
              </a:spcAft>
              <a:buClr>
                <a:schemeClr val="dk1"/>
              </a:buClr>
              <a:buSzPts val="1350"/>
              <a:buChar char="●"/>
            </a:pPr>
            <a:r>
              <a:rPr b="1" lang="en" sz="1350"/>
              <a:t>2017</a:t>
            </a:r>
            <a:r>
              <a:rPr lang="en" sz="1350"/>
              <a:t>: Got my B.S. in Nuclear Physics at </a:t>
            </a:r>
            <a:r>
              <a:rPr b="1" lang="en" sz="1350"/>
              <a:t>Hassan II University of Casablanca </a:t>
            </a:r>
            <a:r>
              <a:rPr lang="en" sz="1350"/>
              <a:t>(3 years)</a:t>
            </a:r>
            <a:endParaRPr b="1" sz="1350"/>
          </a:p>
          <a:p>
            <a:pPr indent="0" lvl="0" marL="0" rtl="0" algn="l">
              <a:lnSpc>
                <a:spcPct val="100000"/>
              </a:lnSpc>
              <a:spcBef>
                <a:spcPts val="800"/>
              </a:spcBef>
              <a:spcAft>
                <a:spcPts val="0"/>
              </a:spcAft>
              <a:buClr>
                <a:schemeClr val="dk1"/>
              </a:buClr>
              <a:buSzPts val="1350"/>
              <a:buNone/>
            </a:pPr>
            <a:r>
              <a:t/>
            </a:r>
            <a:endParaRPr b="1" sz="1350"/>
          </a:p>
        </p:txBody>
      </p:sp>
      <p:sp>
        <p:nvSpPr>
          <p:cNvPr id="680" name="Google Shape;680;p51"/>
          <p:cNvSpPr txBox="1"/>
          <p:nvPr>
            <p:ph idx="4294967295" type="body"/>
          </p:nvPr>
        </p:nvSpPr>
        <p:spPr>
          <a:xfrm>
            <a:off x="199125" y="3414717"/>
            <a:ext cx="5166900" cy="1028700"/>
          </a:xfrm>
          <a:prstGeom prst="rect">
            <a:avLst/>
          </a:prstGeom>
          <a:noFill/>
          <a:ln>
            <a:noFill/>
          </a:ln>
        </p:spPr>
        <p:txBody>
          <a:bodyPr anchorCtr="0" anchor="t" bIns="34275" lIns="68575" spcFirstLastPara="1" rIns="68575" wrap="square" tIns="34275">
            <a:noAutofit/>
          </a:bodyPr>
          <a:lstStyle/>
          <a:p>
            <a:pPr indent="-314325" lvl="0" marL="457200" rtl="0" algn="l">
              <a:lnSpc>
                <a:spcPct val="100000"/>
              </a:lnSpc>
              <a:spcBef>
                <a:spcPts val="800"/>
              </a:spcBef>
              <a:spcAft>
                <a:spcPts val="0"/>
              </a:spcAft>
              <a:buClr>
                <a:schemeClr val="dk1"/>
              </a:buClr>
              <a:buSzPts val="1350"/>
              <a:buChar char="●"/>
            </a:pPr>
            <a:r>
              <a:rPr b="1" lang="en" sz="1350"/>
              <a:t>2019</a:t>
            </a:r>
            <a:r>
              <a:rPr lang="en" sz="1350"/>
              <a:t>: Got my master’s degree in Computing and Scientific Instrumentation in High Energy Physics at </a:t>
            </a:r>
            <a:r>
              <a:rPr b="1" lang="en" sz="1350"/>
              <a:t>Hassan II University of Casablanca</a:t>
            </a:r>
            <a:r>
              <a:rPr lang="en" sz="1350"/>
              <a:t>  (2 years) </a:t>
            </a:r>
            <a:endParaRPr b="1" sz="1350"/>
          </a:p>
        </p:txBody>
      </p:sp>
      <p:sp>
        <p:nvSpPr>
          <p:cNvPr id="681" name="Google Shape;681;p51"/>
          <p:cNvSpPr txBox="1"/>
          <p:nvPr/>
        </p:nvSpPr>
        <p:spPr>
          <a:xfrm>
            <a:off x="321025" y="164300"/>
            <a:ext cx="8723400" cy="6465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3000"/>
              <a:buFont typeface="Arial"/>
              <a:buNone/>
            </a:pPr>
            <a:r>
              <a:rPr b="1" lang="en" sz="3000">
                <a:solidFill>
                  <a:schemeClr val="dk1"/>
                </a:solidFill>
                <a:latin typeface="Arial"/>
                <a:ea typeface="Arial"/>
                <a:cs typeface="Arial"/>
                <a:sym typeface="Arial"/>
              </a:rPr>
              <a:t>About me and my Academic Journey in Brief</a:t>
            </a:r>
            <a:endParaRPr b="1" sz="3000">
              <a:solidFill>
                <a:schemeClr val="dk1"/>
              </a:solidFill>
              <a:latin typeface="Arial"/>
              <a:ea typeface="Arial"/>
              <a:cs typeface="Arial"/>
              <a:sym typeface="Arial"/>
            </a:endParaRPr>
          </a:p>
        </p:txBody>
      </p:sp>
      <p:pic>
        <p:nvPicPr>
          <p:cNvPr id="682" name="Google Shape;682;p51"/>
          <p:cNvPicPr preferRelativeResize="0"/>
          <p:nvPr/>
        </p:nvPicPr>
        <p:blipFill rotWithShape="1">
          <a:blip r:embed="rId3">
            <a:alphaModFix/>
          </a:blip>
          <a:srcRect b="0" l="0" r="0" t="0"/>
          <a:stretch/>
        </p:blipFill>
        <p:spPr>
          <a:xfrm>
            <a:off x="6239775" y="701824"/>
            <a:ext cx="2867225" cy="3208824"/>
          </a:xfrm>
          <a:prstGeom prst="rect">
            <a:avLst/>
          </a:prstGeom>
          <a:noFill/>
          <a:ln>
            <a:noFill/>
          </a:ln>
        </p:spPr>
      </p:pic>
      <p:pic>
        <p:nvPicPr>
          <p:cNvPr id="683" name="Google Shape;683;p51"/>
          <p:cNvPicPr preferRelativeResize="0"/>
          <p:nvPr/>
        </p:nvPicPr>
        <p:blipFill rotWithShape="1">
          <a:blip r:embed="rId4">
            <a:alphaModFix/>
          </a:blip>
          <a:srcRect b="0" l="0" r="0" t="0"/>
          <a:stretch/>
        </p:blipFill>
        <p:spPr>
          <a:xfrm>
            <a:off x="6426584" y="801425"/>
            <a:ext cx="586868" cy="694392"/>
          </a:xfrm>
          <a:prstGeom prst="rect">
            <a:avLst/>
          </a:prstGeom>
          <a:noFill/>
          <a:ln>
            <a:noFill/>
          </a:ln>
        </p:spPr>
      </p:pic>
      <p:sp>
        <p:nvSpPr>
          <p:cNvPr id="684" name="Google Shape;684;p51"/>
          <p:cNvSpPr txBox="1"/>
          <p:nvPr>
            <p:ph idx="4294967295" type="body"/>
          </p:nvPr>
        </p:nvSpPr>
        <p:spPr>
          <a:xfrm>
            <a:off x="183675" y="1864233"/>
            <a:ext cx="4143300" cy="474900"/>
          </a:xfrm>
          <a:prstGeom prst="rect">
            <a:avLst/>
          </a:prstGeom>
          <a:noFill/>
          <a:ln>
            <a:noFill/>
          </a:ln>
        </p:spPr>
        <p:txBody>
          <a:bodyPr anchorCtr="0" anchor="t" bIns="34275" lIns="68575" spcFirstLastPara="1" rIns="68575" wrap="square" tIns="34275">
            <a:noAutofit/>
          </a:bodyPr>
          <a:lstStyle/>
          <a:p>
            <a:pPr indent="-314325" lvl="0" marL="457200" rtl="0" algn="l">
              <a:lnSpc>
                <a:spcPct val="100000"/>
              </a:lnSpc>
              <a:spcBef>
                <a:spcPts val="800"/>
              </a:spcBef>
              <a:spcAft>
                <a:spcPts val="0"/>
              </a:spcAft>
              <a:buClr>
                <a:schemeClr val="dk1"/>
              </a:buClr>
              <a:buSzPts val="1350"/>
              <a:buChar char="●"/>
            </a:pPr>
            <a:r>
              <a:rPr lang="en" sz="1350"/>
              <a:t>From Casablanca - Morocco </a:t>
            </a:r>
            <a:endParaRPr sz="1350"/>
          </a:p>
        </p:txBody>
      </p:sp>
      <p:pic>
        <p:nvPicPr>
          <p:cNvPr id="685" name="Google Shape;685;p51"/>
          <p:cNvPicPr preferRelativeResize="0"/>
          <p:nvPr/>
        </p:nvPicPr>
        <p:blipFill rotWithShape="1">
          <a:blip r:embed="rId5">
            <a:alphaModFix/>
          </a:blip>
          <a:srcRect b="0" l="0" r="0" t="0"/>
          <a:stretch/>
        </p:blipFill>
        <p:spPr>
          <a:xfrm>
            <a:off x="3658673" y="950037"/>
            <a:ext cx="2698002" cy="2127887"/>
          </a:xfrm>
          <a:prstGeom prst="rect">
            <a:avLst/>
          </a:prstGeom>
          <a:noFill/>
          <a:ln>
            <a:noFill/>
          </a:ln>
        </p:spPr>
      </p:pic>
      <p:pic>
        <p:nvPicPr>
          <p:cNvPr id="686" name="Google Shape;686;p51"/>
          <p:cNvPicPr preferRelativeResize="0"/>
          <p:nvPr/>
        </p:nvPicPr>
        <p:blipFill rotWithShape="1">
          <a:blip r:embed="rId6">
            <a:alphaModFix/>
          </a:blip>
          <a:srcRect b="0" l="0" r="0" t="0"/>
          <a:stretch/>
        </p:blipFill>
        <p:spPr>
          <a:xfrm>
            <a:off x="6385650" y="4196750"/>
            <a:ext cx="2658700" cy="1645475"/>
          </a:xfrm>
          <a:prstGeom prst="rect">
            <a:avLst/>
          </a:prstGeom>
          <a:noFill/>
          <a:ln>
            <a:noFill/>
          </a:ln>
        </p:spPr>
      </p:pic>
      <p:pic>
        <p:nvPicPr>
          <p:cNvPr id="687" name="Google Shape;687;p51"/>
          <p:cNvPicPr preferRelativeResize="0"/>
          <p:nvPr/>
        </p:nvPicPr>
        <p:blipFill rotWithShape="1">
          <a:blip r:embed="rId7">
            <a:alphaModFix/>
          </a:blip>
          <a:srcRect b="0" l="0" r="0" t="0"/>
          <a:stretch/>
        </p:blipFill>
        <p:spPr>
          <a:xfrm>
            <a:off x="6396383" y="4196750"/>
            <a:ext cx="1717690" cy="673562"/>
          </a:xfrm>
          <a:prstGeom prst="rect">
            <a:avLst/>
          </a:prstGeom>
          <a:noFill/>
          <a:ln>
            <a:noFill/>
          </a:ln>
        </p:spPr>
      </p:pic>
      <p:pic>
        <p:nvPicPr>
          <p:cNvPr id="688" name="Google Shape;688;p51"/>
          <p:cNvPicPr preferRelativeResize="0"/>
          <p:nvPr/>
        </p:nvPicPr>
        <p:blipFill rotWithShape="1">
          <a:blip r:embed="rId8">
            <a:alphaModFix/>
          </a:blip>
          <a:srcRect b="0" l="0" r="0" t="0"/>
          <a:stretch/>
        </p:blipFill>
        <p:spPr>
          <a:xfrm>
            <a:off x="355899" y="6248433"/>
            <a:ext cx="1216126" cy="481200"/>
          </a:xfrm>
          <a:prstGeom prst="rect">
            <a:avLst/>
          </a:prstGeom>
          <a:noFill/>
          <a:ln>
            <a:noFill/>
          </a:ln>
        </p:spPr>
      </p:pic>
      <p:sp>
        <p:nvSpPr>
          <p:cNvPr id="689" name="Google Shape;689;p51"/>
          <p:cNvSpPr txBox="1"/>
          <p:nvPr>
            <p:ph idx="4294967295" type="body"/>
          </p:nvPr>
        </p:nvSpPr>
        <p:spPr>
          <a:xfrm>
            <a:off x="168625" y="4337500"/>
            <a:ext cx="6264300" cy="1719600"/>
          </a:xfrm>
          <a:prstGeom prst="rect">
            <a:avLst/>
          </a:prstGeom>
          <a:noFill/>
          <a:ln>
            <a:noFill/>
          </a:ln>
        </p:spPr>
        <p:txBody>
          <a:bodyPr anchorCtr="0" anchor="t" bIns="34275" lIns="68575" spcFirstLastPara="1" rIns="68575" wrap="square" tIns="34275">
            <a:noAutofit/>
          </a:bodyPr>
          <a:lstStyle/>
          <a:p>
            <a:pPr indent="-314325" lvl="0" marL="457200" rtl="0" algn="l">
              <a:lnSpc>
                <a:spcPct val="100000"/>
              </a:lnSpc>
              <a:spcBef>
                <a:spcPts val="800"/>
              </a:spcBef>
              <a:spcAft>
                <a:spcPts val="0"/>
              </a:spcAft>
              <a:buClr>
                <a:schemeClr val="dk1"/>
              </a:buClr>
              <a:buSzPts val="1350"/>
              <a:buChar char="●"/>
            </a:pPr>
            <a:r>
              <a:rPr b="1" lang="en" sz="1350"/>
              <a:t>2020</a:t>
            </a:r>
            <a:r>
              <a:rPr lang="en" sz="1350"/>
              <a:t>: Started my PhD at the same institute working in collaboration with the ATLAS experiment of CERN (still ongoing):</a:t>
            </a:r>
            <a:endParaRPr sz="1350"/>
          </a:p>
          <a:p>
            <a:pPr indent="-314325" lvl="1" marL="914400" rtl="0" algn="l">
              <a:lnSpc>
                <a:spcPct val="100000"/>
              </a:lnSpc>
              <a:spcBef>
                <a:spcPts val="0"/>
              </a:spcBef>
              <a:spcAft>
                <a:spcPts val="0"/>
              </a:spcAft>
              <a:buClr>
                <a:schemeClr val="dk1"/>
              </a:buClr>
              <a:buSzPts val="1350"/>
              <a:buChar char="○"/>
            </a:pPr>
            <a:r>
              <a:rPr lang="en" sz="1350"/>
              <a:t>ATLAS </a:t>
            </a:r>
            <a:r>
              <a:rPr b="1" lang="en" sz="1350"/>
              <a:t>H</a:t>
            </a:r>
            <a:r>
              <a:rPr lang="en" sz="1350"/>
              <a:t>igh </a:t>
            </a:r>
            <a:r>
              <a:rPr b="1" lang="en" sz="1350"/>
              <a:t>G</a:t>
            </a:r>
            <a:r>
              <a:rPr lang="en" sz="1350"/>
              <a:t>ranularity </a:t>
            </a:r>
            <a:r>
              <a:rPr b="1" lang="en" sz="1350"/>
              <a:t>T</a:t>
            </a:r>
            <a:r>
              <a:rPr lang="en" sz="1350"/>
              <a:t>iming </a:t>
            </a:r>
            <a:r>
              <a:rPr b="1" lang="en" sz="1350"/>
              <a:t>D</a:t>
            </a:r>
            <a:r>
              <a:rPr lang="en" sz="1350"/>
              <a:t>etector (</a:t>
            </a:r>
            <a:r>
              <a:rPr b="1" lang="en" sz="1350"/>
              <a:t>HGTD</a:t>
            </a:r>
            <a:r>
              <a:rPr lang="en" sz="1350"/>
              <a:t>) Project on which I did my QT </a:t>
            </a:r>
            <a:endParaRPr sz="1350"/>
          </a:p>
          <a:p>
            <a:pPr indent="-314325" lvl="1" marL="914400" rtl="0" algn="l">
              <a:lnSpc>
                <a:spcPct val="100000"/>
              </a:lnSpc>
              <a:spcBef>
                <a:spcPts val="0"/>
              </a:spcBef>
              <a:spcAft>
                <a:spcPts val="0"/>
              </a:spcAft>
              <a:buClr>
                <a:schemeClr val="dk1"/>
              </a:buClr>
              <a:buSzPts val="1350"/>
              <a:buChar char="○"/>
            </a:pPr>
            <a:r>
              <a:rPr lang="en" sz="1350"/>
              <a:t>Working on </a:t>
            </a:r>
            <a:r>
              <a:rPr b="1" lang="en" sz="1350"/>
              <a:t>Higgs pair production</a:t>
            </a:r>
            <a:endParaRPr b="1" sz="135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52"/>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700"/>
              <a:buFont typeface="Arial"/>
              <a:buNone/>
            </a:pPr>
            <a:fld id="{00000000-1234-1234-1234-123412341234}" type="slidenum">
              <a:rPr lang="en"/>
              <a:t>‹#›</a:t>
            </a:fld>
            <a:endParaRPr/>
          </a:p>
        </p:txBody>
      </p:sp>
      <p:pic>
        <p:nvPicPr>
          <p:cNvPr id="695" name="Google Shape;695;p52"/>
          <p:cNvPicPr preferRelativeResize="0"/>
          <p:nvPr/>
        </p:nvPicPr>
        <p:blipFill rotWithShape="1">
          <a:blip r:embed="rId3">
            <a:alphaModFix/>
          </a:blip>
          <a:srcRect b="0" l="0" r="0" t="0"/>
          <a:stretch/>
        </p:blipFill>
        <p:spPr>
          <a:xfrm>
            <a:off x="244825" y="1214900"/>
            <a:ext cx="1940525" cy="2526925"/>
          </a:xfrm>
          <a:prstGeom prst="rect">
            <a:avLst/>
          </a:prstGeom>
          <a:noFill/>
          <a:ln>
            <a:noFill/>
          </a:ln>
        </p:spPr>
      </p:pic>
      <p:sp>
        <p:nvSpPr>
          <p:cNvPr id="696" name="Google Shape;696;p52"/>
          <p:cNvSpPr txBox="1"/>
          <p:nvPr/>
        </p:nvSpPr>
        <p:spPr>
          <a:xfrm>
            <a:off x="321025" y="189700"/>
            <a:ext cx="7164300" cy="6465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3000"/>
              <a:buFont typeface="Arial"/>
              <a:buNone/>
            </a:pPr>
            <a:r>
              <a:rPr b="1" lang="en" sz="3000">
                <a:solidFill>
                  <a:schemeClr val="dk1"/>
                </a:solidFill>
                <a:latin typeface="Arial"/>
                <a:ea typeface="Arial"/>
                <a:cs typeface="Arial"/>
                <a:sym typeface="Arial"/>
              </a:rPr>
              <a:t>My experience as an ASP2022 Alumni</a:t>
            </a:r>
            <a:endParaRPr b="1" sz="3000">
              <a:solidFill>
                <a:schemeClr val="dk1"/>
              </a:solidFill>
              <a:latin typeface="Arial"/>
              <a:ea typeface="Arial"/>
              <a:cs typeface="Arial"/>
              <a:sym typeface="Arial"/>
            </a:endParaRPr>
          </a:p>
        </p:txBody>
      </p:sp>
      <p:pic>
        <p:nvPicPr>
          <p:cNvPr id="697" name="Google Shape;697;p52"/>
          <p:cNvPicPr preferRelativeResize="0"/>
          <p:nvPr/>
        </p:nvPicPr>
        <p:blipFill rotWithShape="1">
          <a:blip r:embed="rId4">
            <a:alphaModFix/>
          </a:blip>
          <a:srcRect b="0" l="0" r="0" t="0"/>
          <a:stretch/>
        </p:blipFill>
        <p:spPr>
          <a:xfrm rot="-1372183">
            <a:off x="6987135" y="618414"/>
            <a:ext cx="1782429" cy="2376538"/>
          </a:xfrm>
          <a:prstGeom prst="rect">
            <a:avLst/>
          </a:prstGeom>
          <a:noFill/>
          <a:ln>
            <a:noFill/>
          </a:ln>
        </p:spPr>
      </p:pic>
      <p:pic>
        <p:nvPicPr>
          <p:cNvPr id="698" name="Google Shape;698;p52"/>
          <p:cNvPicPr preferRelativeResize="0"/>
          <p:nvPr/>
        </p:nvPicPr>
        <p:blipFill rotWithShape="1">
          <a:blip r:embed="rId5">
            <a:alphaModFix/>
          </a:blip>
          <a:srcRect b="0" l="0" r="0" t="0"/>
          <a:stretch/>
        </p:blipFill>
        <p:spPr>
          <a:xfrm rot="666373">
            <a:off x="5497478" y="936172"/>
            <a:ext cx="1776397" cy="2368531"/>
          </a:xfrm>
          <a:prstGeom prst="rect">
            <a:avLst/>
          </a:prstGeom>
          <a:noFill/>
          <a:ln>
            <a:noFill/>
          </a:ln>
        </p:spPr>
      </p:pic>
      <p:pic>
        <p:nvPicPr>
          <p:cNvPr id="699" name="Google Shape;699;p52"/>
          <p:cNvPicPr preferRelativeResize="0"/>
          <p:nvPr/>
        </p:nvPicPr>
        <p:blipFill rotWithShape="1">
          <a:blip r:embed="rId6">
            <a:alphaModFix/>
          </a:blip>
          <a:srcRect b="0" l="0" r="0" t="0"/>
          <a:stretch/>
        </p:blipFill>
        <p:spPr>
          <a:xfrm>
            <a:off x="5505025" y="3734350"/>
            <a:ext cx="3507151" cy="2339049"/>
          </a:xfrm>
          <a:prstGeom prst="rect">
            <a:avLst/>
          </a:prstGeom>
          <a:noFill/>
          <a:ln>
            <a:noFill/>
          </a:ln>
        </p:spPr>
      </p:pic>
      <p:sp>
        <p:nvSpPr>
          <p:cNvPr id="700" name="Google Shape;700;p52"/>
          <p:cNvSpPr txBox="1"/>
          <p:nvPr>
            <p:ph idx="4294967295" type="body"/>
          </p:nvPr>
        </p:nvSpPr>
        <p:spPr>
          <a:xfrm>
            <a:off x="2121925" y="1425767"/>
            <a:ext cx="3459300" cy="4820100"/>
          </a:xfrm>
          <a:prstGeom prst="rect">
            <a:avLst/>
          </a:prstGeom>
          <a:noFill/>
          <a:ln>
            <a:noFill/>
          </a:ln>
        </p:spPr>
        <p:txBody>
          <a:bodyPr anchorCtr="0" anchor="t" bIns="34275" lIns="68575" spcFirstLastPara="1" rIns="68575" wrap="square" tIns="34275">
            <a:noAutofit/>
          </a:bodyPr>
          <a:lstStyle/>
          <a:p>
            <a:pPr indent="-311150" lvl="0" marL="457200" rtl="0" algn="l">
              <a:lnSpc>
                <a:spcPct val="115000"/>
              </a:lnSpc>
              <a:spcBef>
                <a:spcPts val="800"/>
              </a:spcBef>
              <a:spcAft>
                <a:spcPts val="0"/>
              </a:spcAft>
              <a:buClr>
                <a:schemeClr val="dk1"/>
              </a:buClr>
              <a:buSzPts val="1300"/>
              <a:buChar char="●"/>
            </a:pPr>
            <a:r>
              <a:rPr b="1" lang="en" sz="1300"/>
              <a:t>2022</a:t>
            </a:r>
            <a:r>
              <a:rPr lang="en" sz="1300"/>
              <a:t>: Selected to attend the 7th edition of the African School of Physics, ASP2022, in Gqeberha, South Africa</a:t>
            </a:r>
            <a:endParaRPr sz="1300"/>
          </a:p>
          <a:p>
            <a:pPr indent="-311150" lvl="0" marL="457200" rtl="0" algn="l">
              <a:lnSpc>
                <a:spcPct val="115000"/>
              </a:lnSpc>
              <a:spcBef>
                <a:spcPts val="800"/>
              </a:spcBef>
              <a:spcAft>
                <a:spcPts val="0"/>
              </a:spcAft>
              <a:buClr>
                <a:schemeClr val="dk1"/>
              </a:buClr>
              <a:buSzPts val="1300"/>
              <a:buChar char="●"/>
            </a:pPr>
            <a:r>
              <a:rPr lang="en" sz="1300"/>
              <a:t>Great and memorable experience, both academically and socially </a:t>
            </a:r>
            <a:endParaRPr sz="1300"/>
          </a:p>
          <a:p>
            <a:pPr indent="-311150" lvl="0" marL="457200" rtl="0" algn="l">
              <a:lnSpc>
                <a:spcPct val="115000"/>
              </a:lnSpc>
              <a:spcBef>
                <a:spcPts val="800"/>
              </a:spcBef>
              <a:spcAft>
                <a:spcPts val="0"/>
              </a:spcAft>
              <a:buClr>
                <a:schemeClr val="dk1"/>
              </a:buClr>
              <a:buSzPts val="1300"/>
              <a:buChar char="●"/>
            </a:pPr>
            <a:r>
              <a:rPr lang="en" sz="1300"/>
              <a:t>ASP2022 was a very successful edition thanks to the community organizers and lecturers that gave amazing lectures and accompanied us throughout the journey</a:t>
            </a:r>
            <a:endParaRPr sz="1300"/>
          </a:p>
        </p:txBody>
      </p:sp>
      <p:sp>
        <p:nvSpPr>
          <p:cNvPr id="701" name="Google Shape;701;p52"/>
          <p:cNvSpPr txBox="1"/>
          <p:nvPr/>
        </p:nvSpPr>
        <p:spPr>
          <a:xfrm>
            <a:off x="489725" y="4646933"/>
            <a:ext cx="5058000" cy="1026900"/>
          </a:xfrm>
          <a:prstGeom prst="rect">
            <a:avLst/>
          </a:prstGeom>
          <a:noFill/>
          <a:ln>
            <a:noFill/>
          </a:ln>
        </p:spPr>
        <p:txBody>
          <a:bodyPr anchorCtr="0" anchor="t" bIns="91425" lIns="91425" spcFirstLastPara="1" rIns="91425" wrap="square" tIns="91425">
            <a:noAutofit/>
          </a:bodyPr>
          <a:lstStyle/>
          <a:p>
            <a:pPr indent="-311150" lvl="0" marL="457200" marR="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Thanks to this wonderful program, I got the chance to be here today with you at BNL  🙏   </a:t>
            </a:r>
            <a:endParaRPr sz="1300">
              <a:solidFill>
                <a:schemeClr val="dk1"/>
              </a:solidFill>
              <a:latin typeface="Helvetica Neue"/>
              <a:ea typeface="Helvetica Neue"/>
              <a:cs typeface="Helvetica Neue"/>
              <a:sym typeface="Helvetica Neue"/>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53"/>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700"/>
              <a:buFont typeface="Arial"/>
              <a:buNone/>
            </a:pPr>
            <a:fld id="{00000000-1234-1234-1234-123412341234}" type="slidenum">
              <a:rPr lang="en"/>
              <a:t>‹#›</a:t>
            </a:fld>
            <a:endParaRPr/>
          </a:p>
        </p:txBody>
      </p:sp>
      <p:sp>
        <p:nvSpPr>
          <p:cNvPr id="707" name="Google Shape;707;p53"/>
          <p:cNvSpPr txBox="1"/>
          <p:nvPr/>
        </p:nvSpPr>
        <p:spPr>
          <a:xfrm>
            <a:off x="272650" y="125900"/>
            <a:ext cx="6779400" cy="6465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3000"/>
              <a:buFont typeface="Arial"/>
              <a:buNone/>
            </a:pPr>
            <a:r>
              <a:rPr b="1" lang="en" sz="3000">
                <a:solidFill>
                  <a:schemeClr val="dk1"/>
                </a:solidFill>
                <a:latin typeface="Arial"/>
                <a:ea typeface="Arial"/>
                <a:cs typeface="Arial"/>
                <a:sym typeface="Arial"/>
              </a:rPr>
              <a:t>My experience at BNL </a:t>
            </a:r>
            <a:endParaRPr b="1" sz="3000">
              <a:solidFill>
                <a:schemeClr val="dk1"/>
              </a:solidFill>
              <a:latin typeface="Arial"/>
              <a:ea typeface="Arial"/>
              <a:cs typeface="Arial"/>
              <a:sym typeface="Arial"/>
            </a:endParaRPr>
          </a:p>
        </p:txBody>
      </p:sp>
      <p:pic>
        <p:nvPicPr>
          <p:cNvPr id="708" name="Google Shape;708;p53"/>
          <p:cNvPicPr preferRelativeResize="0"/>
          <p:nvPr/>
        </p:nvPicPr>
        <p:blipFill rotWithShape="1">
          <a:blip r:embed="rId3">
            <a:alphaModFix/>
          </a:blip>
          <a:srcRect b="0" l="0" r="0" t="0"/>
          <a:stretch/>
        </p:blipFill>
        <p:spPr>
          <a:xfrm rot="-6">
            <a:off x="208875" y="2192203"/>
            <a:ext cx="3195300" cy="2045718"/>
          </a:xfrm>
          <a:prstGeom prst="rect">
            <a:avLst/>
          </a:prstGeom>
          <a:noFill/>
          <a:ln>
            <a:noFill/>
          </a:ln>
        </p:spPr>
      </p:pic>
      <p:sp>
        <p:nvSpPr>
          <p:cNvPr id="709" name="Google Shape;709;p53"/>
          <p:cNvSpPr txBox="1"/>
          <p:nvPr/>
        </p:nvSpPr>
        <p:spPr>
          <a:xfrm>
            <a:off x="139325" y="843000"/>
            <a:ext cx="6531600" cy="1857300"/>
          </a:xfrm>
          <a:prstGeom prst="rect">
            <a:avLst/>
          </a:prstGeom>
          <a:noFill/>
          <a:ln>
            <a:noFill/>
          </a:ln>
        </p:spPr>
        <p:txBody>
          <a:bodyPr anchorCtr="0" anchor="t" bIns="91425" lIns="91425" spcFirstLastPara="1" rIns="91425" wrap="square" tIns="91425">
            <a:noAutofit/>
          </a:bodyPr>
          <a:lstStyle/>
          <a:p>
            <a:pPr indent="-314325" lvl="0" marL="457200" marR="0" rtl="0" algn="l">
              <a:spcBef>
                <a:spcPts val="0"/>
              </a:spcBef>
              <a:spcAft>
                <a:spcPts val="0"/>
              </a:spcAft>
              <a:buClr>
                <a:schemeClr val="dk1"/>
              </a:buClr>
              <a:buSzPts val="1350"/>
              <a:buFont typeface="Helvetica Neue"/>
              <a:buChar char="●"/>
            </a:pPr>
            <a:r>
              <a:rPr lang="en" sz="1350">
                <a:solidFill>
                  <a:schemeClr val="dk1"/>
                </a:solidFill>
                <a:latin typeface="Helvetica Neue"/>
                <a:ea typeface="Helvetica Neue"/>
                <a:cs typeface="Helvetica Neue"/>
                <a:sym typeface="Helvetica Neue"/>
              </a:rPr>
              <a:t>Started my journey at </a:t>
            </a:r>
            <a:r>
              <a:rPr b="1" lang="en" sz="1350">
                <a:solidFill>
                  <a:schemeClr val="dk1"/>
                </a:solidFill>
                <a:latin typeface="Helvetica Neue"/>
                <a:ea typeface="Helvetica Neue"/>
                <a:cs typeface="Helvetica Neue"/>
                <a:sym typeface="Helvetica Neue"/>
              </a:rPr>
              <a:t>BNL </a:t>
            </a:r>
            <a:r>
              <a:rPr lang="en" sz="1350">
                <a:solidFill>
                  <a:schemeClr val="dk1"/>
                </a:solidFill>
                <a:latin typeface="Helvetica Neue"/>
                <a:ea typeface="Helvetica Neue"/>
                <a:cs typeface="Helvetica Neue"/>
                <a:sym typeface="Helvetica Neue"/>
              </a:rPr>
              <a:t>in </a:t>
            </a:r>
            <a:r>
              <a:rPr b="1" lang="en" sz="1350">
                <a:solidFill>
                  <a:schemeClr val="dk1"/>
                </a:solidFill>
                <a:latin typeface="Helvetica Neue"/>
                <a:ea typeface="Helvetica Neue"/>
                <a:cs typeface="Helvetica Neue"/>
                <a:sym typeface="Helvetica Neue"/>
              </a:rPr>
              <a:t>July 31</a:t>
            </a:r>
            <a:endParaRPr b="1" sz="1350">
              <a:solidFill>
                <a:schemeClr val="dk1"/>
              </a:solidFill>
              <a:latin typeface="Helvetica Neue"/>
              <a:ea typeface="Helvetica Neue"/>
              <a:cs typeface="Helvetica Neue"/>
              <a:sym typeface="Helvetica Neue"/>
            </a:endParaRPr>
          </a:p>
          <a:p>
            <a:pPr indent="-314325" lvl="0" marL="457200" marR="0" rtl="0" algn="l">
              <a:spcBef>
                <a:spcPts val="0"/>
              </a:spcBef>
              <a:spcAft>
                <a:spcPts val="0"/>
              </a:spcAft>
              <a:buClr>
                <a:schemeClr val="dk1"/>
              </a:buClr>
              <a:buSzPts val="1350"/>
              <a:buFont typeface="Helvetica Neue"/>
              <a:buChar char="●"/>
            </a:pPr>
            <a:r>
              <a:rPr lang="en" sz="1350">
                <a:solidFill>
                  <a:schemeClr val="dk1"/>
                </a:solidFill>
                <a:latin typeface="Helvetica Neue"/>
                <a:ea typeface="Helvetica Neue"/>
                <a:cs typeface="Helvetica Neue"/>
                <a:sym typeface="Helvetica Neue"/>
              </a:rPr>
              <a:t>Working on Higgs boson production </a:t>
            </a:r>
            <a:r>
              <a:rPr lang="en" sz="1350">
                <a:solidFill>
                  <a:schemeClr val="dk1"/>
                </a:solidFill>
                <a:latin typeface="Arial"/>
                <a:ea typeface="Arial"/>
                <a:cs typeface="Arial"/>
                <a:sym typeface="Arial"/>
              </a:rPr>
              <a:t>by focusing on  the bbll final state with guidance from </a:t>
            </a:r>
            <a:r>
              <a:rPr b="1" lang="en" sz="1350">
                <a:solidFill>
                  <a:schemeClr val="dk1"/>
                </a:solidFill>
                <a:latin typeface="Arial"/>
                <a:ea typeface="Arial"/>
                <a:cs typeface="Arial"/>
                <a:sym typeface="Arial"/>
              </a:rPr>
              <a:t>Dr. </a:t>
            </a:r>
            <a:r>
              <a:rPr b="1" lang="en" sz="1350">
                <a:solidFill>
                  <a:schemeClr val="dk1"/>
                </a:solidFill>
                <a:latin typeface="Helvetica Neue"/>
                <a:ea typeface="Helvetica Neue"/>
                <a:cs typeface="Helvetica Neue"/>
                <a:sym typeface="Helvetica Neue"/>
              </a:rPr>
              <a:t>Elizabeth Brost</a:t>
            </a:r>
            <a:r>
              <a:rPr lang="en" sz="1350">
                <a:solidFill>
                  <a:schemeClr val="dk1"/>
                </a:solidFill>
                <a:latin typeface="Helvetica Neue"/>
                <a:ea typeface="Helvetica Neue"/>
                <a:cs typeface="Helvetica Neue"/>
                <a:sym typeface="Helvetica Neue"/>
              </a:rPr>
              <a:t> and </a:t>
            </a:r>
            <a:r>
              <a:rPr b="1" lang="en" sz="1350">
                <a:solidFill>
                  <a:schemeClr val="dk1"/>
                </a:solidFill>
                <a:latin typeface="Helvetica Neue"/>
                <a:ea typeface="Helvetica Neue"/>
                <a:cs typeface="Helvetica Neue"/>
                <a:sym typeface="Helvetica Neue"/>
              </a:rPr>
              <a:t>Dr. Abraham Tishelman-Charny</a:t>
            </a:r>
            <a:endParaRPr b="1" sz="1350">
              <a:solidFill>
                <a:schemeClr val="dk1"/>
              </a:solidFill>
              <a:latin typeface="Arial"/>
              <a:ea typeface="Arial"/>
              <a:cs typeface="Arial"/>
              <a:sym typeface="Arial"/>
            </a:endParaRPr>
          </a:p>
          <a:p>
            <a:pPr indent="-314325" lvl="0" marL="457200" marR="0" rtl="0" algn="l">
              <a:spcBef>
                <a:spcPts val="0"/>
              </a:spcBef>
              <a:spcAft>
                <a:spcPts val="0"/>
              </a:spcAft>
              <a:buClr>
                <a:schemeClr val="dk1"/>
              </a:buClr>
              <a:buSzPts val="1350"/>
              <a:buFont typeface="Arial"/>
              <a:buChar char="●"/>
            </a:pPr>
            <a:r>
              <a:rPr lang="en" sz="1350">
                <a:solidFill>
                  <a:schemeClr val="dk1"/>
                </a:solidFill>
                <a:latin typeface="Arial"/>
                <a:ea typeface="Arial"/>
                <a:cs typeface="Arial"/>
                <a:sym typeface="Arial"/>
              </a:rPr>
              <a:t>Acquired knowledge about the ATLAS Inner Tracker (ITk) and participated in module testing with guidance from </a:t>
            </a:r>
            <a:r>
              <a:rPr b="1" lang="en" sz="1350">
                <a:solidFill>
                  <a:schemeClr val="dk1"/>
                </a:solidFill>
                <a:latin typeface="Arial"/>
                <a:ea typeface="Arial"/>
                <a:cs typeface="Arial"/>
                <a:sym typeface="Arial"/>
              </a:rPr>
              <a:t>Emily Duden</a:t>
            </a:r>
            <a:r>
              <a:rPr lang="en" sz="1350">
                <a:solidFill>
                  <a:schemeClr val="dk1"/>
                </a:solidFill>
                <a:latin typeface="Arial"/>
                <a:ea typeface="Arial"/>
                <a:cs typeface="Arial"/>
                <a:sym typeface="Arial"/>
              </a:rPr>
              <a:t> </a:t>
            </a:r>
            <a:endParaRPr sz="1350">
              <a:solidFill>
                <a:schemeClr val="dk1"/>
              </a:solidFill>
              <a:latin typeface="Arial"/>
              <a:ea typeface="Arial"/>
              <a:cs typeface="Arial"/>
              <a:sym typeface="Arial"/>
            </a:endParaRPr>
          </a:p>
        </p:txBody>
      </p:sp>
      <p:pic>
        <p:nvPicPr>
          <p:cNvPr id="710" name="Google Shape;710;p53"/>
          <p:cNvPicPr preferRelativeResize="0"/>
          <p:nvPr/>
        </p:nvPicPr>
        <p:blipFill rotWithShape="1">
          <a:blip r:embed="rId4">
            <a:alphaModFix/>
          </a:blip>
          <a:srcRect b="0" l="0" r="0" t="0"/>
          <a:stretch/>
        </p:blipFill>
        <p:spPr>
          <a:xfrm>
            <a:off x="6522075" y="149700"/>
            <a:ext cx="2499076" cy="3589975"/>
          </a:xfrm>
          <a:prstGeom prst="rect">
            <a:avLst/>
          </a:prstGeom>
          <a:noFill/>
          <a:ln>
            <a:noFill/>
          </a:ln>
        </p:spPr>
      </p:pic>
      <p:sp>
        <p:nvSpPr>
          <p:cNvPr id="711" name="Google Shape;711;p53"/>
          <p:cNvSpPr txBox="1"/>
          <p:nvPr/>
        </p:nvSpPr>
        <p:spPr>
          <a:xfrm>
            <a:off x="3231975" y="2382800"/>
            <a:ext cx="3518700" cy="2205600"/>
          </a:xfrm>
          <a:prstGeom prst="rect">
            <a:avLst/>
          </a:prstGeom>
          <a:noFill/>
          <a:ln>
            <a:noFill/>
          </a:ln>
        </p:spPr>
        <p:txBody>
          <a:bodyPr anchorCtr="0" anchor="t" bIns="91425" lIns="91425" spcFirstLastPara="1" rIns="91425" wrap="square" tIns="91425">
            <a:noAutofit/>
          </a:bodyPr>
          <a:lstStyle/>
          <a:p>
            <a:pPr indent="-314325" lvl="0" marL="457200" marR="0" rtl="0" algn="l">
              <a:spcBef>
                <a:spcPts val="0"/>
              </a:spcBef>
              <a:spcAft>
                <a:spcPts val="0"/>
              </a:spcAft>
              <a:buClr>
                <a:schemeClr val="dk1"/>
              </a:buClr>
              <a:buSzPts val="1350"/>
              <a:buFont typeface="Helvetica Neue"/>
              <a:buChar char="●"/>
            </a:pPr>
            <a:r>
              <a:rPr lang="en" sz="1350">
                <a:solidFill>
                  <a:schemeClr val="dk1"/>
                </a:solidFill>
                <a:latin typeface="Helvetica Neue"/>
                <a:ea typeface="Helvetica Neue"/>
                <a:cs typeface="Helvetica Neue"/>
                <a:sym typeface="Helvetica Neue"/>
              </a:rPr>
              <a:t>Engaged with the vibrant scientific community at the lab, fostering connections with colleagues, and had the opportunity to visit various experiments within the facility</a:t>
            </a:r>
            <a:endParaRPr sz="1350">
              <a:solidFill>
                <a:schemeClr val="dk1"/>
              </a:solidFill>
              <a:latin typeface="Helvetica Neue"/>
              <a:ea typeface="Helvetica Neue"/>
              <a:cs typeface="Helvetica Neue"/>
              <a:sym typeface="Helvetica Neue"/>
            </a:endParaRPr>
          </a:p>
        </p:txBody>
      </p:sp>
      <p:pic>
        <p:nvPicPr>
          <p:cNvPr id="712" name="Google Shape;712;p53"/>
          <p:cNvPicPr preferRelativeResize="0"/>
          <p:nvPr/>
        </p:nvPicPr>
        <p:blipFill rotWithShape="1">
          <a:blip r:embed="rId5">
            <a:alphaModFix/>
          </a:blip>
          <a:srcRect b="19454" l="17749" r="22785" t="14127"/>
          <a:stretch/>
        </p:blipFill>
        <p:spPr>
          <a:xfrm rot="5">
            <a:off x="2444150" y="4248328"/>
            <a:ext cx="3630075" cy="2507671"/>
          </a:xfrm>
          <a:prstGeom prst="rect">
            <a:avLst/>
          </a:prstGeom>
          <a:noFill/>
          <a:ln>
            <a:noFill/>
          </a:ln>
        </p:spPr>
      </p:pic>
      <p:sp>
        <p:nvSpPr>
          <p:cNvPr id="713" name="Google Shape;713;p53"/>
          <p:cNvSpPr txBox="1"/>
          <p:nvPr/>
        </p:nvSpPr>
        <p:spPr>
          <a:xfrm>
            <a:off x="5998025" y="4322800"/>
            <a:ext cx="3195300" cy="2205600"/>
          </a:xfrm>
          <a:prstGeom prst="rect">
            <a:avLst/>
          </a:prstGeom>
          <a:noFill/>
          <a:ln>
            <a:noFill/>
          </a:ln>
        </p:spPr>
        <p:txBody>
          <a:bodyPr anchorCtr="0" anchor="t" bIns="91425" lIns="91425" spcFirstLastPara="1" rIns="91425" wrap="square" tIns="91425">
            <a:noAutofit/>
          </a:bodyPr>
          <a:lstStyle/>
          <a:p>
            <a:pPr indent="-314325" lvl="0" marL="457200" marR="0" rtl="0" algn="l">
              <a:spcBef>
                <a:spcPts val="0"/>
              </a:spcBef>
              <a:spcAft>
                <a:spcPts val="0"/>
              </a:spcAft>
              <a:buClr>
                <a:schemeClr val="dk1"/>
              </a:buClr>
              <a:buSzPts val="1350"/>
              <a:buFont typeface="Helvetica Neue"/>
              <a:buChar char="●"/>
            </a:pPr>
            <a:r>
              <a:rPr lang="en" sz="1350">
                <a:solidFill>
                  <a:schemeClr val="dk1"/>
                </a:solidFill>
                <a:latin typeface="Helvetica Neue"/>
                <a:ea typeface="Helvetica Neue"/>
                <a:cs typeface="Helvetica Neue"/>
                <a:sym typeface="Helvetica Neue"/>
              </a:rPr>
              <a:t>Got the opportunity to attend the the Excellence in Detector and Instrumentation Technologies (</a:t>
            </a:r>
            <a:r>
              <a:rPr b="1" lang="en" sz="1350">
                <a:solidFill>
                  <a:schemeClr val="dk1"/>
                </a:solidFill>
                <a:latin typeface="Helvetica Neue"/>
                <a:ea typeface="Helvetica Neue"/>
                <a:cs typeface="Helvetica Neue"/>
                <a:sym typeface="Helvetica Neue"/>
              </a:rPr>
              <a:t>EDIT</a:t>
            </a:r>
            <a:r>
              <a:rPr lang="en" sz="1350">
                <a:solidFill>
                  <a:schemeClr val="dk1"/>
                </a:solidFill>
                <a:latin typeface="Helvetica Neue"/>
                <a:ea typeface="Helvetica Neue"/>
                <a:cs typeface="Helvetica Neue"/>
                <a:sym typeface="Helvetica Neue"/>
              </a:rPr>
              <a:t>) school at BNL where I had the chance to learn about silicon detectors and interact with researchers from diverse backgrounds</a:t>
            </a:r>
            <a:endParaRPr sz="1350">
              <a:solidFill>
                <a:schemeClr val="dk1"/>
              </a:solidFill>
              <a:latin typeface="Helvetica Neue"/>
              <a:ea typeface="Helvetica Neue"/>
              <a:cs typeface="Helvetica Neue"/>
              <a:sym typeface="Helvetica Neue"/>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54"/>
          <p:cNvSpPr txBox="1"/>
          <p:nvPr>
            <p:ph idx="1" type="body"/>
          </p:nvPr>
        </p:nvSpPr>
        <p:spPr>
          <a:xfrm>
            <a:off x="352425" y="1538325"/>
            <a:ext cx="5829900" cy="4212000"/>
          </a:xfrm>
          <a:prstGeom prst="rect">
            <a:avLst/>
          </a:prstGeom>
          <a:noFill/>
          <a:ln>
            <a:noFill/>
          </a:ln>
        </p:spPr>
        <p:txBody>
          <a:bodyPr anchorCtr="0" anchor="t" bIns="34275" lIns="68575" spcFirstLastPara="1" rIns="68575" wrap="square" tIns="34275">
            <a:noAutofit/>
          </a:bodyPr>
          <a:lstStyle/>
          <a:p>
            <a:pPr indent="-342900" lvl="0" marL="457200" rtl="0" algn="l">
              <a:lnSpc>
                <a:spcPct val="150000"/>
              </a:lnSpc>
              <a:spcBef>
                <a:spcPts val="800"/>
              </a:spcBef>
              <a:spcAft>
                <a:spcPts val="0"/>
              </a:spcAft>
              <a:buClr>
                <a:schemeClr val="dk1"/>
              </a:buClr>
              <a:buSzPts val="1800"/>
              <a:buChar char="●"/>
            </a:pPr>
            <a:r>
              <a:rPr lang="en" sz="1800"/>
              <a:t>The analysis overview </a:t>
            </a:r>
            <a:endParaRPr sz="1800"/>
          </a:p>
          <a:p>
            <a:pPr indent="-342900" lvl="1" marL="914400" rtl="0" algn="l">
              <a:lnSpc>
                <a:spcPct val="150000"/>
              </a:lnSpc>
              <a:spcBef>
                <a:spcPts val="0"/>
              </a:spcBef>
              <a:spcAft>
                <a:spcPts val="0"/>
              </a:spcAft>
              <a:buClr>
                <a:schemeClr val="dk1"/>
              </a:buClr>
              <a:buSzPts val="1800"/>
              <a:buChar char="○"/>
            </a:pPr>
            <a:r>
              <a:rPr lang="en"/>
              <a:t>HH→bbℓℓ+MET : Results with full Run 2 data</a:t>
            </a:r>
            <a:endParaRPr/>
          </a:p>
          <a:p>
            <a:pPr indent="-342900" lvl="0" marL="457200" rtl="0" algn="l">
              <a:lnSpc>
                <a:spcPct val="150000"/>
              </a:lnSpc>
              <a:spcBef>
                <a:spcPts val="0"/>
              </a:spcBef>
              <a:spcAft>
                <a:spcPts val="0"/>
              </a:spcAft>
              <a:buClr>
                <a:schemeClr val="dk1"/>
              </a:buClr>
              <a:buSzPts val="1800"/>
              <a:buChar char="●"/>
            </a:pPr>
            <a:r>
              <a:rPr lang="en" sz="1800"/>
              <a:t>HH→bbℓℓ+MET : Ongoing R&amp;D for Run 3 data</a:t>
            </a:r>
            <a:endParaRPr sz="1800"/>
          </a:p>
          <a:p>
            <a:pPr indent="-342900" lvl="0" marL="457200" rtl="0" algn="l">
              <a:lnSpc>
                <a:spcPct val="150000"/>
              </a:lnSpc>
              <a:spcBef>
                <a:spcPts val="0"/>
              </a:spcBef>
              <a:spcAft>
                <a:spcPts val="0"/>
              </a:spcAft>
              <a:buClr>
                <a:schemeClr val="dk1"/>
              </a:buClr>
              <a:buSzPts val="1800"/>
              <a:buChar char="●"/>
            </a:pPr>
            <a:r>
              <a:rPr lang="en" sz="1800"/>
              <a:t>HL-LHC and ATLAS Inner Tracker (ITk)</a:t>
            </a:r>
            <a:endParaRPr sz="1800"/>
          </a:p>
          <a:p>
            <a:pPr indent="-342900" lvl="1" marL="914400" rtl="0" algn="l">
              <a:lnSpc>
                <a:spcPct val="150000"/>
              </a:lnSpc>
              <a:spcBef>
                <a:spcPts val="0"/>
              </a:spcBef>
              <a:spcAft>
                <a:spcPts val="0"/>
              </a:spcAft>
              <a:buClr>
                <a:schemeClr val="dk1"/>
              </a:buClr>
              <a:buSzPts val="1800"/>
              <a:buChar char="○"/>
            </a:pPr>
            <a:r>
              <a:rPr lang="en"/>
              <a:t>Motivation </a:t>
            </a:r>
            <a:endParaRPr/>
          </a:p>
          <a:p>
            <a:pPr indent="-342900" lvl="1" marL="914400" rtl="0" algn="l">
              <a:lnSpc>
                <a:spcPct val="150000"/>
              </a:lnSpc>
              <a:spcBef>
                <a:spcPts val="0"/>
              </a:spcBef>
              <a:spcAft>
                <a:spcPts val="0"/>
              </a:spcAft>
              <a:buClr>
                <a:schemeClr val="dk1"/>
              </a:buClr>
              <a:buSzPts val="1800"/>
              <a:buChar char="○"/>
            </a:pPr>
            <a:r>
              <a:rPr lang="en"/>
              <a:t>ITk Module Testing at BNL</a:t>
            </a:r>
            <a:endParaRPr/>
          </a:p>
          <a:p>
            <a:pPr indent="-342900" lvl="0" marL="457200" rtl="0" algn="l">
              <a:lnSpc>
                <a:spcPct val="150000"/>
              </a:lnSpc>
              <a:spcBef>
                <a:spcPts val="0"/>
              </a:spcBef>
              <a:spcAft>
                <a:spcPts val="0"/>
              </a:spcAft>
              <a:buClr>
                <a:schemeClr val="dk1"/>
              </a:buClr>
              <a:buSzPts val="1800"/>
              <a:buChar char="●"/>
            </a:pPr>
            <a:r>
              <a:rPr lang="en" sz="1800"/>
              <a:t>Summary</a:t>
            </a:r>
            <a:endParaRPr sz="1800"/>
          </a:p>
        </p:txBody>
      </p:sp>
      <p:sp>
        <p:nvSpPr>
          <p:cNvPr id="719" name="Google Shape;719;p54"/>
          <p:cNvSpPr txBox="1"/>
          <p:nvPr>
            <p:ph type="title"/>
          </p:nvPr>
        </p:nvSpPr>
        <p:spPr>
          <a:xfrm>
            <a:off x="342350" y="125950"/>
            <a:ext cx="8286900" cy="1325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1400"/>
              <a:buFont typeface="Arial"/>
              <a:buNone/>
            </a:pPr>
            <a:r>
              <a:rPr lang="en" sz="3000"/>
              <a:t>Outline (My work at BNL)</a:t>
            </a:r>
            <a:endParaRPr sz="3000"/>
          </a:p>
        </p:txBody>
      </p:sp>
      <p:sp>
        <p:nvSpPr>
          <p:cNvPr id="720" name="Google Shape;720;p54"/>
          <p:cNvSpPr txBox="1"/>
          <p:nvPr>
            <p:ph idx="12" type="sldNum"/>
          </p:nvPr>
        </p:nvSpPr>
        <p:spPr>
          <a:xfrm>
            <a:off x="8391011" y="6316595"/>
            <a:ext cx="324300" cy="365100"/>
          </a:xfrm>
          <a:prstGeom prst="rect">
            <a:avLst/>
          </a:prstGeom>
          <a:noFill/>
          <a:ln>
            <a:noFill/>
          </a:ln>
        </p:spPr>
        <p:txBody>
          <a:bodyPr anchorCtr="0" anchor="ctr" bIns="0" lIns="0" spcFirstLastPara="1" rIns="34275"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dk1"/>
                </a:solidFill>
                <a:latin typeface="Arial"/>
                <a:ea typeface="Arial"/>
                <a:cs typeface="Arial"/>
                <a:sym typeface="Arial"/>
              </a:rPr>
              <a:t>‹#›</a:t>
            </a:fld>
            <a:endParaRPr b="0" i="0" sz="800" u="none" cap="none" strike="noStrike">
              <a:solidFill>
                <a:schemeClr val="dk1"/>
              </a:solidFill>
              <a:latin typeface="Arial"/>
              <a:ea typeface="Arial"/>
              <a:cs typeface="Arial"/>
              <a:sym typeface="Arial"/>
            </a:endParaRPr>
          </a:p>
        </p:txBody>
      </p:sp>
      <p:pic>
        <p:nvPicPr>
          <p:cNvPr id="721" name="Google Shape;721;p54"/>
          <p:cNvPicPr preferRelativeResize="0"/>
          <p:nvPr/>
        </p:nvPicPr>
        <p:blipFill rotWithShape="1">
          <a:blip r:embed="rId3">
            <a:alphaModFix/>
          </a:blip>
          <a:srcRect b="0" l="0" r="0" t="0"/>
          <a:stretch/>
        </p:blipFill>
        <p:spPr>
          <a:xfrm>
            <a:off x="6024129" y="1299250"/>
            <a:ext cx="2994571" cy="1741288"/>
          </a:xfrm>
          <a:prstGeom prst="rect">
            <a:avLst/>
          </a:prstGeom>
          <a:noFill/>
          <a:ln>
            <a:noFill/>
          </a:ln>
        </p:spPr>
      </p:pic>
      <p:pic>
        <p:nvPicPr>
          <p:cNvPr id="722" name="Google Shape;722;p54"/>
          <p:cNvPicPr preferRelativeResize="0"/>
          <p:nvPr/>
        </p:nvPicPr>
        <p:blipFill rotWithShape="1">
          <a:blip r:embed="rId4">
            <a:alphaModFix/>
          </a:blip>
          <a:srcRect b="0" l="0" r="0" t="0"/>
          <a:stretch/>
        </p:blipFill>
        <p:spPr>
          <a:xfrm>
            <a:off x="6024129" y="3115366"/>
            <a:ext cx="2994570" cy="1837359"/>
          </a:xfrm>
          <a:prstGeom prst="rect">
            <a:avLst/>
          </a:prstGeom>
          <a:noFill/>
          <a:ln>
            <a:noFill/>
          </a:ln>
        </p:spPr>
      </p:pic>
      <p:pic>
        <p:nvPicPr>
          <p:cNvPr id="723" name="Google Shape;723;p54"/>
          <p:cNvPicPr preferRelativeResize="0"/>
          <p:nvPr/>
        </p:nvPicPr>
        <p:blipFill rotWithShape="1">
          <a:blip r:embed="rId5">
            <a:alphaModFix/>
          </a:blip>
          <a:srcRect b="0" l="0" r="0" t="0"/>
          <a:stretch/>
        </p:blipFill>
        <p:spPr>
          <a:xfrm>
            <a:off x="6024125" y="3115366"/>
            <a:ext cx="864326" cy="2739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55"/>
          <p:cNvSpPr txBox="1"/>
          <p:nvPr>
            <p:ph idx="12" type="sldNum"/>
          </p:nvPr>
        </p:nvSpPr>
        <p:spPr>
          <a:xfrm>
            <a:off x="8391011" y="6316595"/>
            <a:ext cx="324300" cy="365100"/>
          </a:xfrm>
          <a:prstGeom prst="rect">
            <a:avLst/>
          </a:prstGeom>
          <a:noFill/>
          <a:ln>
            <a:noFill/>
          </a:ln>
        </p:spPr>
        <p:txBody>
          <a:bodyPr anchorCtr="0" anchor="ctr" bIns="0" lIns="0" spcFirstLastPara="1" rIns="34275"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dk1"/>
                </a:solidFill>
                <a:latin typeface="Arial"/>
                <a:ea typeface="Arial"/>
                <a:cs typeface="Arial"/>
                <a:sym typeface="Arial"/>
              </a:rPr>
              <a:t>‹#›</a:t>
            </a:fld>
            <a:endParaRPr b="0" i="0" sz="800" u="none" cap="none" strike="noStrike">
              <a:solidFill>
                <a:schemeClr val="dk1"/>
              </a:solidFill>
              <a:latin typeface="Arial"/>
              <a:ea typeface="Arial"/>
              <a:cs typeface="Arial"/>
              <a:sym typeface="Arial"/>
            </a:endParaRPr>
          </a:p>
        </p:txBody>
      </p:sp>
      <p:sp>
        <p:nvSpPr>
          <p:cNvPr id="729" name="Google Shape;729;p55"/>
          <p:cNvSpPr txBox="1"/>
          <p:nvPr>
            <p:ph type="title"/>
          </p:nvPr>
        </p:nvSpPr>
        <p:spPr>
          <a:xfrm>
            <a:off x="276225" y="-142875"/>
            <a:ext cx="8286900" cy="1325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1400"/>
              <a:buFont typeface="Arial"/>
              <a:buNone/>
            </a:pPr>
            <a:r>
              <a:rPr lang="en" sz="3000"/>
              <a:t>Analysis Overview - </a:t>
            </a:r>
            <a:r>
              <a:rPr lang="en" sz="3000" u="sng">
                <a:solidFill>
                  <a:schemeClr val="hlink"/>
                </a:solidFill>
                <a:hlinkClick r:id="rId3"/>
              </a:rPr>
              <a:t>arXiv:2310.11286v1</a:t>
            </a:r>
            <a:endParaRPr sz="3000"/>
          </a:p>
        </p:txBody>
      </p:sp>
      <p:sp>
        <p:nvSpPr>
          <p:cNvPr id="730" name="Google Shape;730;p55"/>
          <p:cNvSpPr txBox="1"/>
          <p:nvPr/>
        </p:nvSpPr>
        <p:spPr>
          <a:xfrm>
            <a:off x="142050" y="2597333"/>
            <a:ext cx="8763300" cy="1325700"/>
          </a:xfrm>
          <a:prstGeom prst="rect">
            <a:avLst/>
          </a:prstGeom>
          <a:noFill/>
          <a:ln>
            <a:noFill/>
          </a:ln>
        </p:spPr>
        <p:txBody>
          <a:bodyPr anchorCtr="0" anchor="t" bIns="91425" lIns="91425" spcFirstLastPara="1" rIns="91425" wrap="square" tIns="91425">
            <a:noAutofit/>
          </a:bodyPr>
          <a:lstStyle/>
          <a:p>
            <a:pPr indent="-307975" lvl="0" marL="457200" marR="0" rtl="0" algn="l">
              <a:spcBef>
                <a:spcPts val="0"/>
              </a:spcBef>
              <a:spcAft>
                <a:spcPts val="0"/>
              </a:spcAft>
              <a:buClr>
                <a:schemeClr val="dk1"/>
              </a:buClr>
              <a:buSzPts val="1250"/>
              <a:buFont typeface="Helvetica Neue"/>
              <a:buChar char="●"/>
            </a:pPr>
            <a:r>
              <a:rPr lang="en" sz="1250">
                <a:solidFill>
                  <a:schemeClr val="dk1"/>
                </a:solidFill>
                <a:latin typeface="Helvetica Neue"/>
                <a:ea typeface="Helvetica Neue"/>
                <a:cs typeface="Helvetica Neue"/>
                <a:sym typeface="Helvetica Neue"/>
              </a:rPr>
              <a:t>The main dominant HH production mode is  gluon-gluon fusion (ggF) (Sensitive to trilinear Higgs self-coupling k</a:t>
            </a:r>
            <a:r>
              <a:rPr baseline="-25000" lang="en" sz="1250">
                <a:solidFill>
                  <a:schemeClr val="dk1"/>
                </a:solidFill>
                <a:latin typeface="Helvetica Neue"/>
                <a:ea typeface="Helvetica Neue"/>
                <a:cs typeface="Helvetica Neue"/>
                <a:sym typeface="Helvetica Neue"/>
              </a:rPr>
              <a:t>𝛌 </a:t>
            </a:r>
            <a:r>
              <a:rPr lang="en" sz="1250">
                <a:solidFill>
                  <a:schemeClr val="dk1"/>
                </a:solidFill>
                <a:latin typeface="Helvetica Neue"/>
                <a:ea typeface="Helvetica Neue"/>
                <a:cs typeface="Helvetica Neue"/>
                <a:sym typeface="Helvetica Neue"/>
              </a:rPr>
              <a:t>)</a:t>
            </a:r>
            <a:endParaRPr sz="1250">
              <a:solidFill>
                <a:schemeClr val="dk1"/>
              </a:solidFill>
              <a:latin typeface="Helvetica Neue"/>
              <a:ea typeface="Helvetica Neue"/>
              <a:cs typeface="Helvetica Neue"/>
              <a:sym typeface="Helvetica Neue"/>
            </a:endParaRPr>
          </a:p>
        </p:txBody>
      </p:sp>
      <p:pic>
        <p:nvPicPr>
          <p:cNvPr id="731" name="Google Shape;731;p55"/>
          <p:cNvPicPr preferRelativeResize="0"/>
          <p:nvPr/>
        </p:nvPicPr>
        <p:blipFill rotWithShape="1">
          <a:blip r:embed="rId4">
            <a:alphaModFix/>
          </a:blip>
          <a:srcRect b="0" l="0" r="0" t="0"/>
          <a:stretch/>
        </p:blipFill>
        <p:spPr>
          <a:xfrm>
            <a:off x="6459750" y="981975"/>
            <a:ext cx="2597976" cy="1535950"/>
          </a:xfrm>
          <a:prstGeom prst="rect">
            <a:avLst/>
          </a:prstGeom>
          <a:noFill/>
          <a:ln>
            <a:noFill/>
          </a:ln>
        </p:spPr>
      </p:pic>
      <p:sp>
        <p:nvSpPr>
          <p:cNvPr id="732" name="Google Shape;732;p55"/>
          <p:cNvSpPr txBox="1"/>
          <p:nvPr/>
        </p:nvSpPr>
        <p:spPr>
          <a:xfrm>
            <a:off x="200025" y="873867"/>
            <a:ext cx="6324000" cy="2091600"/>
          </a:xfrm>
          <a:prstGeom prst="rect">
            <a:avLst/>
          </a:prstGeom>
          <a:noFill/>
          <a:ln>
            <a:noFill/>
          </a:ln>
        </p:spPr>
        <p:txBody>
          <a:bodyPr anchorCtr="0" anchor="t" bIns="91425" lIns="91425" spcFirstLastPara="1" rIns="91425" wrap="square" tIns="91425">
            <a:noAutofit/>
          </a:bodyPr>
          <a:lstStyle/>
          <a:p>
            <a:pPr indent="-314325" lvl="0" marL="457200" marR="0" rtl="0" algn="l">
              <a:lnSpc>
                <a:spcPct val="150000"/>
              </a:lnSpc>
              <a:spcBef>
                <a:spcPts val="0"/>
              </a:spcBef>
              <a:spcAft>
                <a:spcPts val="0"/>
              </a:spcAft>
              <a:buClr>
                <a:schemeClr val="dk1"/>
              </a:buClr>
              <a:buSzPts val="1350"/>
              <a:buFont typeface="Helvetica Neue"/>
              <a:buChar char="●"/>
            </a:pPr>
            <a:r>
              <a:rPr lang="en" sz="1350">
                <a:solidFill>
                  <a:schemeClr val="dk1"/>
                </a:solidFill>
                <a:latin typeface="Helvetica Neue"/>
                <a:ea typeface="Helvetica Neue"/>
                <a:cs typeface="Helvetica Neue"/>
                <a:sym typeface="Helvetica Neue"/>
              </a:rPr>
              <a:t>After the famous experimental discovery of the </a:t>
            </a:r>
            <a:r>
              <a:rPr b="1" lang="en" sz="1350">
                <a:solidFill>
                  <a:schemeClr val="dk1"/>
                </a:solidFill>
                <a:latin typeface="Helvetica Neue"/>
                <a:ea typeface="Helvetica Neue"/>
                <a:cs typeface="Helvetica Neue"/>
                <a:sym typeface="Helvetica Neue"/>
              </a:rPr>
              <a:t>Higgs boson</a:t>
            </a:r>
            <a:r>
              <a:rPr lang="en" sz="1350">
                <a:solidFill>
                  <a:schemeClr val="dk1"/>
                </a:solidFill>
                <a:latin typeface="Helvetica Neue"/>
                <a:ea typeface="Helvetica Neue"/>
                <a:cs typeface="Helvetica Neue"/>
                <a:sym typeface="Helvetica Neue"/>
              </a:rPr>
              <a:t> on </a:t>
            </a:r>
            <a:r>
              <a:rPr b="1" lang="en" sz="1350">
                <a:solidFill>
                  <a:schemeClr val="dk1"/>
                </a:solidFill>
                <a:latin typeface="Helvetica Neue"/>
                <a:ea typeface="Helvetica Neue"/>
                <a:cs typeface="Helvetica Neue"/>
                <a:sym typeface="Helvetica Neue"/>
              </a:rPr>
              <a:t>July 4,  2012</a:t>
            </a:r>
            <a:endParaRPr b="1" sz="1350">
              <a:solidFill>
                <a:schemeClr val="dk1"/>
              </a:solidFill>
              <a:latin typeface="Helvetica Neue"/>
              <a:ea typeface="Helvetica Neue"/>
              <a:cs typeface="Helvetica Neue"/>
              <a:sym typeface="Helvetica Neue"/>
            </a:endParaRPr>
          </a:p>
          <a:p>
            <a:pPr indent="-314325" lvl="1" marL="914400" marR="0" rtl="0" algn="l">
              <a:lnSpc>
                <a:spcPct val="100000"/>
              </a:lnSpc>
              <a:spcBef>
                <a:spcPts val="0"/>
              </a:spcBef>
              <a:spcAft>
                <a:spcPts val="0"/>
              </a:spcAft>
              <a:buClr>
                <a:schemeClr val="dk1"/>
              </a:buClr>
              <a:buSzPts val="1350"/>
              <a:buFont typeface="Helvetica Neue"/>
              <a:buChar char="○"/>
            </a:pPr>
            <a:r>
              <a:rPr b="0" i="0" lang="en" sz="1350" u="none" cap="none" strike="noStrike">
                <a:solidFill>
                  <a:schemeClr val="dk1"/>
                </a:solidFill>
                <a:latin typeface="Helvetica Neue"/>
                <a:ea typeface="Helvetica Neue"/>
                <a:cs typeface="Helvetica Neue"/>
                <a:sym typeface="Helvetica Neue"/>
              </a:rPr>
              <a:t>Ongoing hard work to studying its properties </a:t>
            </a:r>
            <a:endParaRPr b="0" i="0" sz="1350" u="none" cap="none" strike="noStrike">
              <a:solidFill>
                <a:schemeClr val="dk1"/>
              </a:solidFill>
              <a:latin typeface="Helvetica Neue"/>
              <a:ea typeface="Helvetica Neue"/>
              <a:cs typeface="Helvetica Neue"/>
              <a:sym typeface="Helvetica Neue"/>
            </a:endParaRPr>
          </a:p>
          <a:p>
            <a:pPr indent="-314325" lvl="1" marL="914400" marR="0" rtl="0" algn="l">
              <a:lnSpc>
                <a:spcPct val="150000"/>
              </a:lnSpc>
              <a:spcBef>
                <a:spcPts val="0"/>
              </a:spcBef>
              <a:spcAft>
                <a:spcPts val="0"/>
              </a:spcAft>
              <a:buClr>
                <a:schemeClr val="dk1"/>
              </a:buClr>
              <a:buSzPts val="1350"/>
              <a:buFont typeface="Helvetica Neue"/>
              <a:buChar char="○"/>
            </a:pPr>
            <a:r>
              <a:rPr b="0" i="0" lang="en" sz="1350" u="none" cap="none" strike="noStrike">
                <a:solidFill>
                  <a:schemeClr val="dk1"/>
                </a:solidFill>
                <a:latin typeface="Helvetica Neue"/>
                <a:ea typeface="Helvetica Neue"/>
                <a:cs typeface="Helvetica Neue"/>
                <a:sym typeface="Helvetica Neue"/>
              </a:rPr>
              <a:t>Comparing them to the Standard Model (SM) predictions </a:t>
            </a:r>
            <a:endParaRPr b="0" i="0" sz="1350" u="none" cap="none" strike="noStrike">
              <a:solidFill>
                <a:schemeClr val="dk1"/>
              </a:solidFill>
              <a:latin typeface="Helvetica Neue"/>
              <a:ea typeface="Helvetica Neue"/>
              <a:cs typeface="Helvetica Neue"/>
              <a:sym typeface="Helvetica Neue"/>
            </a:endParaRPr>
          </a:p>
          <a:p>
            <a:pPr indent="-314325" lvl="0" marL="457200" marR="0" rtl="0" algn="l">
              <a:lnSpc>
                <a:spcPct val="150000"/>
              </a:lnSpc>
              <a:spcBef>
                <a:spcPts val="0"/>
              </a:spcBef>
              <a:spcAft>
                <a:spcPts val="0"/>
              </a:spcAft>
              <a:buClr>
                <a:schemeClr val="dk1"/>
              </a:buClr>
              <a:buSzPts val="1350"/>
              <a:buFont typeface="Helvetica Neue"/>
              <a:buChar char="●"/>
            </a:pPr>
            <a:r>
              <a:rPr lang="en" sz="1350">
                <a:solidFill>
                  <a:schemeClr val="dk1"/>
                </a:solidFill>
                <a:latin typeface="Helvetica Neue"/>
                <a:ea typeface="Helvetica Neue"/>
                <a:cs typeface="Helvetica Neue"/>
                <a:sym typeface="Helvetica Neue"/>
              </a:rPr>
              <a:t> The Higgs self-coupling can be measured directly in the Higgs pair production (HH) process at LHC</a:t>
            </a:r>
            <a:endParaRPr sz="1350">
              <a:solidFill>
                <a:schemeClr val="dk1"/>
              </a:solidFill>
              <a:latin typeface="Helvetica Neue"/>
              <a:ea typeface="Helvetica Neue"/>
              <a:cs typeface="Helvetica Neue"/>
              <a:sym typeface="Helvetica Neue"/>
            </a:endParaRPr>
          </a:p>
          <a:p>
            <a:pPr indent="0" lvl="0" marL="457200" marR="0" rtl="0" algn="l">
              <a:lnSpc>
                <a:spcPct val="150000"/>
              </a:lnSpc>
              <a:spcBef>
                <a:spcPts val="0"/>
              </a:spcBef>
              <a:spcAft>
                <a:spcPts val="0"/>
              </a:spcAft>
              <a:buClr>
                <a:schemeClr val="dk1"/>
              </a:buClr>
              <a:buSzPts val="1350"/>
              <a:buFont typeface="Arial"/>
              <a:buNone/>
            </a:pPr>
            <a:r>
              <a:t/>
            </a:r>
            <a:endParaRPr sz="1350">
              <a:solidFill>
                <a:schemeClr val="dk1"/>
              </a:solidFill>
              <a:latin typeface="Helvetica Neue"/>
              <a:ea typeface="Helvetica Neue"/>
              <a:cs typeface="Helvetica Neue"/>
              <a:sym typeface="Helvetica Neue"/>
            </a:endParaRPr>
          </a:p>
        </p:txBody>
      </p:sp>
      <p:sp>
        <p:nvSpPr>
          <p:cNvPr id="733" name="Google Shape;733;p55"/>
          <p:cNvSpPr txBox="1"/>
          <p:nvPr/>
        </p:nvSpPr>
        <p:spPr>
          <a:xfrm>
            <a:off x="142750" y="2995633"/>
            <a:ext cx="8763300" cy="1325700"/>
          </a:xfrm>
          <a:prstGeom prst="rect">
            <a:avLst/>
          </a:prstGeom>
          <a:noFill/>
          <a:ln>
            <a:noFill/>
          </a:ln>
        </p:spPr>
        <p:txBody>
          <a:bodyPr anchorCtr="0" anchor="t" bIns="91425" lIns="91425" spcFirstLastPara="1" rIns="91425" wrap="square" tIns="91425">
            <a:noAutofit/>
          </a:bodyPr>
          <a:lstStyle/>
          <a:p>
            <a:pPr indent="-314325" lvl="0" marL="457200" marR="0" rtl="0" algn="l">
              <a:spcBef>
                <a:spcPts val="0"/>
              </a:spcBef>
              <a:spcAft>
                <a:spcPts val="0"/>
              </a:spcAft>
              <a:buClr>
                <a:schemeClr val="dk1"/>
              </a:buClr>
              <a:buSzPts val="1350"/>
              <a:buFont typeface="Helvetica Neue"/>
              <a:buChar char="●"/>
            </a:pPr>
            <a:r>
              <a:rPr lang="en" sz="1350">
                <a:solidFill>
                  <a:schemeClr val="dk1"/>
                </a:solidFill>
                <a:latin typeface="Helvetica Neue"/>
                <a:ea typeface="Helvetica Neue"/>
                <a:cs typeface="Helvetica Neue"/>
                <a:sym typeface="Helvetica Neue"/>
              </a:rPr>
              <a:t>The Next leading HH production mode is  Vector Boson Fusion (VBF)  (Sensitive to k</a:t>
            </a:r>
            <a:r>
              <a:rPr baseline="-25000" lang="en" sz="1350">
                <a:solidFill>
                  <a:schemeClr val="dk1"/>
                </a:solidFill>
                <a:latin typeface="Helvetica Neue"/>
                <a:ea typeface="Helvetica Neue"/>
                <a:cs typeface="Helvetica Neue"/>
                <a:sym typeface="Helvetica Neue"/>
              </a:rPr>
              <a:t>𝛌  </a:t>
            </a:r>
            <a:r>
              <a:rPr lang="en" sz="1350">
                <a:solidFill>
                  <a:schemeClr val="dk1"/>
                </a:solidFill>
                <a:latin typeface="Helvetica Neue"/>
                <a:ea typeface="Helvetica Neue"/>
                <a:cs typeface="Helvetica Neue"/>
                <a:sym typeface="Helvetica Neue"/>
              </a:rPr>
              <a:t>, k</a:t>
            </a:r>
            <a:r>
              <a:rPr baseline="-25000" lang="en" sz="1350">
                <a:solidFill>
                  <a:schemeClr val="dk1"/>
                </a:solidFill>
                <a:latin typeface="Helvetica Neue"/>
                <a:ea typeface="Helvetica Neue"/>
                <a:cs typeface="Helvetica Neue"/>
                <a:sym typeface="Helvetica Neue"/>
              </a:rPr>
              <a:t>V </a:t>
            </a:r>
            <a:r>
              <a:rPr lang="en" sz="1350">
                <a:solidFill>
                  <a:schemeClr val="dk1"/>
                </a:solidFill>
                <a:latin typeface="Helvetica Neue"/>
                <a:ea typeface="Helvetica Neue"/>
                <a:cs typeface="Helvetica Neue"/>
                <a:sym typeface="Helvetica Neue"/>
              </a:rPr>
              <a:t>, k</a:t>
            </a:r>
            <a:r>
              <a:rPr baseline="-25000" lang="en" sz="1350">
                <a:solidFill>
                  <a:schemeClr val="dk1"/>
                </a:solidFill>
                <a:latin typeface="Helvetica Neue"/>
                <a:ea typeface="Helvetica Neue"/>
                <a:cs typeface="Helvetica Neue"/>
                <a:sym typeface="Helvetica Neue"/>
              </a:rPr>
              <a:t>2V </a:t>
            </a:r>
            <a:r>
              <a:rPr lang="en" sz="1350">
                <a:solidFill>
                  <a:schemeClr val="dk1"/>
                </a:solidFill>
                <a:latin typeface="Helvetica Neue"/>
                <a:ea typeface="Helvetica Neue"/>
                <a:cs typeface="Helvetica Neue"/>
                <a:sym typeface="Helvetica Neue"/>
              </a:rPr>
              <a:t>)</a:t>
            </a:r>
            <a:endParaRPr sz="1350">
              <a:solidFill>
                <a:schemeClr val="dk1"/>
              </a:solidFill>
              <a:latin typeface="Helvetica Neue"/>
              <a:ea typeface="Helvetica Neue"/>
              <a:cs typeface="Helvetica Neue"/>
              <a:sym typeface="Helvetica Neue"/>
            </a:endParaRPr>
          </a:p>
        </p:txBody>
      </p:sp>
      <p:sp>
        <p:nvSpPr>
          <p:cNvPr id="734" name="Google Shape;734;p55"/>
          <p:cNvSpPr txBox="1"/>
          <p:nvPr/>
        </p:nvSpPr>
        <p:spPr>
          <a:xfrm>
            <a:off x="151300" y="3496567"/>
            <a:ext cx="8916600" cy="1325700"/>
          </a:xfrm>
          <a:prstGeom prst="rect">
            <a:avLst/>
          </a:prstGeom>
          <a:noFill/>
          <a:ln>
            <a:noFill/>
          </a:ln>
        </p:spPr>
        <p:txBody>
          <a:bodyPr anchorCtr="0" anchor="t" bIns="91425" lIns="91425" spcFirstLastPara="1" rIns="91425" wrap="square" tIns="91425">
            <a:noAutofit/>
          </a:bodyPr>
          <a:lstStyle/>
          <a:p>
            <a:pPr indent="-314325" lvl="0" marL="457200" marR="0" rtl="0" algn="l">
              <a:lnSpc>
                <a:spcPct val="150000"/>
              </a:lnSpc>
              <a:spcBef>
                <a:spcPts val="0"/>
              </a:spcBef>
              <a:spcAft>
                <a:spcPts val="0"/>
              </a:spcAft>
              <a:buClr>
                <a:schemeClr val="dk1"/>
              </a:buClr>
              <a:buSzPts val="1350"/>
              <a:buFont typeface="Helvetica Neue"/>
              <a:buChar char="●"/>
            </a:pPr>
            <a:r>
              <a:rPr lang="en" sz="1350">
                <a:solidFill>
                  <a:schemeClr val="dk1"/>
                </a:solidFill>
                <a:latin typeface="Helvetica Neue"/>
                <a:ea typeface="Helvetica Neue"/>
                <a:cs typeface="Helvetica Neue"/>
                <a:sym typeface="Helvetica Neue"/>
              </a:rPr>
              <a:t>In the SM at √s = 13 TeV, non-resonant HH production is Extremely rare </a:t>
            </a:r>
            <a:r>
              <a:rPr b="1" lang="en" sz="1350">
                <a:solidFill>
                  <a:srgbClr val="C71500"/>
                </a:solidFill>
                <a:latin typeface="Helvetica Neue"/>
                <a:ea typeface="Helvetica Neue"/>
                <a:cs typeface="Helvetica Neue"/>
                <a:sym typeface="Helvetica Neue"/>
              </a:rPr>
              <a:t>=&gt; </a:t>
            </a:r>
            <a:r>
              <a:rPr lang="en" sz="1350">
                <a:solidFill>
                  <a:schemeClr val="dk1"/>
                </a:solidFill>
                <a:latin typeface="Helvetica Neue"/>
                <a:ea typeface="Helvetica Neue"/>
                <a:cs typeface="Helvetica Neue"/>
                <a:sym typeface="Helvetica Neue"/>
              </a:rPr>
              <a:t>BSM modifications of the self-coupling</a:t>
            </a:r>
            <a:r>
              <a:rPr b="1" lang="en" sz="1350">
                <a:solidFill>
                  <a:srgbClr val="C71500"/>
                </a:solidFill>
                <a:latin typeface="Helvetica Neue"/>
                <a:ea typeface="Helvetica Neue"/>
                <a:cs typeface="Helvetica Neue"/>
                <a:sym typeface="Helvetica Neue"/>
              </a:rPr>
              <a:t> </a:t>
            </a:r>
            <a:r>
              <a:rPr lang="en" sz="1350">
                <a:solidFill>
                  <a:schemeClr val="dk1"/>
                </a:solidFill>
                <a:latin typeface="Helvetica Neue"/>
                <a:ea typeface="Helvetica Neue"/>
                <a:cs typeface="Helvetica Neue"/>
                <a:sym typeface="Helvetica Neue"/>
              </a:rPr>
              <a:t>lead to higher cross-sections in the current LHC dataset</a:t>
            </a:r>
            <a:endParaRPr sz="1350">
              <a:solidFill>
                <a:schemeClr val="dk1"/>
              </a:solidFill>
              <a:latin typeface="Helvetica Neue"/>
              <a:ea typeface="Helvetica Neue"/>
              <a:cs typeface="Helvetica Neue"/>
              <a:sym typeface="Helvetica Neue"/>
            </a:endParaRPr>
          </a:p>
        </p:txBody>
      </p:sp>
      <p:sp>
        <p:nvSpPr>
          <p:cNvPr id="735" name="Google Shape;735;p55"/>
          <p:cNvSpPr txBox="1"/>
          <p:nvPr/>
        </p:nvSpPr>
        <p:spPr>
          <a:xfrm>
            <a:off x="200025" y="4354900"/>
            <a:ext cx="4750200" cy="1859700"/>
          </a:xfrm>
          <a:prstGeom prst="rect">
            <a:avLst/>
          </a:prstGeom>
          <a:noFill/>
          <a:ln>
            <a:noFill/>
          </a:ln>
        </p:spPr>
        <p:txBody>
          <a:bodyPr anchorCtr="0" anchor="t" bIns="91425" lIns="91425" spcFirstLastPara="1" rIns="91425" wrap="square" tIns="91425">
            <a:noAutofit/>
          </a:bodyPr>
          <a:lstStyle/>
          <a:p>
            <a:pPr indent="-314325" lvl="0" marL="457200" marR="0" rtl="0" algn="l">
              <a:lnSpc>
                <a:spcPct val="150000"/>
              </a:lnSpc>
              <a:spcBef>
                <a:spcPts val="0"/>
              </a:spcBef>
              <a:spcAft>
                <a:spcPts val="0"/>
              </a:spcAft>
              <a:buClr>
                <a:schemeClr val="dk1"/>
              </a:buClr>
              <a:buSzPts val="1350"/>
              <a:buFont typeface="Helvetica Neue"/>
              <a:buChar char="●"/>
            </a:pPr>
            <a:r>
              <a:rPr lang="en" sz="1350">
                <a:solidFill>
                  <a:schemeClr val="dk1"/>
                </a:solidFill>
                <a:latin typeface="Helvetica Neue"/>
                <a:ea typeface="Helvetica Neue"/>
                <a:cs typeface="Helvetica Neue"/>
                <a:sym typeface="Helvetica Neue"/>
              </a:rPr>
              <a:t>LHC Timeline:</a:t>
            </a:r>
            <a:endParaRPr sz="1350">
              <a:solidFill>
                <a:schemeClr val="dk1"/>
              </a:solidFill>
              <a:latin typeface="Helvetica Neue"/>
              <a:ea typeface="Helvetica Neue"/>
              <a:cs typeface="Helvetica Neue"/>
              <a:sym typeface="Helvetica Neue"/>
            </a:endParaRPr>
          </a:p>
          <a:p>
            <a:pPr indent="-314325" lvl="1" marL="914400" marR="0" rtl="0" algn="l">
              <a:lnSpc>
                <a:spcPct val="150000"/>
              </a:lnSpc>
              <a:spcBef>
                <a:spcPts val="0"/>
              </a:spcBef>
              <a:spcAft>
                <a:spcPts val="0"/>
              </a:spcAft>
              <a:buClr>
                <a:schemeClr val="dk1"/>
              </a:buClr>
              <a:buSzPts val="1350"/>
              <a:buFont typeface="Helvetica Neue"/>
              <a:buChar char="○"/>
            </a:pPr>
            <a:r>
              <a:rPr b="1" i="0" lang="en" sz="1350" u="none" cap="none" strike="noStrike">
                <a:solidFill>
                  <a:schemeClr val="dk1"/>
                </a:solidFill>
                <a:latin typeface="Helvetica Neue"/>
                <a:ea typeface="Helvetica Neue"/>
                <a:cs typeface="Helvetica Neue"/>
                <a:sym typeface="Helvetica Neue"/>
              </a:rPr>
              <a:t>Run 2</a:t>
            </a:r>
            <a:r>
              <a:rPr b="0" i="0" lang="en" sz="1350" u="none" cap="none" strike="noStrike">
                <a:solidFill>
                  <a:schemeClr val="dk1"/>
                </a:solidFill>
                <a:latin typeface="Helvetica Neue"/>
                <a:ea typeface="Helvetica Neue"/>
                <a:cs typeface="Helvetica Neue"/>
                <a:sym typeface="Helvetica Neue"/>
              </a:rPr>
              <a:t> analyses concluded (2015-18)</a:t>
            </a:r>
            <a:endParaRPr b="0" i="0" sz="1350" u="none" cap="none" strike="noStrike">
              <a:solidFill>
                <a:schemeClr val="dk1"/>
              </a:solidFill>
              <a:latin typeface="Helvetica Neue"/>
              <a:ea typeface="Helvetica Neue"/>
              <a:cs typeface="Helvetica Neue"/>
              <a:sym typeface="Helvetica Neue"/>
            </a:endParaRPr>
          </a:p>
          <a:p>
            <a:pPr indent="-314325" lvl="1" marL="914400" marR="0" rtl="0" algn="l">
              <a:lnSpc>
                <a:spcPct val="150000"/>
              </a:lnSpc>
              <a:spcBef>
                <a:spcPts val="0"/>
              </a:spcBef>
              <a:spcAft>
                <a:spcPts val="0"/>
              </a:spcAft>
              <a:buClr>
                <a:schemeClr val="dk1"/>
              </a:buClr>
              <a:buSzPts val="1350"/>
              <a:buFont typeface="Helvetica Neue"/>
              <a:buChar char="○"/>
            </a:pPr>
            <a:r>
              <a:rPr b="0" i="0" lang="en" sz="1350" u="none" cap="none" strike="noStrike">
                <a:solidFill>
                  <a:schemeClr val="dk1"/>
                </a:solidFill>
                <a:latin typeface="Helvetica Neue"/>
                <a:ea typeface="Helvetica Neue"/>
                <a:cs typeface="Helvetica Neue"/>
                <a:sym typeface="Helvetica Neue"/>
              </a:rPr>
              <a:t>Starting the analysis of the </a:t>
            </a:r>
            <a:r>
              <a:rPr b="1" i="0" lang="en" sz="1350" u="none" cap="none" strike="noStrike">
                <a:solidFill>
                  <a:schemeClr val="dk1"/>
                </a:solidFill>
                <a:latin typeface="Helvetica Neue"/>
                <a:ea typeface="Helvetica Neue"/>
                <a:cs typeface="Helvetica Neue"/>
                <a:sym typeface="Helvetica Neue"/>
              </a:rPr>
              <a:t>Run 3</a:t>
            </a:r>
            <a:r>
              <a:rPr b="0" i="0" lang="en" sz="1350" u="none" cap="none" strike="noStrike">
                <a:solidFill>
                  <a:schemeClr val="dk1"/>
                </a:solidFill>
                <a:latin typeface="Helvetica Neue"/>
                <a:ea typeface="Helvetica Neue"/>
                <a:cs typeface="Helvetica Neue"/>
                <a:sym typeface="Helvetica Neue"/>
              </a:rPr>
              <a:t> data (2022-25)</a:t>
            </a:r>
            <a:endParaRPr b="0" i="0" sz="1350" u="none" cap="none" strike="noStrike">
              <a:solidFill>
                <a:schemeClr val="dk1"/>
              </a:solidFill>
              <a:latin typeface="Helvetica Neue"/>
              <a:ea typeface="Helvetica Neue"/>
              <a:cs typeface="Helvetica Neue"/>
              <a:sym typeface="Helvetica Neue"/>
            </a:endParaRPr>
          </a:p>
          <a:p>
            <a:pPr indent="-314325" lvl="1" marL="914400" marR="0" rtl="0" algn="l">
              <a:lnSpc>
                <a:spcPct val="150000"/>
              </a:lnSpc>
              <a:spcBef>
                <a:spcPts val="0"/>
              </a:spcBef>
              <a:spcAft>
                <a:spcPts val="0"/>
              </a:spcAft>
              <a:buClr>
                <a:schemeClr val="dk1"/>
              </a:buClr>
              <a:buSzPts val="1350"/>
              <a:buFont typeface="Helvetica Neue"/>
              <a:buChar char="○"/>
            </a:pPr>
            <a:r>
              <a:rPr b="0" i="0" lang="en" sz="1350" u="none" cap="none" strike="noStrike">
                <a:solidFill>
                  <a:schemeClr val="dk1"/>
                </a:solidFill>
                <a:latin typeface="Helvetica Neue"/>
                <a:ea typeface="Helvetica Neue"/>
                <a:cs typeface="Helvetica Neue"/>
                <a:sym typeface="Helvetica Neue"/>
              </a:rPr>
              <a:t>Preparing for HL-LHC data collection and analysis (starting in 2029)</a:t>
            </a:r>
            <a:endParaRPr b="0" i="0" sz="1350" u="none" cap="none" strike="noStrike">
              <a:solidFill>
                <a:schemeClr val="dk1"/>
              </a:solidFill>
              <a:latin typeface="Helvetica Neue"/>
              <a:ea typeface="Helvetica Neue"/>
              <a:cs typeface="Helvetica Neue"/>
              <a:sym typeface="Helvetica Neue"/>
            </a:endParaRPr>
          </a:p>
        </p:txBody>
      </p:sp>
      <p:pic>
        <p:nvPicPr>
          <p:cNvPr id="736" name="Google Shape;736;p55"/>
          <p:cNvPicPr preferRelativeResize="0"/>
          <p:nvPr/>
        </p:nvPicPr>
        <p:blipFill rotWithShape="1">
          <a:blip r:embed="rId5">
            <a:alphaModFix/>
          </a:blip>
          <a:srcRect b="0" l="0" r="0" t="0"/>
          <a:stretch/>
        </p:blipFill>
        <p:spPr>
          <a:xfrm>
            <a:off x="4495800" y="4202500"/>
            <a:ext cx="3991127" cy="2503676"/>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56"/>
          <p:cNvSpPr txBox="1"/>
          <p:nvPr>
            <p:ph idx="12" type="sldNum"/>
          </p:nvPr>
        </p:nvSpPr>
        <p:spPr>
          <a:xfrm>
            <a:off x="8391011" y="6316595"/>
            <a:ext cx="324300" cy="365100"/>
          </a:xfrm>
          <a:prstGeom prst="rect">
            <a:avLst/>
          </a:prstGeom>
          <a:noFill/>
          <a:ln>
            <a:noFill/>
          </a:ln>
        </p:spPr>
        <p:txBody>
          <a:bodyPr anchorCtr="0" anchor="ctr" bIns="0" lIns="0" spcFirstLastPara="1" rIns="34275"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dk1"/>
                </a:solidFill>
                <a:latin typeface="Arial"/>
                <a:ea typeface="Arial"/>
                <a:cs typeface="Arial"/>
                <a:sym typeface="Arial"/>
              </a:rPr>
              <a:t>‹#›</a:t>
            </a:fld>
            <a:endParaRPr b="0" i="0" sz="800" u="none" cap="none" strike="noStrike">
              <a:solidFill>
                <a:schemeClr val="dk1"/>
              </a:solidFill>
              <a:latin typeface="Arial"/>
              <a:ea typeface="Arial"/>
              <a:cs typeface="Arial"/>
              <a:sym typeface="Arial"/>
            </a:endParaRPr>
          </a:p>
        </p:txBody>
      </p:sp>
      <p:sp>
        <p:nvSpPr>
          <p:cNvPr id="742" name="Google Shape;742;p56"/>
          <p:cNvSpPr txBox="1"/>
          <p:nvPr>
            <p:ph type="title"/>
          </p:nvPr>
        </p:nvSpPr>
        <p:spPr>
          <a:xfrm>
            <a:off x="207675" y="61767"/>
            <a:ext cx="8593200" cy="614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990"/>
              <a:buFont typeface="Arial"/>
              <a:buNone/>
            </a:pPr>
            <a:r>
              <a:rPr lang="en" sz="3000"/>
              <a:t>HH→bbℓℓ: Results with full Run 2 data</a:t>
            </a:r>
            <a:endParaRPr sz="3000"/>
          </a:p>
        </p:txBody>
      </p:sp>
      <p:sp>
        <p:nvSpPr>
          <p:cNvPr id="743" name="Google Shape;743;p56"/>
          <p:cNvSpPr txBox="1"/>
          <p:nvPr>
            <p:ph idx="1" type="body"/>
          </p:nvPr>
        </p:nvSpPr>
        <p:spPr>
          <a:xfrm>
            <a:off x="194400" y="908867"/>
            <a:ext cx="6437100" cy="667200"/>
          </a:xfrm>
          <a:prstGeom prst="rect">
            <a:avLst/>
          </a:prstGeom>
          <a:noFill/>
          <a:ln>
            <a:noFill/>
          </a:ln>
        </p:spPr>
        <p:txBody>
          <a:bodyPr anchorCtr="0" anchor="t" bIns="34275" lIns="68575" spcFirstLastPara="1" rIns="68575" wrap="square" tIns="34275">
            <a:noAutofit/>
          </a:bodyPr>
          <a:lstStyle/>
          <a:p>
            <a:pPr indent="-314325" lvl="0" marL="457200" rtl="0" algn="l">
              <a:lnSpc>
                <a:spcPct val="90000"/>
              </a:lnSpc>
              <a:spcBef>
                <a:spcPts val="800"/>
              </a:spcBef>
              <a:spcAft>
                <a:spcPts val="0"/>
              </a:spcAft>
              <a:buClr>
                <a:schemeClr val="dk1"/>
              </a:buClr>
              <a:buSzPts val="1350"/>
              <a:buChar char="●"/>
            </a:pPr>
            <a:r>
              <a:rPr lang="en" sz="1350"/>
              <a:t>Multiple HH decay channels contribute to bbll + MET final state (l = e, μ) </a:t>
            </a:r>
            <a:endParaRPr sz="1350"/>
          </a:p>
          <a:p>
            <a:pPr indent="-314325" lvl="1" marL="914400" rtl="0" algn="l">
              <a:lnSpc>
                <a:spcPct val="90000"/>
              </a:lnSpc>
              <a:spcBef>
                <a:spcPts val="400"/>
              </a:spcBef>
              <a:spcAft>
                <a:spcPts val="0"/>
              </a:spcAft>
              <a:buClr>
                <a:schemeClr val="dk1"/>
              </a:buClr>
              <a:buSzPts val="1350"/>
              <a:buChar char="○"/>
            </a:pPr>
            <a:r>
              <a:rPr lang="en" sz="1350"/>
              <a:t>HH→bbW(ℓ𝜈)W(ℓ𝜈), HH→bb𝜏(ℓ)𝜏(ℓ), HH→bbZ(ℓℓ)Z(𝜈𝜈),  HH→bbZ(ℓℓ)Z(qq)</a:t>
            </a:r>
            <a:endParaRPr sz="1350"/>
          </a:p>
          <a:p>
            <a:pPr indent="0" lvl="0" marL="914400" rtl="0" algn="l">
              <a:lnSpc>
                <a:spcPct val="90000"/>
              </a:lnSpc>
              <a:spcBef>
                <a:spcPts val="800"/>
              </a:spcBef>
              <a:spcAft>
                <a:spcPts val="0"/>
              </a:spcAft>
              <a:buClr>
                <a:schemeClr val="dk1"/>
              </a:buClr>
              <a:buSzPts val="1350"/>
              <a:buNone/>
            </a:pPr>
            <a:br>
              <a:rPr lang="en" sz="1350"/>
            </a:br>
            <a:br>
              <a:rPr b="1" lang="en" sz="1350"/>
            </a:br>
            <a:endParaRPr sz="1350"/>
          </a:p>
        </p:txBody>
      </p:sp>
      <p:pic>
        <p:nvPicPr>
          <p:cNvPr id="744" name="Google Shape;744;p56"/>
          <p:cNvPicPr preferRelativeResize="0"/>
          <p:nvPr/>
        </p:nvPicPr>
        <p:blipFill rotWithShape="1">
          <a:blip r:embed="rId3">
            <a:alphaModFix/>
          </a:blip>
          <a:srcRect b="15572" l="13059" r="14063" t="14501"/>
          <a:stretch/>
        </p:blipFill>
        <p:spPr>
          <a:xfrm>
            <a:off x="6412300" y="703100"/>
            <a:ext cx="2642225" cy="1978074"/>
          </a:xfrm>
          <a:prstGeom prst="rect">
            <a:avLst/>
          </a:prstGeom>
          <a:noFill/>
          <a:ln>
            <a:noFill/>
          </a:ln>
        </p:spPr>
      </p:pic>
      <p:sp>
        <p:nvSpPr>
          <p:cNvPr id="745" name="Google Shape;745;p56"/>
          <p:cNvSpPr txBox="1"/>
          <p:nvPr/>
        </p:nvSpPr>
        <p:spPr>
          <a:xfrm>
            <a:off x="200025" y="1779267"/>
            <a:ext cx="8854500" cy="223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lang="en" sz="1500">
                <a:solidFill>
                  <a:schemeClr val="dk1"/>
                </a:solidFill>
                <a:latin typeface="Helvetica Neue"/>
                <a:ea typeface="Helvetica Neue"/>
                <a:cs typeface="Helvetica Neue"/>
                <a:sym typeface="Helvetica Neue"/>
              </a:rPr>
              <a:t>Event Selections</a:t>
            </a:r>
            <a:endParaRPr sz="1500">
              <a:solidFill>
                <a:schemeClr val="dk1"/>
              </a:solidFill>
              <a:latin typeface="Helvetica Neue"/>
              <a:ea typeface="Helvetica Neue"/>
              <a:cs typeface="Helvetica Neue"/>
              <a:sym typeface="Helvetica Neue"/>
            </a:endParaRPr>
          </a:p>
          <a:p>
            <a:pPr indent="-314325" lvl="0" marL="457200" marR="0" rtl="0" algn="l">
              <a:lnSpc>
                <a:spcPct val="100000"/>
              </a:lnSpc>
              <a:spcBef>
                <a:spcPts val="0"/>
              </a:spcBef>
              <a:spcAft>
                <a:spcPts val="0"/>
              </a:spcAft>
              <a:buClr>
                <a:schemeClr val="dk1"/>
              </a:buClr>
              <a:buSzPts val="1350"/>
              <a:buFont typeface="Helvetica Neue"/>
              <a:buChar char="●"/>
            </a:pPr>
            <a:r>
              <a:rPr lang="en" sz="1350">
                <a:solidFill>
                  <a:schemeClr val="dk1"/>
                </a:solidFill>
                <a:latin typeface="Helvetica Neue"/>
                <a:ea typeface="Helvetica Neue"/>
                <a:cs typeface="Helvetica Neue"/>
                <a:sym typeface="Helvetica Neue"/>
              </a:rPr>
              <a:t>Pre-selection :</a:t>
            </a:r>
            <a:endParaRPr sz="1350">
              <a:solidFill>
                <a:schemeClr val="dk1"/>
              </a:solidFill>
              <a:latin typeface="Helvetica Neue"/>
              <a:ea typeface="Helvetica Neue"/>
              <a:cs typeface="Helvetica Neue"/>
              <a:sym typeface="Helvetica Neue"/>
            </a:endParaRPr>
          </a:p>
          <a:p>
            <a:pPr indent="-314325" lvl="1" marL="914400" marR="0" rtl="0" algn="l">
              <a:spcBef>
                <a:spcPts val="0"/>
              </a:spcBef>
              <a:spcAft>
                <a:spcPts val="0"/>
              </a:spcAft>
              <a:buClr>
                <a:schemeClr val="dk1"/>
              </a:buClr>
              <a:buSzPts val="1350"/>
              <a:buFont typeface="Helvetica Neue"/>
              <a:buChar char="○"/>
            </a:pPr>
            <a:r>
              <a:rPr b="0" i="0" lang="en" sz="1350" u="none" cap="none" strike="noStrike">
                <a:solidFill>
                  <a:schemeClr val="dk1"/>
                </a:solidFill>
                <a:latin typeface="Helvetica Neue"/>
                <a:ea typeface="Helvetica Neue"/>
                <a:cs typeface="Helvetica Neue"/>
                <a:sym typeface="Helvetica Neue"/>
              </a:rPr>
              <a:t>Single and dilepton triggers</a:t>
            </a:r>
            <a:endParaRPr b="0" i="0" sz="1350" u="none" cap="none" strike="noStrike">
              <a:solidFill>
                <a:schemeClr val="dk1"/>
              </a:solidFill>
              <a:latin typeface="Helvetica Neue"/>
              <a:ea typeface="Helvetica Neue"/>
              <a:cs typeface="Helvetica Neue"/>
              <a:sym typeface="Helvetica Neue"/>
            </a:endParaRPr>
          </a:p>
          <a:p>
            <a:pPr indent="-314325" lvl="1" marL="914400" marR="0" rtl="0" algn="l">
              <a:lnSpc>
                <a:spcPct val="115000"/>
              </a:lnSpc>
              <a:spcBef>
                <a:spcPts val="0"/>
              </a:spcBef>
              <a:spcAft>
                <a:spcPts val="0"/>
              </a:spcAft>
              <a:buClr>
                <a:schemeClr val="dk1"/>
              </a:buClr>
              <a:buSzPts val="1350"/>
              <a:buFont typeface="Arial"/>
              <a:buChar char="○"/>
            </a:pPr>
            <a:r>
              <a:rPr b="0" i="0" lang="en" sz="1350" u="none" cap="none" strike="noStrike">
                <a:solidFill>
                  <a:schemeClr val="dk1"/>
                </a:solidFill>
                <a:latin typeface="Arial"/>
                <a:ea typeface="Arial"/>
                <a:cs typeface="Arial"/>
                <a:sym typeface="Arial"/>
              </a:rPr>
              <a:t>Exactly two light opposite charge leptons</a:t>
            </a:r>
            <a:endParaRPr b="0" i="0" sz="1350" u="none" cap="none" strike="noStrike">
              <a:solidFill>
                <a:schemeClr val="dk1"/>
              </a:solidFill>
              <a:latin typeface="Arial"/>
              <a:ea typeface="Arial"/>
              <a:cs typeface="Arial"/>
              <a:sym typeface="Arial"/>
            </a:endParaRPr>
          </a:p>
          <a:p>
            <a:pPr indent="-314325" lvl="1" marL="914400" marR="0" rtl="0" algn="l">
              <a:lnSpc>
                <a:spcPct val="100000"/>
              </a:lnSpc>
              <a:spcBef>
                <a:spcPts val="0"/>
              </a:spcBef>
              <a:spcAft>
                <a:spcPts val="0"/>
              </a:spcAft>
              <a:buClr>
                <a:schemeClr val="dk1"/>
              </a:buClr>
              <a:buSzPts val="1350"/>
              <a:buFont typeface="Helvetica Neue"/>
              <a:buChar char="○"/>
            </a:pPr>
            <a:r>
              <a:rPr b="0" i="0" lang="en" sz="1350" u="none" cap="none" strike="noStrike">
                <a:solidFill>
                  <a:schemeClr val="dk1"/>
                </a:solidFill>
                <a:latin typeface="Arial"/>
                <a:ea typeface="Arial"/>
                <a:cs typeface="Arial"/>
                <a:sym typeface="Arial"/>
              </a:rPr>
              <a:t>Exactly two b-jets, identified using DL1R algorithm with 77% efficiency Working Point  </a:t>
            </a:r>
            <a:endParaRPr b="0" i="0" sz="1350" u="none" cap="none" strike="noStrike">
              <a:solidFill>
                <a:schemeClr val="dk1"/>
              </a:solidFill>
              <a:latin typeface="Helvetica Neue"/>
              <a:ea typeface="Helvetica Neue"/>
              <a:cs typeface="Helvetica Neue"/>
              <a:sym typeface="Helvetica Neue"/>
            </a:endParaRPr>
          </a:p>
          <a:p>
            <a:pPr indent="0" lvl="0" marL="457200" marR="0" rtl="0" algn="l">
              <a:lnSpc>
                <a:spcPct val="150000"/>
              </a:lnSpc>
              <a:spcBef>
                <a:spcPts val="0"/>
              </a:spcBef>
              <a:spcAft>
                <a:spcPts val="0"/>
              </a:spcAft>
              <a:buClr>
                <a:schemeClr val="dk1"/>
              </a:buClr>
              <a:buSzPts val="1350"/>
              <a:buFont typeface="Arial"/>
              <a:buNone/>
            </a:pPr>
            <a:r>
              <a:t/>
            </a:r>
            <a:endParaRPr sz="1350">
              <a:solidFill>
                <a:schemeClr val="dk1"/>
              </a:solidFill>
              <a:latin typeface="Helvetica Neue"/>
              <a:ea typeface="Helvetica Neue"/>
              <a:cs typeface="Helvetica Neue"/>
              <a:sym typeface="Helvetica Neue"/>
            </a:endParaRPr>
          </a:p>
        </p:txBody>
      </p:sp>
      <p:sp>
        <p:nvSpPr>
          <p:cNvPr id="746" name="Google Shape;746;p56"/>
          <p:cNvSpPr txBox="1"/>
          <p:nvPr/>
        </p:nvSpPr>
        <p:spPr>
          <a:xfrm>
            <a:off x="-97125" y="3030575"/>
            <a:ext cx="5028600" cy="2233200"/>
          </a:xfrm>
          <a:prstGeom prst="rect">
            <a:avLst/>
          </a:prstGeom>
          <a:noFill/>
          <a:ln>
            <a:noFill/>
          </a:ln>
        </p:spPr>
        <p:txBody>
          <a:bodyPr anchorCtr="0" anchor="t" bIns="91425" lIns="91425" spcFirstLastPara="1" rIns="91425" wrap="square" tIns="91425">
            <a:noAutofit/>
          </a:bodyPr>
          <a:lstStyle/>
          <a:p>
            <a:pPr indent="-200025" lvl="0" marL="628650" marR="0" rtl="0" algn="l">
              <a:lnSpc>
                <a:spcPct val="90000"/>
              </a:lnSpc>
              <a:spcBef>
                <a:spcPts val="0"/>
              </a:spcBef>
              <a:spcAft>
                <a:spcPts val="0"/>
              </a:spcAft>
              <a:buClr>
                <a:schemeClr val="dk1"/>
              </a:buClr>
              <a:buSzPts val="1350"/>
              <a:buFont typeface="Helvetica Neue"/>
              <a:buChar char="●"/>
            </a:pPr>
            <a:r>
              <a:rPr lang="en" sz="1350">
                <a:solidFill>
                  <a:schemeClr val="dk1"/>
                </a:solidFill>
                <a:latin typeface="Helvetica Neue"/>
                <a:ea typeface="Helvetica Neue"/>
                <a:cs typeface="Helvetica Neue"/>
                <a:sym typeface="Helvetica Neue"/>
              </a:rPr>
              <a:t>Signal and control regions :</a:t>
            </a:r>
            <a:endParaRPr sz="1350">
              <a:solidFill>
                <a:schemeClr val="dk1"/>
              </a:solidFill>
              <a:latin typeface="Helvetica Neue"/>
              <a:ea typeface="Helvetica Neue"/>
              <a:cs typeface="Helvetica Neue"/>
              <a:sym typeface="Helvetica Neue"/>
            </a:endParaRPr>
          </a:p>
          <a:p>
            <a:pPr indent="-257175" lvl="1" marL="914400" marR="0" rtl="0" algn="l">
              <a:lnSpc>
                <a:spcPct val="115000"/>
              </a:lnSpc>
              <a:spcBef>
                <a:spcPts val="0"/>
              </a:spcBef>
              <a:spcAft>
                <a:spcPts val="0"/>
              </a:spcAft>
              <a:buClr>
                <a:schemeClr val="dk1"/>
              </a:buClr>
              <a:buSzPts val="1350"/>
              <a:buFont typeface="Helvetica Neue"/>
              <a:buChar char="○"/>
            </a:pPr>
            <a:r>
              <a:rPr b="0" i="0" lang="en" sz="1350" u="none" cap="none" strike="noStrike">
                <a:solidFill>
                  <a:schemeClr val="dk1"/>
                </a:solidFill>
                <a:latin typeface="Helvetica Neue"/>
                <a:ea typeface="Helvetica Neue"/>
                <a:cs typeface="Helvetica Neue"/>
                <a:sym typeface="Helvetica Neue"/>
              </a:rPr>
              <a:t>Further selections based on ℓ-pair mass and b-pair masses </a:t>
            </a:r>
            <a:endParaRPr b="0" i="0" sz="1350" u="none" cap="none" strike="noStrike">
              <a:solidFill>
                <a:schemeClr val="dk1"/>
              </a:solidFill>
              <a:latin typeface="Helvetica Neue"/>
              <a:ea typeface="Helvetica Neue"/>
              <a:cs typeface="Helvetica Neue"/>
              <a:sym typeface="Helvetica Neue"/>
            </a:endParaRPr>
          </a:p>
          <a:p>
            <a:pPr indent="-257175" lvl="1" marL="914400" marR="0" rtl="0" algn="l">
              <a:lnSpc>
                <a:spcPct val="115000"/>
              </a:lnSpc>
              <a:spcBef>
                <a:spcPts val="0"/>
              </a:spcBef>
              <a:spcAft>
                <a:spcPts val="0"/>
              </a:spcAft>
              <a:buClr>
                <a:schemeClr val="dk1"/>
              </a:buClr>
              <a:buSzPts val="1350"/>
              <a:buFont typeface="Helvetica Neue"/>
              <a:buChar char="○"/>
            </a:pPr>
            <a:r>
              <a:rPr b="0" i="0" lang="en" sz="1350" u="none" cap="none" strike="noStrike">
                <a:solidFill>
                  <a:schemeClr val="dk1"/>
                </a:solidFill>
                <a:latin typeface="Helvetica Neue"/>
                <a:ea typeface="Helvetica Neue"/>
                <a:cs typeface="Helvetica Neue"/>
                <a:sym typeface="Helvetica Neue"/>
              </a:rPr>
              <a:t>Further selections for VBF category : at least 2 extra non-b-tagged jets</a:t>
            </a:r>
            <a:endParaRPr b="0" i="0" sz="1350" u="none" cap="none" strike="noStrike">
              <a:solidFill>
                <a:schemeClr val="dk1"/>
              </a:solidFill>
              <a:latin typeface="Helvetica Neue"/>
              <a:ea typeface="Helvetica Neue"/>
              <a:cs typeface="Helvetica Neue"/>
              <a:sym typeface="Helvetica Neue"/>
            </a:endParaRPr>
          </a:p>
          <a:p>
            <a:pPr indent="-257175" lvl="1" marL="914400" marR="0" rtl="0" algn="l">
              <a:lnSpc>
                <a:spcPct val="115000"/>
              </a:lnSpc>
              <a:spcBef>
                <a:spcPts val="0"/>
              </a:spcBef>
              <a:spcAft>
                <a:spcPts val="0"/>
              </a:spcAft>
              <a:buClr>
                <a:schemeClr val="dk1"/>
              </a:buClr>
              <a:buSzPts val="1350"/>
              <a:buFont typeface="Helvetica Neue"/>
              <a:buChar char="○"/>
            </a:pPr>
            <a:r>
              <a:rPr b="0" i="0" lang="en" sz="1350" u="none" cap="none" strike="noStrike">
                <a:solidFill>
                  <a:schemeClr val="dk1"/>
                </a:solidFill>
                <a:latin typeface="Helvetica Neue"/>
                <a:ea typeface="Helvetica Neue"/>
                <a:cs typeface="Helvetica Neue"/>
                <a:sym typeface="Helvetica Neue"/>
              </a:rPr>
              <a:t>Control regions are defined to constrain major backgrounds (from Top, Z+jets)</a:t>
            </a:r>
            <a:endParaRPr b="0" i="0" sz="1350" u="none" cap="none" strike="noStrike">
              <a:solidFill>
                <a:schemeClr val="dk1"/>
              </a:solidFill>
              <a:latin typeface="Helvetica Neue"/>
              <a:ea typeface="Helvetica Neue"/>
              <a:cs typeface="Helvetica Neue"/>
              <a:sym typeface="Helvetica Neue"/>
            </a:endParaRPr>
          </a:p>
          <a:p>
            <a:pPr indent="-257175" lvl="1" marL="914400" marR="0" rtl="0" algn="l">
              <a:lnSpc>
                <a:spcPct val="115000"/>
              </a:lnSpc>
              <a:spcBef>
                <a:spcPts val="0"/>
              </a:spcBef>
              <a:spcAft>
                <a:spcPts val="0"/>
              </a:spcAft>
              <a:buClr>
                <a:schemeClr val="dk1"/>
              </a:buClr>
              <a:buSzPts val="1350"/>
              <a:buFont typeface="Helvetica Neue"/>
              <a:buChar char="○"/>
            </a:pPr>
            <a:r>
              <a:rPr b="0" i="0" lang="en" sz="1350" u="none" cap="none" strike="noStrike">
                <a:solidFill>
                  <a:schemeClr val="dk1"/>
                </a:solidFill>
                <a:latin typeface="Helvetica Neue"/>
                <a:ea typeface="Helvetica Neue"/>
                <a:cs typeface="Helvetica Neue"/>
                <a:sym typeface="Helvetica Neue"/>
              </a:rPr>
              <a:t>Different MVA to select ggF (DNN) and VBF (BDT) 𝐻𝐻 signal</a:t>
            </a:r>
            <a:endParaRPr b="0" i="0" sz="1350" u="none" cap="none" strike="noStrike">
              <a:solidFill>
                <a:schemeClr val="dk1"/>
              </a:solidFill>
              <a:latin typeface="Helvetica Neue"/>
              <a:ea typeface="Helvetica Neue"/>
              <a:cs typeface="Helvetica Neue"/>
              <a:sym typeface="Helvetica Neue"/>
            </a:endParaRPr>
          </a:p>
          <a:p>
            <a:pPr indent="0" lvl="0" marL="914400" marR="0" rtl="0" algn="l">
              <a:lnSpc>
                <a:spcPct val="90000"/>
              </a:lnSpc>
              <a:spcBef>
                <a:spcPts val="0"/>
              </a:spcBef>
              <a:spcAft>
                <a:spcPts val="0"/>
              </a:spcAft>
              <a:buClr>
                <a:schemeClr val="dk1"/>
              </a:buClr>
              <a:buSzPts val="1350"/>
              <a:buFont typeface="Arial"/>
              <a:buNone/>
            </a:pPr>
            <a:r>
              <a:t/>
            </a:r>
            <a:endParaRPr sz="1350">
              <a:solidFill>
                <a:schemeClr val="dk1"/>
              </a:solidFill>
              <a:latin typeface="Helvetica Neue"/>
              <a:ea typeface="Helvetica Neue"/>
              <a:cs typeface="Helvetica Neue"/>
              <a:sym typeface="Helvetica Neue"/>
            </a:endParaRPr>
          </a:p>
          <a:p>
            <a:pPr indent="0" lvl="0" marL="0" marR="0" rtl="0" algn="l">
              <a:spcBef>
                <a:spcPts val="0"/>
              </a:spcBef>
              <a:spcAft>
                <a:spcPts val="0"/>
              </a:spcAft>
              <a:buClr>
                <a:schemeClr val="dk1"/>
              </a:buClr>
              <a:buSzPts val="1350"/>
              <a:buFont typeface="Arial"/>
              <a:buNone/>
            </a:pPr>
            <a:r>
              <a:t/>
            </a:r>
            <a:endParaRPr sz="1350">
              <a:solidFill>
                <a:schemeClr val="dk1"/>
              </a:solidFill>
              <a:latin typeface="Helvetica Neue"/>
              <a:ea typeface="Helvetica Neue"/>
              <a:cs typeface="Helvetica Neue"/>
              <a:sym typeface="Helvetica Neue"/>
            </a:endParaRPr>
          </a:p>
        </p:txBody>
      </p:sp>
      <p:sp>
        <p:nvSpPr>
          <p:cNvPr id="747" name="Google Shape;747;p56"/>
          <p:cNvSpPr txBox="1"/>
          <p:nvPr/>
        </p:nvSpPr>
        <p:spPr>
          <a:xfrm>
            <a:off x="80500" y="5263767"/>
            <a:ext cx="4421100" cy="503100"/>
          </a:xfrm>
          <a:prstGeom prst="rect">
            <a:avLst/>
          </a:prstGeom>
          <a:noFill/>
          <a:ln>
            <a:noFill/>
          </a:ln>
        </p:spPr>
        <p:txBody>
          <a:bodyPr anchorCtr="0" anchor="t" bIns="91425" lIns="91425" spcFirstLastPara="1" rIns="91425" wrap="square" tIns="91425">
            <a:noAutofit/>
          </a:bodyPr>
          <a:lstStyle/>
          <a:p>
            <a:pPr indent="-257175" lvl="0" marL="457200" marR="0" rtl="0" algn="l">
              <a:spcBef>
                <a:spcPts val="800"/>
              </a:spcBef>
              <a:spcAft>
                <a:spcPts val="0"/>
              </a:spcAft>
              <a:buClr>
                <a:schemeClr val="dk1"/>
              </a:buClr>
              <a:buSzPts val="1350"/>
              <a:buFont typeface="Helvetica Neue"/>
              <a:buChar char="●"/>
            </a:pPr>
            <a:r>
              <a:rPr lang="en" sz="1350">
                <a:solidFill>
                  <a:schemeClr val="dk1"/>
                </a:solidFill>
                <a:latin typeface="Helvetica Neue"/>
                <a:ea typeface="Helvetica Neue"/>
                <a:cs typeface="Helvetica Neue"/>
                <a:sym typeface="Helvetica Neue"/>
              </a:rPr>
              <a:t>Upper limits on signal strength :</a:t>
            </a:r>
            <a:br>
              <a:rPr lang="en" sz="1350">
                <a:solidFill>
                  <a:schemeClr val="dk1"/>
                </a:solidFill>
                <a:latin typeface="Helvetica Neue"/>
                <a:ea typeface="Helvetica Neue"/>
                <a:cs typeface="Helvetica Neue"/>
                <a:sym typeface="Helvetica Neue"/>
              </a:rPr>
            </a:br>
            <a:endParaRPr sz="1350">
              <a:solidFill>
                <a:schemeClr val="dk1"/>
              </a:solidFill>
              <a:latin typeface="Helvetica Neue"/>
              <a:ea typeface="Helvetica Neue"/>
              <a:cs typeface="Helvetica Neue"/>
              <a:sym typeface="Helvetica Neue"/>
            </a:endParaRPr>
          </a:p>
        </p:txBody>
      </p:sp>
      <p:pic>
        <p:nvPicPr>
          <p:cNvPr id="748" name="Google Shape;748;p56"/>
          <p:cNvPicPr preferRelativeResize="0"/>
          <p:nvPr/>
        </p:nvPicPr>
        <p:blipFill rotWithShape="1">
          <a:blip r:embed="rId4">
            <a:alphaModFix/>
          </a:blip>
          <a:srcRect b="0" l="0" r="0" t="0"/>
          <a:stretch/>
        </p:blipFill>
        <p:spPr>
          <a:xfrm>
            <a:off x="4859550" y="3177400"/>
            <a:ext cx="3779550" cy="3386425"/>
          </a:xfrm>
          <a:prstGeom prst="rect">
            <a:avLst/>
          </a:prstGeom>
          <a:noFill/>
          <a:ln>
            <a:noFill/>
          </a:ln>
        </p:spPr>
      </p:pic>
      <p:pic>
        <p:nvPicPr>
          <p:cNvPr id="749" name="Google Shape;749;p56"/>
          <p:cNvPicPr preferRelativeResize="0"/>
          <p:nvPr/>
        </p:nvPicPr>
        <p:blipFill rotWithShape="1">
          <a:blip r:embed="rId5">
            <a:alphaModFix/>
          </a:blip>
          <a:srcRect b="0" l="0" r="0" t="0"/>
          <a:stretch/>
        </p:blipFill>
        <p:spPr>
          <a:xfrm>
            <a:off x="1792000" y="5602700"/>
            <a:ext cx="3139425" cy="9611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57"/>
          <p:cNvSpPr txBox="1"/>
          <p:nvPr>
            <p:ph idx="12" type="sldNum"/>
          </p:nvPr>
        </p:nvSpPr>
        <p:spPr>
          <a:xfrm>
            <a:off x="8391011" y="6316595"/>
            <a:ext cx="324300" cy="365100"/>
          </a:xfrm>
          <a:prstGeom prst="rect">
            <a:avLst/>
          </a:prstGeom>
          <a:noFill/>
          <a:ln>
            <a:noFill/>
          </a:ln>
        </p:spPr>
        <p:txBody>
          <a:bodyPr anchorCtr="0" anchor="ctr" bIns="0" lIns="0" spcFirstLastPara="1" rIns="34275"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dk1"/>
                </a:solidFill>
                <a:latin typeface="Arial"/>
                <a:ea typeface="Arial"/>
                <a:cs typeface="Arial"/>
                <a:sym typeface="Arial"/>
              </a:rPr>
              <a:t>‹#›</a:t>
            </a:fld>
            <a:endParaRPr b="0" i="0" sz="800" u="none" cap="none" strike="noStrike">
              <a:solidFill>
                <a:schemeClr val="dk1"/>
              </a:solidFill>
              <a:latin typeface="Arial"/>
              <a:ea typeface="Arial"/>
              <a:cs typeface="Arial"/>
              <a:sym typeface="Arial"/>
            </a:endParaRPr>
          </a:p>
        </p:txBody>
      </p:sp>
      <p:sp>
        <p:nvSpPr>
          <p:cNvPr id="755" name="Google Shape;755;p57"/>
          <p:cNvSpPr txBox="1"/>
          <p:nvPr>
            <p:ph type="title"/>
          </p:nvPr>
        </p:nvSpPr>
        <p:spPr>
          <a:xfrm>
            <a:off x="207675" y="61767"/>
            <a:ext cx="8593200" cy="614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990"/>
              <a:buFont typeface="Arial"/>
              <a:buNone/>
            </a:pPr>
            <a:r>
              <a:rPr lang="en" sz="3000"/>
              <a:t>HH→bbℓℓ: Ongoing R&amp;D for Run 3 data</a:t>
            </a:r>
            <a:endParaRPr sz="3000"/>
          </a:p>
        </p:txBody>
      </p:sp>
      <p:pic>
        <p:nvPicPr>
          <p:cNvPr id="756" name="Google Shape;756;p57"/>
          <p:cNvPicPr preferRelativeResize="0"/>
          <p:nvPr/>
        </p:nvPicPr>
        <p:blipFill rotWithShape="1">
          <a:blip r:embed="rId3">
            <a:alphaModFix/>
          </a:blip>
          <a:srcRect b="0" l="0" r="0" t="0"/>
          <a:stretch/>
        </p:blipFill>
        <p:spPr>
          <a:xfrm>
            <a:off x="5794075" y="855925"/>
            <a:ext cx="3121326" cy="1967900"/>
          </a:xfrm>
          <a:prstGeom prst="rect">
            <a:avLst/>
          </a:prstGeom>
          <a:noFill/>
          <a:ln>
            <a:noFill/>
          </a:ln>
        </p:spPr>
      </p:pic>
      <p:pic>
        <p:nvPicPr>
          <p:cNvPr id="757" name="Google Shape;757;p57"/>
          <p:cNvPicPr preferRelativeResize="0"/>
          <p:nvPr/>
        </p:nvPicPr>
        <p:blipFill rotWithShape="1">
          <a:blip r:embed="rId4">
            <a:alphaModFix/>
          </a:blip>
          <a:srcRect b="0" l="0" r="0" t="0"/>
          <a:stretch/>
        </p:blipFill>
        <p:spPr>
          <a:xfrm>
            <a:off x="4356350" y="3608450"/>
            <a:ext cx="4711450" cy="2736274"/>
          </a:xfrm>
          <a:prstGeom prst="rect">
            <a:avLst/>
          </a:prstGeom>
          <a:noFill/>
          <a:ln cap="flat" cmpd="sng" w="19050">
            <a:solidFill>
              <a:schemeClr val="dk2"/>
            </a:solidFill>
            <a:prstDash val="solid"/>
            <a:round/>
            <a:headEnd len="sm" w="sm" type="none"/>
            <a:tailEnd len="sm" w="sm" type="none"/>
          </a:ln>
        </p:spPr>
      </p:pic>
      <p:sp>
        <p:nvSpPr>
          <p:cNvPr id="758" name="Google Shape;758;p57"/>
          <p:cNvSpPr txBox="1"/>
          <p:nvPr/>
        </p:nvSpPr>
        <p:spPr>
          <a:xfrm>
            <a:off x="192525" y="802775"/>
            <a:ext cx="5989800" cy="5699700"/>
          </a:xfrm>
          <a:prstGeom prst="rect">
            <a:avLst/>
          </a:prstGeom>
          <a:noFill/>
          <a:ln>
            <a:noFill/>
          </a:ln>
        </p:spPr>
        <p:txBody>
          <a:bodyPr anchorCtr="0" anchor="t" bIns="91425" lIns="91425" spcFirstLastPara="1" rIns="91425" wrap="square" tIns="91425">
            <a:noAutofit/>
          </a:bodyPr>
          <a:lstStyle/>
          <a:p>
            <a:pPr indent="-314325" lvl="0" marL="457200" marR="0" rtl="0" algn="l">
              <a:lnSpc>
                <a:spcPct val="115000"/>
              </a:lnSpc>
              <a:spcBef>
                <a:spcPts val="0"/>
              </a:spcBef>
              <a:spcAft>
                <a:spcPts val="0"/>
              </a:spcAft>
              <a:buClr>
                <a:schemeClr val="dk1"/>
              </a:buClr>
              <a:buSzPts val="1350"/>
              <a:buFont typeface="Helvetica Neue"/>
              <a:buChar char="●"/>
            </a:pPr>
            <a:r>
              <a:rPr lang="en" sz="1350">
                <a:solidFill>
                  <a:schemeClr val="dk1"/>
                </a:solidFill>
                <a:latin typeface="Helvetica Neue"/>
                <a:ea typeface="Helvetica Neue"/>
                <a:cs typeface="Helvetica Neue"/>
                <a:sym typeface="Helvetica Neue"/>
              </a:rPr>
              <a:t>Check the possibility of using new samples format for the HH → bbll analysis</a:t>
            </a:r>
            <a:endParaRPr sz="1350">
              <a:solidFill>
                <a:schemeClr val="dk1"/>
              </a:solidFill>
              <a:latin typeface="Helvetica Neue"/>
              <a:ea typeface="Helvetica Neue"/>
              <a:cs typeface="Helvetica Neue"/>
              <a:sym typeface="Helvetica Neue"/>
            </a:endParaRPr>
          </a:p>
          <a:p>
            <a:pPr indent="-314325" lvl="1" marL="914400" marR="0" rtl="0" algn="l">
              <a:lnSpc>
                <a:spcPct val="115000"/>
              </a:lnSpc>
              <a:spcBef>
                <a:spcPts val="0"/>
              </a:spcBef>
              <a:spcAft>
                <a:spcPts val="0"/>
              </a:spcAft>
              <a:buClr>
                <a:schemeClr val="dk1"/>
              </a:buClr>
              <a:buSzPts val="1350"/>
              <a:buFont typeface="Helvetica Neue"/>
              <a:buChar char="○"/>
            </a:pPr>
            <a:r>
              <a:rPr b="0" i="0" lang="en" sz="1350" u="none" cap="none" strike="noStrike">
                <a:solidFill>
                  <a:schemeClr val="dk1"/>
                </a:solidFill>
                <a:latin typeface="Helvetica Neue"/>
                <a:ea typeface="Helvetica Neue"/>
                <a:cs typeface="Helvetica Neue"/>
                <a:sym typeface="Helvetica Neue"/>
              </a:rPr>
              <a:t>A new file format is being considered for Run 3 analysis </a:t>
            </a:r>
            <a:endParaRPr b="0" i="0" sz="1350" u="none" cap="none" strike="noStrike">
              <a:solidFill>
                <a:schemeClr val="dk1"/>
              </a:solidFill>
              <a:latin typeface="Helvetica Neue"/>
              <a:ea typeface="Helvetica Neue"/>
              <a:cs typeface="Helvetica Neue"/>
              <a:sym typeface="Helvetica Neue"/>
            </a:endParaRPr>
          </a:p>
          <a:p>
            <a:pPr indent="-314325" lvl="1" marL="914400" marR="0" rtl="0" algn="l">
              <a:lnSpc>
                <a:spcPct val="115000"/>
              </a:lnSpc>
              <a:spcBef>
                <a:spcPts val="0"/>
              </a:spcBef>
              <a:spcAft>
                <a:spcPts val="0"/>
              </a:spcAft>
              <a:buClr>
                <a:schemeClr val="dk1"/>
              </a:buClr>
              <a:buSzPts val="1350"/>
              <a:buFont typeface="Helvetica Neue"/>
              <a:buChar char="○"/>
            </a:pPr>
            <a:r>
              <a:rPr b="0" i="0" lang="en" sz="1350" u="none" cap="none" strike="noStrike">
                <a:solidFill>
                  <a:schemeClr val="dk1"/>
                </a:solidFill>
                <a:latin typeface="Helvetica Neue"/>
                <a:ea typeface="Helvetica Neue"/>
                <a:cs typeface="Helvetica Neue"/>
                <a:sym typeface="Helvetica Neue"/>
              </a:rPr>
              <a:t>Contains calibrated objects &amp; variables to calculate systematic variations</a:t>
            </a:r>
            <a:endParaRPr b="0" i="0" sz="1350" u="none" cap="none" strike="noStrike">
              <a:solidFill>
                <a:schemeClr val="dk1"/>
              </a:solidFill>
              <a:latin typeface="Helvetica Neue"/>
              <a:ea typeface="Helvetica Neue"/>
              <a:cs typeface="Helvetica Neue"/>
              <a:sym typeface="Helvetica Neue"/>
            </a:endParaRPr>
          </a:p>
          <a:p>
            <a:pPr indent="-314325" lvl="0" marL="457200" marR="0" rtl="0" algn="l">
              <a:lnSpc>
                <a:spcPct val="115000"/>
              </a:lnSpc>
              <a:spcBef>
                <a:spcPts val="0"/>
              </a:spcBef>
              <a:spcAft>
                <a:spcPts val="0"/>
              </a:spcAft>
              <a:buClr>
                <a:schemeClr val="dk1"/>
              </a:buClr>
              <a:buSzPts val="1350"/>
              <a:buFont typeface="Helvetica Neue"/>
              <a:buChar char="●"/>
            </a:pPr>
            <a:r>
              <a:rPr lang="en" sz="1350">
                <a:solidFill>
                  <a:schemeClr val="dk1"/>
                </a:solidFill>
                <a:latin typeface="Helvetica Neue"/>
                <a:ea typeface="Helvetica Neue"/>
                <a:cs typeface="Helvetica Neue"/>
                <a:sym typeface="Helvetica Neue"/>
              </a:rPr>
              <a:t>All further di-Higgs channels analyses will be based on a new HH framework  adapted to the new samples format</a:t>
            </a:r>
            <a:endParaRPr sz="1350">
              <a:solidFill>
                <a:schemeClr val="dk1"/>
              </a:solidFill>
              <a:latin typeface="Helvetica Neue"/>
              <a:ea typeface="Helvetica Neue"/>
              <a:cs typeface="Helvetica Neue"/>
              <a:sym typeface="Helvetica Neue"/>
            </a:endParaRPr>
          </a:p>
          <a:p>
            <a:pPr indent="0" lvl="0" marL="457200" marR="0" rtl="0" algn="l">
              <a:lnSpc>
                <a:spcPct val="115000"/>
              </a:lnSpc>
              <a:spcBef>
                <a:spcPts val="0"/>
              </a:spcBef>
              <a:spcAft>
                <a:spcPts val="0"/>
              </a:spcAft>
              <a:buClr>
                <a:schemeClr val="dk1"/>
              </a:buClr>
              <a:buSzPts val="1350"/>
              <a:buFont typeface="Arial"/>
              <a:buNone/>
            </a:pPr>
            <a:r>
              <a:t/>
            </a:r>
            <a:endParaRPr sz="1350">
              <a:solidFill>
                <a:schemeClr val="dk1"/>
              </a:solidFill>
              <a:latin typeface="Helvetica Neue"/>
              <a:ea typeface="Helvetica Neue"/>
              <a:cs typeface="Helvetica Neue"/>
              <a:sym typeface="Helvetica Neue"/>
            </a:endParaRPr>
          </a:p>
          <a:p>
            <a:pPr indent="0" lvl="0" marL="457200" marR="0" rtl="0" algn="l">
              <a:lnSpc>
                <a:spcPct val="115000"/>
              </a:lnSpc>
              <a:spcBef>
                <a:spcPts val="0"/>
              </a:spcBef>
              <a:spcAft>
                <a:spcPts val="0"/>
              </a:spcAft>
              <a:buClr>
                <a:schemeClr val="dk1"/>
              </a:buClr>
              <a:buSzPts val="1350"/>
              <a:buFont typeface="Arial"/>
              <a:buNone/>
            </a:pPr>
            <a:r>
              <a:t/>
            </a:r>
            <a:endParaRPr sz="1350">
              <a:solidFill>
                <a:schemeClr val="dk1"/>
              </a:solidFill>
              <a:latin typeface="Helvetica Neue"/>
              <a:ea typeface="Helvetica Neue"/>
              <a:cs typeface="Helvetica Neue"/>
              <a:sym typeface="Helvetica Neue"/>
            </a:endParaRPr>
          </a:p>
          <a:p>
            <a:pPr indent="-314325" lvl="0" marL="457200" marR="0" rtl="0" algn="l">
              <a:lnSpc>
                <a:spcPct val="115000"/>
              </a:lnSpc>
              <a:spcBef>
                <a:spcPts val="0"/>
              </a:spcBef>
              <a:spcAft>
                <a:spcPts val="0"/>
              </a:spcAft>
              <a:buClr>
                <a:schemeClr val="dk1"/>
              </a:buClr>
              <a:buSzPts val="1350"/>
              <a:buFont typeface="Helvetica Neue"/>
              <a:buChar char="●"/>
            </a:pPr>
            <a:r>
              <a:rPr lang="en" sz="1350">
                <a:solidFill>
                  <a:schemeClr val="dk1"/>
                </a:solidFill>
                <a:latin typeface="Helvetica Neue"/>
                <a:ea typeface="Helvetica Neue"/>
                <a:cs typeface="Helvetica Neue"/>
                <a:sym typeface="Helvetica Neue"/>
              </a:rPr>
              <a:t>I am implementing the bbll selection in the new HH framework:</a:t>
            </a:r>
            <a:endParaRPr sz="1350">
              <a:solidFill>
                <a:schemeClr val="dk1"/>
              </a:solidFill>
              <a:latin typeface="Helvetica Neue"/>
              <a:ea typeface="Helvetica Neue"/>
              <a:cs typeface="Helvetica Neue"/>
              <a:sym typeface="Helvetica Neue"/>
            </a:endParaRPr>
          </a:p>
          <a:p>
            <a:pPr indent="-314325" lvl="1" marL="914400" marR="0" rtl="0" algn="l">
              <a:lnSpc>
                <a:spcPct val="150000"/>
              </a:lnSpc>
              <a:spcBef>
                <a:spcPts val="0"/>
              </a:spcBef>
              <a:spcAft>
                <a:spcPts val="0"/>
              </a:spcAft>
              <a:buClr>
                <a:schemeClr val="dk1"/>
              </a:buClr>
              <a:buSzPts val="1350"/>
              <a:buFont typeface="Helvetica Neue"/>
              <a:buChar char="○"/>
            </a:pPr>
            <a:r>
              <a:rPr b="0" i="0" lang="en" sz="1350" u="none" cap="none" strike="noStrike">
                <a:solidFill>
                  <a:schemeClr val="dk1"/>
                </a:solidFill>
                <a:latin typeface="Helvetica Neue"/>
                <a:ea typeface="Helvetica Neue"/>
                <a:cs typeface="Helvetica Neue"/>
                <a:sym typeface="Helvetica Neue"/>
              </a:rPr>
              <a:t>Implement the Baseline HH→bbll pre-selection, including basic leptons and jet selections</a:t>
            </a:r>
            <a:endParaRPr b="0" i="0" sz="1350" u="none" cap="none" strike="noStrike">
              <a:solidFill>
                <a:schemeClr val="dk1"/>
              </a:solidFill>
              <a:latin typeface="Helvetica Neue"/>
              <a:ea typeface="Helvetica Neue"/>
              <a:cs typeface="Helvetica Neue"/>
              <a:sym typeface="Helvetica Neue"/>
            </a:endParaRPr>
          </a:p>
          <a:p>
            <a:pPr indent="-314325" lvl="1" marL="914400" marR="0" rtl="0" algn="l">
              <a:lnSpc>
                <a:spcPct val="150000"/>
              </a:lnSpc>
              <a:spcBef>
                <a:spcPts val="0"/>
              </a:spcBef>
              <a:spcAft>
                <a:spcPts val="0"/>
              </a:spcAft>
              <a:buClr>
                <a:schemeClr val="dk1"/>
              </a:buClr>
              <a:buSzPts val="1350"/>
              <a:buFont typeface="Helvetica Neue"/>
              <a:buChar char="○"/>
            </a:pPr>
            <a:r>
              <a:rPr b="0" i="0" lang="en" sz="1350" u="none" cap="none" strike="noStrike">
                <a:solidFill>
                  <a:schemeClr val="dk1"/>
                </a:solidFill>
                <a:latin typeface="Helvetica Neue"/>
                <a:ea typeface="Helvetica Neue"/>
                <a:cs typeface="Helvetica Neue"/>
                <a:sym typeface="Helvetica Neue"/>
              </a:rPr>
              <a:t>Add all kinematic variables, including </a:t>
            </a:r>
            <a:endParaRPr b="0" i="0" sz="1350" u="none" cap="none" strike="noStrike">
              <a:solidFill>
                <a:schemeClr val="dk1"/>
              </a:solidFill>
              <a:latin typeface="Helvetica Neue"/>
              <a:ea typeface="Helvetica Neue"/>
              <a:cs typeface="Helvetica Neue"/>
              <a:sym typeface="Helvetica Neue"/>
            </a:endParaRPr>
          </a:p>
          <a:p>
            <a:pPr indent="0" lvl="0" marL="914400" marR="0" rtl="0" algn="l">
              <a:lnSpc>
                <a:spcPct val="150000"/>
              </a:lnSpc>
              <a:spcBef>
                <a:spcPts val="0"/>
              </a:spcBef>
              <a:spcAft>
                <a:spcPts val="0"/>
              </a:spcAft>
              <a:buClr>
                <a:schemeClr val="dk1"/>
              </a:buClr>
              <a:buSzPts val="1350"/>
              <a:buFont typeface="Helvetica Neue"/>
              <a:buNone/>
            </a:pPr>
            <a:r>
              <a:rPr lang="en" sz="1350">
                <a:solidFill>
                  <a:schemeClr val="dk1"/>
                </a:solidFill>
                <a:latin typeface="Helvetica Neue"/>
                <a:ea typeface="Helvetica Neue"/>
                <a:cs typeface="Helvetica Neue"/>
                <a:sym typeface="Helvetica Neue"/>
              </a:rPr>
              <a:t>masses, useful for the analysis study.</a:t>
            </a:r>
            <a:endParaRPr sz="1350">
              <a:solidFill>
                <a:schemeClr val="dk1"/>
              </a:solidFill>
              <a:latin typeface="Helvetica Neue"/>
              <a:ea typeface="Helvetica Neue"/>
              <a:cs typeface="Helvetica Neue"/>
              <a:sym typeface="Helvetica Neue"/>
            </a:endParaRPr>
          </a:p>
          <a:p>
            <a:pPr indent="-314325" lvl="1" marL="914400" marR="0" rtl="0" algn="l">
              <a:lnSpc>
                <a:spcPct val="150000"/>
              </a:lnSpc>
              <a:spcBef>
                <a:spcPts val="0"/>
              </a:spcBef>
              <a:spcAft>
                <a:spcPts val="0"/>
              </a:spcAft>
              <a:buClr>
                <a:schemeClr val="dk1"/>
              </a:buClr>
              <a:buSzPts val="1350"/>
              <a:buFont typeface="Helvetica Neue"/>
              <a:buChar char="○"/>
            </a:pPr>
            <a:r>
              <a:rPr b="0" i="0" lang="en" sz="1350" u="none" cap="none" strike="noStrike">
                <a:solidFill>
                  <a:schemeClr val="dk1"/>
                </a:solidFill>
                <a:latin typeface="Helvetica Neue"/>
                <a:ea typeface="Helvetica Neue"/>
                <a:cs typeface="Helvetica Neue"/>
                <a:sym typeface="Helvetica Neue"/>
              </a:rPr>
              <a:t>Add the definitions of Triggers same as </a:t>
            </a:r>
            <a:endParaRPr b="0" i="0" sz="1350" u="none" cap="none" strike="noStrike">
              <a:solidFill>
                <a:schemeClr val="dk1"/>
              </a:solidFill>
              <a:latin typeface="Helvetica Neue"/>
              <a:ea typeface="Helvetica Neue"/>
              <a:cs typeface="Helvetica Neue"/>
              <a:sym typeface="Helvetica Neue"/>
            </a:endParaRPr>
          </a:p>
          <a:p>
            <a:pPr indent="0" lvl="0" marL="914400" marR="0" rtl="0" algn="l">
              <a:lnSpc>
                <a:spcPct val="150000"/>
              </a:lnSpc>
              <a:spcBef>
                <a:spcPts val="0"/>
              </a:spcBef>
              <a:spcAft>
                <a:spcPts val="0"/>
              </a:spcAft>
              <a:buClr>
                <a:schemeClr val="dk1"/>
              </a:buClr>
              <a:buSzPts val="1350"/>
              <a:buFont typeface="Helvetica Neue"/>
              <a:buNone/>
            </a:pPr>
            <a:r>
              <a:rPr lang="en" sz="1350">
                <a:solidFill>
                  <a:schemeClr val="dk1"/>
                </a:solidFill>
                <a:latin typeface="Helvetica Neue"/>
                <a:ea typeface="Helvetica Neue"/>
                <a:cs typeface="Helvetica Neue"/>
                <a:sym typeface="Helvetica Neue"/>
              </a:rPr>
              <a:t>the ones used in legacy Run 2</a:t>
            </a:r>
            <a:endParaRPr sz="1350">
              <a:solidFill>
                <a:schemeClr val="dk1"/>
              </a:solidFill>
              <a:latin typeface="Helvetica Neue"/>
              <a:ea typeface="Helvetica Neue"/>
              <a:cs typeface="Helvetica Neue"/>
              <a:sym typeface="Helvetica Neue"/>
            </a:endParaRPr>
          </a:p>
          <a:p>
            <a:pPr indent="-314325" lvl="1" marL="914400" marR="0" rtl="0" algn="l">
              <a:lnSpc>
                <a:spcPct val="150000"/>
              </a:lnSpc>
              <a:spcBef>
                <a:spcPts val="0"/>
              </a:spcBef>
              <a:spcAft>
                <a:spcPts val="0"/>
              </a:spcAft>
              <a:buClr>
                <a:schemeClr val="dk1"/>
              </a:buClr>
              <a:buSzPts val="1350"/>
              <a:buFont typeface="Helvetica Neue"/>
              <a:buChar char="○"/>
            </a:pPr>
            <a:r>
              <a:rPr b="0" i="0" lang="en" sz="1350" u="none" cap="none" strike="noStrike">
                <a:solidFill>
                  <a:schemeClr val="dk1"/>
                </a:solidFill>
                <a:latin typeface="Helvetica Neue"/>
                <a:ea typeface="Helvetica Neue"/>
                <a:cs typeface="Helvetica Neue"/>
                <a:sym typeface="Helvetica Neue"/>
              </a:rPr>
              <a:t>Implement the Cutflow checks focusing </a:t>
            </a:r>
            <a:endParaRPr b="0" i="0" sz="1350" u="none" cap="none" strike="noStrike">
              <a:solidFill>
                <a:schemeClr val="dk1"/>
              </a:solidFill>
              <a:latin typeface="Helvetica Neue"/>
              <a:ea typeface="Helvetica Neue"/>
              <a:cs typeface="Helvetica Neue"/>
              <a:sym typeface="Helvetica Neue"/>
            </a:endParaRPr>
          </a:p>
          <a:p>
            <a:pPr indent="0" lvl="0" marL="914400" marR="0" rtl="0" algn="l">
              <a:lnSpc>
                <a:spcPct val="150000"/>
              </a:lnSpc>
              <a:spcBef>
                <a:spcPts val="0"/>
              </a:spcBef>
              <a:spcAft>
                <a:spcPts val="0"/>
              </a:spcAft>
              <a:buClr>
                <a:schemeClr val="dk1"/>
              </a:buClr>
              <a:buSzPts val="1350"/>
              <a:buFont typeface="Helvetica Neue"/>
              <a:buNone/>
            </a:pPr>
            <a:r>
              <a:rPr lang="en" sz="1350">
                <a:solidFill>
                  <a:schemeClr val="dk1"/>
                </a:solidFill>
                <a:latin typeface="Helvetica Neue"/>
                <a:ea typeface="Helvetica Neue"/>
                <a:cs typeface="Helvetica Neue"/>
                <a:sym typeface="Helvetica Neue"/>
              </a:rPr>
              <a:t>on the non-resonant ggF signal samples</a:t>
            </a:r>
            <a:endParaRPr sz="1350">
              <a:solidFill>
                <a:schemeClr val="dk1"/>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chemeClr val="dk1"/>
              </a:buClr>
              <a:buSzPts val="1350"/>
              <a:buFont typeface="Arial"/>
              <a:buNone/>
            </a:pPr>
            <a:r>
              <a:t/>
            </a:r>
            <a:endParaRPr sz="1350">
              <a:solidFill>
                <a:schemeClr val="dk1"/>
              </a:solidFill>
              <a:latin typeface="Helvetica Neue"/>
              <a:ea typeface="Helvetica Neue"/>
              <a:cs typeface="Helvetica Neue"/>
              <a:sym typeface="Helvetica Neue"/>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58"/>
          <p:cNvSpPr txBox="1"/>
          <p:nvPr>
            <p:ph idx="12" type="sldNum"/>
          </p:nvPr>
        </p:nvSpPr>
        <p:spPr>
          <a:xfrm>
            <a:off x="8391011" y="6316595"/>
            <a:ext cx="324300" cy="365100"/>
          </a:xfrm>
          <a:prstGeom prst="rect">
            <a:avLst/>
          </a:prstGeom>
          <a:noFill/>
          <a:ln>
            <a:noFill/>
          </a:ln>
        </p:spPr>
        <p:txBody>
          <a:bodyPr anchorCtr="0" anchor="ctr" bIns="0" lIns="0" spcFirstLastPara="1" rIns="34275"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dk1"/>
                </a:solidFill>
                <a:latin typeface="Arial"/>
                <a:ea typeface="Arial"/>
                <a:cs typeface="Arial"/>
                <a:sym typeface="Arial"/>
              </a:rPr>
              <a:t>‹#›</a:t>
            </a:fld>
            <a:endParaRPr b="0" i="0" sz="800" u="none" cap="none" strike="noStrike">
              <a:solidFill>
                <a:schemeClr val="dk1"/>
              </a:solidFill>
              <a:latin typeface="Arial"/>
              <a:ea typeface="Arial"/>
              <a:cs typeface="Arial"/>
              <a:sym typeface="Arial"/>
            </a:endParaRPr>
          </a:p>
        </p:txBody>
      </p:sp>
      <p:pic>
        <p:nvPicPr>
          <p:cNvPr id="764" name="Google Shape;764;p58"/>
          <p:cNvPicPr preferRelativeResize="0"/>
          <p:nvPr/>
        </p:nvPicPr>
        <p:blipFill rotWithShape="1">
          <a:blip r:embed="rId3">
            <a:alphaModFix/>
          </a:blip>
          <a:srcRect b="0" l="0" r="0" t="0"/>
          <a:stretch/>
        </p:blipFill>
        <p:spPr>
          <a:xfrm>
            <a:off x="4128269" y="5792633"/>
            <a:ext cx="504281" cy="284675"/>
          </a:xfrm>
          <a:prstGeom prst="rect">
            <a:avLst/>
          </a:prstGeom>
          <a:noFill/>
          <a:ln>
            <a:noFill/>
          </a:ln>
        </p:spPr>
      </p:pic>
      <p:pic>
        <p:nvPicPr>
          <p:cNvPr id="765" name="Google Shape;765;p58"/>
          <p:cNvPicPr preferRelativeResize="0"/>
          <p:nvPr/>
        </p:nvPicPr>
        <p:blipFill rotWithShape="1">
          <a:blip r:embed="rId4">
            <a:alphaModFix/>
          </a:blip>
          <a:srcRect b="0" l="0" r="0" t="0"/>
          <a:stretch/>
        </p:blipFill>
        <p:spPr>
          <a:xfrm>
            <a:off x="4128275" y="5305101"/>
            <a:ext cx="328950" cy="282533"/>
          </a:xfrm>
          <a:prstGeom prst="rect">
            <a:avLst/>
          </a:prstGeom>
          <a:noFill/>
          <a:ln>
            <a:noFill/>
          </a:ln>
        </p:spPr>
      </p:pic>
      <p:sp>
        <p:nvSpPr>
          <p:cNvPr id="766" name="Google Shape;766;p58"/>
          <p:cNvSpPr/>
          <p:nvPr/>
        </p:nvSpPr>
        <p:spPr>
          <a:xfrm>
            <a:off x="1519999" y="5449476"/>
            <a:ext cx="2479200" cy="365100"/>
          </a:xfrm>
          <a:prstGeom prst="roundRect">
            <a:avLst>
              <a:gd fmla="val 16667" name="adj"/>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40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67" name="Google Shape;767;p58"/>
          <p:cNvSpPr txBox="1"/>
          <p:nvPr>
            <p:ph type="title"/>
          </p:nvPr>
        </p:nvSpPr>
        <p:spPr>
          <a:xfrm>
            <a:off x="360075" y="61767"/>
            <a:ext cx="8593200" cy="614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990"/>
              <a:buFont typeface="Arial"/>
              <a:buNone/>
            </a:pPr>
            <a:r>
              <a:rPr lang="en" sz="3000"/>
              <a:t>HH→bbℓℓ: Ongoing R&amp;D for Run 3 data</a:t>
            </a:r>
            <a:endParaRPr sz="3000"/>
          </a:p>
        </p:txBody>
      </p:sp>
      <p:sp>
        <p:nvSpPr>
          <p:cNvPr id="768" name="Google Shape;768;p58"/>
          <p:cNvSpPr txBox="1"/>
          <p:nvPr/>
        </p:nvSpPr>
        <p:spPr>
          <a:xfrm>
            <a:off x="474450" y="798433"/>
            <a:ext cx="3524700" cy="1049700"/>
          </a:xfrm>
          <a:prstGeom prst="rect">
            <a:avLst/>
          </a:prstGeom>
          <a:noFill/>
          <a:ln>
            <a:noFill/>
          </a:ln>
        </p:spPr>
        <p:txBody>
          <a:bodyPr anchorCtr="0" anchor="t" bIns="91425" lIns="91425" spcFirstLastPara="1" rIns="91425" wrap="square" tIns="91425">
            <a:noAutofit/>
          </a:bodyPr>
          <a:lstStyle/>
          <a:p>
            <a:pPr indent="-314325" lvl="0" marL="457200" marR="0" rtl="0" algn="l">
              <a:lnSpc>
                <a:spcPct val="115000"/>
              </a:lnSpc>
              <a:spcBef>
                <a:spcPts val="0"/>
              </a:spcBef>
              <a:spcAft>
                <a:spcPts val="0"/>
              </a:spcAft>
              <a:buClr>
                <a:schemeClr val="dk1"/>
              </a:buClr>
              <a:buSzPts val="1350"/>
              <a:buFont typeface="Helvetica Neue"/>
              <a:buChar char="●"/>
            </a:pPr>
            <a:r>
              <a:rPr lang="en" sz="1350">
                <a:solidFill>
                  <a:schemeClr val="dk1"/>
                </a:solidFill>
                <a:latin typeface="Arial"/>
                <a:ea typeface="Arial"/>
                <a:cs typeface="Arial"/>
                <a:sym typeface="Arial"/>
              </a:rPr>
              <a:t>Compare the standard Cutflow efficiency for the three different channels to legacy Run 2 </a:t>
            </a:r>
            <a:endParaRPr sz="1350">
              <a:solidFill>
                <a:schemeClr val="dk1"/>
              </a:solidFill>
              <a:latin typeface="Arial"/>
              <a:ea typeface="Arial"/>
              <a:cs typeface="Arial"/>
              <a:sym typeface="Arial"/>
            </a:endParaRPr>
          </a:p>
          <a:p>
            <a:pPr indent="0" lvl="0" marL="457200" marR="0" rtl="0" algn="l">
              <a:lnSpc>
                <a:spcPct val="115000"/>
              </a:lnSpc>
              <a:spcBef>
                <a:spcPts val="0"/>
              </a:spcBef>
              <a:spcAft>
                <a:spcPts val="0"/>
              </a:spcAft>
              <a:buClr>
                <a:schemeClr val="dk1"/>
              </a:buClr>
              <a:buSzPts val="1350"/>
              <a:buFont typeface="Arial"/>
              <a:buNone/>
            </a:pPr>
            <a:r>
              <a:t/>
            </a:r>
            <a:endParaRPr sz="1350">
              <a:solidFill>
                <a:schemeClr val="dk1"/>
              </a:solidFill>
              <a:latin typeface="Arial"/>
              <a:ea typeface="Arial"/>
              <a:cs typeface="Arial"/>
              <a:sym typeface="Arial"/>
            </a:endParaRPr>
          </a:p>
        </p:txBody>
      </p:sp>
      <p:sp>
        <p:nvSpPr>
          <p:cNvPr id="769" name="Google Shape;769;p58"/>
          <p:cNvSpPr txBox="1"/>
          <p:nvPr/>
        </p:nvSpPr>
        <p:spPr>
          <a:xfrm>
            <a:off x="841075" y="1834567"/>
            <a:ext cx="3051600" cy="1049700"/>
          </a:xfrm>
          <a:prstGeom prst="rect">
            <a:avLst/>
          </a:prstGeom>
          <a:solidFill>
            <a:srgbClr val="D9EAD3">
              <a:alpha val="47058"/>
            </a:srgbClr>
          </a:solid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lang="en" sz="1350">
                <a:solidFill>
                  <a:schemeClr val="dk1"/>
                </a:solidFill>
                <a:latin typeface="Arial"/>
                <a:ea typeface="Arial"/>
                <a:cs typeface="Arial"/>
                <a:sym typeface="Arial"/>
              </a:rPr>
              <a:t>ε = Number of events passing cut_i and cut_(i-1) and … and cut_(0) , divided by the total number of events.</a:t>
            </a:r>
            <a:endParaRPr sz="135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350"/>
              <a:buFont typeface="Arial"/>
              <a:buNone/>
            </a:pPr>
            <a:r>
              <a:t/>
            </a:r>
            <a:endParaRPr sz="1350">
              <a:solidFill>
                <a:schemeClr val="dk1"/>
              </a:solidFill>
              <a:latin typeface="Helvetica Neue"/>
              <a:ea typeface="Helvetica Neue"/>
              <a:cs typeface="Helvetica Neue"/>
              <a:sym typeface="Helvetica Neue"/>
            </a:endParaRPr>
          </a:p>
        </p:txBody>
      </p:sp>
      <p:sp>
        <p:nvSpPr>
          <p:cNvPr id="770" name="Google Shape;770;p58"/>
          <p:cNvSpPr txBox="1"/>
          <p:nvPr/>
        </p:nvSpPr>
        <p:spPr>
          <a:xfrm>
            <a:off x="474450" y="3079600"/>
            <a:ext cx="4143300" cy="1308300"/>
          </a:xfrm>
          <a:prstGeom prst="rect">
            <a:avLst/>
          </a:prstGeom>
          <a:noFill/>
          <a:ln>
            <a:noFill/>
          </a:ln>
        </p:spPr>
        <p:txBody>
          <a:bodyPr anchorCtr="0" anchor="t" bIns="91425" lIns="91425" spcFirstLastPara="1" rIns="91425" wrap="square" tIns="91425">
            <a:noAutofit/>
          </a:bodyPr>
          <a:lstStyle/>
          <a:p>
            <a:pPr indent="-314325" lvl="0" marL="457200" marR="0" rtl="0" algn="l">
              <a:lnSpc>
                <a:spcPct val="115000"/>
              </a:lnSpc>
              <a:spcBef>
                <a:spcPts val="0"/>
              </a:spcBef>
              <a:spcAft>
                <a:spcPts val="0"/>
              </a:spcAft>
              <a:buClr>
                <a:schemeClr val="dk1"/>
              </a:buClr>
              <a:buSzPts val="1350"/>
              <a:buFont typeface="Helvetica Neue"/>
              <a:buChar char="●"/>
            </a:pPr>
            <a:r>
              <a:rPr lang="en" sz="1350">
                <a:solidFill>
                  <a:schemeClr val="dk1"/>
                </a:solidFill>
                <a:latin typeface="Arial"/>
                <a:ea typeface="Arial"/>
                <a:cs typeface="Arial"/>
                <a:sym typeface="Arial"/>
              </a:rPr>
              <a:t>Compare shape of lepton-pair mass between Run 3 and legacy Run 2 samples</a:t>
            </a:r>
            <a:endParaRPr sz="1350">
              <a:solidFill>
                <a:schemeClr val="dk1"/>
              </a:solidFill>
              <a:latin typeface="Helvetica Neue"/>
              <a:ea typeface="Helvetica Neue"/>
              <a:cs typeface="Helvetica Neue"/>
              <a:sym typeface="Helvetica Neue"/>
            </a:endParaRPr>
          </a:p>
        </p:txBody>
      </p:sp>
      <p:pic>
        <p:nvPicPr>
          <p:cNvPr id="771" name="Google Shape;771;p58"/>
          <p:cNvPicPr preferRelativeResize="0"/>
          <p:nvPr/>
        </p:nvPicPr>
        <p:blipFill rotWithShape="1">
          <a:blip r:embed="rId5">
            <a:alphaModFix/>
          </a:blip>
          <a:srcRect b="0" l="0" r="0" t="0"/>
          <a:stretch/>
        </p:blipFill>
        <p:spPr>
          <a:xfrm>
            <a:off x="1560825" y="3579950"/>
            <a:ext cx="7440123" cy="2880299"/>
          </a:xfrm>
          <a:prstGeom prst="rect">
            <a:avLst/>
          </a:prstGeom>
          <a:noFill/>
          <a:ln>
            <a:noFill/>
          </a:ln>
        </p:spPr>
      </p:pic>
      <p:pic>
        <p:nvPicPr>
          <p:cNvPr id="772" name="Google Shape;772;p58"/>
          <p:cNvPicPr preferRelativeResize="0"/>
          <p:nvPr/>
        </p:nvPicPr>
        <p:blipFill rotWithShape="1">
          <a:blip r:embed="rId6">
            <a:alphaModFix/>
          </a:blip>
          <a:srcRect b="0" l="0" r="0" t="0"/>
          <a:stretch/>
        </p:blipFill>
        <p:spPr>
          <a:xfrm>
            <a:off x="4617750" y="685425"/>
            <a:ext cx="4329027" cy="2490232"/>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5"/>
          <p:cNvSpPr txBox="1"/>
          <p:nvPr>
            <p:ph idx="1" type="subTitle"/>
          </p:nvPr>
        </p:nvSpPr>
        <p:spPr>
          <a:xfrm>
            <a:off x="416543" y="5773230"/>
            <a:ext cx="7750969" cy="74618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
              <a:t>01/23/2024</a:t>
            </a:r>
            <a:endParaRPr/>
          </a:p>
          <a:p>
            <a:pPr indent="0" lvl="0" marL="0" rtl="0" algn="l">
              <a:lnSpc>
                <a:spcPct val="90000"/>
              </a:lnSpc>
              <a:spcBef>
                <a:spcPts val="750"/>
              </a:spcBef>
              <a:spcAft>
                <a:spcPts val="0"/>
              </a:spcAft>
              <a:buClr>
                <a:schemeClr val="dk1"/>
              </a:buClr>
              <a:buSzPts val="1800"/>
              <a:buNone/>
            </a:pPr>
            <a:r>
              <a:rPr lang="en"/>
              <a:t>Brookhaven National Laboratory</a:t>
            </a:r>
            <a:endParaRPr/>
          </a:p>
        </p:txBody>
      </p:sp>
      <p:sp>
        <p:nvSpPr>
          <p:cNvPr id="144" name="Google Shape;144;p5"/>
          <p:cNvSpPr txBox="1"/>
          <p:nvPr>
            <p:ph idx="2" type="body"/>
          </p:nvPr>
        </p:nvSpPr>
        <p:spPr>
          <a:xfrm>
            <a:off x="416543" y="3236974"/>
            <a:ext cx="4857586" cy="62980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Font typeface="Arial"/>
              <a:buNone/>
            </a:pPr>
            <a:r>
              <a:rPr b="1" lang="en"/>
              <a:t>Gloria Katunge Maithya</a:t>
            </a:r>
            <a:endParaRPr/>
          </a:p>
          <a:p>
            <a:pPr indent="0" lvl="0" marL="0" rtl="0" algn="l">
              <a:lnSpc>
                <a:spcPct val="90000"/>
              </a:lnSpc>
              <a:spcBef>
                <a:spcPts val="750"/>
              </a:spcBef>
              <a:spcAft>
                <a:spcPts val="0"/>
              </a:spcAft>
              <a:buClr>
                <a:schemeClr val="dk1"/>
              </a:buClr>
              <a:buSzPts val="2400"/>
              <a:buFont typeface="Arial"/>
              <a:buNone/>
            </a:pPr>
            <a:r>
              <a:t/>
            </a:r>
            <a:endParaRPr b="1">
              <a:solidFill>
                <a:srgbClr val="000000"/>
              </a:solidFill>
            </a:endParaRPr>
          </a:p>
          <a:p>
            <a:pPr indent="0" lvl="0" marL="0" rtl="0" algn="l">
              <a:lnSpc>
                <a:spcPct val="90000"/>
              </a:lnSpc>
              <a:spcBef>
                <a:spcPts val="750"/>
              </a:spcBef>
              <a:spcAft>
                <a:spcPts val="0"/>
              </a:spcAft>
              <a:buClr>
                <a:srgbClr val="000000"/>
              </a:buClr>
              <a:buSzPts val="2400"/>
              <a:buFont typeface="Arial"/>
              <a:buNone/>
            </a:pPr>
            <a:r>
              <a:rPr b="1" lang="en">
                <a:solidFill>
                  <a:srgbClr val="000000"/>
                </a:solidFill>
              </a:rPr>
              <a:t>The University of Nairobi - Kenya</a:t>
            </a:r>
            <a:endParaRPr/>
          </a:p>
          <a:p>
            <a:pPr indent="0" lvl="0" marL="0" rtl="0" algn="l">
              <a:lnSpc>
                <a:spcPct val="90000"/>
              </a:lnSpc>
              <a:spcBef>
                <a:spcPts val="750"/>
              </a:spcBef>
              <a:spcAft>
                <a:spcPts val="0"/>
              </a:spcAft>
              <a:buClr>
                <a:schemeClr val="dk1"/>
              </a:buClr>
              <a:buSzPts val="1800"/>
              <a:buFont typeface="Arial"/>
              <a:buNone/>
            </a:pPr>
            <a:r>
              <a:t/>
            </a:r>
            <a:endParaRPr sz="1800">
              <a:solidFill>
                <a:srgbClr val="0070C0"/>
              </a:solidFill>
            </a:endParaRPr>
          </a:p>
        </p:txBody>
      </p:sp>
      <p:sp>
        <p:nvSpPr>
          <p:cNvPr id="145" name="Google Shape;145;p5"/>
          <p:cNvSpPr txBox="1"/>
          <p:nvPr/>
        </p:nvSpPr>
        <p:spPr>
          <a:xfrm>
            <a:off x="212272" y="64021"/>
            <a:ext cx="5787021" cy="297180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70C0"/>
              </a:buClr>
              <a:buSzPts val="3600"/>
              <a:buFont typeface="Arial"/>
              <a:buNone/>
            </a:pPr>
            <a:r>
              <a:rPr b="1" i="0" lang="en" sz="3600">
                <a:solidFill>
                  <a:srgbClr val="0070C0"/>
                </a:solidFill>
                <a:latin typeface="Arial"/>
                <a:ea typeface="Arial"/>
                <a:cs typeface="Arial"/>
                <a:sym typeface="Arial"/>
              </a:rPr>
              <a:t>DUNE Cold Electronics Front End Chip Quality Control Testing and Data Analysis </a:t>
            </a:r>
            <a:endParaRPr/>
          </a:p>
        </p:txBody>
      </p:sp>
      <p:sp>
        <p:nvSpPr>
          <p:cNvPr id="146" name="Google Shape;146;p5"/>
          <p:cNvSpPr txBox="1"/>
          <p:nvPr/>
        </p:nvSpPr>
        <p:spPr>
          <a:xfrm>
            <a:off x="8472458" y="6217623"/>
            <a:ext cx="548700" cy="52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pic>
        <p:nvPicPr>
          <p:cNvPr id="147" name="Google Shape;147;p5"/>
          <p:cNvPicPr preferRelativeResize="0"/>
          <p:nvPr/>
        </p:nvPicPr>
        <p:blipFill rotWithShape="1">
          <a:blip r:embed="rId3">
            <a:alphaModFix/>
          </a:blip>
          <a:srcRect b="0" l="0" r="0" t="0"/>
          <a:stretch/>
        </p:blipFill>
        <p:spPr>
          <a:xfrm>
            <a:off x="5744438" y="2321308"/>
            <a:ext cx="3187290" cy="3230406"/>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59"/>
          <p:cNvSpPr txBox="1"/>
          <p:nvPr>
            <p:ph idx="12" type="sldNum"/>
          </p:nvPr>
        </p:nvSpPr>
        <p:spPr>
          <a:xfrm>
            <a:off x="8391011" y="6316595"/>
            <a:ext cx="324300" cy="365100"/>
          </a:xfrm>
          <a:prstGeom prst="rect">
            <a:avLst/>
          </a:prstGeom>
          <a:noFill/>
          <a:ln>
            <a:noFill/>
          </a:ln>
        </p:spPr>
        <p:txBody>
          <a:bodyPr anchorCtr="0" anchor="ctr" bIns="0" lIns="0" spcFirstLastPara="1" rIns="34275"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dk1"/>
                </a:solidFill>
                <a:latin typeface="Arial"/>
                <a:ea typeface="Arial"/>
                <a:cs typeface="Arial"/>
                <a:sym typeface="Arial"/>
              </a:rPr>
              <a:t>‹#›</a:t>
            </a:fld>
            <a:endParaRPr b="0" i="0" sz="800" u="none" cap="none" strike="noStrike">
              <a:solidFill>
                <a:schemeClr val="dk1"/>
              </a:solidFill>
              <a:latin typeface="Arial"/>
              <a:ea typeface="Arial"/>
              <a:cs typeface="Arial"/>
              <a:sym typeface="Arial"/>
            </a:endParaRPr>
          </a:p>
        </p:txBody>
      </p:sp>
      <p:sp>
        <p:nvSpPr>
          <p:cNvPr id="778" name="Google Shape;778;p59"/>
          <p:cNvSpPr txBox="1"/>
          <p:nvPr>
            <p:ph type="title"/>
          </p:nvPr>
        </p:nvSpPr>
        <p:spPr>
          <a:xfrm>
            <a:off x="320775" y="-169750"/>
            <a:ext cx="8923800" cy="1325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1400"/>
              <a:buFont typeface="Arial"/>
              <a:buNone/>
            </a:pPr>
            <a:r>
              <a:rPr lang="en" sz="2800"/>
              <a:t>HL-LHC and ATLAS Inner Tracker (ITk) : Motivation </a:t>
            </a:r>
            <a:endParaRPr sz="2800"/>
          </a:p>
        </p:txBody>
      </p:sp>
      <p:sp>
        <p:nvSpPr>
          <p:cNvPr id="779" name="Google Shape;779;p59"/>
          <p:cNvSpPr txBox="1"/>
          <p:nvPr/>
        </p:nvSpPr>
        <p:spPr>
          <a:xfrm>
            <a:off x="496000" y="1017433"/>
            <a:ext cx="8497200" cy="3378900"/>
          </a:xfrm>
          <a:prstGeom prst="rect">
            <a:avLst/>
          </a:prstGeom>
          <a:noFill/>
          <a:ln>
            <a:noFill/>
          </a:ln>
        </p:spPr>
        <p:txBody>
          <a:bodyPr anchorCtr="0" anchor="t" bIns="91425" lIns="91425" spcFirstLastPara="1" rIns="91425" wrap="square" tIns="91425">
            <a:noAutofit/>
          </a:bodyPr>
          <a:lstStyle/>
          <a:p>
            <a:pPr indent="-314325" lvl="0" marL="457200" marR="0" rtl="0" algn="l">
              <a:lnSpc>
                <a:spcPct val="115000"/>
              </a:lnSpc>
              <a:spcBef>
                <a:spcPts val="0"/>
              </a:spcBef>
              <a:spcAft>
                <a:spcPts val="0"/>
              </a:spcAft>
              <a:buClr>
                <a:schemeClr val="dk1"/>
              </a:buClr>
              <a:buSzPts val="1350"/>
              <a:buFont typeface="Helvetica Neue"/>
              <a:buChar char="●"/>
            </a:pPr>
            <a:r>
              <a:rPr lang="en" sz="1350">
                <a:solidFill>
                  <a:schemeClr val="dk1"/>
                </a:solidFill>
                <a:latin typeface="Helvetica Neue"/>
                <a:ea typeface="Helvetica Neue"/>
                <a:cs typeface="Helvetica Neue"/>
                <a:sym typeface="Helvetica Neue"/>
              </a:rPr>
              <a:t>The Standard Model (SM) HH production cross section is too small to measure in the current LHC dataset</a:t>
            </a:r>
            <a:endParaRPr sz="1350">
              <a:solidFill>
                <a:schemeClr val="dk1"/>
              </a:solidFill>
              <a:latin typeface="Helvetica Neue"/>
              <a:ea typeface="Helvetica Neue"/>
              <a:cs typeface="Helvetica Neue"/>
              <a:sym typeface="Helvetica Neue"/>
            </a:endParaRPr>
          </a:p>
          <a:p>
            <a:pPr indent="-314325" lvl="0" marL="457200" marR="0" rtl="0" algn="l">
              <a:lnSpc>
                <a:spcPct val="115000"/>
              </a:lnSpc>
              <a:spcBef>
                <a:spcPts val="0"/>
              </a:spcBef>
              <a:spcAft>
                <a:spcPts val="0"/>
              </a:spcAft>
              <a:buClr>
                <a:schemeClr val="dk1"/>
              </a:buClr>
              <a:buSzPts val="1350"/>
              <a:buFont typeface="Helvetica Neue"/>
              <a:buChar char="●"/>
            </a:pPr>
            <a:r>
              <a:rPr lang="en" sz="1350">
                <a:solidFill>
                  <a:schemeClr val="dk1"/>
                </a:solidFill>
                <a:latin typeface="Helvetica Neue"/>
                <a:ea typeface="Helvetica Neue"/>
                <a:cs typeface="Helvetica Neue"/>
                <a:sym typeface="Helvetica Neue"/>
              </a:rPr>
              <a:t>The </a:t>
            </a:r>
            <a:r>
              <a:rPr b="1" lang="en" sz="1350">
                <a:solidFill>
                  <a:schemeClr val="dk1"/>
                </a:solidFill>
                <a:latin typeface="Helvetica Neue"/>
                <a:ea typeface="Helvetica Neue"/>
                <a:cs typeface="Helvetica Neue"/>
                <a:sym typeface="Helvetica Neue"/>
              </a:rPr>
              <a:t>High-Luminosity (HL-LHC) </a:t>
            </a:r>
            <a:r>
              <a:rPr lang="en" sz="1350">
                <a:solidFill>
                  <a:schemeClr val="dk1"/>
                </a:solidFill>
                <a:latin typeface="Helvetica Neue"/>
                <a:ea typeface="Helvetica Neue"/>
                <a:cs typeface="Helvetica Neue"/>
                <a:sym typeface="Helvetica Neue"/>
              </a:rPr>
              <a:t>will provide new challenges</a:t>
            </a:r>
            <a:endParaRPr sz="1350">
              <a:solidFill>
                <a:schemeClr val="dk1"/>
              </a:solidFill>
              <a:latin typeface="Helvetica Neue"/>
              <a:ea typeface="Helvetica Neue"/>
              <a:cs typeface="Helvetica Neue"/>
              <a:sym typeface="Helvetica Neue"/>
            </a:endParaRPr>
          </a:p>
          <a:p>
            <a:pPr indent="-314325" lvl="1" marL="914400" marR="0" rtl="0" algn="l">
              <a:lnSpc>
                <a:spcPct val="115000"/>
              </a:lnSpc>
              <a:spcBef>
                <a:spcPts val="0"/>
              </a:spcBef>
              <a:spcAft>
                <a:spcPts val="0"/>
              </a:spcAft>
              <a:buClr>
                <a:schemeClr val="dk1"/>
              </a:buClr>
              <a:buSzPts val="1350"/>
              <a:buFont typeface="Helvetica Neue"/>
              <a:buChar char="○"/>
            </a:pPr>
            <a:r>
              <a:rPr b="0" i="0" lang="en" sz="1350" u="none" cap="none" strike="noStrike">
                <a:solidFill>
                  <a:schemeClr val="dk1"/>
                </a:solidFill>
                <a:latin typeface="Helvetica Neue"/>
                <a:ea typeface="Helvetica Neue"/>
                <a:cs typeface="Helvetica Neue"/>
                <a:sym typeface="Helvetica Neue"/>
              </a:rPr>
              <a:t>HH production is anticipated to reach ~100,000 events at HL-LHC (by delivering an integrated luminosity of </a:t>
            </a:r>
            <a:r>
              <a:rPr b="1" i="0" lang="en" sz="1350" u="none" cap="none" strike="noStrike">
                <a:solidFill>
                  <a:schemeClr val="dk1"/>
                </a:solidFill>
                <a:latin typeface="Helvetica Neue"/>
                <a:ea typeface="Helvetica Neue"/>
                <a:cs typeface="Helvetica Neue"/>
                <a:sym typeface="Helvetica Neue"/>
              </a:rPr>
              <a:t>3000 fb</a:t>
            </a:r>
            <a:r>
              <a:rPr b="1" baseline="30000" i="0" lang="en" sz="1350" u="none" cap="none" strike="noStrike">
                <a:solidFill>
                  <a:schemeClr val="dk1"/>
                </a:solidFill>
                <a:latin typeface="Helvetica Neue"/>
                <a:ea typeface="Helvetica Neue"/>
                <a:cs typeface="Helvetica Neue"/>
                <a:sym typeface="Helvetica Neue"/>
              </a:rPr>
              <a:t>−1</a:t>
            </a:r>
            <a:r>
              <a:rPr b="1" i="0" lang="en" sz="1350" u="none" cap="none" strike="noStrike">
                <a:solidFill>
                  <a:schemeClr val="dk1"/>
                </a:solidFill>
                <a:latin typeface="Helvetica Neue"/>
                <a:ea typeface="Helvetica Neue"/>
                <a:cs typeface="Helvetica Neue"/>
                <a:sym typeface="Helvetica Neue"/>
              </a:rPr>
              <a:t> </a:t>
            </a:r>
            <a:r>
              <a:rPr b="0" i="0" lang="en" sz="1350" u="none" cap="none" strike="noStrike">
                <a:solidFill>
                  <a:schemeClr val="dk1"/>
                </a:solidFill>
                <a:latin typeface="Helvetica Neue"/>
                <a:ea typeface="Helvetica Neue"/>
                <a:cs typeface="Helvetica Neue"/>
                <a:sym typeface="Helvetica Neue"/>
              </a:rPr>
              <a:t>at </a:t>
            </a:r>
            <a:r>
              <a:rPr b="1" i="0" lang="en" sz="1350" u="none" cap="none" strike="noStrike">
                <a:solidFill>
                  <a:schemeClr val="dk1"/>
                </a:solidFill>
                <a:latin typeface="Helvetica Neue"/>
                <a:ea typeface="Helvetica Neue"/>
                <a:cs typeface="Helvetica Neue"/>
                <a:sym typeface="Helvetica Neue"/>
              </a:rPr>
              <a:t>√s =14 TeV </a:t>
            </a:r>
            <a:r>
              <a:rPr b="0" i="0" lang="en" sz="1350" u="none" cap="none" strike="noStrike">
                <a:solidFill>
                  <a:schemeClr val="dk1"/>
                </a:solidFill>
                <a:latin typeface="Helvetica Neue"/>
                <a:ea typeface="Helvetica Neue"/>
                <a:cs typeface="Helvetica Neue"/>
                <a:sym typeface="Helvetica Neue"/>
              </a:rPr>
              <a:t>)</a:t>
            </a:r>
            <a:endParaRPr b="0" i="0" sz="1350" u="none" cap="none" strike="noStrike">
              <a:solidFill>
                <a:schemeClr val="dk1"/>
              </a:solidFill>
              <a:latin typeface="Helvetica Neue"/>
              <a:ea typeface="Helvetica Neue"/>
              <a:cs typeface="Helvetica Neue"/>
              <a:sym typeface="Helvetica Neue"/>
            </a:endParaRPr>
          </a:p>
          <a:p>
            <a:pPr indent="-314325" lvl="0" marL="457200" marR="0" rtl="0" algn="l">
              <a:lnSpc>
                <a:spcPct val="115000"/>
              </a:lnSpc>
              <a:spcBef>
                <a:spcPts val="0"/>
              </a:spcBef>
              <a:spcAft>
                <a:spcPts val="0"/>
              </a:spcAft>
              <a:buClr>
                <a:schemeClr val="dk1"/>
              </a:buClr>
              <a:buSzPts val="1350"/>
              <a:buFont typeface="Helvetica Neue"/>
              <a:buChar char="●"/>
            </a:pPr>
            <a:r>
              <a:rPr lang="en" sz="1350">
                <a:solidFill>
                  <a:schemeClr val="dk1"/>
                </a:solidFill>
                <a:latin typeface="Helvetica Neue"/>
                <a:ea typeface="Helvetica Neue"/>
                <a:cs typeface="Helvetica Neue"/>
                <a:sym typeface="Helvetica Neue"/>
              </a:rPr>
              <a:t>HL-LHC is the upgrade to the LHC, expected to be fully operational by 2029</a:t>
            </a:r>
            <a:endParaRPr sz="1350">
              <a:solidFill>
                <a:schemeClr val="dk1"/>
              </a:solidFill>
              <a:latin typeface="Helvetica Neue"/>
              <a:ea typeface="Helvetica Neue"/>
              <a:cs typeface="Helvetica Neue"/>
              <a:sym typeface="Helvetica Neue"/>
            </a:endParaRPr>
          </a:p>
          <a:p>
            <a:pPr indent="-314325" lvl="0" marL="457200" marR="0" rtl="0" algn="l">
              <a:lnSpc>
                <a:spcPct val="115000"/>
              </a:lnSpc>
              <a:spcBef>
                <a:spcPts val="0"/>
              </a:spcBef>
              <a:spcAft>
                <a:spcPts val="0"/>
              </a:spcAft>
              <a:buClr>
                <a:schemeClr val="dk1"/>
              </a:buClr>
              <a:buSzPts val="1350"/>
              <a:buFont typeface="Helvetica Neue"/>
              <a:buChar char="●"/>
            </a:pPr>
            <a:r>
              <a:rPr lang="en" sz="1350">
                <a:solidFill>
                  <a:schemeClr val="dk1"/>
                </a:solidFill>
                <a:latin typeface="Helvetica Neue"/>
                <a:ea typeface="Helvetica Neue"/>
                <a:cs typeface="Helvetica Neue"/>
                <a:sym typeface="Helvetica Neue"/>
              </a:rPr>
              <a:t>Increasing the peak of the luminosity </a:t>
            </a:r>
            <a:r>
              <a:rPr b="1" lang="en" sz="1350">
                <a:solidFill>
                  <a:schemeClr val="dk1"/>
                </a:solidFill>
                <a:latin typeface="Helvetica Neue"/>
                <a:ea typeface="Helvetica Neue"/>
                <a:cs typeface="Helvetica Neue"/>
                <a:sym typeface="Helvetica Neue"/>
              </a:rPr>
              <a:t>5 times</a:t>
            </a:r>
            <a:r>
              <a:rPr lang="en" sz="1350">
                <a:solidFill>
                  <a:schemeClr val="dk1"/>
                </a:solidFill>
                <a:latin typeface="Helvetica Neue"/>
                <a:ea typeface="Helvetica Neue"/>
                <a:cs typeface="Helvetica Neue"/>
                <a:sym typeface="Helvetica Neue"/>
              </a:rPr>
              <a:t> higher than that of the actual machine</a:t>
            </a:r>
            <a:endParaRPr sz="1350">
              <a:solidFill>
                <a:schemeClr val="dk1"/>
              </a:solidFill>
              <a:latin typeface="Helvetica Neue"/>
              <a:ea typeface="Helvetica Neue"/>
              <a:cs typeface="Helvetica Neue"/>
              <a:sym typeface="Helvetica Neue"/>
            </a:endParaRPr>
          </a:p>
          <a:p>
            <a:pPr indent="-314325" lvl="0" marL="457200" marR="0" rtl="0" algn="l">
              <a:lnSpc>
                <a:spcPct val="115000"/>
              </a:lnSpc>
              <a:spcBef>
                <a:spcPts val="0"/>
              </a:spcBef>
              <a:spcAft>
                <a:spcPts val="0"/>
              </a:spcAft>
              <a:buClr>
                <a:schemeClr val="dk1"/>
              </a:buClr>
              <a:buSzPts val="1350"/>
              <a:buFont typeface="Helvetica Neue"/>
              <a:buChar char="●"/>
            </a:pPr>
            <a:r>
              <a:rPr lang="en" sz="1350">
                <a:solidFill>
                  <a:schemeClr val="dk1"/>
                </a:solidFill>
                <a:latin typeface="Arial"/>
                <a:ea typeface="Arial"/>
                <a:cs typeface="Arial"/>
                <a:sym typeface="Arial"/>
              </a:rPr>
              <a:t>HL-LHC Impact on ATLAS Tracking Detector (ID) :</a:t>
            </a:r>
            <a:endParaRPr sz="1350">
              <a:solidFill>
                <a:schemeClr val="dk1"/>
              </a:solidFill>
              <a:latin typeface="Arial"/>
              <a:ea typeface="Arial"/>
              <a:cs typeface="Arial"/>
              <a:sym typeface="Arial"/>
            </a:endParaRPr>
          </a:p>
          <a:p>
            <a:pPr indent="-314325" lvl="1" marL="914400" marR="0" rtl="0" algn="l">
              <a:lnSpc>
                <a:spcPct val="115000"/>
              </a:lnSpc>
              <a:spcBef>
                <a:spcPts val="0"/>
              </a:spcBef>
              <a:spcAft>
                <a:spcPts val="0"/>
              </a:spcAft>
              <a:buClr>
                <a:schemeClr val="dk1"/>
              </a:buClr>
              <a:buSzPts val="1350"/>
              <a:buFont typeface="Arial"/>
              <a:buChar char="○"/>
            </a:pPr>
            <a:r>
              <a:rPr b="0" i="0" lang="en" sz="1350" u="none" cap="none" strike="noStrike">
                <a:solidFill>
                  <a:schemeClr val="dk1"/>
                </a:solidFill>
                <a:latin typeface="Arial"/>
                <a:ea typeface="Arial"/>
                <a:cs typeface="Arial"/>
                <a:sym typeface="Arial"/>
              </a:rPr>
              <a:t>Increased luminosity causing radiation damage</a:t>
            </a:r>
            <a:endParaRPr b="0" i="0" sz="1350" u="none" cap="none" strike="noStrike">
              <a:solidFill>
                <a:schemeClr val="dk1"/>
              </a:solidFill>
              <a:latin typeface="Arial"/>
              <a:ea typeface="Arial"/>
              <a:cs typeface="Arial"/>
              <a:sym typeface="Arial"/>
            </a:endParaRPr>
          </a:p>
          <a:p>
            <a:pPr indent="-314325" lvl="1" marL="914400" marR="0" rtl="0" algn="l">
              <a:lnSpc>
                <a:spcPct val="115000"/>
              </a:lnSpc>
              <a:spcBef>
                <a:spcPts val="0"/>
              </a:spcBef>
              <a:spcAft>
                <a:spcPts val="0"/>
              </a:spcAft>
              <a:buClr>
                <a:schemeClr val="dk1"/>
              </a:buClr>
              <a:buSzPts val="1350"/>
              <a:buFont typeface="Arial"/>
              <a:buChar char="○"/>
            </a:pPr>
            <a:r>
              <a:rPr b="0" i="0" lang="en" sz="1350" u="none" cap="none" strike="noStrike">
                <a:solidFill>
                  <a:schemeClr val="dk1"/>
                </a:solidFill>
                <a:latin typeface="Arial"/>
                <a:ea typeface="Arial"/>
                <a:cs typeface="Arial"/>
                <a:sym typeface="Arial"/>
              </a:rPr>
              <a:t>Higher data rates rendering the current ATLAS Tracking detector unusable</a:t>
            </a:r>
            <a:endParaRPr b="0" i="0" sz="1350" u="none" cap="none" strike="noStrike">
              <a:solidFill>
                <a:schemeClr val="dk1"/>
              </a:solidFill>
              <a:latin typeface="Arial"/>
              <a:ea typeface="Arial"/>
              <a:cs typeface="Arial"/>
              <a:sym typeface="Arial"/>
            </a:endParaRPr>
          </a:p>
          <a:p>
            <a:pPr indent="-314325" lvl="0" marL="457200" marR="0" rtl="0" algn="l">
              <a:lnSpc>
                <a:spcPct val="115000"/>
              </a:lnSpc>
              <a:spcBef>
                <a:spcPts val="0"/>
              </a:spcBef>
              <a:spcAft>
                <a:spcPts val="0"/>
              </a:spcAft>
              <a:buClr>
                <a:schemeClr val="dk1"/>
              </a:buClr>
              <a:buSzPts val="1350"/>
              <a:buFont typeface="Arial"/>
              <a:buChar char="●"/>
            </a:pPr>
            <a:r>
              <a:rPr lang="en" sz="1350">
                <a:solidFill>
                  <a:schemeClr val="dk1"/>
                </a:solidFill>
                <a:latin typeface="Arial"/>
                <a:ea typeface="Arial"/>
                <a:cs typeface="Arial"/>
                <a:sym typeface="Arial"/>
              </a:rPr>
              <a:t>The current ATLAS ID will be replaced with a full-silicon </a:t>
            </a:r>
            <a:r>
              <a:rPr b="1" lang="en" sz="1350">
                <a:solidFill>
                  <a:srgbClr val="C71500"/>
                </a:solidFill>
                <a:latin typeface="Arial"/>
                <a:ea typeface="Arial"/>
                <a:cs typeface="Arial"/>
                <a:sym typeface="Arial"/>
              </a:rPr>
              <a:t>Inner Tracker (ITk) </a:t>
            </a:r>
            <a:r>
              <a:rPr lang="en" sz="1350">
                <a:solidFill>
                  <a:schemeClr val="dk1"/>
                </a:solidFill>
                <a:latin typeface="Arial"/>
                <a:ea typeface="Arial"/>
                <a:cs typeface="Arial"/>
                <a:sym typeface="Arial"/>
              </a:rPr>
              <a:t>: strip and pixel detectors</a:t>
            </a:r>
            <a:endParaRPr sz="1350">
              <a:solidFill>
                <a:schemeClr val="dk1"/>
              </a:solidFill>
              <a:latin typeface="Arial"/>
              <a:ea typeface="Arial"/>
              <a:cs typeface="Arial"/>
              <a:sym typeface="Arial"/>
            </a:endParaRPr>
          </a:p>
        </p:txBody>
      </p:sp>
      <p:pic>
        <p:nvPicPr>
          <p:cNvPr id="780" name="Google Shape;780;p59"/>
          <p:cNvPicPr preferRelativeResize="0"/>
          <p:nvPr/>
        </p:nvPicPr>
        <p:blipFill rotWithShape="1">
          <a:blip r:embed="rId3">
            <a:alphaModFix/>
          </a:blip>
          <a:srcRect b="0" l="0" r="0" t="0"/>
          <a:stretch/>
        </p:blipFill>
        <p:spPr>
          <a:xfrm>
            <a:off x="1473164" y="4130602"/>
            <a:ext cx="3066617" cy="1703285"/>
          </a:xfrm>
          <a:prstGeom prst="rect">
            <a:avLst/>
          </a:prstGeom>
          <a:noFill/>
          <a:ln>
            <a:noFill/>
          </a:ln>
        </p:spPr>
      </p:pic>
      <p:cxnSp>
        <p:nvCxnSpPr>
          <p:cNvPr id="781" name="Google Shape;781;p59"/>
          <p:cNvCxnSpPr/>
          <p:nvPr/>
        </p:nvCxnSpPr>
        <p:spPr>
          <a:xfrm flipH="1">
            <a:off x="2516682" y="4054402"/>
            <a:ext cx="335100" cy="456000"/>
          </a:xfrm>
          <a:prstGeom prst="straightConnector1">
            <a:avLst/>
          </a:prstGeom>
          <a:noFill/>
          <a:ln cap="flat" cmpd="sng" w="19050">
            <a:solidFill>
              <a:schemeClr val="dk2"/>
            </a:solidFill>
            <a:prstDash val="solid"/>
            <a:round/>
            <a:headEnd len="sm" w="sm" type="none"/>
            <a:tailEnd len="med" w="med" type="triangle"/>
          </a:ln>
        </p:spPr>
      </p:cxnSp>
      <p:sp>
        <p:nvSpPr>
          <p:cNvPr id="782" name="Google Shape;782;p59"/>
          <p:cNvSpPr txBox="1"/>
          <p:nvPr/>
        </p:nvSpPr>
        <p:spPr>
          <a:xfrm>
            <a:off x="2561381" y="3827250"/>
            <a:ext cx="1261200" cy="384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100"/>
              <a:buFont typeface="Helvetica Neue"/>
              <a:buNone/>
            </a:pPr>
            <a:r>
              <a:rPr b="1" lang="en" sz="1100">
                <a:solidFill>
                  <a:schemeClr val="dk1"/>
                </a:solidFill>
                <a:latin typeface="Helvetica Neue"/>
                <a:ea typeface="Helvetica Neue"/>
                <a:cs typeface="Helvetica Neue"/>
                <a:sym typeface="Helvetica Neue"/>
              </a:rPr>
              <a:t>Strip Barrel</a:t>
            </a:r>
            <a:endParaRPr b="1" sz="1100">
              <a:solidFill>
                <a:schemeClr val="dk1"/>
              </a:solidFill>
              <a:latin typeface="Helvetica Neue"/>
              <a:ea typeface="Helvetica Neue"/>
              <a:cs typeface="Helvetica Neue"/>
              <a:sym typeface="Helvetica Neue"/>
            </a:endParaRPr>
          </a:p>
        </p:txBody>
      </p:sp>
      <p:cxnSp>
        <p:nvCxnSpPr>
          <p:cNvPr id="783" name="Google Shape;783;p59"/>
          <p:cNvCxnSpPr/>
          <p:nvPr/>
        </p:nvCxnSpPr>
        <p:spPr>
          <a:xfrm flipH="1" rot="10800000">
            <a:off x="1088878" y="4830942"/>
            <a:ext cx="1412700" cy="876900"/>
          </a:xfrm>
          <a:prstGeom prst="straightConnector1">
            <a:avLst/>
          </a:prstGeom>
          <a:noFill/>
          <a:ln cap="flat" cmpd="sng" w="19050">
            <a:solidFill>
              <a:schemeClr val="dk2"/>
            </a:solidFill>
            <a:prstDash val="solid"/>
            <a:round/>
            <a:headEnd len="sm" w="sm" type="none"/>
            <a:tailEnd len="med" w="med" type="triangle"/>
          </a:ln>
        </p:spPr>
      </p:cxnSp>
      <p:sp>
        <p:nvSpPr>
          <p:cNvPr id="784" name="Google Shape;784;p59"/>
          <p:cNvSpPr txBox="1"/>
          <p:nvPr/>
        </p:nvSpPr>
        <p:spPr>
          <a:xfrm>
            <a:off x="304801" y="5602143"/>
            <a:ext cx="1261200" cy="384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100"/>
              <a:buFont typeface="Helvetica Neue"/>
              <a:buNone/>
            </a:pPr>
            <a:r>
              <a:rPr b="1" lang="en" sz="1100">
                <a:solidFill>
                  <a:schemeClr val="dk1"/>
                </a:solidFill>
                <a:latin typeface="Helvetica Neue"/>
                <a:ea typeface="Helvetica Neue"/>
                <a:cs typeface="Helvetica Neue"/>
                <a:sym typeface="Helvetica Neue"/>
              </a:rPr>
              <a:t>Pixel Barrel</a:t>
            </a:r>
            <a:endParaRPr b="1" sz="1100">
              <a:solidFill>
                <a:schemeClr val="dk1"/>
              </a:solidFill>
              <a:latin typeface="Helvetica Neue"/>
              <a:ea typeface="Helvetica Neue"/>
              <a:cs typeface="Helvetica Neue"/>
              <a:sym typeface="Helvetica Neue"/>
            </a:endParaRPr>
          </a:p>
        </p:txBody>
      </p:sp>
      <p:cxnSp>
        <p:nvCxnSpPr>
          <p:cNvPr id="785" name="Google Shape;785;p59"/>
          <p:cNvCxnSpPr/>
          <p:nvPr/>
        </p:nvCxnSpPr>
        <p:spPr>
          <a:xfrm flipH="1" rot="10800000">
            <a:off x="2218561" y="5003365"/>
            <a:ext cx="1318200" cy="1131600"/>
          </a:xfrm>
          <a:prstGeom prst="straightConnector1">
            <a:avLst/>
          </a:prstGeom>
          <a:noFill/>
          <a:ln cap="flat" cmpd="sng" w="19050">
            <a:solidFill>
              <a:schemeClr val="dk2"/>
            </a:solidFill>
            <a:prstDash val="solid"/>
            <a:round/>
            <a:headEnd len="sm" w="sm" type="none"/>
            <a:tailEnd len="med" w="med" type="triangle"/>
          </a:ln>
        </p:spPr>
      </p:cxnSp>
      <p:sp>
        <p:nvSpPr>
          <p:cNvPr id="786" name="Google Shape;786;p59"/>
          <p:cNvSpPr txBox="1"/>
          <p:nvPr/>
        </p:nvSpPr>
        <p:spPr>
          <a:xfrm>
            <a:off x="1625564" y="6000201"/>
            <a:ext cx="1261200" cy="384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100"/>
              <a:buFont typeface="Helvetica Neue"/>
              <a:buNone/>
            </a:pPr>
            <a:r>
              <a:rPr b="1" lang="en" sz="1100">
                <a:solidFill>
                  <a:schemeClr val="dk1"/>
                </a:solidFill>
                <a:latin typeface="Helvetica Neue"/>
                <a:ea typeface="Helvetica Neue"/>
                <a:cs typeface="Helvetica Neue"/>
                <a:sym typeface="Helvetica Neue"/>
              </a:rPr>
              <a:t>Pixel End-Cap</a:t>
            </a:r>
            <a:endParaRPr b="1" sz="1100">
              <a:solidFill>
                <a:schemeClr val="dk1"/>
              </a:solidFill>
              <a:latin typeface="Helvetica Neue"/>
              <a:ea typeface="Helvetica Neue"/>
              <a:cs typeface="Helvetica Neue"/>
              <a:sym typeface="Helvetica Neue"/>
            </a:endParaRPr>
          </a:p>
        </p:txBody>
      </p:sp>
      <p:cxnSp>
        <p:nvCxnSpPr>
          <p:cNvPr id="787" name="Google Shape;787;p59"/>
          <p:cNvCxnSpPr/>
          <p:nvPr/>
        </p:nvCxnSpPr>
        <p:spPr>
          <a:xfrm flipH="1">
            <a:off x="3594216" y="4162633"/>
            <a:ext cx="396600" cy="582000"/>
          </a:xfrm>
          <a:prstGeom prst="straightConnector1">
            <a:avLst/>
          </a:prstGeom>
          <a:noFill/>
          <a:ln cap="flat" cmpd="sng" w="19050">
            <a:solidFill>
              <a:schemeClr val="dk2"/>
            </a:solidFill>
            <a:prstDash val="solid"/>
            <a:round/>
            <a:headEnd len="sm" w="sm" type="none"/>
            <a:tailEnd len="med" w="med" type="triangle"/>
          </a:ln>
        </p:spPr>
      </p:cxnSp>
      <p:sp>
        <p:nvSpPr>
          <p:cNvPr id="788" name="Google Shape;788;p59"/>
          <p:cNvSpPr txBox="1"/>
          <p:nvPr/>
        </p:nvSpPr>
        <p:spPr>
          <a:xfrm>
            <a:off x="3621980" y="3903450"/>
            <a:ext cx="1261200" cy="384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100"/>
              <a:buFont typeface="Helvetica Neue"/>
              <a:buNone/>
            </a:pPr>
            <a:r>
              <a:rPr b="1" lang="en" sz="1100">
                <a:solidFill>
                  <a:schemeClr val="dk1"/>
                </a:solidFill>
                <a:latin typeface="Helvetica Neue"/>
                <a:ea typeface="Helvetica Neue"/>
                <a:cs typeface="Helvetica Neue"/>
                <a:sym typeface="Helvetica Neue"/>
              </a:rPr>
              <a:t>Strip End-Cap</a:t>
            </a:r>
            <a:endParaRPr b="1" sz="1100">
              <a:solidFill>
                <a:schemeClr val="dk1"/>
              </a:solidFill>
              <a:latin typeface="Helvetica Neue"/>
              <a:ea typeface="Helvetica Neue"/>
              <a:cs typeface="Helvetica Neue"/>
              <a:sym typeface="Helvetica Neue"/>
            </a:endParaRPr>
          </a:p>
        </p:txBody>
      </p:sp>
      <p:sp>
        <p:nvSpPr>
          <p:cNvPr id="789" name="Google Shape;789;p59"/>
          <p:cNvSpPr txBox="1"/>
          <p:nvPr/>
        </p:nvSpPr>
        <p:spPr>
          <a:xfrm>
            <a:off x="4523675" y="4069733"/>
            <a:ext cx="4541400" cy="2315100"/>
          </a:xfrm>
          <a:prstGeom prst="rect">
            <a:avLst/>
          </a:prstGeom>
          <a:noFill/>
          <a:ln>
            <a:noFill/>
          </a:ln>
        </p:spPr>
        <p:txBody>
          <a:bodyPr anchorCtr="0" anchor="t" bIns="91425" lIns="91425" spcFirstLastPara="1" rIns="91425" wrap="square" tIns="91425">
            <a:noAutofit/>
          </a:bodyPr>
          <a:lstStyle/>
          <a:p>
            <a:pPr indent="-314325" lvl="0" marL="457200" marR="0" rtl="0" algn="l">
              <a:lnSpc>
                <a:spcPct val="115000"/>
              </a:lnSpc>
              <a:spcBef>
                <a:spcPts val="0"/>
              </a:spcBef>
              <a:spcAft>
                <a:spcPts val="0"/>
              </a:spcAft>
              <a:buClr>
                <a:srgbClr val="FF0000"/>
              </a:buClr>
              <a:buSzPts val="1350"/>
              <a:buFont typeface="Helvetica Neue"/>
              <a:buChar char="●"/>
            </a:pPr>
            <a:r>
              <a:rPr lang="en" sz="1350">
                <a:solidFill>
                  <a:srgbClr val="FF0000"/>
                </a:solidFill>
                <a:latin typeface="Helvetica Neue"/>
                <a:ea typeface="Helvetica Neue"/>
                <a:cs typeface="Helvetica Neue"/>
                <a:sym typeface="Helvetica Neue"/>
              </a:rPr>
              <a:t>ITk Strip detector :</a:t>
            </a:r>
            <a:endParaRPr sz="1350">
              <a:solidFill>
                <a:srgbClr val="FF0000"/>
              </a:solidFill>
              <a:latin typeface="Helvetica Neue"/>
              <a:ea typeface="Helvetica Neue"/>
              <a:cs typeface="Helvetica Neue"/>
              <a:sym typeface="Helvetica Neue"/>
            </a:endParaRPr>
          </a:p>
          <a:p>
            <a:pPr indent="-314325" lvl="1" marL="914400" marR="0" rtl="0" algn="l">
              <a:lnSpc>
                <a:spcPct val="115000"/>
              </a:lnSpc>
              <a:spcBef>
                <a:spcPts val="0"/>
              </a:spcBef>
              <a:spcAft>
                <a:spcPts val="0"/>
              </a:spcAft>
              <a:buClr>
                <a:schemeClr val="dk1"/>
              </a:buClr>
              <a:buSzPts val="1350"/>
              <a:buFont typeface="Helvetica Neue"/>
              <a:buChar char="○"/>
            </a:pPr>
            <a:r>
              <a:rPr b="0" i="0" lang="en" sz="1350" u="none" cap="none" strike="noStrike">
                <a:solidFill>
                  <a:schemeClr val="dk1"/>
                </a:solidFill>
                <a:latin typeface="Helvetica Neue"/>
                <a:ea typeface="Helvetica Neue"/>
                <a:cs typeface="Helvetica Neue"/>
                <a:sym typeface="Helvetica Neue"/>
              </a:rPr>
              <a:t>4 barrel layers + 6 End-Cap disks on both sides</a:t>
            </a:r>
            <a:endParaRPr b="0" i="0" sz="1350" u="none" cap="none" strike="noStrike">
              <a:solidFill>
                <a:schemeClr val="dk1"/>
              </a:solidFill>
              <a:latin typeface="Helvetica Neue"/>
              <a:ea typeface="Helvetica Neue"/>
              <a:cs typeface="Helvetica Neue"/>
              <a:sym typeface="Helvetica Neue"/>
            </a:endParaRPr>
          </a:p>
          <a:p>
            <a:pPr indent="-314325" lvl="1" marL="914400" marR="0" rtl="0" algn="l">
              <a:lnSpc>
                <a:spcPct val="115000"/>
              </a:lnSpc>
              <a:spcBef>
                <a:spcPts val="0"/>
              </a:spcBef>
              <a:spcAft>
                <a:spcPts val="0"/>
              </a:spcAft>
              <a:buClr>
                <a:schemeClr val="dk1"/>
              </a:buClr>
              <a:buSzPts val="1350"/>
              <a:buFont typeface="Helvetica Neue"/>
              <a:buChar char="○"/>
            </a:pPr>
            <a:r>
              <a:rPr b="0" i="0" lang="en" sz="1350" u="none" cap="none" strike="noStrike">
                <a:solidFill>
                  <a:schemeClr val="dk1"/>
                </a:solidFill>
                <a:latin typeface="Helvetica Neue"/>
                <a:ea typeface="Helvetica Neue"/>
                <a:cs typeface="Helvetica Neue"/>
                <a:sym typeface="Helvetica Neue"/>
              </a:rPr>
              <a:t>392 staves, provide mechanical support for modules + provide space for the electrical, optical connections, and cooling services</a:t>
            </a:r>
            <a:endParaRPr b="0" i="0" sz="1350" u="none" cap="none" strike="noStrike">
              <a:solidFill>
                <a:schemeClr val="dk1"/>
              </a:solidFill>
              <a:latin typeface="Helvetica Neue"/>
              <a:ea typeface="Helvetica Neue"/>
              <a:cs typeface="Helvetica Neue"/>
              <a:sym typeface="Helvetica Neue"/>
            </a:endParaRPr>
          </a:p>
          <a:p>
            <a:pPr indent="-314325" lvl="1" marL="914400" marR="0" rtl="0" algn="l">
              <a:lnSpc>
                <a:spcPct val="115000"/>
              </a:lnSpc>
              <a:spcBef>
                <a:spcPts val="0"/>
              </a:spcBef>
              <a:spcAft>
                <a:spcPts val="0"/>
              </a:spcAft>
              <a:buClr>
                <a:schemeClr val="dk1"/>
              </a:buClr>
              <a:buSzPts val="1350"/>
              <a:buFont typeface="Helvetica Neue"/>
              <a:buChar char="○"/>
            </a:pPr>
            <a:r>
              <a:rPr b="0" i="0" lang="en" sz="1350" u="none" cap="none" strike="noStrike">
                <a:solidFill>
                  <a:schemeClr val="dk1"/>
                </a:solidFill>
                <a:latin typeface="Helvetica Neue"/>
                <a:ea typeface="Helvetica Neue"/>
                <a:cs typeface="Helvetica Neue"/>
                <a:sym typeface="Helvetica Neue"/>
              </a:rPr>
              <a:t>28 silicon-strip modules on each stave  </a:t>
            </a:r>
            <a:endParaRPr b="0" i="0" sz="1350" u="none" cap="none" strike="noStrike">
              <a:solidFill>
                <a:schemeClr val="dk1"/>
              </a:solidFill>
              <a:latin typeface="Helvetica Neue"/>
              <a:ea typeface="Helvetica Neue"/>
              <a:cs typeface="Helvetica Neue"/>
              <a:sym typeface="Helvetica Neue"/>
            </a:endParaRPr>
          </a:p>
          <a:p>
            <a:pPr indent="0" lvl="0" marL="914400" marR="0" rtl="0" algn="l">
              <a:lnSpc>
                <a:spcPct val="115000"/>
              </a:lnSpc>
              <a:spcBef>
                <a:spcPts val="0"/>
              </a:spcBef>
              <a:spcAft>
                <a:spcPts val="0"/>
              </a:spcAft>
              <a:buClr>
                <a:schemeClr val="dk1"/>
              </a:buClr>
              <a:buSzPts val="1350"/>
              <a:buFont typeface="Arial"/>
              <a:buNone/>
            </a:pPr>
            <a:r>
              <a:t/>
            </a:r>
            <a:endParaRPr sz="1350">
              <a:solidFill>
                <a:schemeClr val="dk1"/>
              </a:solidFill>
              <a:latin typeface="Helvetica Neue"/>
              <a:ea typeface="Helvetica Neue"/>
              <a:cs typeface="Helvetica Neue"/>
              <a:sym typeface="Helvetica Neue"/>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60"/>
          <p:cNvSpPr txBox="1"/>
          <p:nvPr>
            <p:ph idx="12" type="sldNum"/>
          </p:nvPr>
        </p:nvSpPr>
        <p:spPr>
          <a:xfrm>
            <a:off x="8391011" y="6316595"/>
            <a:ext cx="324300" cy="365100"/>
          </a:xfrm>
          <a:prstGeom prst="rect">
            <a:avLst/>
          </a:prstGeom>
          <a:noFill/>
          <a:ln>
            <a:noFill/>
          </a:ln>
        </p:spPr>
        <p:txBody>
          <a:bodyPr anchorCtr="0" anchor="ctr" bIns="0" lIns="0" spcFirstLastPara="1" rIns="34275"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dk1"/>
                </a:solidFill>
                <a:latin typeface="Arial"/>
                <a:ea typeface="Arial"/>
                <a:cs typeface="Arial"/>
                <a:sym typeface="Arial"/>
              </a:rPr>
              <a:t>‹#›</a:t>
            </a:fld>
            <a:endParaRPr b="0" i="0" sz="800" u="none" cap="none" strike="noStrike">
              <a:solidFill>
                <a:schemeClr val="dk1"/>
              </a:solidFill>
              <a:latin typeface="Arial"/>
              <a:ea typeface="Arial"/>
              <a:cs typeface="Arial"/>
              <a:sym typeface="Arial"/>
            </a:endParaRPr>
          </a:p>
        </p:txBody>
      </p:sp>
      <p:sp>
        <p:nvSpPr>
          <p:cNvPr id="795" name="Google Shape;795;p60"/>
          <p:cNvSpPr txBox="1"/>
          <p:nvPr>
            <p:ph type="title"/>
          </p:nvPr>
        </p:nvSpPr>
        <p:spPr>
          <a:xfrm>
            <a:off x="428550" y="-304808"/>
            <a:ext cx="8286900" cy="1325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1400"/>
              <a:buFont typeface="Arial"/>
              <a:buNone/>
            </a:pPr>
            <a:r>
              <a:rPr lang="en" sz="3000"/>
              <a:t>ITk Module Testing at BNL</a:t>
            </a:r>
            <a:endParaRPr sz="3000"/>
          </a:p>
        </p:txBody>
      </p:sp>
      <p:pic>
        <p:nvPicPr>
          <p:cNvPr id="796" name="Google Shape;796;p60"/>
          <p:cNvPicPr preferRelativeResize="0"/>
          <p:nvPr/>
        </p:nvPicPr>
        <p:blipFill rotWithShape="1">
          <a:blip r:embed="rId3">
            <a:alphaModFix/>
          </a:blip>
          <a:srcRect b="0" l="0" r="0" t="0"/>
          <a:stretch/>
        </p:blipFill>
        <p:spPr>
          <a:xfrm>
            <a:off x="6188725" y="287526"/>
            <a:ext cx="2862301" cy="2870651"/>
          </a:xfrm>
          <a:prstGeom prst="rect">
            <a:avLst/>
          </a:prstGeom>
          <a:noFill/>
          <a:ln>
            <a:noFill/>
          </a:ln>
        </p:spPr>
      </p:pic>
      <p:sp>
        <p:nvSpPr>
          <p:cNvPr id="797" name="Google Shape;797;p60"/>
          <p:cNvSpPr txBox="1"/>
          <p:nvPr/>
        </p:nvSpPr>
        <p:spPr>
          <a:xfrm>
            <a:off x="365175" y="783100"/>
            <a:ext cx="6083100" cy="1898100"/>
          </a:xfrm>
          <a:prstGeom prst="rect">
            <a:avLst/>
          </a:prstGeom>
          <a:noFill/>
          <a:ln>
            <a:noFill/>
          </a:ln>
        </p:spPr>
        <p:txBody>
          <a:bodyPr anchorCtr="0" anchor="t" bIns="91425" lIns="91425" spcFirstLastPara="1" rIns="91425" wrap="square" tIns="91425">
            <a:noAutofit/>
          </a:bodyPr>
          <a:lstStyle/>
          <a:p>
            <a:pPr indent="-314325" lvl="0" marL="457200" marR="0" rtl="0" algn="l">
              <a:lnSpc>
                <a:spcPct val="115000"/>
              </a:lnSpc>
              <a:spcBef>
                <a:spcPts val="0"/>
              </a:spcBef>
              <a:spcAft>
                <a:spcPts val="0"/>
              </a:spcAft>
              <a:buClr>
                <a:schemeClr val="dk1"/>
              </a:buClr>
              <a:buSzPts val="1350"/>
              <a:buFont typeface="Helvetica Neue"/>
              <a:buChar char="●"/>
            </a:pPr>
            <a:r>
              <a:rPr lang="en" sz="1350">
                <a:solidFill>
                  <a:schemeClr val="dk1"/>
                </a:solidFill>
                <a:latin typeface="Helvetica Neue"/>
                <a:ea typeface="Helvetica Neue"/>
                <a:cs typeface="Helvetica Neue"/>
                <a:sym typeface="Helvetica Neue"/>
              </a:rPr>
              <a:t>Modules consist of </a:t>
            </a:r>
            <a:r>
              <a:rPr lang="en" sz="1350">
                <a:solidFill>
                  <a:srgbClr val="0000FF"/>
                </a:solidFill>
                <a:latin typeface="Helvetica Neue"/>
                <a:ea typeface="Helvetica Neue"/>
                <a:cs typeface="Helvetica Neue"/>
                <a:sym typeface="Helvetica Neue"/>
              </a:rPr>
              <a:t>sensor</a:t>
            </a:r>
            <a:r>
              <a:rPr lang="en" sz="1350">
                <a:solidFill>
                  <a:schemeClr val="dk1"/>
                </a:solidFill>
                <a:latin typeface="Helvetica Neue"/>
                <a:ea typeface="Helvetica Neue"/>
                <a:cs typeface="Helvetica Neue"/>
                <a:sym typeface="Helvetica Neue"/>
              </a:rPr>
              <a:t>, PCBs hosting the readout ASICs called </a:t>
            </a:r>
            <a:r>
              <a:rPr lang="en" sz="1350">
                <a:solidFill>
                  <a:srgbClr val="00FF00"/>
                </a:solidFill>
                <a:latin typeface="Helvetica Neue"/>
                <a:ea typeface="Helvetica Neue"/>
                <a:cs typeface="Helvetica Neue"/>
                <a:sym typeface="Helvetica Neue"/>
              </a:rPr>
              <a:t>hybrids</a:t>
            </a:r>
            <a:r>
              <a:rPr lang="en" sz="1350">
                <a:solidFill>
                  <a:schemeClr val="dk1"/>
                </a:solidFill>
                <a:latin typeface="Helvetica Neue"/>
                <a:ea typeface="Helvetica Neue"/>
                <a:cs typeface="Helvetica Neue"/>
                <a:sym typeface="Helvetica Neue"/>
              </a:rPr>
              <a:t> and one </a:t>
            </a:r>
            <a:r>
              <a:rPr lang="en" sz="1350">
                <a:solidFill>
                  <a:srgbClr val="FF9900"/>
                </a:solidFill>
                <a:latin typeface="Helvetica Neue"/>
                <a:ea typeface="Helvetica Neue"/>
                <a:cs typeface="Helvetica Neue"/>
                <a:sym typeface="Helvetica Neue"/>
              </a:rPr>
              <a:t>power board</a:t>
            </a:r>
            <a:r>
              <a:rPr lang="en" sz="1350">
                <a:solidFill>
                  <a:schemeClr val="dk1"/>
                </a:solidFill>
                <a:latin typeface="Helvetica Neue"/>
                <a:ea typeface="Helvetica Neue"/>
                <a:cs typeface="Helvetica Neue"/>
                <a:sym typeface="Helvetica Neue"/>
              </a:rPr>
              <a:t> </a:t>
            </a:r>
            <a:endParaRPr sz="1350">
              <a:solidFill>
                <a:schemeClr val="dk1"/>
              </a:solidFill>
              <a:latin typeface="Helvetica Neue"/>
              <a:ea typeface="Helvetica Neue"/>
              <a:cs typeface="Helvetica Neue"/>
              <a:sym typeface="Helvetica Neue"/>
            </a:endParaRPr>
          </a:p>
          <a:p>
            <a:pPr indent="-314325" lvl="0" marL="457200" marR="0" rtl="0" algn="l">
              <a:lnSpc>
                <a:spcPct val="115000"/>
              </a:lnSpc>
              <a:spcBef>
                <a:spcPts val="0"/>
              </a:spcBef>
              <a:spcAft>
                <a:spcPts val="0"/>
              </a:spcAft>
              <a:buClr>
                <a:schemeClr val="dk1"/>
              </a:buClr>
              <a:buSzPts val="1350"/>
              <a:buFont typeface="Helvetica Neue"/>
              <a:buChar char="●"/>
            </a:pPr>
            <a:r>
              <a:rPr lang="en" sz="1350">
                <a:solidFill>
                  <a:schemeClr val="dk1"/>
                </a:solidFill>
                <a:latin typeface="Helvetica Neue"/>
                <a:ea typeface="Helvetica Neue"/>
                <a:cs typeface="Helvetica Neue"/>
                <a:sym typeface="Helvetica Neue"/>
              </a:rPr>
              <a:t>The hybrid is housing up to </a:t>
            </a:r>
            <a:r>
              <a:rPr b="1" lang="en" sz="1350">
                <a:solidFill>
                  <a:schemeClr val="dk1"/>
                </a:solidFill>
                <a:latin typeface="Helvetica Neue"/>
                <a:ea typeface="Helvetica Neue"/>
                <a:cs typeface="Helvetica Neue"/>
                <a:sym typeface="Helvetica Neue"/>
              </a:rPr>
              <a:t>11</a:t>
            </a:r>
            <a:r>
              <a:rPr lang="en" sz="1350">
                <a:solidFill>
                  <a:schemeClr val="dk1"/>
                </a:solidFill>
                <a:latin typeface="Helvetica Neue"/>
                <a:ea typeface="Helvetica Neue"/>
                <a:cs typeface="Helvetica Neue"/>
                <a:sym typeface="Helvetica Neue"/>
              </a:rPr>
              <a:t> read-out ASICs </a:t>
            </a:r>
            <a:endParaRPr sz="1350">
              <a:solidFill>
                <a:schemeClr val="dk1"/>
              </a:solidFill>
              <a:latin typeface="Helvetica Neue"/>
              <a:ea typeface="Helvetica Neue"/>
              <a:cs typeface="Helvetica Neue"/>
              <a:sym typeface="Helvetica Neue"/>
            </a:endParaRPr>
          </a:p>
        </p:txBody>
      </p:sp>
      <p:sp>
        <p:nvSpPr>
          <p:cNvPr id="798" name="Google Shape;798;p60"/>
          <p:cNvSpPr txBox="1"/>
          <p:nvPr/>
        </p:nvSpPr>
        <p:spPr>
          <a:xfrm>
            <a:off x="365175" y="1834333"/>
            <a:ext cx="6029100" cy="1611600"/>
          </a:xfrm>
          <a:prstGeom prst="rect">
            <a:avLst/>
          </a:prstGeom>
          <a:noFill/>
          <a:ln>
            <a:noFill/>
          </a:ln>
        </p:spPr>
        <p:txBody>
          <a:bodyPr anchorCtr="0" anchor="t" bIns="91425" lIns="91425" spcFirstLastPara="1" rIns="91425" wrap="square" tIns="91425">
            <a:noAutofit/>
          </a:bodyPr>
          <a:lstStyle/>
          <a:p>
            <a:pPr indent="-314325" lvl="0" marL="457200" marR="0" rtl="0" algn="l">
              <a:lnSpc>
                <a:spcPct val="115000"/>
              </a:lnSpc>
              <a:spcBef>
                <a:spcPts val="0"/>
              </a:spcBef>
              <a:spcAft>
                <a:spcPts val="0"/>
              </a:spcAft>
              <a:buClr>
                <a:schemeClr val="dk1"/>
              </a:buClr>
              <a:buSzPts val="1350"/>
              <a:buFont typeface="Helvetica Neue"/>
              <a:buChar char="●"/>
            </a:pPr>
            <a:r>
              <a:rPr lang="en" sz="1350">
                <a:solidFill>
                  <a:schemeClr val="dk1"/>
                </a:solidFill>
                <a:latin typeface="Helvetica Neue"/>
                <a:ea typeface="Helvetica Neue"/>
                <a:cs typeface="Helvetica Neue"/>
                <a:sym typeface="Helvetica Neue"/>
              </a:rPr>
              <a:t>After the Modules production, each module passes through electrical and thermal quality control (</a:t>
            </a:r>
            <a:r>
              <a:rPr b="1" lang="en" sz="1350">
                <a:solidFill>
                  <a:schemeClr val="dk1"/>
                </a:solidFill>
                <a:latin typeface="Helvetica Neue"/>
                <a:ea typeface="Helvetica Neue"/>
                <a:cs typeface="Helvetica Neue"/>
                <a:sym typeface="Helvetica Neue"/>
              </a:rPr>
              <a:t>QC</a:t>
            </a:r>
            <a:r>
              <a:rPr lang="en" sz="1350">
                <a:solidFill>
                  <a:schemeClr val="dk1"/>
                </a:solidFill>
                <a:latin typeface="Helvetica Neue"/>
                <a:ea typeface="Helvetica Neue"/>
                <a:cs typeface="Helvetica Neue"/>
                <a:sym typeface="Helvetica Neue"/>
              </a:rPr>
              <a:t>) testing before progressing to the stave assembly step</a:t>
            </a:r>
            <a:endParaRPr sz="1350">
              <a:solidFill>
                <a:schemeClr val="dk1"/>
              </a:solidFill>
              <a:latin typeface="Helvetica Neue"/>
              <a:ea typeface="Helvetica Neue"/>
              <a:cs typeface="Helvetica Neue"/>
              <a:sym typeface="Helvetica Neue"/>
            </a:endParaRPr>
          </a:p>
          <a:p>
            <a:pPr indent="-314325" lvl="0" marL="457200" marR="0" rtl="0" algn="l">
              <a:lnSpc>
                <a:spcPct val="115000"/>
              </a:lnSpc>
              <a:spcBef>
                <a:spcPts val="0"/>
              </a:spcBef>
              <a:spcAft>
                <a:spcPts val="0"/>
              </a:spcAft>
              <a:buClr>
                <a:schemeClr val="dk1"/>
              </a:buClr>
              <a:buSzPts val="1350"/>
              <a:buFont typeface="Helvetica Neue"/>
              <a:buChar char="●"/>
            </a:pPr>
            <a:r>
              <a:rPr lang="en" sz="1350">
                <a:solidFill>
                  <a:schemeClr val="dk1"/>
                </a:solidFill>
                <a:latin typeface="Helvetica Neue"/>
                <a:ea typeface="Helvetica Neue"/>
                <a:cs typeface="Helvetica Neue"/>
                <a:sym typeface="Helvetica Neue"/>
              </a:rPr>
              <a:t>Thermal cycle technique aims to mimic operations conditions + ensure modules are mechanically robust</a:t>
            </a:r>
            <a:endParaRPr sz="1350">
              <a:solidFill>
                <a:schemeClr val="dk1"/>
              </a:solidFill>
              <a:latin typeface="Helvetica Neue"/>
              <a:ea typeface="Helvetica Neue"/>
              <a:cs typeface="Helvetica Neue"/>
              <a:sym typeface="Helvetica Neue"/>
            </a:endParaRPr>
          </a:p>
          <a:p>
            <a:pPr indent="0" lvl="0" marL="457200" marR="0" rtl="0" algn="l">
              <a:lnSpc>
                <a:spcPct val="115000"/>
              </a:lnSpc>
              <a:spcBef>
                <a:spcPts val="0"/>
              </a:spcBef>
              <a:spcAft>
                <a:spcPts val="0"/>
              </a:spcAft>
              <a:buClr>
                <a:schemeClr val="dk1"/>
              </a:buClr>
              <a:buSzPts val="1350"/>
              <a:buFont typeface="Arial"/>
              <a:buNone/>
            </a:pPr>
            <a:r>
              <a:t/>
            </a:r>
            <a:endParaRPr sz="1350">
              <a:solidFill>
                <a:schemeClr val="dk1"/>
              </a:solidFill>
              <a:latin typeface="Helvetica Neue"/>
              <a:ea typeface="Helvetica Neue"/>
              <a:cs typeface="Helvetica Neue"/>
              <a:sym typeface="Helvetica Neue"/>
            </a:endParaRPr>
          </a:p>
        </p:txBody>
      </p:sp>
      <p:pic>
        <p:nvPicPr>
          <p:cNvPr id="799" name="Google Shape;799;p60"/>
          <p:cNvPicPr preferRelativeResize="0"/>
          <p:nvPr/>
        </p:nvPicPr>
        <p:blipFill rotWithShape="1">
          <a:blip r:embed="rId4">
            <a:alphaModFix/>
          </a:blip>
          <a:srcRect b="0" l="0" r="0" t="0"/>
          <a:stretch/>
        </p:blipFill>
        <p:spPr>
          <a:xfrm>
            <a:off x="4204650" y="3521500"/>
            <a:ext cx="4835813" cy="2431785"/>
          </a:xfrm>
          <a:prstGeom prst="rect">
            <a:avLst/>
          </a:prstGeom>
          <a:noFill/>
          <a:ln cap="flat" cmpd="sng" w="19050">
            <a:solidFill>
              <a:schemeClr val="dk2"/>
            </a:solidFill>
            <a:prstDash val="solid"/>
            <a:round/>
            <a:headEnd len="sm" w="sm" type="none"/>
            <a:tailEnd len="sm" w="sm" type="none"/>
          </a:ln>
        </p:spPr>
      </p:pic>
      <p:pic>
        <p:nvPicPr>
          <p:cNvPr id="800" name="Google Shape;800;p60"/>
          <p:cNvPicPr preferRelativeResize="0"/>
          <p:nvPr/>
        </p:nvPicPr>
        <p:blipFill rotWithShape="1">
          <a:blip r:embed="rId5">
            <a:alphaModFix/>
          </a:blip>
          <a:srcRect b="0" l="0" r="0" t="0"/>
          <a:stretch/>
        </p:blipFill>
        <p:spPr>
          <a:xfrm>
            <a:off x="4291631" y="6615154"/>
            <a:ext cx="4835819" cy="377696"/>
          </a:xfrm>
          <a:prstGeom prst="rect">
            <a:avLst/>
          </a:prstGeom>
          <a:noFill/>
          <a:ln cap="flat" cmpd="sng" w="19050">
            <a:solidFill>
              <a:schemeClr val="dk2"/>
            </a:solidFill>
            <a:prstDash val="solid"/>
            <a:round/>
            <a:headEnd len="sm" w="sm" type="none"/>
            <a:tailEnd len="sm" w="sm" type="none"/>
          </a:ln>
        </p:spPr>
      </p:pic>
      <p:sp>
        <p:nvSpPr>
          <p:cNvPr id="801" name="Google Shape;801;p60"/>
          <p:cNvSpPr txBox="1"/>
          <p:nvPr/>
        </p:nvSpPr>
        <p:spPr>
          <a:xfrm>
            <a:off x="374525" y="3652800"/>
            <a:ext cx="3917100" cy="3205200"/>
          </a:xfrm>
          <a:prstGeom prst="rect">
            <a:avLst/>
          </a:prstGeom>
          <a:noFill/>
          <a:ln>
            <a:noFill/>
          </a:ln>
        </p:spPr>
        <p:txBody>
          <a:bodyPr anchorCtr="0" anchor="t" bIns="91425" lIns="91425" spcFirstLastPara="1" rIns="91425" wrap="square" tIns="91425">
            <a:noAutofit/>
          </a:bodyPr>
          <a:lstStyle/>
          <a:p>
            <a:pPr indent="-314325" lvl="0" marL="457200" marR="0" rtl="0" algn="l">
              <a:lnSpc>
                <a:spcPct val="115000"/>
              </a:lnSpc>
              <a:spcBef>
                <a:spcPts val="0"/>
              </a:spcBef>
              <a:spcAft>
                <a:spcPts val="0"/>
              </a:spcAft>
              <a:buClr>
                <a:schemeClr val="dk1"/>
              </a:buClr>
              <a:buSzPts val="1350"/>
              <a:buFont typeface="Helvetica Neue"/>
              <a:buChar char="●"/>
            </a:pPr>
            <a:r>
              <a:rPr lang="en" sz="1350">
                <a:solidFill>
                  <a:schemeClr val="dk1"/>
                </a:solidFill>
                <a:latin typeface="Helvetica Neue"/>
                <a:ea typeface="Helvetica Neue"/>
                <a:cs typeface="Helvetica Neue"/>
                <a:sym typeface="Helvetica Neue"/>
              </a:rPr>
              <a:t>Modules thermal-cycled </a:t>
            </a:r>
            <a:r>
              <a:rPr b="1" lang="en" sz="1350">
                <a:solidFill>
                  <a:schemeClr val="dk1"/>
                </a:solidFill>
                <a:latin typeface="Helvetica Neue"/>
                <a:ea typeface="Helvetica Neue"/>
                <a:cs typeface="Helvetica Neue"/>
                <a:sym typeface="Helvetica Neue"/>
              </a:rPr>
              <a:t>10</a:t>
            </a:r>
            <a:r>
              <a:rPr lang="en" sz="1350">
                <a:solidFill>
                  <a:schemeClr val="dk1"/>
                </a:solidFill>
                <a:latin typeface="Helvetica Neue"/>
                <a:ea typeface="Helvetica Neue"/>
                <a:cs typeface="Helvetica Neue"/>
                <a:sym typeface="Helvetica Neue"/>
              </a:rPr>
              <a:t> times from -</a:t>
            </a:r>
            <a:r>
              <a:rPr b="1" lang="en" sz="1350">
                <a:solidFill>
                  <a:schemeClr val="dk1"/>
                </a:solidFill>
                <a:latin typeface="Helvetica Neue"/>
                <a:ea typeface="Helvetica Neue"/>
                <a:cs typeface="Helvetica Neue"/>
                <a:sym typeface="Helvetica Neue"/>
              </a:rPr>
              <a:t>35℃</a:t>
            </a:r>
            <a:r>
              <a:rPr lang="en" sz="1350">
                <a:solidFill>
                  <a:schemeClr val="dk1"/>
                </a:solidFill>
                <a:latin typeface="Helvetica Neue"/>
                <a:ea typeface="Helvetica Neue"/>
                <a:cs typeface="Helvetica Neue"/>
                <a:sym typeface="Helvetica Neue"/>
              </a:rPr>
              <a:t> to </a:t>
            </a:r>
            <a:r>
              <a:rPr b="1" lang="en" sz="1350">
                <a:solidFill>
                  <a:schemeClr val="dk1"/>
                </a:solidFill>
                <a:latin typeface="Helvetica Neue"/>
                <a:ea typeface="Helvetica Neue"/>
                <a:cs typeface="Helvetica Neue"/>
                <a:sym typeface="Helvetica Neue"/>
              </a:rPr>
              <a:t>+20℃</a:t>
            </a:r>
            <a:r>
              <a:rPr lang="en" sz="1350">
                <a:solidFill>
                  <a:schemeClr val="dk1"/>
                </a:solidFill>
                <a:latin typeface="Helvetica Neue"/>
                <a:ea typeface="Helvetica Neue"/>
                <a:cs typeface="Helvetica Neue"/>
                <a:sym typeface="Helvetica Neue"/>
              </a:rPr>
              <a:t> : At each temperature change , an electrical test (noise occupancy, gain…) and IV scan are performed to investigate the module</a:t>
            </a:r>
            <a:endParaRPr sz="1350">
              <a:solidFill>
                <a:schemeClr val="dk1"/>
              </a:solidFill>
              <a:latin typeface="Helvetica Neue"/>
              <a:ea typeface="Helvetica Neue"/>
              <a:cs typeface="Helvetica Neue"/>
              <a:sym typeface="Helvetica Neue"/>
            </a:endParaRPr>
          </a:p>
          <a:p>
            <a:pPr indent="-314325" lvl="0" marL="457200" marR="0" rtl="0" algn="l">
              <a:lnSpc>
                <a:spcPct val="115000"/>
              </a:lnSpc>
              <a:spcBef>
                <a:spcPts val="0"/>
              </a:spcBef>
              <a:spcAft>
                <a:spcPts val="0"/>
              </a:spcAft>
              <a:buClr>
                <a:schemeClr val="dk1"/>
              </a:buClr>
              <a:buSzPts val="1350"/>
              <a:buFont typeface="Helvetica Neue"/>
              <a:buChar char="●"/>
            </a:pPr>
            <a:r>
              <a:rPr b="1" lang="en" sz="1350">
                <a:solidFill>
                  <a:schemeClr val="dk1"/>
                </a:solidFill>
                <a:latin typeface="Helvetica Neue"/>
                <a:ea typeface="Helvetica Neue"/>
                <a:cs typeface="Helvetica Neue"/>
                <a:sym typeface="Helvetica Neue"/>
              </a:rPr>
              <a:t>IV scan</a:t>
            </a:r>
            <a:r>
              <a:rPr lang="en" sz="1350">
                <a:solidFill>
                  <a:schemeClr val="dk1"/>
                </a:solidFill>
                <a:latin typeface="Helvetica Neue"/>
                <a:ea typeface="Helvetica Neue"/>
                <a:cs typeface="Helvetica Neue"/>
                <a:sym typeface="Helvetica Neue"/>
              </a:rPr>
              <a:t> is used to determine whether the sensor is experiencing an early electrical breakdown </a:t>
            </a:r>
            <a:endParaRPr sz="1350">
              <a:solidFill>
                <a:schemeClr val="dk1"/>
              </a:solidFill>
              <a:latin typeface="Helvetica Neue"/>
              <a:ea typeface="Helvetica Neue"/>
              <a:cs typeface="Helvetica Neue"/>
              <a:sym typeface="Helvetica Neue"/>
            </a:endParaRPr>
          </a:p>
          <a:p>
            <a:pPr indent="0" lvl="0" marL="457200" marR="0" rtl="0" algn="l">
              <a:lnSpc>
                <a:spcPct val="115000"/>
              </a:lnSpc>
              <a:spcBef>
                <a:spcPts val="0"/>
              </a:spcBef>
              <a:spcAft>
                <a:spcPts val="0"/>
              </a:spcAft>
              <a:buClr>
                <a:schemeClr val="dk1"/>
              </a:buClr>
              <a:buSzPts val="1350"/>
              <a:buFont typeface="Arial"/>
              <a:buNone/>
            </a:pPr>
            <a:r>
              <a:t/>
            </a:r>
            <a:endParaRPr sz="1350">
              <a:solidFill>
                <a:schemeClr val="dk1"/>
              </a:solidFill>
              <a:latin typeface="Helvetica Neue"/>
              <a:ea typeface="Helvetica Neue"/>
              <a:cs typeface="Helvetica Neue"/>
              <a:sym typeface="Helvetica Neue"/>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61"/>
          <p:cNvSpPr txBox="1"/>
          <p:nvPr>
            <p:ph idx="12" type="sldNum"/>
          </p:nvPr>
        </p:nvSpPr>
        <p:spPr>
          <a:xfrm>
            <a:off x="8391011" y="6316595"/>
            <a:ext cx="324300" cy="365100"/>
          </a:xfrm>
          <a:prstGeom prst="rect">
            <a:avLst/>
          </a:prstGeom>
          <a:noFill/>
          <a:ln>
            <a:noFill/>
          </a:ln>
        </p:spPr>
        <p:txBody>
          <a:bodyPr anchorCtr="0" anchor="ctr" bIns="0" lIns="0" spcFirstLastPara="1" rIns="34275"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dk1"/>
                </a:solidFill>
                <a:latin typeface="Arial"/>
                <a:ea typeface="Arial"/>
                <a:cs typeface="Arial"/>
                <a:sym typeface="Arial"/>
              </a:rPr>
              <a:t>‹#›</a:t>
            </a:fld>
            <a:endParaRPr b="0" i="0" sz="800" u="none" cap="none" strike="noStrike">
              <a:solidFill>
                <a:schemeClr val="dk1"/>
              </a:solidFill>
              <a:latin typeface="Arial"/>
              <a:ea typeface="Arial"/>
              <a:cs typeface="Arial"/>
              <a:sym typeface="Arial"/>
            </a:endParaRPr>
          </a:p>
        </p:txBody>
      </p:sp>
      <p:sp>
        <p:nvSpPr>
          <p:cNvPr id="807" name="Google Shape;807;p61"/>
          <p:cNvSpPr txBox="1"/>
          <p:nvPr>
            <p:ph type="title"/>
          </p:nvPr>
        </p:nvSpPr>
        <p:spPr>
          <a:xfrm>
            <a:off x="428550" y="-304808"/>
            <a:ext cx="8286900" cy="1325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1400"/>
              <a:buFont typeface="Arial"/>
              <a:buNone/>
            </a:pPr>
            <a:r>
              <a:rPr lang="en" sz="3000"/>
              <a:t>ITk Module Testing at BNL</a:t>
            </a:r>
            <a:endParaRPr sz="3000"/>
          </a:p>
        </p:txBody>
      </p:sp>
      <p:sp>
        <p:nvSpPr>
          <p:cNvPr id="808" name="Google Shape;808;p61"/>
          <p:cNvSpPr txBox="1"/>
          <p:nvPr/>
        </p:nvSpPr>
        <p:spPr>
          <a:xfrm>
            <a:off x="528375" y="905767"/>
            <a:ext cx="7440300" cy="632700"/>
          </a:xfrm>
          <a:prstGeom prst="rect">
            <a:avLst/>
          </a:prstGeom>
          <a:noFill/>
          <a:ln>
            <a:noFill/>
          </a:ln>
        </p:spPr>
        <p:txBody>
          <a:bodyPr anchorCtr="0" anchor="t" bIns="91425" lIns="91425" spcFirstLastPara="1" rIns="91425" wrap="square" tIns="91425">
            <a:noAutofit/>
          </a:bodyPr>
          <a:lstStyle/>
          <a:p>
            <a:pPr indent="-317500" lvl="0" marL="457200" marR="0" rtl="0" algn="l">
              <a:spcBef>
                <a:spcPts val="0"/>
              </a:spcBef>
              <a:spcAft>
                <a:spcPts val="0"/>
              </a:spcAft>
              <a:buClr>
                <a:schemeClr val="dk1"/>
              </a:buClr>
              <a:buSzPts val="1400"/>
              <a:buFont typeface="Helvetica Neue"/>
              <a:buChar char="●"/>
            </a:pPr>
            <a:r>
              <a:rPr lang="en" sz="1800">
                <a:solidFill>
                  <a:schemeClr val="dk1"/>
                </a:solidFill>
                <a:latin typeface="Helvetica Neue"/>
                <a:ea typeface="Helvetica Neue"/>
                <a:cs typeface="Helvetica Neue"/>
                <a:sym typeface="Helvetica Neue"/>
              </a:rPr>
              <a:t>The aim of the QC test is to ensure stable noise and current </a:t>
            </a:r>
            <a:endParaRPr sz="1800">
              <a:solidFill>
                <a:schemeClr val="dk1"/>
              </a:solidFill>
              <a:latin typeface="Helvetica Neue"/>
              <a:ea typeface="Helvetica Neue"/>
              <a:cs typeface="Helvetica Neue"/>
              <a:sym typeface="Helvetica Neue"/>
            </a:endParaRPr>
          </a:p>
        </p:txBody>
      </p:sp>
      <p:pic>
        <p:nvPicPr>
          <p:cNvPr id="809" name="Google Shape;809;p61"/>
          <p:cNvPicPr preferRelativeResize="0"/>
          <p:nvPr/>
        </p:nvPicPr>
        <p:blipFill rotWithShape="1">
          <a:blip r:embed="rId3">
            <a:alphaModFix/>
          </a:blip>
          <a:srcRect b="0" l="0" r="0" t="0"/>
          <a:stretch/>
        </p:blipFill>
        <p:spPr>
          <a:xfrm>
            <a:off x="646760" y="1539483"/>
            <a:ext cx="2991990" cy="1994650"/>
          </a:xfrm>
          <a:prstGeom prst="rect">
            <a:avLst/>
          </a:prstGeom>
          <a:noFill/>
          <a:ln>
            <a:noFill/>
          </a:ln>
        </p:spPr>
      </p:pic>
      <p:pic>
        <p:nvPicPr>
          <p:cNvPr id="810" name="Google Shape;810;p61"/>
          <p:cNvPicPr preferRelativeResize="0"/>
          <p:nvPr/>
        </p:nvPicPr>
        <p:blipFill rotWithShape="1">
          <a:blip r:embed="rId4">
            <a:alphaModFix/>
          </a:blip>
          <a:srcRect b="0" l="0" r="0" t="0"/>
          <a:stretch/>
        </p:blipFill>
        <p:spPr>
          <a:xfrm>
            <a:off x="3710090" y="1835334"/>
            <a:ext cx="5193209" cy="1401650"/>
          </a:xfrm>
          <a:prstGeom prst="rect">
            <a:avLst/>
          </a:prstGeom>
          <a:noFill/>
          <a:ln cap="flat" cmpd="sng" w="19050">
            <a:solidFill>
              <a:schemeClr val="dk2"/>
            </a:solidFill>
            <a:prstDash val="solid"/>
            <a:round/>
            <a:headEnd len="sm" w="sm" type="none"/>
            <a:tailEnd len="sm" w="sm" type="none"/>
          </a:ln>
        </p:spPr>
      </p:pic>
      <p:sp>
        <p:nvSpPr>
          <p:cNvPr id="811" name="Google Shape;811;p61"/>
          <p:cNvSpPr txBox="1"/>
          <p:nvPr/>
        </p:nvSpPr>
        <p:spPr>
          <a:xfrm>
            <a:off x="248025" y="2156600"/>
            <a:ext cx="1035300" cy="4311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2100"/>
              <a:buFont typeface="Helvetica Neue"/>
              <a:buNone/>
            </a:pPr>
            <a:r>
              <a:rPr lang="en" sz="2100">
                <a:solidFill>
                  <a:schemeClr val="dk1"/>
                </a:solidFill>
                <a:latin typeface="Helvetica Neue"/>
                <a:ea typeface="Helvetica Neue"/>
                <a:cs typeface="Helvetica Neue"/>
                <a:sym typeface="Helvetica Neue"/>
              </a:rPr>
              <a:t>✅</a:t>
            </a:r>
            <a:endParaRPr sz="2100">
              <a:solidFill>
                <a:schemeClr val="dk1"/>
              </a:solidFill>
              <a:latin typeface="Helvetica Neue"/>
              <a:ea typeface="Helvetica Neue"/>
              <a:cs typeface="Helvetica Neue"/>
              <a:sym typeface="Helvetica Neue"/>
            </a:endParaRPr>
          </a:p>
        </p:txBody>
      </p:sp>
      <p:pic>
        <p:nvPicPr>
          <p:cNvPr id="812" name="Google Shape;812;p61"/>
          <p:cNvPicPr preferRelativeResize="0"/>
          <p:nvPr/>
        </p:nvPicPr>
        <p:blipFill rotWithShape="1">
          <a:blip r:embed="rId5">
            <a:alphaModFix/>
          </a:blip>
          <a:srcRect b="0" l="0" r="0" t="0"/>
          <a:stretch/>
        </p:blipFill>
        <p:spPr>
          <a:xfrm>
            <a:off x="3714950" y="4115038"/>
            <a:ext cx="5193249" cy="1401646"/>
          </a:xfrm>
          <a:prstGeom prst="rect">
            <a:avLst/>
          </a:prstGeom>
          <a:noFill/>
          <a:ln cap="flat" cmpd="sng" w="19050">
            <a:solidFill>
              <a:schemeClr val="dk2"/>
            </a:solidFill>
            <a:prstDash val="solid"/>
            <a:round/>
            <a:headEnd len="sm" w="sm" type="none"/>
            <a:tailEnd len="sm" w="sm" type="none"/>
          </a:ln>
        </p:spPr>
      </p:pic>
      <p:cxnSp>
        <p:nvCxnSpPr>
          <p:cNvPr id="813" name="Google Shape;813;p61"/>
          <p:cNvCxnSpPr/>
          <p:nvPr/>
        </p:nvCxnSpPr>
        <p:spPr>
          <a:xfrm>
            <a:off x="4643875" y="4747400"/>
            <a:ext cx="1113600" cy="1596000"/>
          </a:xfrm>
          <a:prstGeom prst="straightConnector1">
            <a:avLst/>
          </a:prstGeom>
          <a:noFill/>
          <a:ln cap="flat" cmpd="sng" w="19050">
            <a:solidFill>
              <a:srgbClr val="980000"/>
            </a:solidFill>
            <a:prstDash val="solid"/>
            <a:round/>
            <a:headEnd len="sm" w="sm" type="none"/>
            <a:tailEnd len="med" w="med" type="triangle"/>
          </a:ln>
        </p:spPr>
      </p:cxnSp>
      <p:sp>
        <p:nvSpPr>
          <p:cNvPr id="814" name="Google Shape;814;p61"/>
          <p:cNvSpPr txBox="1"/>
          <p:nvPr/>
        </p:nvSpPr>
        <p:spPr>
          <a:xfrm>
            <a:off x="5168650" y="6152600"/>
            <a:ext cx="2276100" cy="8340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980000"/>
              </a:buClr>
              <a:buSzPts val="1800"/>
              <a:buFont typeface="Helvetica Neue"/>
              <a:buNone/>
            </a:pPr>
            <a:r>
              <a:rPr b="1" lang="en" sz="1800">
                <a:solidFill>
                  <a:srgbClr val="980000"/>
                </a:solidFill>
                <a:latin typeface="Helvetica Neue"/>
                <a:ea typeface="Helvetica Neue"/>
                <a:cs typeface="Helvetica Neue"/>
                <a:sym typeface="Helvetica Neue"/>
              </a:rPr>
              <a:t>Noisy channels </a:t>
            </a:r>
            <a:endParaRPr b="1" sz="1800">
              <a:solidFill>
                <a:srgbClr val="980000"/>
              </a:solidFill>
              <a:latin typeface="Helvetica Neue"/>
              <a:ea typeface="Helvetica Neue"/>
              <a:cs typeface="Helvetica Neue"/>
              <a:sym typeface="Helvetica Neue"/>
            </a:endParaRPr>
          </a:p>
        </p:txBody>
      </p:sp>
      <p:pic>
        <p:nvPicPr>
          <p:cNvPr id="815" name="Google Shape;815;p61"/>
          <p:cNvPicPr preferRelativeResize="0"/>
          <p:nvPr/>
        </p:nvPicPr>
        <p:blipFill rotWithShape="1">
          <a:blip r:embed="rId6">
            <a:alphaModFix/>
          </a:blip>
          <a:srcRect b="0" l="0" r="0" t="0"/>
          <a:stretch/>
        </p:blipFill>
        <p:spPr>
          <a:xfrm>
            <a:off x="583975" y="3922483"/>
            <a:ext cx="2991999" cy="1994666"/>
          </a:xfrm>
          <a:prstGeom prst="rect">
            <a:avLst/>
          </a:prstGeom>
          <a:noFill/>
          <a:ln>
            <a:noFill/>
          </a:ln>
        </p:spPr>
      </p:pic>
      <p:sp>
        <p:nvSpPr>
          <p:cNvPr id="816" name="Google Shape;816;p61"/>
          <p:cNvSpPr txBox="1"/>
          <p:nvPr/>
        </p:nvSpPr>
        <p:spPr>
          <a:xfrm>
            <a:off x="1261050" y="4388467"/>
            <a:ext cx="1132200" cy="2877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980000"/>
              </a:buClr>
              <a:buSzPts val="1250"/>
              <a:buFont typeface="Helvetica Neue"/>
              <a:buNone/>
            </a:pPr>
            <a:r>
              <a:rPr b="1" lang="en" sz="1250">
                <a:solidFill>
                  <a:srgbClr val="980000"/>
                </a:solidFill>
                <a:latin typeface="Helvetica Neue"/>
                <a:ea typeface="Helvetica Neue"/>
                <a:cs typeface="Helvetica Neue"/>
                <a:sym typeface="Helvetica Neue"/>
              </a:rPr>
              <a:t>Breakdown</a:t>
            </a:r>
            <a:endParaRPr b="1" sz="1250">
              <a:solidFill>
                <a:srgbClr val="980000"/>
              </a:solidFill>
              <a:latin typeface="Helvetica Neue"/>
              <a:ea typeface="Helvetica Neue"/>
              <a:cs typeface="Helvetica Neue"/>
              <a:sym typeface="Helvetica Neue"/>
            </a:endParaRPr>
          </a:p>
        </p:txBody>
      </p:sp>
      <p:cxnSp>
        <p:nvCxnSpPr>
          <p:cNvPr id="817" name="Google Shape;817;p61"/>
          <p:cNvCxnSpPr/>
          <p:nvPr/>
        </p:nvCxnSpPr>
        <p:spPr>
          <a:xfrm flipH="1">
            <a:off x="1404625" y="4546004"/>
            <a:ext cx="231300" cy="675900"/>
          </a:xfrm>
          <a:prstGeom prst="straightConnector1">
            <a:avLst/>
          </a:prstGeom>
          <a:noFill/>
          <a:ln cap="flat" cmpd="sng" w="19050">
            <a:solidFill>
              <a:srgbClr val="980000"/>
            </a:solidFill>
            <a:prstDash val="solid"/>
            <a:round/>
            <a:headEnd len="sm" w="sm" type="none"/>
            <a:tailEnd len="med" w="med" type="triangle"/>
          </a:ln>
        </p:spPr>
      </p:cxnSp>
      <p:pic>
        <p:nvPicPr>
          <p:cNvPr id="818" name="Google Shape;818;p61"/>
          <p:cNvPicPr preferRelativeResize="0"/>
          <p:nvPr/>
        </p:nvPicPr>
        <p:blipFill rotWithShape="1">
          <a:blip r:embed="rId7">
            <a:alphaModFix/>
          </a:blip>
          <a:srcRect b="0" l="0" r="0" t="0"/>
          <a:stretch/>
        </p:blipFill>
        <p:spPr>
          <a:xfrm>
            <a:off x="82275" y="4382752"/>
            <a:ext cx="1939933" cy="834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p62"/>
          <p:cNvSpPr txBox="1"/>
          <p:nvPr>
            <p:ph idx="12" type="sldNum"/>
          </p:nvPr>
        </p:nvSpPr>
        <p:spPr>
          <a:xfrm>
            <a:off x="8391011" y="6316595"/>
            <a:ext cx="324300" cy="365100"/>
          </a:xfrm>
          <a:prstGeom prst="rect">
            <a:avLst/>
          </a:prstGeom>
          <a:noFill/>
          <a:ln>
            <a:noFill/>
          </a:ln>
        </p:spPr>
        <p:txBody>
          <a:bodyPr anchorCtr="0" anchor="ctr" bIns="0" lIns="0" spcFirstLastPara="1" rIns="34275"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dk1"/>
                </a:solidFill>
                <a:latin typeface="Arial"/>
                <a:ea typeface="Arial"/>
                <a:cs typeface="Arial"/>
                <a:sym typeface="Arial"/>
              </a:rPr>
              <a:t>‹#›</a:t>
            </a:fld>
            <a:endParaRPr b="0" i="0" sz="800" u="none" cap="none" strike="noStrike">
              <a:solidFill>
                <a:schemeClr val="dk1"/>
              </a:solidFill>
              <a:latin typeface="Arial"/>
              <a:ea typeface="Arial"/>
              <a:cs typeface="Arial"/>
              <a:sym typeface="Arial"/>
            </a:endParaRPr>
          </a:p>
        </p:txBody>
      </p:sp>
      <p:sp>
        <p:nvSpPr>
          <p:cNvPr id="824" name="Google Shape;824;p62"/>
          <p:cNvSpPr txBox="1"/>
          <p:nvPr>
            <p:ph type="title"/>
          </p:nvPr>
        </p:nvSpPr>
        <p:spPr>
          <a:xfrm>
            <a:off x="428550" y="-241608"/>
            <a:ext cx="8286900" cy="1325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1400"/>
              <a:buFont typeface="Arial"/>
              <a:buNone/>
            </a:pPr>
            <a:r>
              <a:rPr lang="en" sz="3600"/>
              <a:t>Summary</a:t>
            </a:r>
            <a:endParaRPr sz="3600"/>
          </a:p>
        </p:txBody>
      </p:sp>
      <p:sp>
        <p:nvSpPr>
          <p:cNvPr id="825" name="Google Shape;825;p62"/>
          <p:cNvSpPr txBox="1"/>
          <p:nvPr/>
        </p:nvSpPr>
        <p:spPr>
          <a:xfrm>
            <a:off x="428550" y="878133"/>
            <a:ext cx="8580600" cy="5331300"/>
          </a:xfrm>
          <a:prstGeom prst="rect">
            <a:avLst/>
          </a:prstGeom>
          <a:noFill/>
          <a:ln>
            <a:noFill/>
          </a:ln>
        </p:spPr>
        <p:txBody>
          <a:bodyPr anchorCtr="0" anchor="t" bIns="91425" lIns="91425" spcFirstLastPara="1" rIns="91425" wrap="square" tIns="91425">
            <a:noAutofit/>
          </a:bodyPr>
          <a:lstStyle/>
          <a:p>
            <a:pPr indent="-314325" lvl="0" marL="457200" marR="0" rtl="0" algn="just">
              <a:lnSpc>
                <a:spcPct val="200000"/>
              </a:lnSpc>
              <a:spcBef>
                <a:spcPts val="0"/>
              </a:spcBef>
              <a:spcAft>
                <a:spcPts val="0"/>
              </a:spcAft>
              <a:buClr>
                <a:schemeClr val="dk1"/>
              </a:buClr>
              <a:buSzPts val="1350"/>
              <a:buFont typeface="Helvetica Neue"/>
              <a:buChar char="●"/>
            </a:pPr>
            <a:r>
              <a:rPr lang="en" sz="1350">
                <a:solidFill>
                  <a:schemeClr val="dk1"/>
                </a:solidFill>
                <a:latin typeface="Helvetica Neue"/>
                <a:ea typeface="Helvetica Neue"/>
                <a:cs typeface="Helvetica Neue"/>
                <a:sym typeface="Helvetica Neue"/>
              </a:rPr>
              <a:t>ATLAS has begun the analysis of the LHC Run 3 data, following up on many exciting results from Run 2</a:t>
            </a:r>
            <a:endParaRPr sz="1350">
              <a:solidFill>
                <a:schemeClr val="dk1"/>
              </a:solidFill>
              <a:latin typeface="Helvetica Neue"/>
              <a:ea typeface="Helvetica Neue"/>
              <a:cs typeface="Helvetica Neue"/>
              <a:sym typeface="Helvetica Neue"/>
            </a:endParaRPr>
          </a:p>
          <a:p>
            <a:pPr indent="-314325" lvl="0" marL="457200" marR="0" rtl="0" algn="just">
              <a:lnSpc>
                <a:spcPct val="200000"/>
              </a:lnSpc>
              <a:spcBef>
                <a:spcPts val="0"/>
              </a:spcBef>
              <a:spcAft>
                <a:spcPts val="0"/>
              </a:spcAft>
              <a:buClr>
                <a:schemeClr val="dk1"/>
              </a:buClr>
              <a:buSzPts val="1350"/>
              <a:buFont typeface="Helvetica Neue"/>
              <a:buChar char="●"/>
            </a:pPr>
            <a:r>
              <a:rPr lang="en" sz="1350">
                <a:solidFill>
                  <a:schemeClr val="dk1"/>
                </a:solidFill>
                <a:latin typeface="Helvetica Neue"/>
                <a:ea typeface="Helvetica Neue"/>
                <a:cs typeface="Helvetica Neue"/>
                <a:sym typeface="Helvetica Neue"/>
              </a:rPr>
              <a:t> HH -&gt; bbll+MET was a new analysis introduced during Run 2, with sensitivity to ~10x the SM HH cross section</a:t>
            </a:r>
            <a:endParaRPr sz="1350">
              <a:solidFill>
                <a:schemeClr val="dk1"/>
              </a:solidFill>
              <a:latin typeface="Helvetica Neue"/>
              <a:ea typeface="Helvetica Neue"/>
              <a:cs typeface="Helvetica Neue"/>
              <a:sym typeface="Helvetica Neue"/>
            </a:endParaRPr>
          </a:p>
          <a:p>
            <a:pPr indent="-314325" lvl="1" marL="914400" marR="0" rtl="0" algn="just">
              <a:lnSpc>
                <a:spcPct val="200000"/>
              </a:lnSpc>
              <a:spcBef>
                <a:spcPts val="0"/>
              </a:spcBef>
              <a:spcAft>
                <a:spcPts val="0"/>
              </a:spcAft>
              <a:buClr>
                <a:schemeClr val="dk1"/>
              </a:buClr>
              <a:buSzPts val="1350"/>
              <a:buFont typeface="Helvetica Neue"/>
              <a:buChar char="○"/>
            </a:pPr>
            <a:r>
              <a:rPr b="0" i="0" lang="en" sz="1350" u="none" cap="none" strike="noStrike">
                <a:solidFill>
                  <a:schemeClr val="dk1"/>
                </a:solidFill>
                <a:latin typeface="Helvetica Neue"/>
                <a:ea typeface="Helvetica Neue"/>
                <a:cs typeface="Helvetica Neue"/>
                <a:sym typeface="Helvetica Neue"/>
              </a:rPr>
              <a:t>I worked on the simulation of the signal for this result</a:t>
            </a:r>
            <a:endParaRPr b="0" i="0" sz="1350" u="none" cap="none" strike="noStrike">
              <a:solidFill>
                <a:schemeClr val="dk1"/>
              </a:solidFill>
              <a:latin typeface="Helvetica Neue"/>
              <a:ea typeface="Helvetica Neue"/>
              <a:cs typeface="Helvetica Neue"/>
              <a:sym typeface="Helvetica Neue"/>
            </a:endParaRPr>
          </a:p>
          <a:p>
            <a:pPr indent="-314325" lvl="0" marL="457200" marR="0" rtl="0" algn="just">
              <a:lnSpc>
                <a:spcPct val="200000"/>
              </a:lnSpc>
              <a:spcBef>
                <a:spcPts val="0"/>
              </a:spcBef>
              <a:spcAft>
                <a:spcPts val="0"/>
              </a:spcAft>
              <a:buClr>
                <a:schemeClr val="dk1"/>
              </a:buClr>
              <a:buSzPts val="1350"/>
              <a:buFont typeface="Helvetica Neue"/>
              <a:buChar char="●"/>
            </a:pPr>
            <a:r>
              <a:rPr lang="en" sz="1350">
                <a:solidFill>
                  <a:schemeClr val="dk1"/>
                </a:solidFill>
                <a:latin typeface="Helvetica Neue"/>
                <a:ea typeface="Helvetica Neue"/>
                <a:cs typeface="Helvetica Neue"/>
                <a:sym typeface="Helvetica Neue"/>
              </a:rPr>
              <a:t>We are now starting the search for HH-&gt;bbll+MET in the Run 3 data</a:t>
            </a:r>
            <a:endParaRPr sz="1350">
              <a:solidFill>
                <a:schemeClr val="dk1"/>
              </a:solidFill>
              <a:latin typeface="Helvetica Neue"/>
              <a:ea typeface="Helvetica Neue"/>
              <a:cs typeface="Helvetica Neue"/>
              <a:sym typeface="Helvetica Neue"/>
            </a:endParaRPr>
          </a:p>
          <a:p>
            <a:pPr indent="-314325" lvl="1" marL="914400" marR="0" rtl="0" algn="just">
              <a:lnSpc>
                <a:spcPct val="200000"/>
              </a:lnSpc>
              <a:spcBef>
                <a:spcPts val="0"/>
              </a:spcBef>
              <a:spcAft>
                <a:spcPts val="0"/>
              </a:spcAft>
              <a:buClr>
                <a:schemeClr val="dk1"/>
              </a:buClr>
              <a:buSzPts val="1350"/>
              <a:buFont typeface="Helvetica Neue"/>
              <a:buChar char="○"/>
            </a:pPr>
            <a:r>
              <a:rPr b="0" i="0" lang="en" sz="1350" u="none" cap="none" strike="noStrike">
                <a:solidFill>
                  <a:schemeClr val="dk1"/>
                </a:solidFill>
                <a:latin typeface="Helvetica Neue"/>
                <a:ea typeface="Helvetica Neue"/>
                <a:cs typeface="Helvetica Neue"/>
                <a:sym typeface="Helvetica Neue"/>
              </a:rPr>
              <a:t>I have contributed to an initial implementation of the bbll package in the new HH framework</a:t>
            </a:r>
            <a:endParaRPr b="0" i="0" sz="1350" u="none" cap="none" strike="noStrike">
              <a:solidFill>
                <a:schemeClr val="dk1"/>
              </a:solidFill>
              <a:latin typeface="Helvetica Neue"/>
              <a:ea typeface="Helvetica Neue"/>
              <a:cs typeface="Helvetica Neue"/>
              <a:sym typeface="Helvetica Neue"/>
            </a:endParaRPr>
          </a:p>
          <a:p>
            <a:pPr indent="-314325" lvl="1" marL="914400" marR="0" rtl="0" algn="just">
              <a:lnSpc>
                <a:spcPct val="200000"/>
              </a:lnSpc>
              <a:spcBef>
                <a:spcPts val="0"/>
              </a:spcBef>
              <a:spcAft>
                <a:spcPts val="0"/>
              </a:spcAft>
              <a:buClr>
                <a:schemeClr val="dk1"/>
              </a:buClr>
              <a:buSzPts val="1350"/>
              <a:buFont typeface="Helvetica Neue"/>
              <a:buChar char="○"/>
            </a:pPr>
            <a:r>
              <a:rPr b="0" i="0" lang="en" sz="1350" u="none" cap="none" strike="noStrike">
                <a:solidFill>
                  <a:schemeClr val="dk1"/>
                </a:solidFill>
                <a:latin typeface="Helvetica Neue"/>
                <a:ea typeface="Helvetica Neue"/>
                <a:cs typeface="Helvetica Neue"/>
                <a:sym typeface="Helvetica Neue"/>
              </a:rPr>
              <a:t> I am exploring the use of a new ATLAS data format for the bbll search, by implementing the cutflow and studying the kinematics of the signal simulation</a:t>
            </a:r>
            <a:endParaRPr b="0" i="0" sz="1350" u="none" cap="none" strike="noStrike">
              <a:solidFill>
                <a:schemeClr val="dk1"/>
              </a:solidFill>
              <a:latin typeface="Helvetica Neue"/>
              <a:ea typeface="Helvetica Neue"/>
              <a:cs typeface="Helvetica Neue"/>
              <a:sym typeface="Helvetica Neue"/>
            </a:endParaRPr>
          </a:p>
          <a:p>
            <a:pPr indent="-314325" lvl="0" marL="457200" marR="0" rtl="0" algn="just">
              <a:lnSpc>
                <a:spcPct val="200000"/>
              </a:lnSpc>
              <a:spcBef>
                <a:spcPts val="0"/>
              </a:spcBef>
              <a:spcAft>
                <a:spcPts val="0"/>
              </a:spcAft>
              <a:buClr>
                <a:schemeClr val="dk1"/>
              </a:buClr>
              <a:buSzPts val="1350"/>
              <a:buFont typeface="Helvetica Neue"/>
              <a:buChar char="●"/>
            </a:pPr>
            <a:r>
              <a:rPr lang="en" sz="1350">
                <a:solidFill>
                  <a:schemeClr val="dk1"/>
                </a:solidFill>
                <a:latin typeface="Helvetica Neue"/>
                <a:ea typeface="Helvetica Neue"/>
                <a:cs typeface="Helvetica Neue"/>
                <a:sym typeface="Helvetica Neue"/>
              </a:rPr>
              <a:t>HL-LHC will introduce new challenges, addressed by the ITk detector</a:t>
            </a:r>
            <a:endParaRPr sz="1350">
              <a:solidFill>
                <a:schemeClr val="dk1"/>
              </a:solidFill>
              <a:latin typeface="Helvetica Neue"/>
              <a:ea typeface="Helvetica Neue"/>
              <a:cs typeface="Helvetica Neue"/>
              <a:sym typeface="Helvetica Neue"/>
            </a:endParaRPr>
          </a:p>
          <a:p>
            <a:pPr indent="-314325" lvl="1" marL="914400" marR="0" rtl="0" algn="just">
              <a:lnSpc>
                <a:spcPct val="200000"/>
              </a:lnSpc>
              <a:spcBef>
                <a:spcPts val="0"/>
              </a:spcBef>
              <a:spcAft>
                <a:spcPts val="0"/>
              </a:spcAft>
              <a:buClr>
                <a:schemeClr val="dk1"/>
              </a:buClr>
              <a:buSzPts val="1350"/>
              <a:buFont typeface="Helvetica Neue"/>
              <a:buChar char="○"/>
            </a:pPr>
            <a:r>
              <a:rPr b="0" i="0" lang="en" sz="1350" u="none" cap="none" strike="noStrike">
                <a:solidFill>
                  <a:schemeClr val="dk1"/>
                </a:solidFill>
                <a:latin typeface="Helvetica Neue"/>
                <a:ea typeface="Helvetica Neue"/>
                <a:cs typeface="Helvetica Neue"/>
                <a:sym typeface="Helvetica Neue"/>
              </a:rPr>
              <a:t>BNL optimizes the protocols used for effective, efficient module testing after production and before stave assembly</a:t>
            </a:r>
            <a:endParaRPr b="0" i="0" sz="1350" u="none" cap="none" strike="noStrike">
              <a:solidFill>
                <a:schemeClr val="dk1"/>
              </a:solidFill>
              <a:latin typeface="Helvetica Neue"/>
              <a:ea typeface="Helvetica Neue"/>
              <a:cs typeface="Helvetica Neue"/>
              <a:sym typeface="Helvetica Neue"/>
            </a:endParaRPr>
          </a:p>
          <a:p>
            <a:pPr indent="-314325" lvl="1" marL="914400" marR="0" rtl="0" algn="just">
              <a:lnSpc>
                <a:spcPct val="200000"/>
              </a:lnSpc>
              <a:spcBef>
                <a:spcPts val="0"/>
              </a:spcBef>
              <a:spcAft>
                <a:spcPts val="0"/>
              </a:spcAft>
              <a:buClr>
                <a:schemeClr val="dk1"/>
              </a:buClr>
              <a:buSzPts val="1350"/>
              <a:buFont typeface="Helvetica Neue"/>
              <a:buChar char="○"/>
            </a:pPr>
            <a:r>
              <a:rPr b="0" i="0" lang="en" sz="1350" u="none" cap="none" strike="noStrike">
                <a:solidFill>
                  <a:schemeClr val="dk1"/>
                </a:solidFill>
                <a:latin typeface="Helvetica Neue"/>
                <a:ea typeface="Helvetica Neue"/>
                <a:cs typeface="Helvetica Neue"/>
                <a:sym typeface="Helvetica Neue"/>
              </a:rPr>
              <a:t>Being part of this project at BNL has provided me with valuable experience in both hardware and software</a:t>
            </a:r>
            <a:endParaRPr b="0" i="0" sz="1350" u="none" cap="none" strike="noStrike">
              <a:solidFill>
                <a:schemeClr val="dk1"/>
              </a:solidFill>
              <a:latin typeface="Helvetica Neue"/>
              <a:ea typeface="Helvetica Neue"/>
              <a:cs typeface="Helvetica Neue"/>
              <a:sym typeface="Helvetica Neue"/>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63"/>
          <p:cNvSpPr txBox="1"/>
          <p:nvPr>
            <p:ph idx="12" type="sldNum"/>
          </p:nvPr>
        </p:nvSpPr>
        <p:spPr>
          <a:xfrm>
            <a:off x="8391011" y="6316595"/>
            <a:ext cx="324300" cy="365100"/>
          </a:xfrm>
          <a:prstGeom prst="rect">
            <a:avLst/>
          </a:prstGeom>
          <a:noFill/>
          <a:ln>
            <a:noFill/>
          </a:ln>
        </p:spPr>
        <p:txBody>
          <a:bodyPr anchorCtr="0" anchor="ctr" bIns="0" lIns="0" spcFirstLastPara="1" rIns="34275"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dk1"/>
                </a:solidFill>
                <a:latin typeface="Arial"/>
                <a:ea typeface="Arial"/>
                <a:cs typeface="Arial"/>
                <a:sym typeface="Arial"/>
              </a:rPr>
              <a:t>‹#›</a:t>
            </a:fld>
            <a:endParaRPr b="0" i="0" sz="800" u="none" cap="none" strike="noStrike">
              <a:solidFill>
                <a:schemeClr val="dk1"/>
              </a:solidFill>
              <a:latin typeface="Arial"/>
              <a:ea typeface="Arial"/>
              <a:cs typeface="Arial"/>
              <a:sym typeface="Arial"/>
            </a:endParaRPr>
          </a:p>
        </p:txBody>
      </p:sp>
      <p:sp>
        <p:nvSpPr>
          <p:cNvPr id="831" name="Google Shape;831;p63"/>
          <p:cNvSpPr txBox="1"/>
          <p:nvPr>
            <p:ph type="title"/>
          </p:nvPr>
        </p:nvSpPr>
        <p:spPr>
          <a:xfrm>
            <a:off x="428550" y="63192"/>
            <a:ext cx="8088571" cy="790918"/>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800"/>
              <a:buFont typeface="Arial"/>
              <a:buNone/>
            </a:pPr>
            <a:r>
              <a:rPr lang="en" sz="3600">
                <a:latin typeface="Arial"/>
                <a:ea typeface="Arial"/>
                <a:cs typeface="Arial"/>
                <a:sym typeface="Arial"/>
              </a:rPr>
              <a:t>Acknowledgements</a:t>
            </a:r>
            <a:endParaRPr sz="2500"/>
          </a:p>
        </p:txBody>
      </p:sp>
      <p:sp>
        <p:nvSpPr>
          <p:cNvPr id="832" name="Google Shape;832;p63"/>
          <p:cNvSpPr txBox="1"/>
          <p:nvPr/>
        </p:nvSpPr>
        <p:spPr>
          <a:xfrm>
            <a:off x="626879" y="850537"/>
            <a:ext cx="8205900" cy="47445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200000"/>
              </a:lnSpc>
              <a:spcBef>
                <a:spcPts val="0"/>
              </a:spcBef>
              <a:spcAft>
                <a:spcPts val="0"/>
              </a:spcAft>
              <a:buClr>
                <a:schemeClr val="dk1"/>
              </a:buClr>
              <a:buSzPts val="1400"/>
              <a:buFont typeface="Helvetica Neue"/>
              <a:buChar char="●"/>
            </a:pPr>
            <a:r>
              <a:rPr lang="en" sz="1600">
                <a:solidFill>
                  <a:schemeClr val="dk1"/>
                </a:solidFill>
                <a:latin typeface="Calibri"/>
                <a:ea typeface="Calibri"/>
                <a:cs typeface="Calibri"/>
                <a:sym typeface="Calibri"/>
              </a:rPr>
              <a:t>My deepest thanks to my host, </a:t>
            </a:r>
            <a:r>
              <a:rPr b="1" lang="en" sz="1600">
                <a:solidFill>
                  <a:schemeClr val="dk1"/>
                </a:solidFill>
                <a:latin typeface="Calibri"/>
                <a:ea typeface="Calibri"/>
                <a:cs typeface="Calibri"/>
                <a:sym typeface="Calibri"/>
              </a:rPr>
              <a:t>Dr. Kétévi Assamagan, </a:t>
            </a:r>
            <a:r>
              <a:rPr lang="en" sz="1600">
                <a:solidFill>
                  <a:schemeClr val="dk1"/>
                </a:solidFill>
                <a:latin typeface="Calibri"/>
                <a:ea typeface="Calibri"/>
                <a:cs typeface="Calibri"/>
                <a:sym typeface="Calibri"/>
              </a:rPr>
              <a:t>for granting me the opportunity to be among the selected African students for this program</a:t>
            </a:r>
            <a:endParaRPr sz="1600">
              <a:solidFill>
                <a:schemeClr val="dk1"/>
              </a:solidFill>
              <a:latin typeface="Calibri"/>
              <a:ea typeface="Calibri"/>
              <a:cs typeface="Calibri"/>
              <a:sym typeface="Calibri"/>
            </a:endParaRPr>
          </a:p>
          <a:p>
            <a:pPr indent="-317500" lvl="0" marL="457200" marR="0" rtl="0" algn="l">
              <a:lnSpc>
                <a:spcPct val="200000"/>
              </a:lnSpc>
              <a:spcBef>
                <a:spcPts val="0"/>
              </a:spcBef>
              <a:spcAft>
                <a:spcPts val="0"/>
              </a:spcAft>
              <a:buClr>
                <a:schemeClr val="dk1"/>
              </a:buClr>
              <a:buSzPts val="1400"/>
              <a:buFont typeface="Helvetica Neue"/>
              <a:buChar char="●"/>
            </a:pPr>
            <a:r>
              <a:rPr lang="en" sz="1600">
                <a:solidFill>
                  <a:schemeClr val="dk1"/>
                </a:solidFill>
                <a:latin typeface="Calibri"/>
                <a:ea typeface="Calibri"/>
                <a:cs typeface="Calibri"/>
                <a:sym typeface="Calibri"/>
              </a:rPr>
              <a:t>Sincere gratitude to my advisors, </a:t>
            </a:r>
            <a:r>
              <a:rPr b="1" lang="en" sz="1600">
                <a:solidFill>
                  <a:schemeClr val="dk1"/>
                </a:solidFill>
                <a:latin typeface="Calibri"/>
                <a:ea typeface="Calibri"/>
                <a:cs typeface="Calibri"/>
                <a:sym typeface="Calibri"/>
              </a:rPr>
              <a:t>Dr. Elizabeth Brost</a:t>
            </a:r>
            <a:r>
              <a:rPr lang="en" sz="1600">
                <a:solidFill>
                  <a:schemeClr val="dk1"/>
                </a:solidFill>
                <a:latin typeface="Calibri"/>
                <a:ea typeface="Calibri"/>
                <a:cs typeface="Calibri"/>
                <a:sym typeface="Calibri"/>
              </a:rPr>
              <a:t>, and </a:t>
            </a:r>
            <a:r>
              <a:rPr b="1" lang="en" sz="1600">
                <a:solidFill>
                  <a:schemeClr val="dk1"/>
                </a:solidFill>
                <a:latin typeface="Calibri"/>
                <a:ea typeface="Calibri"/>
                <a:cs typeface="Calibri"/>
                <a:sym typeface="Calibri"/>
              </a:rPr>
              <a:t>Dr. Abraham Tishelman-Charny</a:t>
            </a:r>
            <a:r>
              <a:rPr lang="en" sz="1600">
                <a:solidFill>
                  <a:schemeClr val="dk1"/>
                </a:solidFill>
                <a:latin typeface="Calibri"/>
                <a:ea typeface="Calibri"/>
                <a:cs typeface="Calibri"/>
                <a:sym typeface="Calibri"/>
              </a:rPr>
              <a:t>, for their continuous guidance and support since my arrival at BNL</a:t>
            </a:r>
            <a:endParaRPr sz="1600">
              <a:solidFill>
                <a:schemeClr val="dk1"/>
              </a:solidFill>
              <a:latin typeface="Calibri"/>
              <a:ea typeface="Calibri"/>
              <a:cs typeface="Calibri"/>
              <a:sym typeface="Calibri"/>
            </a:endParaRPr>
          </a:p>
          <a:p>
            <a:pPr indent="-317500" lvl="0" marL="457200" marR="0" rtl="0" algn="l">
              <a:lnSpc>
                <a:spcPct val="200000"/>
              </a:lnSpc>
              <a:spcBef>
                <a:spcPts val="0"/>
              </a:spcBef>
              <a:spcAft>
                <a:spcPts val="0"/>
              </a:spcAft>
              <a:buClr>
                <a:schemeClr val="dk1"/>
              </a:buClr>
              <a:buSzPts val="1400"/>
              <a:buFont typeface="Helvetica Neue"/>
              <a:buChar char="●"/>
            </a:pPr>
            <a:r>
              <a:rPr lang="en" sz="1600">
                <a:solidFill>
                  <a:schemeClr val="dk1"/>
                </a:solidFill>
                <a:latin typeface="Calibri"/>
                <a:ea typeface="Calibri"/>
                <a:cs typeface="Calibri"/>
                <a:sym typeface="Calibri"/>
              </a:rPr>
              <a:t>Appreciation to the ITK staff for generously sharing valuable information about this project. A special thanks to </a:t>
            </a:r>
            <a:r>
              <a:rPr b="1" lang="en" sz="1600">
                <a:solidFill>
                  <a:schemeClr val="dk1"/>
                </a:solidFill>
                <a:latin typeface="Calibri"/>
                <a:ea typeface="Calibri"/>
                <a:cs typeface="Calibri"/>
                <a:sym typeface="Calibri"/>
              </a:rPr>
              <a:t>Emily Duden</a:t>
            </a:r>
            <a:r>
              <a:rPr lang="en" sz="1600">
                <a:solidFill>
                  <a:schemeClr val="dk1"/>
                </a:solidFill>
                <a:latin typeface="Calibri"/>
                <a:ea typeface="Calibri"/>
                <a:cs typeface="Calibri"/>
                <a:sym typeface="Calibri"/>
              </a:rPr>
              <a:t>, for guiding me on the ITK module testing </a:t>
            </a:r>
            <a:endParaRPr sz="1600">
              <a:solidFill>
                <a:schemeClr val="dk1"/>
              </a:solidFill>
              <a:latin typeface="Calibri"/>
              <a:ea typeface="Calibri"/>
              <a:cs typeface="Calibri"/>
              <a:sym typeface="Calibri"/>
            </a:endParaRPr>
          </a:p>
          <a:p>
            <a:pPr indent="-317500" lvl="0" marL="457200" marR="0" rtl="0" algn="l">
              <a:lnSpc>
                <a:spcPct val="200000"/>
              </a:lnSpc>
              <a:spcBef>
                <a:spcPts val="0"/>
              </a:spcBef>
              <a:spcAft>
                <a:spcPts val="0"/>
              </a:spcAft>
              <a:buClr>
                <a:schemeClr val="dk1"/>
              </a:buClr>
              <a:buSzPts val="1400"/>
              <a:buFont typeface="Helvetica Neue"/>
              <a:buChar char="●"/>
            </a:pPr>
            <a:r>
              <a:rPr lang="en" sz="1600">
                <a:solidFill>
                  <a:schemeClr val="dk1"/>
                </a:solidFill>
                <a:latin typeface="Calibri"/>
                <a:ea typeface="Calibri"/>
                <a:cs typeface="Calibri"/>
                <a:sym typeface="Calibri"/>
              </a:rPr>
              <a:t>Heartfelt thanks to the </a:t>
            </a:r>
            <a:r>
              <a:rPr b="1" lang="en" sz="1600">
                <a:solidFill>
                  <a:schemeClr val="dk1"/>
                </a:solidFill>
                <a:latin typeface="Calibri"/>
                <a:ea typeface="Calibri"/>
                <a:cs typeface="Calibri"/>
                <a:sym typeface="Calibri"/>
              </a:rPr>
              <a:t>ATLAS Omega group</a:t>
            </a:r>
            <a:r>
              <a:rPr lang="en" sz="1600">
                <a:solidFill>
                  <a:schemeClr val="dk1"/>
                </a:solidFill>
                <a:latin typeface="Calibri"/>
                <a:ea typeface="Calibri"/>
                <a:cs typeface="Calibri"/>
                <a:sym typeface="Calibri"/>
              </a:rPr>
              <a:t> for their kindness and sociability, making us feel truly welcome, looking forward to meeting you again </a:t>
            </a:r>
            <a:endParaRPr sz="1600">
              <a:solidFill>
                <a:schemeClr val="dk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pic>
        <p:nvPicPr>
          <p:cNvPr id="837" name="Google Shape;837;p64"/>
          <p:cNvPicPr preferRelativeResize="0"/>
          <p:nvPr/>
        </p:nvPicPr>
        <p:blipFill rotWithShape="1">
          <a:blip r:embed="rId3">
            <a:alphaModFix/>
          </a:blip>
          <a:srcRect b="0" l="0" r="0" t="0"/>
          <a:stretch/>
        </p:blipFill>
        <p:spPr>
          <a:xfrm>
            <a:off x="1086300" y="1036425"/>
            <a:ext cx="7629075" cy="4155544"/>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p65"/>
          <p:cNvSpPr txBox="1"/>
          <p:nvPr>
            <p:ph type="ctrTitle"/>
          </p:nvPr>
        </p:nvSpPr>
        <p:spPr>
          <a:xfrm>
            <a:off x="609881" y="2541807"/>
            <a:ext cx="7751100" cy="19476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SzPts val="4500"/>
              <a:buNone/>
            </a:pPr>
            <a:r>
              <a:rPr lang="en"/>
              <a:t>Backup</a:t>
            </a:r>
            <a:endParaRPr/>
          </a:p>
        </p:txBody>
      </p:sp>
      <p:sp>
        <p:nvSpPr>
          <p:cNvPr id="843" name="Google Shape;843;p65"/>
          <p:cNvSpPr txBox="1"/>
          <p:nvPr>
            <p:ph idx="12" type="sldNum"/>
          </p:nvPr>
        </p:nvSpPr>
        <p:spPr>
          <a:xfrm>
            <a:off x="8391011" y="6316595"/>
            <a:ext cx="324300" cy="365100"/>
          </a:xfrm>
          <a:prstGeom prst="rect">
            <a:avLst/>
          </a:prstGeom>
          <a:noFill/>
          <a:ln>
            <a:noFill/>
          </a:ln>
        </p:spPr>
        <p:txBody>
          <a:bodyPr anchorCtr="0" anchor="ctr" bIns="0" lIns="0" spcFirstLastPara="1" rIns="34275" wrap="square" tIns="0">
            <a:noAutofit/>
          </a:bodyPr>
          <a:lstStyle/>
          <a:p>
            <a:pPr indent="0" lvl="0" marL="0" rtl="0" algn="r">
              <a:lnSpc>
                <a:spcPct val="100000"/>
              </a:lnSpc>
              <a:spcBef>
                <a:spcPts val="0"/>
              </a:spcBef>
              <a:spcAft>
                <a:spcPts val="0"/>
              </a:spcAft>
              <a:buClr>
                <a:srgbClr val="000000"/>
              </a:buClr>
              <a:buSzPts val="800"/>
              <a:buFont typeface="Arial"/>
              <a:buNone/>
            </a:pPr>
            <a:fld id="{00000000-1234-1234-1234-123412341234}" type="slidenum">
              <a:rPr lang="en"/>
              <a:t>‹#›</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p66"/>
          <p:cNvSpPr txBox="1"/>
          <p:nvPr>
            <p:ph idx="12" type="sldNum"/>
          </p:nvPr>
        </p:nvSpPr>
        <p:spPr>
          <a:xfrm>
            <a:off x="8391011" y="6316595"/>
            <a:ext cx="324300" cy="365100"/>
          </a:xfrm>
          <a:prstGeom prst="rect">
            <a:avLst/>
          </a:prstGeom>
          <a:noFill/>
          <a:ln>
            <a:noFill/>
          </a:ln>
        </p:spPr>
        <p:txBody>
          <a:bodyPr anchorCtr="0" anchor="ctr" bIns="0" lIns="0" spcFirstLastPara="1" rIns="34275"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dk1"/>
                </a:solidFill>
                <a:latin typeface="Arial"/>
                <a:ea typeface="Arial"/>
                <a:cs typeface="Arial"/>
                <a:sym typeface="Arial"/>
              </a:rPr>
              <a:t>‹#›</a:t>
            </a:fld>
            <a:endParaRPr b="0" i="0" sz="800" u="none" cap="none" strike="noStrike">
              <a:solidFill>
                <a:schemeClr val="dk1"/>
              </a:solidFill>
              <a:latin typeface="Arial"/>
              <a:ea typeface="Arial"/>
              <a:cs typeface="Arial"/>
              <a:sym typeface="Arial"/>
            </a:endParaRPr>
          </a:p>
        </p:txBody>
      </p:sp>
      <p:sp>
        <p:nvSpPr>
          <p:cNvPr id="849" name="Google Shape;849;p66"/>
          <p:cNvSpPr txBox="1"/>
          <p:nvPr>
            <p:ph type="title"/>
          </p:nvPr>
        </p:nvSpPr>
        <p:spPr>
          <a:xfrm>
            <a:off x="276225" y="-142875"/>
            <a:ext cx="8286900" cy="1325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1400"/>
              <a:buFont typeface="Arial"/>
              <a:buNone/>
            </a:pPr>
            <a:r>
              <a:rPr lang="en" sz="2500"/>
              <a:t>Analysis Overview - </a:t>
            </a:r>
            <a:r>
              <a:rPr lang="en" sz="2500" u="sng">
                <a:solidFill>
                  <a:schemeClr val="hlink"/>
                </a:solidFill>
                <a:hlinkClick r:id="rId3"/>
              </a:rPr>
              <a:t>arXiv:2310.11286v1</a:t>
            </a:r>
            <a:endParaRPr sz="2500"/>
          </a:p>
        </p:txBody>
      </p:sp>
      <p:pic>
        <p:nvPicPr>
          <p:cNvPr id="850" name="Google Shape;850;p66"/>
          <p:cNvPicPr preferRelativeResize="0"/>
          <p:nvPr/>
        </p:nvPicPr>
        <p:blipFill rotWithShape="1">
          <a:blip r:embed="rId4">
            <a:alphaModFix/>
          </a:blip>
          <a:srcRect b="0" l="0" r="0" t="0"/>
          <a:stretch/>
        </p:blipFill>
        <p:spPr>
          <a:xfrm>
            <a:off x="4766123" y="2824668"/>
            <a:ext cx="1890104" cy="803850"/>
          </a:xfrm>
          <a:prstGeom prst="rect">
            <a:avLst/>
          </a:prstGeom>
          <a:noFill/>
          <a:ln>
            <a:noFill/>
          </a:ln>
        </p:spPr>
      </p:pic>
      <p:pic>
        <p:nvPicPr>
          <p:cNvPr id="851" name="Google Shape;851;p66"/>
          <p:cNvPicPr preferRelativeResize="0"/>
          <p:nvPr/>
        </p:nvPicPr>
        <p:blipFill rotWithShape="1">
          <a:blip r:embed="rId5">
            <a:alphaModFix/>
          </a:blip>
          <a:srcRect b="0" l="0" r="0" t="0"/>
          <a:stretch/>
        </p:blipFill>
        <p:spPr>
          <a:xfrm>
            <a:off x="7048474" y="2902132"/>
            <a:ext cx="1890099" cy="702317"/>
          </a:xfrm>
          <a:prstGeom prst="rect">
            <a:avLst/>
          </a:prstGeom>
          <a:noFill/>
          <a:ln>
            <a:noFill/>
          </a:ln>
        </p:spPr>
      </p:pic>
      <p:sp>
        <p:nvSpPr>
          <p:cNvPr id="852" name="Google Shape;852;p66"/>
          <p:cNvSpPr txBox="1"/>
          <p:nvPr/>
        </p:nvSpPr>
        <p:spPr>
          <a:xfrm>
            <a:off x="218250" y="2902133"/>
            <a:ext cx="4353900" cy="1325700"/>
          </a:xfrm>
          <a:prstGeom prst="rect">
            <a:avLst/>
          </a:prstGeom>
          <a:noFill/>
          <a:ln>
            <a:noFill/>
          </a:ln>
        </p:spPr>
        <p:txBody>
          <a:bodyPr anchorCtr="0" anchor="t" bIns="91425" lIns="91425" spcFirstLastPara="1" rIns="91425" wrap="square" tIns="91425">
            <a:noAutofit/>
          </a:bodyPr>
          <a:lstStyle/>
          <a:p>
            <a:pPr indent="-307975" lvl="0" marL="457200" marR="0" rtl="0" algn="l">
              <a:spcBef>
                <a:spcPts val="0"/>
              </a:spcBef>
              <a:spcAft>
                <a:spcPts val="0"/>
              </a:spcAft>
              <a:buClr>
                <a:schemeClr val="dk1"/>
              </a:buClr>
              <a:buSzPts val="1250"/>
              <a:buFont typeface="Helvetica Neue"/>
              <a:buChar char="●"/>
            </a:pPr>
            <a:r>
              <a:rPr lang="en" sz="1250">
                <a:solidFill>
                  <a:schemeClr val="dk1"/>
                </a:solidFill>
                <a:latin typeface="Helvetica Neue"/>
                <a:ea typeface="Helvetica Neue"/>
                <a:cs typeface="Helvetica Neue"/>
                <a:sym typeface="Helvetica Neue"/>
              </a:rPr>
              <a:t>The main dominant HH production mode is  gluon-gluon fusion (ggF) </a:t>
            </a:r>
            <a:endParaRPr sz="1250">
              <a:solidFill>
                <a:schemeClr val="dk1"/>
              </a:solidFill>
              <a:latin typeface="Helvetica Neue"/>
              <a:ea typeface="Helvetica Neue"/>
              <a:cs typeface="Helvetica Neue"/>
              <a:sym typeface="Helvetica Neue"/>
            </a:endParaRPr>
          </a:p>
          <a:p>
            <a:pPr indent="-307975" lvl="1" marL="914400" marR="0" rtl="0" algn="l">
              <a:spcBef>
                <a:spcPts val="0"/>
              </a:spcBef>
              <a:spcAft>
                <a:spcPts val="0"/>
              </a:spcAft>
              <a:buClr>
                <a:schemeClr val="dk1"/>
              </a:buClr>
              <a:buSzPts val="1250"/>
              <a:buFont typeface="Helvetica Neue"/>
              <a:buChar char="○"/>
            </a:pPr>
            <a:r>
              <a:rPr b="0" i="0" lang="en" sz="1250" u="none" cap="none" strike="noStrike">
                <a:solidFill>
                  <a:schemeClr val="dk1"/>
                </a:solidFill>
                <a:latin typeface="Helvetica Neue"/>
                <a:ea typeface="Helvetica Neue"/>
                <a:cs typeface="Helvetica Neue"/>
                <a:sym typeface="Helvetica Neue"/>
              </a:rPr>
              <a:t>σ</a:t>
            </a:r>
            <a:r>
              <a:rPr b="0" baseline="-25000" i="0" lang="en" sz="1250" u="none" cap="none" strike="noStrike">
                <a:solidFill>
                  <a:schemeClr val="dk1"/>
                </a:solidFill>
                <a:latin typeface="Helvetica Neue"/>
                <a:ea typeface="Helvetica Neue"/>
                <a:cs typeface="Helvetica Neue"/>
                <a:sym typeface="Helvetica Neue"/>
              </a:rPr>
              <a:t>ggF</a:t>
            </a:r>
            <a:r>
              <a:rPr b="0" i="0" lang="en" sz="1250" u="none" cap="none" strike="noStrike">
                <a:solidFill>
                  <a:schemeClr val="dk1"/>
                </a:solidFill>
                <a:latin typeface="Helvetica Neue"/>
                <a:ea typeface="Helvetica Neue"/>
                <a:cs typeface="Helvetica Neue"/>
                <a:sym typeface="Helvetica Neue"/>
              </a:rPr>
              <a:t>(pp → HH) = 31.05 fb at √S = 13 TeV</a:t>
            </a:r>
            <a:endParaRPr b="0" i="0" sz="1250" u="none" cap="none" strike="noStrike">
              <a:solidFill>
                <a:schemeClr val="dk1"/>
              </a:solidFill>
              <a:latin typeface="Helvetica Neue"/>
              <a:ea typeface="Helvetica Neue"/>
              <a:cs typeface="Helvetica Neue"/>
              <a:sym typeface="Helvetica Neue"/>
            </a:endParaRPr>
          </a:p>
          <a:p>
            <a:pPr indent="-307975" lvl="1" marL="914400" marR="0" rtl="0" algn="l">
              <a:spcBef>
                <a:spcPts val="0"/>
              </a:spcBef>
              <a:spcAft>
                <a:spcPts val="0"/>
              </a:spcAft>
              <a:buClr>
                <a:schemeClr val="dk1"/>
              </a:buClr>
              <a:buSzPts val="1250"/>
              <a:buFont typeface="Helvetica Neue"/>
              <a:buChar char="○"/>
            </a:pPr>
            <a:r>
              <a:rPr b="0" i="0" lang="en" sz="1250" u="none" cap="none" strike="noStrike">
                <a:solidFill>
                  <a:schemeClr val="dk1"/>
                </a:solidFill>
                <a:latin typeface="Helvetica Neue"/>
                <a:ea typeface="Helvetica Neue"/>
                <a:cs typeface="Helvetica Neue"/>
                <a:sym typeface="Helvetica Neue"/>
              </a:rPr>
              <a:t>Sensitive to trilinear Higgs self-coupling k</a:t>
            </a:r>
            <a:r>
              <a:rPr b="0" baseline="-25000" i="0" lang="en" sz="1250" u="none" cap="none" strike="noStrike">
                <a:solidFill>
                  <a:schemeClr val="dk1"/>
                </a:solidFill>
                <a:latin typeface="Helvetica Neue"/>
                <a:ea typeface="Helvetica Neue"/>
                <a:cs typeface="Helvetica Neue"/>
                <a:sym typeface="Helvetica Neue"/>
              </a:rPr>
              <a:t>𝛌  </a:t>
            </a:r>
            <a:r>
              <a:rPr b="0" i="0" lang="en" sz="1250" u="none" cap="none" strike="noStrike">
                <a:solidFill>
                  <a:schemeClr val="dk1"/>
                </a:solidFill>
                <a:latin typeface="Helvetica Neue"/>
                <a:ea typeface="Helvetica Neue"/>
                <a:cs typeface="Helvetica Neue"/>
                <a:sym typeface="Helvetica Neue"/>
              </a:rPr>
              <a:t> </a:t>
            </a:r>
            <a:endParaRPr b="0" i="0" sz="1250" u="none" cap="none" strike="noStrike">
              <a:solidFill>
                <a:schemeClr val="dk1"/>
              </a:solidFill>
              <a:latin typeface="Helvetica Neue"/>
              <a:ea typeface="Helvetica Neue"/>
              <a:cs typeface="Helvetica Neue"/>
              <a:sym typeface="Helvetica Neue"/>
            </a:endParaRPr>
          </a:p>
        </p:txBody>
      </p:sp>
      <p:pic>
        <p:nvPicPr>
          <p:cNvPr id="853" name="Google Shape;853;p66"/>
          <p:cNvPicPr preferRelativeResize="0"/>
          <p:nvPr/>
        </p:nvPicPr>
        <p:blipFill rotWithShape="1">
          <a:blip r:embed="rId6">
            <a:alphaModFix/>
          </a:blip>
          <a:srcRect b="0" l="0" r="0" t="0"/>
          <a:stretch/>
        </p:blipFill>
        <p:spPr>
          <a:xfrm>
            <a:off x="6471627" y="666133"/>
            <a:ext cx="2509898" cy="1568700"/>
          </a:xfrm>
          <a:prstGeom prst="rect">
            <a:avLst/>
          </a:prstGeom>
          <a:noFill/>
          <a:ln>
            <a:noFill/>
          </a:ln>
        </p:spPr>
      </p:pic>
      <p:sp>
        <p:nvSpPr>
          <p:cNvPr id="854" name="Google Shape;854;p66"/>
          <p:cNvSpPr txBox="1"/>
          <p:nvPr/>
        </p:nvSpPr>
        <p:spPr>
          <a:xfrm>
            <a:off x="200025" y="1102467"/>
            <a:ext cx="6324000" cy="2091600"/>
          </a:xfrm>
          <a:prstGeom prst="rect">
            <a:avLst/>
          </a:prstGeom>
          <a:noFill/>
          <a:ln>
            <a:noFill/>
          </a:ln>
        </p:spPr>
        <p:txBody>
          <a:bodyPr anchorCtr="0" anchor="t" bIns="91425" lIns="91425" spcFirstLastPara="1" rIns="91425" wrap="square" tIns="91425">
            <a:noAutofit/>
          </a:bodyPr>
          <a:lstStyle/>
          <a:p>
            <a:pPr indent="-307975" lvl="0" marL="457200" marR="0" rtl="0" algn="l">
              <a:lnSpc>
                <a:spcPct val="150000"/>
              </a:lnSpc>
              <a:spcBef>
                <a:spcPts val="0"/>
              </a:spcBef>
              <a:spcAft>
                <a:spcPts val="0"/>
              </a:spcAft>
              <a:buClr>
                <a:schemeClr val="dk1"/>
              </a:buClr>
              <a:buSzPts val="1250"/>
              <a:buFont typeface="Helvetica Neue"/>
              <a:buChar char="●"/>
            </a:pPr>
            <a:r>
              <a:rPr lang="en" sz="1250">
                <a:solidFill>
                  <a:schemeClr val="dk1"/>
                </a:solidFill>
                <a:latin typeface="Helvetica Neue"/>
                <a:ea typeface="Helvetica Neue"/>
                <a:cs typeface="Helvetica Neue"/>
                <a:sym typeface="Helvetica Neue"/>
              </a:rPr>
              <a:t>After the famous experimental discovery of the </a:t>
            </a:r>
            <a:r>
              <a:rPr b="1" lang="en" sz="1250">
                <a:solidFill>
                  <a:schemeClr val="dk1"/>
                </a:solidFill>
                <a:latin typeface="Helvetica Neue"/>
                <a:ea typeface="Helvetica Neue"/>
                <a:cs typeface="Helvetica Neue"/>
                <a:sym typeface="Helvetica Neue"/>
              </a:rPr>
              <a:t>Higgs boson</a:t>
            </a:r>
            <a:r>
              <a:rPr lang="en" sz="1250">
                <a:solidFill>
                  <a:schemeClr val="dk1"/>
                </a:solidFill>
                <a:latin typeface="Helvetica Neue"/>
                <a:ea typeface="Helvetica Neue"/>
                <a:cs typeface="Helvetica Neue"/>
                <a:sym typeface="Helvetica Neue"/>
              </a:rPr>
              <a:t> in </a:t>
            </a:r>
            <a:r>
              <a:rPr b="1" lang="en" sz="1250">
                <a:solidFill>
                  <a:schemeClr val="dk1"/>
                </a:solidFill>
                <a:latin typeface="Helvetica Neue"/>
                <a:ea typeface="Helvetica Neue"/>
                <a:cs typeface="Helvetica Neue"/>
                <a:sym typeface="Helvetica Neue"/>
              </a:rPr>
              <a:t>4 July 2012</a:t>
            </a:r>
            <a:endParaRPr b="1" sz="1250">
              <a:solidFill>
                <a:schemeClr val="dk1"/>
              </a:solidFill>
              <a:latin typeface="Helvetica Neue"/>
              <a:ea typeface="Helvetica Neue"/>
              <a:cs typeface="Helvetica Neue"/>
              <a:sym typeface="Helvetica Neue"/>
            </a:endParaRPr>
          </a:p>
          <a:p>
            <a:pPr indent="-307975" lvl="1" marL="914400" marR="0" rtl="0" algn="l">
              <a:lnSpc>
                <a:spcPct val="100000"/>
              </a:lnSpc>
              <a:spcBef>
                <a:spcPts val="0"/>
              </a:spcBef>
              <a:spcAft>
                <a:spcPts val="0"/>
              </a:spcAft>
              <a:buClr>
                <a:schemeClr val="dk1"/>
              </a:buClr>
              <a:buSzPts val="1250"/>
              <a:buFont typeface="Helvetica Neue"/>
              <a:buChar char="○"/>
            </a:pPr>
            <a:r>
              <a:rPr b="0" i="0" lang="en" sz="1250" u="none" cap="none" strike="noStrike">
                <a:solidFill>
                  <a:schemeClr val="dk1"/>
                </a:solidFill>
                <a:latin typeface="Helvetica Neue"/>
                <a:ea typeface="Helvetica Neue"/>
                <a:cs typeface="Helvetica Neue"/>
                <a:sym typeface="Helvetica Neue"/>
              </a:rPr>
              <a:t>Ongoing hard work to studying its properties </a:t>
            </a:r>
            <a:endParaRPr b="0" i="0" sz="1250" u="none" cap="none" strike="noStrike">
              <a:solidFill>
                <a:schemeClr val="dk1"/>
              </a:solidFill>
              <a:latin typeface="Helvetica Neue"/>
              <a:ea typeface="Helvetica Neue"/>
              <a:cs typeface="Helvetica Neue"/>
              <a:sym typeface="Helvetica Neue"/>
            </a:endParaRPr>
          </a:p>
          <a:p>
            <a:pPr indent="-307975" lvl="1" marL="914400" marR="0" rtl="0" algn="l">
              <a:lnSpc>
                <a:spcPct val="150000"/>
              </a:lnSpc>
              <a:spcBef>
                <a:spcPts val="0"/>
              </a:spcBef>
              <a:spcAft>
                <a:spcPts val="0"/>
              </a:spcAft>
              <a:buClr>
                <a:schemeClr val="dk1"/>
              </a:buClr>
              <a:buSzPts val="1250"/>
              <a:buFont typeface="Helvetica Neue"/>
              <a:buChar char="○"/>
            </a:pPr>
            <a:r>
              <a:rPr b="0" i="0" lang="en" sz="1250" u="none" cap="none" strike="noStrike">
                <a:solidFill>
                  <a:schemeClr val="dk1"/>
                </a:solidFill>
                <a:latin typeface="Helvetica Neue"/>
                <a:ea typeface="Helvetica Neue"/>
                <a:cs typeface="Helvetica Neue"/>
                <a:sym typeface="Helvetica Neue"/>
              </a:rPr>
              <a:t>Comparing them to the Standard Model (SM) predictions </a:t>
            </a:r>
            <a:endParaRPr b="0" i="0" sz="1250" u="none" cap="none" strike="noStrike">
              <a:solidFill>
                <a:schemeClr val="dk1"/>
              </a:solidFill>
              <a:latin typeface="Helvetica Neue"/>
              <a:ea typeface="Helvetica Neue"/>
              <a:cs typeface="Helvetica Neue"/>
              <a:sym typeface="Helvetica Neue"/>
            </a:endParaRPr>
          </a:p>
          <a:p>
            <a:pPr indent="-307975" lvl="0" marL="457200" marR="0" rtl="0" algn="l">
              <a:lnSpc>
                <a:spcPct val="150000"/>
              </a:lnSpc>
              <a:spcBef>
                <a:spcPts val="0"/>
              </a:spcBef>
              <a:spcAft>
                <a:spcPts val="0"/>
              </a:spcAft>
              <a:buClr>
                <a:schemeClr val="dk1"/>
              </a:buClr>
              <a:buSzPts val="1250"/>
              <a:buFont typeface="Helvetica Neue"/>
              <a:buChar char="●"/>
            </a:pPr>
            <a:r>
              <a:rPr lang="en" sz="1250">
                <a:solidFill>
                  <a:schemeClr val="dk1"/>
                </a:solidFill>
                <a:latin typeface="Helvetica Neue"/>
                <a:ea typeface="Helvetica Neue"/>
                <a:cs typeface="Helvetica Neue"/>
                <a:sym typeface="Helvetica Neue"/>
              </a:rPr>
              <a:t> The Higgs self-coupling can be measured directly in the Higgs pair production (HH) process at LHC</a:t>
            </a:r>
            <a:endParaRPr sz="1250">
              <a:solidFill>
                <a:schemeClr val="dk1"/>
              </a:solidFill>
              <a:latin typeface="Helvetica Neue"/>
              <a:ea typeface="Helvetica Neue"/>
              <a:cs typeface="Helvetica Neue"/>
              <a:sym typeface="Helvetica Neue"/>
            </a:endParaRPr>
          </a:p>
          <a:p>
            <a:pPr indent="0" lvl="0" marL="457200" marR="0" rtl="0" algn="l">
              <a:lnSpc>
                <a:spcPct val="150000"/>
              </a:lnSpc>
              <a:spcBef>
                <a:spcPts val="0"/>
              </a:spcBef>
              <a:spcAft>
                <a:spcPts val="0"/>
              </a:spcAft>
              <a:buClr>
                <a:schemeClr val="dk1"/>
              </a:buClr>
              <a:buSzPts val="1250"/>
              <a:buFont typeface="Arial"/>
              <a:buNone/>
            </a:pPr>
            <a:r>
              <a:t/>
            </a:r>
            <a:endParaRPr sz="1250">
              <a:solidFill>
                <a:schemeClr val="dk1"/>
              </a:solidFill>
              <a:latin typeface="Helvetica Neue"/>
              <a:ea typeface="Helvetica Neue"/>
              <a:cs typeface="Helvetica Neue"/>
              <a:sym typeface="Helvetica Neue"/>
            </a:endParaRPr>
          </a:p>
        </p:txBody>
      </p:sp>
      <p:pic>
        <p:nvPicPr>
          <p:cNvPr id="855" name="Google Shape;855;p66"/>
          <p:cNvPicPr preferRelativeResize="0"/>
          <p:nvPr/>
        </p:nvPicPr>
        <p:blipFill rotWithShape="1">
          <a:blip r:embed="rId7">
            <a:alphaModFix/>
          </a:blip>
          <a:srcRect b="0" l="0" r="0" t="0"/>
          <a:stretch/>
        </p:blipFill>
        <p:spPr>
          <a:xfrm>
            <a:off x="4684325" y="4064984"/>
            <a:ext cx="1288617" cy="1218840"/>
          </a:xfrm>
          <a:prstGeom prst="rect">
            <a:avLst/>
          </a:prstGeom>
          <a:noFill/>
          <a:ln>
            <a:noFill/>
          </a:ln>
        </p:spPr>
      </p:pic>
      <p:pic>
        <p:nvPicPr>
          <p:cNvPr id="856" name="Google Shape;856;p66"/>
          <p:cNvPicPr preferRelativeResize="0"/>
          <p:nvPr/>
        </p:nvPicPr>
        <p:blipFill rotWithShape="1">
          <a:blip r:embed="rId8">
            <a:alphaModFix/>
          </a:blip>
          <a:srcRect b="0" l="0" r="0" t="0"/>
          <a:stretch/>
        </p:blipFill>
        <p:spPr>
          <a:xfrm>
            <a:off x="6093264" y="4064984"/>
            <a:ext cx="1299476" cy="1218843"/>
          </a:xfrm>
          <a:prstGeom prst="rect">
            <a:avLst/>
          </a:prstGeom>
          <a:noFill/>
          <a:ln>
            <a:noFill/>
          </a:ln>
        </p:spPr>
      </p:pic>
      <p:pic>
        <p:nvPicPr>
          <p:cNvPr id="857" name="Google Shape;857;p66"/>
          <p:cNvPicPr preferRelativeResize="0"/>
          <p:nvPr/>
        </p:nvPicPr>
        <p:blipFill rotWithShape="1">
          <a:blip r:embed="rId9">
            <a:alphaModFix/>
          </a:blip>
          <a:srcRect b="0" l="0" r="0" t="0"/>
          <a:stretch/>
        </p:blipFill>
        <p:spPr>
          <a:xfrm>
            <a:off x="7513077" y="4061033"/>
            <a:ext cx="1299471" cy="1226732"/>
          </a:xfrm>
          <a:prstGeom prst="rect">
            <a:avLst/>
          </a:prstGeom>
          <a:noFill/>
          <a:ln>
            <a:noFill/>
          </a:ln>
        </p:spPr>
      </p:pic>
      <p:sp>
        <p:nvSpPr>
          <p:cNvPr id="858" name="Google Shape;858;p66"/>
          <p:cNvSpPr txBox="1"/>
          <p:nvPr/>
        </p:nvSpPr>
        <p:spPr>
          <a:xfrm>
            <a:off x="218950" y="4113217"/>
            <a:ext cx="4353900" cy="1325700"/>
          </a:xfrm>
          <a:prstGeom prst="rect">
            <a:avLst/>
          </a:prstGeom>
          <a:noFill/>
          <a:ln>
            <a:noFill/>
          </a:ln>
        </p:spPr>
        <p:txBody>
          <a:bodyPr anchorCtr="0" anchor="t" bIns="91425" lIns="91425" spcFirstLastPara="1" rIns="91425" wrap="square" tIns="91425">
            <a:noAutofit/>
          </a:bodyPr>
          <a:lstStyle/>
          <a:p>
            <a:pPr indent="-307975" lvl="0" marL="457200" marR="0" rtl="0" algn="l">
              <a:spcBef>
                <a:spcPts val="0"/>
              </a:spcBef>
              <a:spcAft>
                <a:spcPts val="0"/>
              </a:spcAft>
              <a:buClr>
                <a:schemeClr val="dk1"/>
              </a:buClr>
              <a:buSzPts val="1250"/>
              <a:buFont typeface="Helvetica Neue"/>
              <a:buChar char="●"/>
            </a:pPr>
            <a:r>
              <a:rPr lang="en" sz="1250">
                <a:solidFill>
                  <a:schemeClr val="dk1"/>
                </a:solidFill>
                <a:latin typeface="Helvetica Neue"/>
                <a:ea typeface="Helvetica Neue"/>
                <a:cs typeface="Helvetica Neue"/>
                <a:sym typeface="Helvetica Neue"/>
              </a:rPr>
              <a:t>The Next leading HH production mode is  Vector Boson Fusion (VBF) </a:t>
            </a:r>
            <a:endParaRPr sz="1250">
              <a:solidFill>
                <a:schemeClr val="dk1"/>
              </a:solidFill>
              <a:latin typeface="Helvetica Neue"/>
              <a:ea typeface="Helvetica Neue"/>
              <a:cs typeface="Helvetica Neue"/>
              <a:sym typeface="Helvetica Neue"/>
            </a:endParaRPr>
          </a:p>
          <a:p>
            <a:pPr indent="-307975" lvl="1" marL="914400" marR="0" rtl="0" algn="l">
              <a:spcBef>
                <a:spcPts val="0"/>
              </a:spcBef>
              <a:spcAft>
                <a:spcPts val="0"/>
              </a:spcAft>
              <a:buClr>
                <a:schemeClr val="dk1"/>
              </a:buClr>
              <a:buSzPts val="1250"/>
              <a:buFont typeface="Helvetica Neue"/>
              <a:buChar char="○"/>
            </a:pPr>
            <a:r>
              <a:rPr b="0" i="0" lang="en" sz="1250" u="none" cap="none" strike="noStrike">
                <a:solidFill>
                  <a:schemeClr val="dk1"/>
                </a:solidFill>
                <a:latin typeface="Helvetica Neue"/>
                <a:ea typeface="Helvetica Neue"/>
                <a:cs typeface="Helvetica Neue"/>
                <a:sym typeface="Helvetica Neue"/>
              </a:rPr>
              <a:t>σ</a:t>
            </a:r>
            <a:r>
              <a:rPr b="0" baseline="-25000" i="0" lang="en" sz="1250" u="none" cap="none" strike="noStrike">
                <a:solidFill>
                  <a:schemeClr val="dk1"/>
                </a:solidFill>
                <a:latin typeface="Helvetica Neue"/>
                <a:ea typeface="Helvetica Neue"/>
                <a:cs typeface="Helvetica Neue"/>
                <a:sym typeface="Helvetica Neue"/>
              </a:rPr>
              <a:t>ggF</a:t>
            </a:r>
            <a:r>
              <a:rPr b="0" i="0" lang="en" sz="1250" u="none" cap="none" strike="noStrike">
                <a:solidFill>
                  <a:schemeClr val="dk1"/>
                </a:solidFill>
                <a:latin typeface="Helvetica Neue"/>
                <a:ea typeface="Helvetica Neue"/>
                <a:cs typeface="Helvetica Neue"/>
                <a:sym typeface="Helvetica Neue"/>
              </a:rPr>
              <a:t>(pp → HH) = 1.726 fb at √S = 13 TeV</a:t>
            </a:r>
            <a:endParaRPr b="0" i="0" sz="1250" u="none" cap="none" strike="noStrike">
              <a:solidFill>
                <a:schemeClr val="dk1"/>
              </a:solidFill>
              <a:latin typeface="Helvetica Neue"/>
              <a:ea typeface="Helvetica Neue"/>
              <a:cs typeface="Helvetica Neue"/>
              <a:sym typeface="Helvetica Neue"/>
            </a:endParaRPr>
          </a:p>
          <a:p>
            <a:pPr indent="-307975" lvl="1" marL="914400" marR="0" rtl="0" algn="l">
              <a:spcBef>
                <a:spcPts val="0"/>
              </a:spcBef>
              <a:spcAft>
                <a:spcPts val="0"/>
              </a:spcAft>
              <a:buClr>
                <a:schemeClr val="dk1"/>
              </a:buClr>
              <a:buSzPts val="1250"/>
              <a:buFont typeface="Helvetica Neue"/>
              <a:buChar char="○"/>
            </a:pPr>
            <a:r>
              <a:rPr b="0" i="0" lang="en" sz="1250" u="none" cap="none" strike="noStrike">
                <a:solidFill>
                  <a:schemeClr val="dk1"/>
                </a:solidFill>
                <a:latin typeface="Helvetica Neue"/>
                <a:ea typeface="Helvetica Neue"/>
                <a:cs typeface="Helvetica Neue"/>
                <a:sym typeface="Helvetica Neue"/>
              </a:rPr>
              <a:t>Sensitive to k</a:t>
            </a:r>
            <a:r>
              <a:rPr b="0" baseline="-25000" i="0" lang="en" sz="1250" u="none" cap="none" strike="noStrike">
                <a:solidFill>
                  <a:schemeClr val="dk1"/>
                </a:solidFill>
                <a:latin typeface="Helvetica Neue"/>
                <a:ea typeface="Helvetica Neue"/>
                <a:cs typeface="Helvetica Neue"/>
                <a:sym typeface="Helvetica Neue"/>
              </a:rPr>
              <a:t>𝛌  </a:t>
            </a:r>
            <a:r>
              <a:rPr b="0" i="0" lang="en" sz="1250" u="none" cap="none" strike="noStrike">
                <a:solidFill>
                  <a:schemeClr val="dk1"/>
                </a:solidFill>
                <a:latin typeface="Helvetica Neue"/>
                <a:ea typeface="Helvetica Neue"/>
                <a:cs typeface="Helvetica Neue"/>
                <a:sym typeface="Helvetica Neue"/>
              </a:rPr>
              <a:t>, k</a:t>
            </a:r>
            <a:r>
              <a:rPr b="0" baseline="-25000" i="0" lang="en" sz="1250" u="none" cap="none" strike="noStrike">
                <a:solidFill>
                  <a:schemeClr val="dk1"/>
                </a:solidFill>
                <a:latin typeface="Helvetica Neue"/>
                <a:ea typeface="Helvetica Neue"/>
                <a:cs typeface="Helvetica Neue"/>
                <a:sym typeface="Helvetica Neue"/>
              </a:rPr>
              <a:t>V </a:t>
            </a:r>
            <a:r>
              <a:rPr b="0" i="0" lang="en" sz="1250" u="none" cap="none" strike="noStrike">
                <a:solidFill>
                  <a:schemeClr val="dk1"/>
                </a:solidFill>
                <a:latin typeface="Helvetica Neue"/>
                <a:ea typeface="Helvetica Neue"/>
                <a:cs typeface="Helvetica Neue"/>
                <a:sym typeface="Helvetica Neue"/>
              </a:rPr>
              <a:t>, k</a:t>
            </a:r>
            <a:r>
              <a:rPr b="0" baseline="-25000" i="0" lang="en" sz="1250" u="none" cap="none" strike="noStrike">
                <a:solidFill>
                  <a:schemeClr val="dk1"/>
                </a:solidFill>
                <a:latin typeface="Helvetica Neue"/>
                <a:ea typeface="Helvetica Neue"/>
                <a:cs typeface="Helvetica Neue"/>
                <a:sym typeface="Helvetica Neue"/>
              </a:rPr>
              <a:t>2V </a:t>
            </a:r>
            <a:r>
              <a:rPr b="0" i="0" lang="en" sz="1250" u="none" cap="none" strike="noStrike">
                <a:solidFill>
                  <a:schemeClr val="dk1"/>
                </a:solidFill>
                <a:latin typeface="Helvetica Neue"/>
                <a:ea typeface="Helvetica Neue"/>
                <a:cs typeface="Helvetica Neue"/>
                <a:sym typeface="Helvetica Neue"/>
              </a:rPr>
              <a:t> </a:t>
            </a:r>
            <a:endParaRPr b="0" i="0" sz="1250" u="none" cap="none" strike="noStrike">
              <a:solidFill>
                <a:schemeClr val="dk1"/>
              </a:solidFill>
              <a:latin typeface="Helvetica Neue"/>
              <a:ea typeface="Helvetica Neue"/>
              <a:cs typeface="Helvetica Neue"/>
              <a:sym typeface="Helvetica Neue"/>
            </a:endParaRPr>
          </a:p>
        </p:txBody>
      </p:sp>
      <p:sp>
        <p:nvSpPr>
          <p:cNvPr id="859" name="Google Shape;859;p66"/>
          <p:cNvSpPr txBox="1"/>
          <p:nvPr/>
        </p:nvSpPr>
        <p:spPr>
          <a:xfrm>
            <a:off x="227500" y="5350767"/>
            <a:ext cx="8916600" cy="1325700"/>
          </a:xfrm>
          <a:prstGeom prst="rect">
            <a:avLst/>
          </a:prstGeom>
          <a:noFill/>
          <a:ln>
            <a:noFill/>
          </a:ln>
        </p:spPr>
        <p:txBody>
          <a:bodyPr anchorCtr="0" anchor="t" bIns="91425" lIns="91425" spcFirstLastPara="1" rIns="91425" wrap="square" tIns="91425">
            <a:noAutofit/>
          </a:bodyPr>
          <a:lstStyle/>
          <a:p>
            <a:pPr indent="-307975" lvl="0" marL="457200" marR="0" rtl="0" algn="l">
              <a:lnSpc>
                <a:spcPct val="150000"/>
              </a:lnSpc>
              <a:spcBef>
                <a:spcPts val="0"/>
              </a:spcBef>
              <a:spcAft>
                <a:spcPts val="0"/>
              </a:spcAft>
              <a:buClr>
                <a:schemeClr val="dk1"/>
              </a:buClr>
              <a:buSzPts val="1250"/>
              <a:buFont typeface="Helvetica Neue"/>
              <a:buChar char="●"/>
            </a:pPr>
            <a:r>
              <a:rPr lang="en" sz="1250">
                <a:solidFill>
                  <a:schemeClr val="dk1"/>
                </a:solidFill>
                <a:latin typeface="Helvetica Neue"/>
                <a:ea typeface="Helvetica Neue"/>
                <a:cs typeface="Helvetica Neue"/>
                <a:sym typeface="Helvetica Neue"/>
              </a:rPr>
              <a:t>In the SM at √s = 13 TeV, non-resonant HH production is Extremely rare </a:t>
            </a:r>
            <a:endParaRPr sz="1250">
              <a:solidFill>
                <a:schemeClr val="dk1"/>
              </a:solidFill>
              <a:latin typeface="Helvetica Neue"/>
              <a:ea typeface="Helvetica Neue"/>
              <a:cs typeface="Helvetica Neue"/>
              <a:sym typeface="Helvetica Neue"/>
            </a:endParaRPr>
          </a:p>
          <a:p>
            <a:pPr indent="-307975" lvl="0" marL="457200" marR="0" rtl="0" algn="l">
              <a:lnSpc>
                <a:spcPct val="150000"/>
              </a:lnSpc>
              <a:spcBef>
                <a:spcPts val="0"/>
              </a:spcBef>
              <a:spcAft>
                <a:spcPts val="0"/>
              </a:spcAft>
              <a:buClr>
                <a:schemeClr val="dk1"/>
              </a:buClr>
              <a:buSzPts val="1250"/>
              <a:buFont typeface="Helvetica Neue"/>
              <a:buChar char="●"/>
            </a:pPr>
            <a:r>
              <a:rPr lang="en" sz="1250">
                <a:solidFill>
                  <a:schemeClr val="dk1"/>
                </a:solidFill>
                <a:latin typeface="Helvetica Neue"/>
                <a:ea typeface="Helvetica Neue"/>
                <a:cs typeface="Helvetica Neue"/>
                <a:sym typeface="Helvetica Neue"/>
              </a:rPr>
              <a:t>BSM modifications of the self-coupling (                       ) can lead to higher cross-sections in the current LHC dataset</a:t>
            </a:r>
            <a:endParaRPr sz="1250">
              <a:solidFill>
                <a:schemeClr val="dk1"/>
              </a:solidFill>
              <a:latin typeface="Helvetica Neue"/>
              <a:ea typeface="Helvetica Neue"/>
              <a:cs typeface="Helvetica Neue"/>
              <a:sym typeface="Helvetica Neue"/>
            </a:endParaRPr>
          </a:p>
        </p:txBody>
      </p:sp>
      <p:pic>
        <p:nvPicPr>
          <p:cNvPr id="860" name="Google Shape;860;p66"/>
          <p:cNvPicPr preferRelativeResize="0"/>
          <p:nvPr/>
        </p:nvPicPr>
        <p:blipFill rotWithShape="1">
          <a:blip r:embed="rId10">
            <a:alphaModFix/>
          </a:blip>
          <a:srcRect b="0" l="0" r="0" t="0"/>
          <a:stretch/>
        </p:blipFill>
        <p:spPr>
          <a:xfrm>
            <a:off x="3642698" y="5765967"/>
            <a:ext cx="972075" cy="32815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p67"/>
          <p:cNvSpPr txBox="1"/>
          <p:nvPr>
            <p:ph idx="12" type="sldNum"/>
          </p:nvPr>
        </p:nvSpPr>
        <p:spPr>
          <a:xfrm>
            <a:off x="8391011" y="6316595"/>
            <a:ext cx="324300" cy="365100"/>
          </a:xfrm>
          <a:prstGeom prst="rect">
            <a:avLst/>
          </a:prstGeom>
          <a:noFill/>
          <a:ln>
            <a:noFill/>
          </a:ln>
        </p:spPr>
        <p:txBody>
          <a:bodyPr anchorCtr="0" anchor="ctr" bIns="0" lIns="0" spcFirstLastPara="1" rIns="34275"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dk1"/>
                </a:solidFill>
                <a:latin typeface="Arial"/>
                <a:ea typeface="Arial"/>
                <a:cs typeface="Arial"/>
                <a:sym typeface="Arial"/>
              </a:rPr>
              <a:t>‹#›</a:t>
            </a:fld>
            <a:endParaRPr b="0" i="0" sz="800" u="none" cap="none" strike="noStrike">
              <a:solidFill>
                <a:schemeClr val="dk1"/>
              </a:solidFill>
              <a:latin typeface="Arial"/>
              <a:ea typeface="Arial"/>
              <a:cs typeface="Arial"/>
              <a:sym typeface="Arial"/>
            </a:endParaRPr>
          </a:p>
        </p:txBody>
      </p:sp>
      <p:sp>
        <p:nvSpPr>
          <p:cNvPr id="866" name="Google Shape;866;p67"/>
          <p:cNvSpPr txBox="1"/>
          <p:nvPr>
            <p:ph type="title"/>
          </p:nvPr>
        </p:nvSpPr>
        <p:spPr>
          <a:xfrm>
            <a:off x="360075" y="61767"/>
            <a:ext cx="8593200" cy="614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990"/>
              <a:buFont typeface="Arial"/>
              <a:buNone/>
            </a:pPr>
            <a:r>
              <a:rPr lang="en" sz="2570"/>
              <a:t>HH</a:t>
            </a:r>
            <a:r>
              <a:rPr lang="en"/>
              <a:t>→bbℓℓ:</a:t>
            </a:r>
            <a:r>
              <a:rPr lang="en" sz="2570"/>
              <a:t> Results with full Run 2 data</a:t>
            </a:r>
            <a:endParaRPr sz="2570"/>
          </a:p>
        </p:txBody>
      </p:sp>
      <p:sp>
        <p:nvSpPr>
          <p:cNvPr id="867" name="Google Shape;867;p67"/>
          <p:cNvSpPr txBox="1"/>
          <p:nvPr>
            <p:ph idx="1" type="body"/>
          </p:nvPr>
        </p:nvSpPr>
        <p:spPr>
          <a:xfrm>
            <a:off x="194400" y="669244"/>
            <a:ext cx="5870400" cy="1325700"/>
          </a:xfrm>
          <a:prstGeom prst="rect">
            <a:avLst/>
          </a:prstGeom>
          <a:noFill/>
          <a:ln>
            <a:noFill/>
          </a:ln>
        </p:spPr>
        <p:txBody>
          <a:bodyPr anchorCtr="0" anchor="t" bIns="34275" lIns="68575" spcFirstLastPara="1" rIns="68575" wrap="square" tIns="34275">
            <a:noAutofit/>
          </a:bodyPr>
          <a:lstStyle/>
          <a:p>
            <a:pPr indent="-307975" lvl="0" marL="457200" rtl="0" algn="l">
              <a:lnSpc>
                <a:spcPct val="90000"/>
              </a:lnSpc>
              <a:spcBef>
                <a:spcPts val="800"/>
              </a:spcBef>
              <a:spcAft>
                <a:spcPts val="0"/>
              </a:spcAft>
              <a:buClr>
                <a:schemeClr val="dk1"/>
              </a:buClr>
              <a:buSzPts val="1250"/>
              <a:buChar char="●"/>
            </a:pPr>
            <a:r>
              <a:rPr lang="en" sz="1250"/>
              <a:t>Multiple HH decay channels contribute to bbll + MET final state (l = e, μ) </a:t>
            </a:r>
            <a:endParaRPr sz="1250"/>
          </a:p>
          <a:p>
            <a:pPr indent="-307975" lvl="1" marL="914400" rtl="0" algn="l">
              <a:lnSpc>
                <a:spcPct val="90000"/>
              </a:lnSpc>
              <a:spcBef>
                <a:spcPts val="400"/>
              </a:spcBef>
              <a:spcAft>
                <a:spcPts val="0"/>
              </a:spcAft>
              <a:buClr>
                <a:schemeClr val="dk1"/>
              </a:buClr>
              <a:buSzPts val="1250"/>
              <a:buChar char="○"/>
            </a:pPr>
            <a:r>
              <a:rPr lang="en" sz="1250"/>
              <a:t>HH→bbW(ℓ𝜈)W(ℓ𝜈)</a:t>
            </a:r>
            <a:endParaRPr sz="1250"/>
          </a:p>
          <a:p>
            <a:pPr indent="-307975" lvl="1" marL="914400" rtl="0" algn="l">
              <a:lnSpc>
                <a:spcPct val="90000"/>
              </a:lnSpc>
              <a:spcBef>
                <a:spcPts val="0"/>
              </a:spcBef>
              <a:spcAft>
                <a:spcPts val="0"/>
              </a:spcAft>
              <a:buClr>
                <a:schemeClr val="dk1"/>
              </a:buClr>
              <a:buSzPts val="1250"/>
              <a:buChar char="○"/>
            </a:pPr>
            <a:r>
              <a:rPr lang="en" sz="1250"/>
              <a:t>HH→bb𝜏(ℓ)𝜏(ℓ)</a:t>
            </a:r>
            <a:endParaRPr sz="1250"/>
          </a:p>
          <a:p>
            <a:pPr indent="-307975" lvl="1" marL="914400" rtl="0" algn="l">
              <a:lnSpc>
                <a:spcPct val="90000"/>
              </a:lnSpc>
              <a:spcBef>
                <a:spcPts val="0"/>
              </a:spcBef>
              <a:spcAft>
                <a:spcPts val="0"/>
              </a:spcAft>
              <a:buClr>
                <a:schemeClr val="dk1"/>
              </a:buClr>
              <a:buSzPts val="1250"/>
              <a:buChar char="○"/>
            </a:pPr>
            <a:r>
              <a:rPr lang="en" sz="1250"/>
              <a:t>HH→bbZ(ℓℓ)Z(𝜈𝜈)</a:t>
            </a:r>
            <a:endParaRPr sz="1250"/>
          </a:p>
          <a:p>
            <a:pPr indent="-307975" lvl="1" marL="914400" rtl="0" algn="l">
              <a:lnSpc>
                <a:spcPct val="150000"/>
              </a:lnSpc>
              <a:spcBef>
                <a:spcPts val="0"/>
              </a:spcBef>
              <a:spcAft>
                <a:spcPts val="0"/>
              </a:spcAft>
              <a:buClr>
                <a:schemeClr val="dk1"/>
              </a:buClr>
              <a:buSzPts val="1250"/>
              <a:buChar char="○"/>
            </a:pPr>
            <a:r>
              <a:rPr lang="en" sz="1250"/>
              <a:t>HH→bbZ(ℓℓ)Z(qq)</a:t>
            </a:r>
            <a:br>
              <a:rPr lang="en" sz="1250"/>
            </a:br>
            <a:br>
              <a:rPr b="1" lang="en" sz="1250"/>
            </a:br>
            <a:endParaRPr sz="1250"/>
          </a:p>
        </p:txBody>
      </p:sp>
      <p:pic>
        <p:nvPicPr>
          <p:cNvPr id="868" name="Google Shape;868;p67"/>
          <p:cNvPicPr preferRelativeResize="0"/>
          <p:nvPr/>
        </p:nvPicPr>
        <p:blipFill rotWithShape="1">
          <a:blip r:embed="rId3">
            <a:alphaModFix/>
          </a:blip>
          <a:srcRect b="15572" l="13059" r="14064" t="14501"/>
          <a:stretch/>
        </p:blipFill>
        <p:spPr>
          <a:xfrm>
            <a:off x="6566850" y="553267"/>
            <a:ext cx="2409024" cy="2233068"/>
          </a:xfrm>
          <a:prstGeom prst="rect">
            <a:avLst/>
          </a:prstGeom>
          <a:noFill/>
          <a:ln>
            <a:noFill/>
          </a:ln>
        </p:spPr>
      </p:pic>
      <p:sp>
        <p:nvSpPr>
          <p:cNvPr id="869" name="Google Shape;869;p67"/>
          <p:cNvSpPr/>
          <p:nvPr/>
        </p:nvSpPr>
        <p:spPr>
          <a:xfrm>
            <a:off x="6962174" y="1163730"/>
            <a:ext cx="464100" cy="1164000"/>
          </a:xfrm>
          <a:prstGeom prst="ellipse">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pic>
        <p:nvPicPr>
          <p:cNvPr id="870" name="Google Shape;870;p67"/>
          <p:cNvPicPr preferRelativeResize="0"/>
          <p:nvPr/>
        </p:nvPicPr>
        <p:blipFill rotWithShape="1">
          <a:blip r:embed="rId4">
            <a:alphaModFix/>
          </a:blip>
          <a:srcRect b="0" l="0" r="0" t="0"/>
          <a:stretch/>
        </p:blipFill>
        <p:spPr>
          <a:xfrm>
            <a:off x="4819167" y="1063926"/>
            <a:ext cx="1733007" cy="1690698"/>
          </a:xfrm>
          <a:prstGeom prst="rect">
            <a:avLst/>
          </a:prstGeom>
          <a:noFill/>
          <a:ln>
            <a:noFill/>
          </a:ln>
        </p:spPr>
      </p:pic>
      <p:pic>
        <p:nvPicPr>
          <p:cNvPr id="871" name="Google Shape;871;p67"/>
          <p:cNvPicPr preferRelativeResize="0"/>
          <p:nvPr/>
        </p:nvPicPr>
        <p:blipFill rotWithShape="1">
          <a:blip r:embed="rId5">
            <a:alphaModFix/>
          </a:blip>
          <a:srcRect b="0" l="0" r="0" t="0"/>
          <a:stretch/>
        </p:blipFill>
        <p:spPr>
          <a:xfrm>
            <a:off x="3173075" y="1063926"/>
            <a:ext cx="1728118" cy="1690700"/>
          </a:xfrm>
          <a:prstGeom prst="rect">
            <a:avLst/>
          </a:prstGeom>
          <a:noFill/>
          <a:ln>
            <a:noFill/>
          </a:ln>
        </p:spPr>
      </p:pic>
      <p:pic>
        <p:nvPicPr>
          <p:cNvPr id="872" name="Google Shape;872;p67"/>
          <p:cNvPicPr preferRelativeResize="0"/>
          <p:nvPr/>
        </p:nvPicPr>
        <p:blipFill rotWithShape="1">
          <a:blip r:embed="rId6">
            <a:alphaModFix/>
          </a:blip>
          <a:srcRect b="0" l="0" r="0" t="0"/>
          <a:stretch/>
        </p:blipFill>
        <p:spPr>
          <a:xfrm>
            <a:off x="280375" y="4125826"/>
            <a:ext cx="2112200" cy="2061087"/>
          </a:xfrm>
          <a:prstGeom prst="rect">
            <a:avLst/>
          </a:prstGeom>
          <a:noFill/>
          <a:ln>
            <a:noFill/>
          </a:ln>
        </p:spPr>
      </p:pic>
      <p:pic>
        <p:nvPicPr>
          <p:cNvPr id="873" name="Google Shape;873;p67"/>
          <p:cNvPicPr preferRelativeResize="0"/>
          <p:nvPr/>
        </p:nvPicPr>
        <p:blipFill rotWithShape="1">
          <a:blip r:embed="rId7">
            <a:alphaModFix/>
          </a:blip>
          <a:srcRect b="0" l="0" r="0" t="0"/>
          <a:stretch/>
        </p:blipFill>
        <p:spPr>
          <a:xfrm>
            <a:off x="2392569" y="4176729"/>
            <a:ext cx="2082381" cy="2061074"/>
          </a:xfrm>
          <a:prstGeom prst="rect">
            <a:avLst/>
          </a:prstGeom>
          <a:noFill/>
          <a:ln>
            <a:noFill/>
          </a:ln>
        </p:spPr>
      </p:pic>
      <p:sp>
        <p:nvSpPr>
          <p:cNvPr id="874" name="Google Shape;874;p67"/>
          <p:cNvSpPr txBox="1"/>
          <p:nvPr/>
        </p:nvSpPr>
        <p:spPr>
          <a:xfrm>
            <a:off x="133650" y="1892621"/>
            <a:ext cx="4341300" cy="223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lang="en" sz="1450">
                <a:solidFill>
                  <a:schemeClr val="dk1"/>
                </a:solidFill>
                <a:latin typeface="Helvetica Neue"/>
                <a:ea typeface="Helvetica Neue"/>
                <a:cs typeface="Helvetica Neue"/>
                <a:sym typeface="Helvetica Neue"/>
              </a:rPr>
              <a:t>Event Selections</a:t>
            </a:r>
            <a:endParaRPr b="1" sz="1450">
              <a:solidFill>
                <a:schemeClr val="dk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chemeClr val="dk1"/>
              </a:buClr>
              <a:buSzPts val="1100"/>
              <a:buFont typeface="Arial"/>
              <a:buNone/>
            </a:pPr>
            <a:r>
              <a:t/>
            </a:r>
            <a:endParaRPr b="1" sz="1450">
              <a:solidFill>
                <a:schemeClr val="dk1"/>
              </a:solidFill>
              <a:latin typeface="Helvetica Neue"/>
              <a:ea typeface="Helvetica Neue"/>
              <a:cs typeface="Helvetica Neue"/>
              <a:sym typeface="Helvetica Neue"/>
            </a:endParaRPr>
          </a:p>
          <a:p>
            <a:pPr indent="-307975" lvl="0" marL="457200" marR="0" rtl="0" algn="l">
              <a:lnSpc>
                <a:spcPct val="100000"/>
              </a:lnSpc>
              <a:spcBef>
                <a:spcPts val="0"/>
              </a:spcBef>
              <a:spcAft>
                <a:spcPts val="0"/>
              </a:spcAft>
              <a:buClr>
                <a:schemeClr val="dk1"/>
              </a:buClr>
              <a:buSzPts val="1250"/>
              <a:buFont typeface="Helvetica Neue"/>
              <a:buChar char="●"/>
            </a:pPr>
            <a:r>
              <a:rPr lang="en" sz="1250">
                <a:solidFill>
                  <a:schemeClr val="dk1"/>
                </a:solidFill>
                <a:latin typeface="Helvetica Neue"/>
                <a:ea typeface="Helvetica Neue"/>
                <a:cs typeface="Helvetica Neue"/>
                <a:sym typeface="Helvetica Neue"/>
              </a:rPr>
              <a:t>Pre-selection :</a:t>
            </a:r>
            <a:endParaRPr sz="1250">
              <a:solidFill>
                <a:schemeClr val="dk1"/>
              </a:solidFill>
              <a:latin typeface="Helvetica Neue"/>
              <a:ea typeface="Helvetica Neue"/>
              <a:cs typeface="Helvetica Neue"/>
              <a:sym typeface="Helvetica Neue"/>
            </a:endParaRPr>
          </a:p>
          <a:p>
            <a:pPr indent="-307975" lvl="1" marL="914400" marR="0" rtl="0" algn="l">
              <a:spcBef>
                <a:spcPts val="0"/>
              </a:spcBef>
              <a:spcAft>
                <a:spcPts val="0"/>
              </a:spcAft>
              <a:buClr>
                <a:schemeClr val="dk1"/>
              </a:buClr>
              <a:buSzPts val="1250"/>
              <a:buFont typeface="Helvetica Neue"/>
              <a:buChar char="○"/>
            </a:pPr>
            <a:r>
              <a:rPr b="0" i="0" lang="en" sz="1250" u="none" cap="none" strike="noStrike">
                <a:solidFill>
                  <a:schemeClr val="dk1"/>
                </a:solidFill>
                <a:latin typeface="Helvetica Neue"/>
                <a:ea typeface="Helvetica Neue"/>
                <a:cs typeface="Helvetica Neue"/>
                <a:sym typeface="Helvetica Neue"/>
              </a:rPr>
              <a:t>single and dilepton triggers</a:t>
            </a:r>
            <a:endParaRPr b="0" i="0" sz="1250" u="none" cap="none" strike="noStrike">
              <a:solidFill>
                <a:schemeClr val="dk1"/>
              </a:solidFill>
              <a:latin typeface="Helvetica Neue"/>
              <a:ea typeface="Helvetica Neue"/>
              <a:cs typeface="Helvetica Neue"/>
              <a:sym typeface="Helvetica Neue"/>
            </a:endParaRPr>
          </a:p>
          <a:p>
            <a:pPr indent="-307975" lvl="1" marL="914400" marR="0" rtl="0" algn="l">
              <a:lnSpc>
                <a:spcPct val="115000"/>
              </a:lnSpc>
              <a:spcBef>
                <a:spcPts val="0"/>
              </a:spcBef>
              <a:spcAft>
                <a:spcPts val="0"/>
              </a:spcAft>
              <a:buClr>
                <a:schemeClr val="dk1"/>
              </a:buClr>
              <a:buSzPts val="1250"/>
              <a:buFont typeface="Arial"/>
              <a:buChar char="○"/>
            </a:pPr>
            <a:r>
              <a:rPr b="0" i="0" lang="en" sz="1250" u="none" cap="none" strike="noStrike">
                <a:solidFill>
                  <a:schemeClr val="dk1"/>
                </a:solidFill>
                <a:latin typeface="Arial"/>
                <a:ea typeface="Arial"/>
                <a:cs typeface="Arial"/>
                <a:sym typeface="Arial"/>
              </a:rPr>
              <a:t>exactly two light opposite charge leptons with p</a:t>
            </a:r>
            <a:r>
              <a:rPr b="0" baseline="-25000" i="0" lang="en" sz="1250" u="none" cap="none" strike="noStrike">
                <a:solidFill>
                  <a:schemeClr val="dk1"/>
                </a:solidFill>
                <a:latin typeface="Arial"/>
                <a:ea typeface="Arial"/>
                <a:cs typeface="Arial"/>
                <a:sym typeface="Arial"/>
              </a:rPr>
              <a:t>T</a:t>
            </a:r>
            <a:r>
              <a:rPr b="0" i="0" lang="en" sz="1250" u="none" cap="none" strike="noStrike">
                <a:solidFill>
                  <a:schemeClr val="dk1"/>
                </a:solidFill>
                <a:latin typeface="Arial"/>
                <a:ea typeface="Arial"/>
                <a:cs typeface="Arial"/>
                <a:sym typeface="Arial"/>
              </a:rPr>
              <a:t> &gt; 9 GeV</a:t>
            </a:r>
            <a:endParaRPr b="0" i="0" sz="1250" u="none" cap="none" strike="noStrike">
              <a:solidFill>
                <a:schemeClr val="dk1"/>
              </a:solidFill>
              <a:latin typeface="Arial"/>
              <a:ea typeface="Arial"/>
              <a:cs typeface="Arial"/>
              <a:sym typeface="Arial"/>
            </a:endParaRPr>
          </a:p>
          <a:p>
            <a:pPr indent="-307975" lvl="1" marL="914400" marR="0" rtl="0" algn="l">
              <a:lnSpc>
                <a:spcPct val="100000"/>
              </a:lnSpc>
              <a:spcBef>
                <a:spcPts val="0"/>
              </a:spcBef>
              <a:spcAft>
                <a:spcPts val="0"/>
              </a:spcAft>
              <a:buClr>
                <a:schemeClr val="dk1"/>
              </a:buClr>
              <a:buSzPts val="1250"/>
              <a:buFont typeface="Helvetica Neue"/>
              <a:buChar char="○"/>
            </a:pPr>
            <a:r>
              <a:rPr b="0" i="0" lang="en" sz="1250" u="none" cap="none" strike="noStrike">
                <a:solidFill>
                  <a:schemeClr val="dk1"/>
                </a:solidFill>
                <a:latin typeface="Arial"/>
                <a:ea typeface="Arial"/>
                <a:cs typeface="Arial"/>
                <a:sym typeface="Arial"/>
              </a:rPr>
              <a:t>exactly two b-jets with p</a:t>
            </a:r>
            <a:r>
              <a:rPr b="0" baseline="-25000" i="0" lang="en" sz="1250" u="none" cap="none" strike="noStrike">
                <a:solidFill>
                  <a:schemeClr val="dk1"/>
                </a:solidFill>
                <a:latin typeface="Arial"/>
                <a:ea typeface="Arial"/>
                <a:cs typeface="Arial"/>
                <a:sym typeface="Arial"/>
              </a:rPr>
              <a:t>T</a:t>
            </a:r>
            <a:r>
              <a:rPr b="0" i="0" lang="en" sz="1250" u="none" cap="none" strike="noStrike">
                <a:solidFill>
                  <a:schemeClr val="dk1"/>
                </a:solidFill>
                <a:latin typeface="Arial"/>
                <a:ea typeface="Arial"/>
                <a:cs typeface="Arial"/>
                <a:sym typeface="Arial"/>
              </a:rPr>
              <a:t> &gt; 20 GeV, using DL1R b-tag with 77% WP</a:t>
            </a:r>
            <a:endParaRPr b="0" i="0" sz="1250" u="none" cap="none" strike="noStrike">
              <a:solidFill>
                <a:schemeClr val="dk1"/>
              </a:solidFill>
              <a:latin typeface="Helvetica Neue"/>
              <a:ea typeface="Helvetica Neue"/>
              <a:cs typeface="Helvetica Neue"/>
              <a:sym typeface="Helvetica Neue"/>
            </a:endParaRPr>
          </a:p>
          <a:p>
            <a:pPr indent="0" lvl="0" marL="457200" marR="0" rtl="0" algn="l">
              <a:lnSpc>
                <a:spcPct val="150000"/>
              </a:lnSpc>
              <a:spcBef>
                <a:spcPts val="0"/>
              </a:spcBef>
              <a:spcAft>
                <a:spcPts val="0"/>
              </a:spcAft>
              <a:buClr>
                <a:schemeClr val="dk1"/>
              </a:buClr>
              <a:buSzPts val="2100"/>
              <a:buFont typeface="Arial"/>
              <a:buNone/>
            </a:pPr>
            <a:r>
              <a:t/>
            </a:r>
            <a:endParaRPr sz="2100">
              <a:solidFill>
                <a:schemeClr val="dk1"/>
              </a:solidFill>
              <a:latin typeface="Helvetica Neue"/>
              <a:ea typeface="Helvetica Neue"/>
              <a:cs typeface="Helvetica Neue"/>
              <a:sym typeface="Helvetica Neue"/>
            </a:endParaRPr>
          </a:p>
        </p:txBody>
      </p:sp>
      <p:sp>
        <p:nvSpPr>
          <p:cNvPr id="875" name="Google Shape;875;p67"/>
          <p:cNvSpPr txBox="1"/>
          <p:nvPr/>
        </p:nvSpPr>
        <p:spPr>
          <a:xfrm>
            <a:off x="3842100" y="2866500"/>
            <a:ext cx="5377500" cy="2233200"/>
          </a:xfrm>
          <a:prstGeom prst="rect">
            <a:avLst/>
          </a:prstGeom>
          <a:noFill/>
          <a:ln>
            <a:noFill/>
          </a:ln>
        </p:spPr>
        <p:txBody>
          <a:bodyPr anchorCtr="0" anchor="t" bIns="91425" lIns="91425" spcFirstLastPara="1" rIns="91425" wrap="square" tIns="91425">
            <a:noAutofit/>
          </a:bodyPr>
          <a:lstStyle/>
          <a:p>
            <a:pPr indent="-193675" lvl="0" marL="628650" marR="0" rtl="0" algn="l">
              <a:lnSpc>
                <a:spcPct val="90000"/>
              </a:lnSpc>
              <a:spcBef>
                <a:spcPts val="0"/>
              </a:spcBef>
              <a:spcAft>
                <a:spcPts val="0"/>
              </a:spcAft>
              <a:buClr>
                <a:schemeClr val="dk1"/>
              </a:buClr>
              <a:buSzPts val="1250"/>
              <a:buFont typeface="Helvetica Neue"/>
              <a:buChar char="●"/>
            </a:pPr>
            <a:r>
              <a:rPr lang="en" sz="1250">
                <a:solidFill>
                  <a:schemeClr val="dk1"/>
                </a:solidFill>
                <a:latin typeface="Helvetica Neue"/>
                <a:ea typeface="Helvetica Neue"/>
                <a:cs typeface="Helvetica Neue"/>
                <a:sym typeface="Helvetica Neue"/>
              </a:rPr>
              <a:t>Signal and control regions :</a:t>
            </a:r>
            <a:endParaRPr sz="1250">
              <a:solidFill>
                <a:schemeClr val="dk1"/>
              </a:solidFill>
              <a:latin typeface="Helvetica Neue"/>
              <a:ea typeface="Helvetica Neue"/>
              <a:cs typeface="Helvetica Neue"/>
              <a:sym typeface="Helvetica Neue"/>
            </a:endParaRPr>
          </a:p>
          <a:p>
            <a:pPr indent="-250825" lvl="1" marL="914400" marR="0" rtl="0" algn="l">
              <a:lnSpc>
                <a:spcPct val="115000"/>
              </a:lnSpc>
              <a:spcBef>
                <a:spcPts val="0"/>
              </a:spcBef>
              <a:spcAft>
                <a:spcPts val="0"/>
              </a:spcAft>
              <a:buClr>
                <a:schemeClr val="dk1"/>
              </a:buClr>
              <a:buSzPts val="1250"/>
              <a:buFont typeface="Helvetica Neue"/>
              <a:buChar char="○"/>
            </a:pPr>
            <a:r>
              <a:rPr b="0" i="0" lang="en" sz="1250" u="none" cap="none" strike="noStrike">
                <a:solidFill>
                  <a:schemeClr val="dk1"/>
                </a:solidFill>
                <a:latin typeface="Helvetica Neue"/>
                <a:ea typeface="Helvetica Neue"/>
                <a:cs typeface="Helvetica Neue"/>
                <a:sym typeface="Helvetica Neue"/>
              </a:rPr>
              <a:t>further selections based on ℓ-pair mass and b-pair masses </a:t>
            </a:r>
            <a:endParaRPr b="0" i="0" sz="1250" u="none" cap="none" strike="noStrike">
              <a:solidFill>
                <a:schemeClr val="dk1"/>
              </a:solidFill>
              <a:latin typeface="Helvetica Neue"/>
              <a:ea typeface="Helvetica Neue"/>
              <a:cs typeface="Helvetica Neue"/>
              <a:sym typeface="Helvetica Neue"/>
            </a:endParaRPr>
          </a:p>
          <a:p>
            <a:pPr indent="-250825" lvl="1" marL="914400" marR="0" rtl="0" algn="l">
              <a:lnSpc>
                <a:spcPct val="115000"/>
              </a:lnSpc>
              <a:spcBef>
                <a:spcPts val="0"/>
              </a:spcBef>
              <a:spcAft>
                <a:spcPts val="0"/>
              </a:spcAft>
              <a:buClr>
                <a:schemeClr val="dk1"/>
              </a:buClr>
              <a:buSzPts val="1250"/>
              <a:buFont typeface="Helvetica Neue"/>
              <a:buChar char="○"/>
            </a:pPr>
            <a:r>
              <a:rPr b="0" i="0" lang="en" sz="1250" u="none" cap="none" strike="noStrike">
                <a:solidFill>
                  <a:schemeClr val="dk1"/>
                </a:solidFill>
                <a:latin typeface="Helvetica Neue"/>
                <a:ea typeface="Helvetica Neue"/>
                <a:cs typeface="Helvetica Neue"/>
                <a:sym typeface="Helvetica Neue"/>
              </a:rPr>
              <a:t>further selections for VBF category : at least 2 extra non-b-tagged jets with pT &gt; 30 GeV and 𝒎𝒂𝒙(𝚫𝜼</a:t>
            </a:r>
            <a:r>
              <a:rPr b="0" baseline="-25000" i="0" lang="en" sz="1250" u="none" cap="none" strike="noStrike">
                <a:solidFill>
                  <a:schemeClr val="dk1"/>
                </a:solidFill>
                <a:latin typeface="Helvetica Neue"/>
                <a:ea typeface="Helvetica Neue"/>
                <a:cs typeface="Helvetica Neue"/>
                <a:sym typeface="Helvetica Neue"/>
              </a:rPr>
              <a:t>𝒋𝒋 </a:t>
            </a:r>
            <a:r>
              <a:rPr b="0" i="0" lang="en" sz="1250" u="none" cap="none" strike="noStrike">
                <a:solidFill>
                  <a:schemeClr val="dk1"/>
                </a:solidFill>
                <a:latin typeface="Helvetica Neue"/>
                <a:ea typeface="Helvetica Neue"/>
                <a:cs typeface="Helvetica Neue"/>
                <a:sym typeface="Helvetica Neue"/>
              </a:rPr>
              <a:t>) &gt; 4 and 𝒎𝒂𝒙(𝒎</a:t>
            </a:r>
            <a:r>
              <a:rPr b="0" baseline="-25000" i="0" lang="en" sz="1250" u="none" cap="none" strike="noStrike">
                <a:solidFill>
                  <a:schemeClr val="dk1"/>
                </a:solidFill>
                <a:latin typeface="Helvetica Neue"/>
                <a:ea typeface="Helvetica Neue"/>
                <a:cs typeface="Helvetica Neue"/>
                <a:sym typeface="Helvetica Neue"/>
              </a:rPr>
              <a:t>𝒋𝒋 </a:t>
            </a:r>
            <a:r>
              <a:rPr b="0" i="0" lang="en" sz="1250" u="none" cap="none" strike="noStrike">
                <a:solidFill>
                  <a:schemeClr val="dk1"/>
                </a:solidFill>
                <a:latin typeface="Helvetica Neue"/>
                <a:ea typeface="Helvetica Neue"/>
                <a:cs typeface="Helvetica Neue"/>
                <a:sym typeface="Helvetica Neue"/>
              </a:rPr>
              <a:t>) &gt; 600 GeV</a:t>
            </a:r>
            <a:endParaRPr b="0" i="0" sz="1250" u="none" cap="none" strike="noStrike">
              <a:solidFill>
                <a:schemeClr val="dk1"/>
              </a:solidFill>
              <a:latin typeface="Helvetica Neue"/>
              <a:ea typeface="Helvetica Neue"/>
              <a:cs typeface="Helvetica Neue"/>
              <a:sym typeface="Helvetica Neue"/>
            </a:endParaRPr>
          </a:p>
          <a:p>
            <a:pPr indent="-250825" lvl="1" marL="914400" marR="0" rtl="0" algn="l">
              <a:lnSpc>
                <a:spcPct val="115000"/>
              </a:lnSpc>
              <a:spcBef>
                <a:spcPts val="0"/>
              </a:spcBef>
              <a:spcAft>
                <a:spcPts val="0"/>
              </a:spcAft>
              <a:buClr>
                <a:schemeClr val="dk1"/>
              </a:buClr>
              <a:buSzPts val="1250"/>
              <a:buFont typeface="Helvetica Neue"/>
              <a:buChar char="○"/>
            </a:pPr>
            <a:r>
              <a:rPr b="0" i="0" lang="en" sz="1250" u="none" cap="none" strike="noStrike">
                <a:solidFill>
                  <a:schemeClr val="dk1"/>
                </a:solidFill>
                <a:latin typeface="Helvetica Neue"/>
                <a:ea typeface="Helvetica Neue"/>
                <a:cs typeface="Helvetica Neue"/>
                <a:sym typeface="Helvetica Neue"/>
              </a:rPr>
              <a:t>Control regions are defined to constrain major backgrounds (from Top, Z+jets)</a:t>
            </a:r>
            <a:endParaRPr b="0" i="0" sz="1250" u="none" cap="none" strike="noStrike">
              <a:solidFill>
                <a:schemeClr val="dk1"/>
              </a:solidFill>
              <a:latin typeface="Helvetica Neue"/>
              <a:ea typeface="Helvetica Neue"/>
              <a:cs typeface="Helvetica Neue"/>
              <a:sym typeface="Helvetica Neue"/>
            </a:endParaRPr>
          </a:p>
          <a:p>
            <a:pPr indent="-250825" lvl="1" marL="914400" marR="0" rtl="0" algn="l">
              <a:lnSpc>
                <a:spcPct val="115000"/>
              </a:lnSpc>
              <a:spcBef>
                <a:spcPts val="0"/>
              </a:spcBef>
              <a:spcAft>
                <a:spcPts val="0"/>
              </a:spcAft>
              <a:buClr>
                <a:schemeClr val="dk1"/>
              </a:buClr>
              <a:buSzPts val="1250"/>
              <a:buFont typeface="Helvetica Neue"/>
              <a:buChar char="○"/>
            </a:pPr>
            <a:r>
              <a:rPr b="0" i="0" lang="en" sz="1250" u="none" cap="none" strike="noStrike">
                <a:solidFill>
                  <a:schemeClr val="dk1"/>
                </a:solidFill>
                <a:latin typeface="Helvetica Neue"/>
                <a:ea typeface="Helvetica Neue"/>
                <a:cs typeface="Helvetica Neue"/>
                <a:sym typeface="Helvetica Neue"/>
              </a:rPr>
              <a:t>Different MVA to select ggF (DNN)) and VBF (BDT) 𝐻𝐻 signal</a:t>
            </a:r>
            <a:endParaRPr b="0" i="0" sz="1250" u="none" cap="none" strike="noStrike">
              <a:solidFill>
                <a:schemeClr val="dk1"/>
              </a:solidFill>
              <a:latin typeface="Helvetica Neue"/>
              <a:ea typeface="Helvetica Neue"/>
              <a:cs typeface="Helvetica Neue"/>
              <a:sym typeface="Helvetica Neue"/>
            </a:endParaRPr>
          </a:p>
          <a:p>
            <a:pPr indent="0" lvl="0" marL="914400" marR="0" rtl="0" algn="l">
              <a:lnSpc>
                <a:spcPct val="90000"/>
              </a:lnSpc>
              <a:spcBef>
                <a:spcPts val="0"/>
              </a:spcBef>
              <a:spcAft>
                <a:spcPts val="0"/>
              </a:spcAft>
              <a:buClr>
                <a:schemeClr val="dk1"/>
              </a:buClr>
              <a:buSzPts val="1250"/>
              <a:buFont typeface="Arial"/>
              <a:buNone/>
            </a:pPr>
            <a:r>
              <a:t/>
            </a:r>
            <a:endParaRPr sz="1250">
              <a:solidFill>
                <a:schemeClr val="dk1"/>
              </a:solidFill>
              <a:latin typeface="Helvetica Neue"/>
              <a:ea typeface="Helvetica Neue"/>
              <a:cs typeface="Helvetica Neue"/>
              <a:sym typeface="Helvetica Neue"/>
            </a:endParaRPr>
          </a:p>
          <a:p>
            <a:pPr indent="0" lvl="0" marL="0" marR="0" rtl="0" algn="l">
              <a:spcBef>
                <a:spcPts val="0"/>
              </a:spcBef>
              <a:spcAft>
                <a:spcPts val="0"/>
              </a:spcAft>
              <a:buClr>
                <a:schemeClr val="dk1"/>
              </a:buClr>
              <a:buSzPts val="2100"/>
              <a:buFont typeface="Arial"/>
              <a:buNone/>
            </a:pPr>
            <a:r>
              <a:t/>
            </a:r>
            <a:endParaRPr sz="2100">
              <a:solidFill>
                <a:schemeClr val="dk1"/>
              </a:solidFill>
              <a:latin typeface="Helvetica Neue"/>
              <a:ea typeface="Helvetica Neue"/>
              <a:cs typeface="Helvetica Neue"/>
              <a:sym typeface="Helvetica Neue"/>
            </a:endParaRPr>
          </a:p>
        </p:txBody>
      </p:sp>
      <p:sp>
        <p:nvSpPr>
          <p:cNvPr id="876" name="Google Shape;876;p67"/>
          <p:cNvSpPr txBox="1"/>
          <p:nvPr/>
        </p:nvSpPr>
        <p:spPr>
          <a:xfrm>
            <a:off x="4246350" y="4972700"/>
            <a:ext cx="4421100" cy="503100"/>
          </a:xfrm>
          <a:prstGeom prst="rect">
            <a:avLst/>
          </a:prstGeom>
          <a:noFill/>
          <a:ln>
            <a:noFill/>
          </a:ln>
        </p:spPr>
        <p:txBody>
          <a:bodyPr anchorCtr="0" anchor="t" bIns="91425" lIns="91425" spcFirstLastPara="1" rIns="91425" wrap="square" tIns="91425">
            <a:noAutofit/>
          </a:bodyPr>
          <a:lstStyle/>
          <a:p>
            <a:pPr indent="-250825" lvl="0" marL="457200" marR="0" rtl="0" algn="l">
              <a:spcBef>
                <a:spcPts val="800"/>
              </a:spcBef>
              <a:spcAft>
                <a:spcPts val="0"/>
              </a:spcAft>
              <a:buClr>
                <a:schemeClr val="dk1"/>
              </a:buClr>
              <a:buSzPts val="1250"/>
              <a:buFont typeface="Helvetica Neue"/>
              <a:buChar char="●"/>
            </a:pPr>
            <a:r>
              <a:rPr lang="en" sz="1250">
                <a:solidFill>
                  <a:schemeClr val="dk1"/>
                </a:solidFill>
                <a:latin typeface="Helvetica Neue"/>
                <a:ea typeface="Helvetica Neue"/>
                <a:cs typeface="Helvetica Neue"/>
                <a:sym typeface="Helvetica Neue"/>
              </a:rPr>
              <a:t>Upper limits on signal strength :</a:t>
            </a:r>
            <a:br>
              <a:rPr lang="en" sz="1250">
                <a:solidFill>
                  <a:schemeClr val="dk1"/>
                </a:solidFill>
                <a:latin typeface="Helvetica Neue"/>
                <a:ea typeface="Helvetica Neue"/>
                <a:cs typeface="Helvetica Neue"/>
                <a:sym typeface="Helvetica Neue"/>
              </a:rPr>
            </a:br>
            <a:endParaRPr sz="1250">
              <a:solidFill>
                <a:schemeClr val="dk1"/>
              </a:solidFill>
              <a:latin typeface="Helvetica Neue"/>
              <a:ea typeface="Helvetica Neue"/>
              <a:cs typeface="Helvetica Neue"/>
              <a:sym typeface="Helvetica Neue"/>
            </a:endParaRPr>
          </a:p>
        </p:txBody>
      </p:sp>
      <p:pic>
        <p:nvPicPr>
          <p:cNvPr id="877" name="Google Shape;877;p67"/>
          <p:cNvPicPr preferRelativeResize="0"/>
          <p:nvPr/>
        </p:nvPicPr>
        <p:blipFill rotWithShape="1">
          <a:blip r:embed="rId8">
            <a:alphaModFix/>
          </a:blip>
          <a:srcRect b="0" l="0" r="0" t="0"/>
          <a:stretch/>
        </p:blipFill>
        <p:spPr>
          <a:xfrm>
            <a:off x="4551150" y="5391500"/>
            <a:ext cx="4574425" cy="9331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sp>
        <p:nvSpPr>
          <p:cNvPr id="882" name="Google Shape;882;p68"/>
          <p:cNvSpPr txBox="1"/>
          <p:nvPr>
            <p:ph idx="12" type="sldNum"/>
          </p:nvPr>
        </p:nvSpPr>
        <p:spPr>
          <a:xfrm>
            <a:off x="8391011" y="6316595"/>
            <a:ext cx="324300" cy="365100"/>
          </a:xfrm>
          <a:prstGeom prst="rect">
            <a:avLst/>
          </a:prstGeom>
          <a:noFill/>
          <a:ln>
            <a:noFill/>
          </a:ln>
        </p:spPr>
        <p:txBody>
          <a:bodyPr anchorCtr="0" anchor="ctr" bIns="0" lIns="0" spcFirstLastPara="1" rIns="34275"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dk1"/>
                </a:solidFill>
                <a:latin typeface="Arial"/>
                <a:ea typeface="Arial"/>
                <a:cs typeface="Arial"/>
                <a:sym typeface="Arial"/>
              </a:rPr>
              <a:t>‹#›</a:t>
            </a:fld>
            <a:endParaRPr b="0" i="0" sz="800" u="none" cap="none" strike="noStrike">
              <a:solidFill>
                <a:schemeClr val="dk1"/>
              </a:solidFill>
              <a:latin typeface="Arial"/>
              <a:ea typeface="Arial"/>
              <a:cs typeface="Arial"/>
              <a:sym typeface="Arial"/>
            </a:endParaRPr>
          </a:p>
        </p:txBody>
      </p:sp>
      <p:sp>
        <p:nvSpPr>
          <p:cNvPr id="883" name="Google Shape;883;p68"/>
          <p:cNvSpPr txBox="1"/>
          <p:nvPr>
            <p:ph type="title"/>
          </p:nvPr>
        </p:nvSpPr>
        <p:spPr>
          <a:xfrm>
            <a:off x="360075" y="61767"/>
            <a:ext cx="8593200" cy="614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990"/>
              <a:buFont typeface="Arial"/>
              <a:buNone/>
            </a:pPr>
            <a:r>
              <a:rPr lang="en" sz="2570"/>
              <a:t>HH</a:t>
            </a:r>
            <a:r>
              <a:rPr lang="en"/>
              <a:t>→bbℓℓ:</a:t>
            </a:r>
            <a:r>
              <a:rPr lang="en" sz="2570"/>
              <a:t> Ongoing R&amp;D for Run 3 data</a:t>
            </a:r>
            <a:endParaRPr sz="2570"/>
          </a:p>
        </p:txBody>
      </p:sp>
      <p:pic>
        <p:nvPicPr>
          <p:cNvPr id="884" name="Google Shape;884;p68"/>
          <p:cNvPicPr preferRelativeResize="0"/>
          <p:nvPr/>
        </p:nvPicPr>
        <p:blipFill rotWithShape="1">
          <a:blip r:embed="rId3">
            <a:alphaModFix/>
          </a:blip>
          <a:srcRect b="0" l="0" r="0" t="0"/>
          <a:stretch/>
        </p:blipFill>
        <p:spPr>
          <a:xfrm>
            <a:off x="3191775" y="2539050"/>
            <a:ext cx="5328794" cy="2174779"/>
          </a:xfrm>
          <a:prstGeom prst="rect">
            <a:avLst/>
          </a:prstGeom>
          <a:noFill/>
          <a:ln>
            <a:noFill/>
          </a:ln>
        </p:spPr>
      </p:pic>
      <p:pic>
        <p:nvPicPr>
          <p:cNvPr id="885" name="Google Shape;885;p68"/>
          <p:cNvPicPr preferRelativeResize="0"/>
          <p:nvPr/>
        </p:nvPicPr>
        <p:blipFill rotWithShape="1">
          <a:blip r:embed="rId4">
            <a:alphaModFix/>
          </a:blip>
          <a:srcRect b="0" l="0" r="0" t="0"/>
          <a:stretch/>
        </p:blipFill>
        <p:spPr>
          <a:xfrm>
            <a:off x="3234186" y="4673023"/>
            <a:ext cx="5328788" cy="2197802"/>
          </a:xfrm>
          <a:prstGeom prst="rect">
            <a:avLst/>
          </a:prstGeom>
          <a:noFill/>
          <a:ln>
            <a:noFill/>
          </a:ln>
        </p:spPr>
      </p:pic>
      <p:pic>
        <p:nvPicPr>
          <p:cNvPr id="886" name="Google Shape;886;p68"/>
          <p:cNvPicPr preferRelativeResize="0"/>
          <p:nvPr/>
        </p:nvPicPr>
        <p:blipFill rotWithShape="1">
          <a:blip r:embed="rId5">
            <a:alphaModFix/>
          </a:blip>
          <a:srcRect b="0" l="0" r="0" t="0"/>
          <a:stretch/>
        </p:blipFill>
        <p:spPr>
          <a:xfrm>
            <a:off x="277275" y="708575"/>
            <a:ext cx="3360200" cy="1873776"/>
          </a:xfrm>
          <a:prstGeom prst="rect">
            <a:avLst/>
          </a:prstGeom>
          <a:noFill/>
          <a:ln cap="flat" cmpd="sng" w="19050">
            <a:solidFill>
              <a:schemeClr val="dk2"/>
            </a:solidFill>
            <a:prstDash val="solid"/>
            <a:round/>
            <a:headEnd len="sm" w="sm" type="none"/>
            <a:tailEnd len="sm" w="sm" type="none"/>
          </a:ln>
        </p:spPr>
      </p:pic>
      <p:sp>
        <p:nvSpPr>
          <p:cNvPr id="887" name="Google Shape;887;p68"/>
          <p:cNvSpPr txBox="1"/>
          <p:nvPr/>
        </p:nvSpPr>
        <p:spPr>
          <a:xfrm>
            <a:off x="271675" y="3429000"/>
            <a:ext cx="3000000" cy="1227900"/>
          </a:xfrm>
          <a:prstGeom prst="rect">
            <a:avLst/>
          </a:prstGeom>
          <a:noFill/>
          <a:ln>
            <a:noFill/>
          </a:ln>
        </p:spPr>
        <p:txBody>
          <a:bodyPr anchorCtr="0" anchor="t" bIns="91425" lIns="91425" spcFirstLastPara="1" rIns="91425" wrap="square" tIns="91425">
            <a:spAutoFit/>
          </a:bodyPr>
          <a:lstStyle/>
          <a:p>
            <a:pPr indent="-307975" lvl="0" marL="457200" marR="0" rtl="0" algn="l">
              <a:lnSpc>
                <a:spcPct val="115000"/>
              </a:lnSpc>
              <a:spcBef>
                <a:spcPts val="0"/>
              </a:spcBef>
              <a:spcAft>
                <a:spcPts val="0"/>
              </a:spcAft>
              <a:buClr>
                <a:schemeClr val="dk1"/>
              </a:buClr>
              <a:buSzPts val="1250"/>
              <a:buFont typeface="Helvetica Neue"/>
              <a:buChar char="●"/>
            </a:pPr>
            <a:r>
              <a:rPr lang="en" sz="1200">
                <a:solidFill>
                  <a:schemeClr val="dk1"/>
                </a:solidFill>
                <a:latin typeface="Arial"/>
                <a:ea typeface="Arial"/>
                <a:cs typeface="Arial"/>
                <a:sym typeface="Arial"/>
              </a:rPr>
              <a:t>Compare shapes of leading lepton transverse momentum (p</a:t>
            </a:r>
            <a:r>
              <a:rPr baseline="-25000" lang="en" sz="1200">
                <a:solidFill>
                  <a:schemeClr val="dk1"/>
                </a:solidFill>
                <a:latin typeface="Arial"/>
                <a:ea typeface="Arial"/>
                <a:cs typeface="Arial"/>
                <a:sym typeface="Arial"/>
              </a:rPr>
              <a:t>T</a:t>
            </a:r>
            <a:r>
              <a:rPr lang="en" sz="1200">
                <a:solidFill>
                  <a:schemeClr val="dk1"/>
                </a:solidFill>
                <a:latin typeface="Arial"/>
                <a:ea typeface="Arial"/>
                <a:cs typeface="Arial"/>
                <a:sym typeface="Arial"/>
              </a:rPr>
              <a:t>), leading lepton pseudo-rapidity (𝜂) between Run 3 and legacy Run 2 samples</a:t>
            </a:r>
            <a:endParaRPr sz="1250">
              <a:solidFill>
                <a:schemeClr val="dk1"/>
              </a:solidFill>
              <a:latin typeface="Helvetica Neue"/>
              <a:ea typeface="Helvetica Neue"/>
              <a:cs typeface="Helvetica Neue"/>
              <a:sym typeface="Helvetica Neue"/>
            </a:endParaRPr>
          </a:p>
        </p:txBody>
      </p:sp>
      <p:sp>
        <p:nvSpPr>
          <p:cNvPr id="888" name="Google Shape;888;p68"/>
          <p:cNvSpPr txBox="1"/>
          <p:nvPr/>
        </p:nvSpPr>
        <p:spPr>
          <a:xfrm>
            <a:off x="3494100" y="899383"/>
            <a:ext cx="4631400" cy="803100"/>
          </a:xfrm>
          <a:prstGeom prst="rect">
            <a:avLst/>
          </a:prstGeom>
          <a:noFill/>
          <a:ln>
            <a:noFill/>
          </a:ln>
        </p:spPr>
        <p:txBody>
          <a:bodyPr anchorCtr="0" anchor="t" bIns="91425" lIns="91425" spcFirstLastPara="1" rIns="91425" wrap="square" tIns="91425">
            <a:spAutoFit/>
          </a:bodyPr>
          <a:lstStyle/>
          <a:p>
            <a:pPr indent="-307975" lvl="0" marL="457200" marR="0" rtl="0" algn="l">
              <a:lnSpc>
                <a:spcPct val="115000"/>
              </a:lnSpc>
              <a:spcBef>
                <a:spcPts val="0"/>
              </a:spcBef>
              <a:spcAft>
                <a:spcPts val="0"/>
              </a:spcAft>
              <a:buClr>
                <a:schemeClr val="dk1"/>
              </a:buClr>
              <a:buSzPts val="1250"/>
              <a:buFont typeface="Helvetica Neue"/>
              <a:buChar char="●"/>
            </a:pPr>
            <a:r>
              <a:rPr lang="en" sz="1200">
                <a:solidFill>
                  <a:schemeClr val="dk1"/>
                </a:solidFill>
                <a:latin typeface="Arial"/>
                <a:ea typeface="Arial"/>
                <a:cs typeface="Arial"/>
                <a:sym typeface="Arial"/>
              </a:rPr>
              <a:t>Compare shapes of lepton-pair mass, leading lepton transverse momentum (p</a:t>
            </a:r>
            <a:r>
              <a:rPr baseline="-25000" lang="en" sz="1200">
                <a:solidFill>
                  <a:schemeClr val="dk1"/>
                </a:solidFill>
                <a:latin typeface="Arial"/>
                <a:ea typeface="Arial"/>
                <a:cs typeface="Arial"/>
                <a:sym typeface="Arial"/>
              </a:rPr>
              <a:t>T</a:t>
            </a:r>
            <a:r>
              <a:rPr lang="en" sz="1200">
                <a:solidFill>
                  <a:schemeClr val="dk1"/>
                </a:solidFill>
                <a:latin typeface="Arial"/>
                <a:ea typeface="Arial"/>
                <a:cs typeface="Arial"/>
                <a:sym typeface="Arial"/>
              </a:rPr>
              <a:t>), leading lepton pseudo-rapidity (𝜂) between Run 3 and legacy Run 2 samples</a:t>
            </a:r>
            <a:endParaRPr sz="1250">
              <a:solidFill>
                <a:schemeClr val="dk1"/>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6"/>
          <p:cNvSpPr txBox="1"/>
          <p:nvPr>
            <p:ph type="title"/>
          </p:nvPr>
        </p:nvSpPr>
        <p:spPr>
          <a:xfrm>
            <a:off x="226208" y="-82402"/>
            <a:ext cx="8520600" cy="76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0070C0"/>
              </a:buClr>
              <a:buSzPts val="2800"/>
              <a:buFont typeface="Arial"/>
              <a:buNone/>
            </a:pPr>
            <a:r>
              <a:rPr lang="en">
                <a:solidFill>
                  <a:srgbClr val="0070C0"/>
                </a:solidFill>
              </a:rPr>
              <a:t>Academic</a:t>
            </a:r>
            <a:r>
              <a:rPr lang="en"/>
              <a:t> </a:t>
            </a:r>
            <a:r>
              <a:rPr lang="en">
                <a:solidFill>
                  <a:srgbClr val="0070C0"/>
                </a:solidFill>
              </a:rPr>
              <a:t>path</a:t>
            </a:r>
            <a:endParaRPr>
              <a:solidFill>
                <a:srgbClr val="0070C0"/>
              </a:solidFill>
            </a:endParaRPr>
          </a:p>
        </p:txBody>
      </p:sp>
      <p:sp>
        <p:nvSpPr>
          <p:cNvPr id="153" name="Google Shape;153;p6"/>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700"/>
              <a:buFont typeface="Arial"/>
              <a:buNone/>
            </a:pPr>
            <a:fld id="{00000000-1234-1234-1234-123412341234}" type="slidenum">
              <a:rPr lang="en"/>
              <a:t>‹#›</a:t>
            </a:fld>
            <a:endParaRPr/>
          </a:p>
        </p:txBody>
      </p:sp>
      <p:sp>
        <p:nvSpPr>
          <p:cNvPr id="154" name="Google Shape;154;p6"/>
          <p:cNvSpPr txBox="1"/>
          <p:nvPr>
            <p:ph idx="1" type="body"/>
          </p:nvPr>
        </p:nvSpPr>
        <p:spPr>
          <a:xfrm>
            <a:off x="223350" y="492756"/>
            <a:ext cx="8832300" cy="5588769"/>
          </a:xfrm>
          <a:prstGeom prst="rect">
            <a:avLst/>
          </a:prstGeom>
          <a:noFill/>
          <a:ln>
            <a:noFill/>
          </a:ln>
        </p:spPr>
        <p:txBody>
          <a:bodyPr anchorCtr="0" anchor="t" bIns="91425" lIns="91425" spcFirstLastPara="1" rIns="91425" wrap="square" tIns="91425">
            <a:noAutofit/>
          </a:bodyPr>
          <a:lstStyle/>
          <a:p>
            <a:pPr indent="-228600" lvl="0" marL="457200" rtl="0" algn="l">
              <a:lnSpc>
                <a:spcPct val="90000"/>
              </a:lnSpc>
              <a:spcBef>
                <a:spcPts val="0"/>
              </a:spcBef>
              <a:spcAft>
                <a:spcPts val="0"/>
              </a:spcAft>
              <a:buClr>
                <a:schemeClr val="dk1"/>
              </a:buClr>
              <a:buSzPts val="1800"/>
              <a:buFont typeface="Noto Sans Symbols"/>
              <a:buNone/>
            </a:pPr>
            <a:r>
              <a:t/>
            </a:r>
            <a:endParaRPr sz="1200"/>
          </a:p>
          <a:p>
            <a:pPr indent="0" lvl="0" marL="114300" rtl="0" algn="l">
              <a:lnSpc>
                <a:spcPct val="90000"/>
              </a:lnSpc>
              <a:spcBef>
                <a:spcPts val="0"/>
              </a:spcBef>
              <a:spcAft>
                <a:spcPts val="0"/>
              </a:spcAft>
              <a:buClr>
                <a:schemeClr val="dk1"/>
              </a:buClr>
              <a:buSzPts val="1800"/>
              <a:buNone/>
            </a:pPr>
            <a:r>
              <a:t/>
            </a:r>
            <a:endParaRPr sz="1200"/>
          </a:p>
        </p:txBody>
      </p:sp>
      <p:sp>
        <p:nvSpPr>
          <p:cNvPr id="155" name="Google Shape;155;p6"/>
          <p:cNvSpPr txBox="1"/>
          <p:nvPr/>
        </p:nvSpPr>
        <p:spPr>
          <a:xfrm>
            <a:off x="2069616" y="3182622"/>
            <a:ext cx="4096838" cy="7636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70C0"/>
              </a:buClr>
              <a:buSzPts val="2800"/>
              <a:buFont typeface="Arial"/>
              <a:buNone/>
            </a:pPr>
            <a:r>
              <a:rPr b="1" i="1" lang="en" sz="2000" u="sng">
                <a:solidFill>
                  <a:srgbClr val="0070C0"/>
                </a:solidFill>
                <a:latin typeface="Arial"/>
                <a:ea typeface="Arial"/>
                <a:cs typeface="Arial"/>
                <a:sym typeface="Arial"/>
              </a:rPr>
              <a:t>*Aug-Sept-2023:Solar Water Pumping Project*</a:t>
            </a:r>
            <a:endParaRPr/>
          </a:p>
        </p:txBody>
      </p:sp>
      <p:pic>
        <p:nvPicPr>
          <p:cNvPr id="156" name="Google Shape;156;p6"/>
          <p:cNvPicPr preferRelativeResize="0"/>
          <p:nvPr/>
        </p:nvPicPr>
        <p:blipFill rotWithShape="1">
          <a:blip r:embed="rId3">
            <a:alphaModFix/>
          </a:blip>
          <a:srcRect b="0" l="0" r="0" t="0"/>
          <a:stretch/>
        </p:blipFill>
        <p:spPr>
          <a:xfrm>
            <a:off x="2401965" y="4136063"/>
            <a:ext cx="3975690" cy="1883799"/>
          </a:xfrm>
          <a:prstGeom prst="rect">
            <a:avLst/>
          </a:prstGeom>
          <a:noFill/>
          <a:ln>
            <a:noFill/>
          </a:ln>
        </p:spPr>
      </p:pic>
      <p:pic>
        <p:nvPicPr>
          <p:cNvPr id="157" name="Google Shape;157;p6"/>
          <p:cNvPicPr preferRelativeResize="0"/>
          <p:nvPr/>
        </p:nvPicPr>
        <p:blipFill rotWithShape="1">
          <a:blip r:embed="rId4">
            <a:alphaModFix/>
          </a:blip>
          <a:srcRect b="0" l="0" r="0" t="0"/>
          <a:stretch/>
        </p:blipFill>
        <p:spPr>
          <a:xfrm>
            <a:off x="0" y="3028370"/>
            <a:ext cx="2345541" cy="3248477"/>
          </a:xfrm>
          <a:prstGeom prst="rect">
            <a:avLst/>
          </a:prstGeom>
          <a:noFill/>
          <a:ln>
            <a:noFill/>
          </a:ln>
        </p:spPr>
      </p:pic>
      <p:pic>
        <p:nvPicPr>
          <p:cNvPr id="158" name="Google Shape;158;p6"/>
          <p:cNvPicPr preferRelativeResize="0"/>
          <p:nvPr/>
        </p:nvPicPr>
        <p:blipFill rotWithShape="1">
          <a:blip r:embed="rId5">
            <a:alphaModFix/>
          </a:blip>
          <a:srcRect b="0" l="0" r="0" t="0"/>
          <a:stretch/>
        </p:blipFill>
        <p:spPr>
          <a:xfrm>
            <a:off x="6166454" y="3530269"/>
            <a:ext cx="2534603" cy="2859136"/>
          </a:xfrm>
          <a:prstGeom prst="rect">
            <a:avLst/>
          </a:prstGeom>
          <a:noFill/>
          <a:ln>
            <a:noFill/>
          </a:ln>
        </p:spPr>
      </p:pic>
      <p:sp>
        <p:nvSpPr>
          <p:cNvPr id="159" name="Google Shape;159;p6"/>
          <p:cNvSpPr txBox="1"/>
          <p:nvPr/>
        </p:nvSpPr>
        <p:spPr>
          <a:xfrm>
            <a:off x="6426198" y="3150586"/>
            <a:ext cx="158223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2000">
                <a:solidFill>
                  <a:schemeClr val="dk1"/>
                </a:solidFill>
                <a:latin typeface="Arial"/>
                <a:ea typeface="Arial"/>
                <a:cs typeface="Arial"/>
                <a:sym typeface="Arial"/>
              </a:rPr>
              <a:t>Goals:</a:t>
            </a:r>
            <a:endParaRPr/>
          </a:p>
        </p:txBody>
      </p:sp>
      <p:pic>
        <p:nvPicPr>
          <p:cNvPr descr="University of Nairobi Ranks Top | University Advancement and Institutional  Development" id="160" name="Google Shape;160;p6"/>
          <p:cNvPicPr preferRelativeResize="0"/>
          <p:nvPr/>
        </p:nvPicPr>
        <p:blipFill rotWithShape="1">
          <a:blip r:embed="rId6">
            <a:alphaModFix/>
          </a:blip>
          <a:srcRect b="0" l="0" r="0" t="0"/>
          <a:stretch/>
        </p:blipFill>
        <p:spPr>
          <a:xfrm>
            <a:off x="5130702" y="159618"/>
            <a:ext cx="3690750" cy="2617015"/>
          </a:xfrm>
          <a:prstGeom prst="rect">
            <a:avLst/>
          </a:prstGeom>
          <a:noFill/>
          <a:ln>
            <a:noFill/>
          </a:ln>
        </p:spPr>
      </p:pic>
      <p:sp>
        <p:nvSpPr>
          <p:cNvPr id="161" name="Google Shape;161;p6"/>
          <p:cNvSpPr txBox="1"/>
          <p:nvPr/>
        </p:nvSpPr>
        <p:spPr>
          <a:xfrm>
            <a:off x="300852" y="427901"/>
            <a:ext cx="4829850" cy="2031325"/>
          </a:xfrm>
          <a:prstGeom prst="rect">
            <a:avLst/>
          </a:prstGeom>
          <a:noFill/>
          <a:ln>
            <a:noFill/>
          </a:ln>
        </p:spPr>
        <p:txBody>
          <a:bodyPr anchorCtr="0" anchor="t" bIns="45700" lIns="91425" spcFirstLastPara="1" rIns="91425" wrap="square" tIns="45700">
            <a:spAutoFit/>
          </a:bodyPr>
          <a:lstStyle/>
          <a:p>
            <a:pPr indent="-114300" lvl="0" marL="0" marR="0" rtl="0" algn="l">
              <a:spcBef>
                <a:spcPts val="0"/>
              </a:spcBef>
              <a:spcAft>
                <a:spcPts val="0"/>
              </a:spcAft>
              <a:buClr>
                <a:schemeClr val="dk1"/>
              </a:buClr>
              <a:buSzPts val="1800"/>
              <a:buFont typeface="Noto Sans Symbols"/>
              <a:buChar char="⮚"/>
            </a:pPr>
            <a:r>
              <a:rPr b="1" lang="en" sz="1800">
                <a:solidFill>
                  <a:schemeClr val="dk1"/>
                </a:solidFill>
                <a:latin typeface="Arial"/>
                <a:ea typeface="Arial"/>
                <a:cs typeface="Arial"/>
                <a:sym typeface="Arial"/>
              </a:rPr>
              <a:t>Sept 2016 – Sept 2020</a:t>
            </a:r>
            <a:r>
              <a:rPr lang="en" sz="1800">
                <a:solidFill>
                  <a:schemeClr val="dk1"/>
                </a:solidFill>
                <a:latin typeface="Arial"/>
                <a:ea typeface="Arial"/>
                <a:cs typeface="Arial"/>
                <a:sym typeface="Arial"/>
              </a:rPr>
              <a:t>: Bachelor’s degree in  Physics - University of Nairobi.</a:t>
            </a:r>
            <a:endParaRPr/>
          </a:p>
          <a:p>
            <a:pPr indent="-114300" lvl="0" marL="0" marR="0" rtl="0" algn="l">
              <a:spcBef>
                <a:spcPts val="0"/>
              </a:spcBef>
              <a:spcAft>
                <a:spcPts val="0"/>
              </a:spcAft>
              <a:buClr>
                <a:schemeClr val="dk1"/>
              </a:buClr>
              <a:buSzPts val="1800"/>
              <a:buFont typeface="Noto Sans Symbols"/>
              <a:buChar char="⮚"/>
            </a:pPr>
            <a:r>
              <a:rPr b="1" lang="en" sz="1800">
                <a:solidFill>
                  <a:schemeClr val="dk1"/>
                </a:solidFill>
                <a:latin typeface="Arial"/>
                <a:ea typeface="Arial"/>
                <a:cs typeface="Arial"/>
                <a:sym typeface="Arial"/>
              </a:rPr>
              <a:t>Sept  2020– Sept 2023</a:t>
            </a:r>
            <a:r>
              <a:rPr lang="en" sz="1800">
                <a:solidFill>
                  <a:schemeClr val="dk1"/>
                </a:solidFill>
                <a:latin typeface="Arial"/>
                <a:ea typeface="Arial"/>
                <a:cs typeface="Arial"/>
                <a:sym typeface="Arial"/>
              </a:rPr>
              <a:t>: Master’s degree in Physics –University of Nairobi.</a:t>
            </a:r>
            <a:endParaRPr/>
          </a:p>
          <a:p>
            <a:pPr indent="-114300" lvl="0" marL="0" marR="0" rtl="0" algn="l">
              <a:spcBef>
                <a:spcPts val="0"/>
              </a:spcBef>
              <a:spcAft>
                <a:spcPts val="0"/>
              </a:spcAft>
              <a:buClr>
                <a:schemeClr val="dk1"/>
              </a:buClr>
              <a:buSzPts val="1800"/>
              <a:buFont typeface="Noto Sans Symbols"/>
              <a:buChar char="⮚"/>
            </a:pPr>
            <a:r>
              <a:rPr b="1" lang="en" sz="1800">
                <a:solidFill>
                  <a:schemeClr val="dk1"/>
                </a:solidFill>
                <a:latin typeface="Arial"/>
                <a:ea typeface="Arial"/>
                <a:cs typeface="Arial"/>
                <a:sym typeface="Arial"/>
              </a:rPr>
              <a:t>July 2023   -</a:t>
            </a:r>
            <a:r>
              <a:rPr lang="en" sz="1800">
                <a:solidFill>
                  <a:schemeClr val="dk1"/>
                </a:solidFill>
                <a:latin typeface="Arial"/>
                <a:ea typeface="Arial"/>
                <a:cs typeface="Arial"/>
                <a:sym typeface="Arial"/>
              </a:rPr>
              <a:t> Became a licensed Solar Technician-Class 3 –EPRA, Kenya.</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sp>
        <p:nvSpPr>
          <p:cNvPr id="893" name="Google Shape;893;p69"/>
          <p:cNvSpPr txBox="1"/>
          <p:nvPr>
            <p:ph idx="12" type="sldNum"/>
          </p:nvPr>
        </p:nvSpPr>
        <p:spPr>
          <a:xfrm>
            <a:off x="8391011" y="6316595"/>
            <a:ext cx="324300" cy="365100"/>
          </a:xfrm>
          <a:prstGeom prst="rect">
            <a:avLst/>
          </a:prstGeom>
          <a:noFill/>
          <a:ln>
            <a:noFill/>
          </a:ln>
        </p:spPr>
        <p:txBody>
          <a:bodyPr anchorCtr="0" anchor="ctr" bIns="0" lIns="0" spcFirstLastPara="1" rIns="34275"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dk1"/>
                </a:solidFill>
                <a:latin typeface="Arial"/>
                <a:ea typeface="Arial"/>
                <a:cs typeface="Arial"/>
                <a:sym typeface="Arial"/>
              </a:rPr>
              <a:t>‹#›</a:t>
            </a:fld>
            <a:endParaRPr b="0" i="0" sz="800" u="none" cap="none" strike="noStrike">
              <a:solidFill>
                <a:schemeClr val="dk1"/>
              </a:solidFill>
              <a:latin typeface="Arial"/>
              <a:ea typeface="Arial"/>
              <a:cs typeface="Arial"/>
              <a:sym typeface="Arial"/>
            </a:endParaRPr>
          </a:p>
        </p:txBody>
      </p:sp>
      <p:sp>
        <p:nvSpPr>
          <p:cNvPr id="894" name="Google Shape;894;p69"/>
          <p:cNvSpPr txBox="1"/>
          <p:nvPr>
            <p:ph type="title"/>
          </p:nvPr>
        </p:nvSpPr>
        <p:spPr>
          <a:xfrm>
            <a:off x="360075" y="163367"/>
            <a:ext cx="8593200" cy="614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990"/>
              <a:buFont typeface="Arial"/>
              <a:buNone/>
            </a:pPr>
            <a:r>
              <a:rPr lang="en" sz="2570"/>
              <a:t>HH</a:t>
            </a:r>
            <a:r>
              <a:rPr lang="en"/>
              <a:t>→bbℓℓ:</a:t>
            </a:r>
            <a:r>
              <a:rPr lang="en" sz="2570"/>
              <a:t> Ongoing R&amp;D for Run 3 data</a:t>
            </a:r>
            <a:endParaRPr sz="2570"/>
          </a:p>
        </p:txBody>
      </p:sp>
      <p:pic>
        <p:nvPicPr>
          <p:cNvPr id="895" name="Google Shape;895;p69"/>
          <p:cNvPicPr preferRelativeResize="0"/>
          <p:nvPr/>
        </p:nvPicPr>
        <p:blipFill rotWithShape="1">
          <a:blip r:embed="rId3">
            <a:alphaModFix/>
          </a:blip>
          <a:srcRect b="0" l="0" r="0" t="0"/>
          <a:stretch/>
        </p:blipFill>
        <p:spPr>
          <a:xfrm>
            <a:off x="4129712" y="1049550"/>
            <a:ext cx="2531118" cy="2319145"/>
          </a:xfrm>
          <a:prstGeom prst="rect">
            <a:avLst/>
          </a:prstGeom>
          <a:noFill/>
          <a:ln>
            <a:noFill/>
          </a:ln>
        </p:spPr>
      </p:pic>
      <p:pic>
        <p:nvPicPr>
          <p:cNvPr id="896" name="Google Shape;896;p69"/>
          <p:cNvPicPr preferRelativeResize="0"/>
          <p:nvPr/>
        </p:nvPicPr>
        <p:blipFill rotWithShape="1">
          <a:blip r:embed="rId4">
            <a:alphaModFix/>
          </a:blip>
          <a:srcRect b="0" l="0" r="0" t="0"/>
          <a:stretch/>
        </p:blipFill>
        <p:spPr>
          <a:xfrm>
            <a:off x="6522874" y="1056840"/>
            <a:ext cx="2534523" cy="2319148"/>
          </a:xfrm>
          <a:prstGeom prst="rect">
            <a:avLst/>
          </a:prstGeom>
          <a:noFill/>
          <a:ln>
            <a:noFill/>
          </a:ln>
        </p:spPr>
      </p:pic>
      <p:pic>
        <p:nvPicPr>
          <p:cNvPr id="897" name="Google Shape;897;p69"/>
          <p:cNvPicPr preferRelativeResize="0"/>
          <p:nvPr/>
        </p:nvPicPr>
        <p:blipFill rotWithShape="1">
          <a:blip r:embed="rId5">
            <a:alphaModFix/>
          </a:blip>
          <a:srcRect b="0" l="0" r="0" t="0"/>
          <a:stretch/>
        </p:blipFill>
        <p:spPr>
          <a:xfrm>
            <a:off x="4126300" y="3470659"/>
            <a:ext cx="2534518" cy="2320680"/>
          </a:xfrm>
          <a:prstGeom prst="rect">
            <a:avLst/>
          </a:prstGeom>
          <a:noFill/>
          <a:ln>
            <a:noFill/>
          </a:ln>
        </p:spPr>
      </p:pic>
      <p:pic>
        <p:nvPicPr>
          <p:cNvPr id="898" name="Google Shape;898;p69"/>
          <p:cNvPicPr preferRelativeResize="0"/>
          <p:nvPr/>
        </p:nvPicPr>
        <p:blipFill rotWithShape="1">
          <a:blip r:embed="rId6">
            <a:alphaModFix/>
          </a:blip>
          <a:srcRect b="0" l="0" r="0" t="0"/>
          <a:stretch/>
        </p:blipFill>
        <p:spPr>
          <a:xfrm>
            <a:off x="6526602" y="3524087"/>
            <a:ext cx="2531123" cy="2315989"/>
          </a:xfrm>
          <a:prstGeom prst="rect">
            <a:avLst/>
          </a:prstGeom>
          <a:noFill/>
          <a:ln>
            <a:noFill/>
          </a:ln>
        </p:spPr>
      </p:pic>
      <p:sp>
        <p:nvSpPr>
          <p:cNvPr id="899" name="Google Shape;899;p69"/>
          <p:cNvSpPr txBox="1"/>
          <p:nvPr/>
        </p:nvSpPr>
        <p:spPr>
          <a:xfrm>
            <a:off x="360075" y="1374033"/>
            <a:ext cx="3801600" cy="3696000"/>
          </a:xfrm>
          <a:prstGeom prst="rect">
            <a:avLst/>
          </a:prstGeom>
          <a:noFill/>
          <a:ln>
            <a:noFill/>
          </a:ln>
        </p:spPr>
        <p:txBody>
          <a:bodyPr anchorCtr="0" anchor="t" bIns="91425" lIns="91425" spcFirstLastPara="1" rIns="91425" wrap="square" tIns="91425">
            <a:spAutoFit/>
          </a:bodyPr>
          <a:lstStyle/>
          <a:p>
            <a:pPr indent="-307975" lvl="0" marL="457200" marR="0" rtl="0" algn="l">
              <a:lnSpc>
                <a:spcPct val="115000"/>
              </a:lnSpc>
              <a:spcBef>
                <a:spcPts val="0"/>
              </a:spcBef>
              <a:spcAft>
                <a:spcPts val="0"/>
              </a:spcAft>
              <a:buClr>
                <a:schemeClr val="dk1"/>
              </a:buClr>
              <a:buSzPts val="1250"/>
              <a:buFont typeface="Arial"/>
              <a:buChar char="●"/>
            </a:pPr>
            <a:r>
              <a:rPr lang="en" sz="1250">
                <a:solidFill>
                  <a:schemeClr val="dk1"/>
                </a:solidFill>
                <a:latin typeface="Arial"/>
                <a:ea typeface="Arial"/>
                <a:cs typeface="Arial"/>
                <a:sym typeface="Arial"/>
              </a:rPr>
              <a:t>Exactly two leptons (e or 𝜇) passing the ID “Medium” and Iso “Loose” criteria</a:t>
            </a:r>
            <a:endParaRPr sz="1250">
              <a:solidFill>
                <a:schemeClr val="dk1"/>
              </a:solidFill>
              <a:latin typeface="Arial"/>
              <a:ea typeface="Arial"/>
              <a:cs typeface="Arial"/>
              <a:sym typeface="Arial"/>
            </a:endParaRPr>
          </a:p>
          <a:p>
            <a:pPr indent="-307975" lvl="0" marL="457200" marR="0" rtl="0" algn="l">
              <a:lnSpc>
                <a:spcPct val="115000"/>
              </a:lnSpc>
              <a:spcBef>
                <a:spcPts val="0"/>
              </a:spcBef>
              <a:spcAft>
                <a:spcPts val="0"/>
              </a:spcAft>
              <a:buClr>
                <a:schemeClr val="dk1"/>
              </a:buClr>
              <a:buSzPts val="1250"/>
              <a:buFont typeface="Arial"/>
              <a:buChar char="●"/>
            </a:pPr>
            <a:r>
              <a:rPr lang="en" sz="1250">
                <a:solidFill>
                  <a:schemeClr val="dk1"/>
                </a:solidFill>
                <a:latin typeface="Arial"/>
                <a:ea typeface="Arial"/>
                <a:cs typeface="Arial"/>
                <a:sym typeface="Arial"/>
              </a:rPr>
              <a:t>Events are selected based on a combination of the single-lepton and di-lepton triggers available per year</a:t>
            </a:r>
            <a:endParaRPr sz="1250">
              <a:solidFill>
                <a:schemeClr val="dk1"/>
              </a:solidFill>
              <a:latin typeface="Arial"/>
              <a:ea typeface="Arial"/>
              <a:cs typeface="Arial"/>
              <a:sym typeface="Arial"/>
            </a:endParaRPr>
          </a:p>
          <a:p>
            <a:pPr indent="-307975" lvl="0" marL="457200" marR="0" rtl="0" algn="l">
              <a:lnSpc>
                <a:spcPct val="115000"/>
              </a:lnSpc>
              <a:spcBef>
                <a:spcPts val="0"/>
              </a:spcBef>
              <a:spcAft>
                <a:spcPts val="0"/>
              </a:spcAft>
              <a:buClr>
                <a:schemeClr val="dk1"/>
              </a:buClr>
              <a:buSzPts val="1250"/>
              <a:buFont typeface="Arial"/>
              <a:buChar char="●"/>
            </a:pPr>
            <a:r>
              <a:rPr lang="en" sz="1250">
                <a:solidFill>
                  <a:schemeClr val="dk1"/>
                </a:solidFill>
                <a:latin typeface="Arial"/>
                <a:ea typeface="Arial"/>
                <a:cs typeface="Arial"/>
                <a:sym typeface="Arial"/>
              </a:rPr>
              <a:t>Exactly two light opposite charge leptons</a:t>
            </a:r>
            <a:endParaRPr sz="1250">
              <a:solidFill>
                <a:schemeClr val="dk1"/>
              </a:solidFill>
              <a:latin typeface="Arial"/>
              <a:ea typeface="Arial"/>
              <a:cs typeface="Arial"/>
              <a:sym typeface="Arial"/>
            </a:endParaRPr>
          </a:p>
          <a:p>
            <a:pPr indent="-307975" lvl="0" marL="457200" marR="0" rtl="0" algn="l">
              <a:lnSpc>
                <a:spcPct val="115000"/>
              </a:lnSpc>
              <a:spcBef>
                <a:spcPts val="0"/>
              </a:spcBef>
              <a:spcAft>
                <a:spcPts val="0"/>
              </a:spcAft>
              <a:buClr>
                <a:schemeClr val="dk1"/>
              </a:buClr>
              <a:buSzPts val="1250"/>
              <a:buFont typeface="Arial"/>
              <a:buChar char="●"/>
            </a:pPr>
            <a:r>
              <a:rPr lang="en" sz="1250">
                <a:solidFill>
                  <a:schemeClr val="dk1"/>
                </a:solidFill>
                <a:latin typeface="Arial"/>
                <a:ea typeface="Arial"/>
                <a:cs typeface="Arial"/>
                <a:sym typeface="Arial"/>
              </a:rPr>
              <a:t>Exactly two b-tagged jets (DL1d 77 % WP )</a:t>
            </a:r>
            <a:endParaRPr sz="1250">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250"/>
              <a:buFont typeface="Arial"/>
              <a:buNone/>
            </a:pPr>
            <a:r>
              <a:t/>
            </a:r>
            <a:endParaRPr sz="1250">
              <a:solidFill>
                <a:schemeClr val="dk1"/>
              </a:solidFill>
              <a:latin typeface="Arial"/>
              <a:ea typeface="Arial"/>
              <a:cs typeface="Arial"/>
              <a:sym typeface="Arial"/>
            </a:endParaRPr>
          </a:p>
          <a:p>
            <a:pPr indent="-307975" lvl="0" marL="457200" marR="0" rtl="0" algn="l">
              <a:lnSpc>
                <a:spcPct val="115000"/>
              </a:lnSpc>
              <a:spcBef>
                <a:spcPts val="0"/>
              </a:spcBef>
              <a:spcAft>
                <a:spcPts val="0"/>
              </a:spcAft>
              <a:buClr>
                <a:schemeClr val="dk1"/>
              </a:buClr>
              <a:buSzPts val="1250"/>
              <a:buFont typeface="Arial"/>
              <a:buChar char="●"/>
            </a:pPr>
            <a:r>
              <a:rPr b="1" lang="en" sz="1250">
                <a:solidFill>
                  <a:schemeClr val="dk1"/>
                </a:solidFill>
                <a:latin typeface="Arial"/>
                <a:ea typeface="Arial"/>
                <a:cs typeface="Arial"/>
                <a:sym typeface="Arial"/>
              </a:rPr>
              <a:t>SR1</a:t>
            </a:r>
            <a:r>
              <a:rPr lang="en" sz="1250">
                <a:solidFill>
                  <a:schemeClr val="dk1"/>
                </a:solidFill>
                <a:latin typeface="Arial"/>
                <a:ea typeface="Arial"/>
                <a:cs typeface="Arial"/>
                <a:sym typeface="Arial"/>
              </a:rPr>
              <a:t> : 15 GeV &lt; mll &lt; 75/110 GeV  for SF/DF</a:t>
            </a:r>
            <a:endParaRPr sz="1250">
              <a:solidFill>
                <a:schemeClr val="dk1"/>
              </a:solidFill>
              <a:latin typeface="Arial"/>
              <a:ea typeface="Arial"/>
              <a:cs typeface="Arial"/>
              <a:sym typeface="Arial"/>
            </a:endParaRPr>
          </a:p>
          <a:p>
            <a:pPr indent="-307975" lvl="0" marL="457200" marR="0" rtl="0" algn="l">
              <a:lnSpc>
                <a:spcPct val="115000"/>
              </a:lnSpc>
              <a:spcBef>
                <a:spcPts val="0"/>
              </a:spcBef>
              <a:spcAft>
                <a:spcPts val="0"/>
              </a:spcAft>
              <a:buClr>
                <a:schemeClr val="dk1"/>
              </a:buClr>
              <a:buSzPts val="1250"/>
              <a:buFont typeface="Arial"/>
              <a:buChar char="●"/>
            </a:pPr>
            <a:r>
              <a:rPr b="1" lang="en" sz="1250">
                <a:solidFill>
                  <a:schemeClr val="dk1"/>
                </a:solidFill>
                <a:latin typeface="Arial"/>
                <a:ea typeface="Arial"/>
                <a:cs typeface="Arial"/>
                <a:sym typeface="Arial"/>
              </a:rPr>
              <a:t>SR1</a:t>
            </a:r>
            <a:r>
              <a:rPr lang="en" sz="1250">
                <a:solidFill>
                  <a:schemeClr val="dk1"/>
                </a:solidFill>
                <a:latin typeface="Arial"/>
                <a:ea typeface="Arial"/>
                <a:cs typeface="Arial"/>
                <a:sym typeface="Arial"/>
              </a:rPr>
              <a:t> : Veto VBF selection  (!(≥ 2 additional 𝑝T &gt; 30 GeV jets with max (Δ𝜂𝑗𝑗) &gt; 4 and max (𝑚𝑗𝑗) &gt; 600 GeV))</a:t>
            </a:r>
            <a:endParaRPr sz="1250">
              <a:solidFill>
                <a:schemeClr val="dk1"/>
              </a:solidFill>
              <a:latin typeface="Arial"/>
              <a:ea typeface="Arial"/>
              <a:cs typeface="Arial"/>
              <a:sym typeface="Arial"/>
            </a:endParaRPr>
          </a:p>
          <a:p>
            <a:pPr indent="0" lvl="0" marL="457200" marR="0" rtl="0" algn="l">
              <a:lnSpc>
                <a:spcPct val="115000"/>
              </a:lnSpc>
              <a:spcBef>
                <a:spcPts val="0"/>
              </a:spcBef>
              <a:spcAft>
                <a:spcPts val="0"/>
              </a:spcAft>
              <a:buClr>
                <a:schemeClr val="dk1"/>
              </a:buClr>
              <a:buSzPts val="1250"/>
              <a:buFont typeface="Arial"/>
              <a:buNone/>
            </a:pPr>
            <a:r>
              <a:t/>
            </a:r>
            <a:endParaRPr sz="1250">
              <a:solidFill>
                <a:schemeClr val="dk1"/>
              </a:solidFill>
              <a:latin typeface="Arial"/>
              <a:ea typeface="Arial"/>
              <a:cs typeface="Arial"/>
              <a:sym typeface="Arial"/>
            </a:endParaRPr>
          </a:p>
          <a:p>
            <a:pPr indent="-307975" lvl="0" marL="457200" marR="0" rtl="0" algn="l">
              <a:lnSpc>
                <a:spcPct val="115000"/>
              </a:lnSpc>
              <a:spcBef>
                <a:spcPts val="0"/>
              </a:spcBef>
              <a:spcAft>
                <a:spcPts val="0"/>
              </a:spcAft>
              <a:buClr>
                <a:schemeClr val="dk1"/>
              </a:buClr>
              <a:buSzPts val="1250"/>
              <a:buFont typeface="Arial"/>
              <a:buChar char="●"/>
            </a:pPr>
            <a:r>
              <a:rPr b="1" lang="en" sz="1250">
                <a:solidFill>
                  <a:schemeClr val="dk1"/>
                </a:solidFill>
                <a:latin typeface="Arial"/>
                <a:ea typeface="Arial"/>
                <a:cs typeface="Arial"/>
                <a:sym typeface="Arial"/>
              </a:rPr>
              <a:t>SR2</a:t>
            </a:r>
            <a:r>
              <a:rPr lang="en" sz="1250">
                <a:solidFill>
                  <a:schemeClr val="dk1"/>
                </a:solidFill>
                <a:latin typeface="Arial"/>
                <a:ea typeface="Arial"/>
                <a:cs typeface="Arial"/>
                <a:sym typeface="Arial"/>
              </a:rPr>
              <a:t> : 75 GeV &lt; mll &lt; 110 GeV, SF only</a:t>
            </a:r>
            <a:endParaRPr sz="1250">
              <a:solidFill>
                <a:schemeClr val="dk1"/>
              </a:solidFill>
              <a:latin typeface="Arial"/>
              <a:ea typeface="Arial"/>
              <a:cs typeface="Arial"/>
              <a:sym typeface="Arial"/>
            </a:endParaRPr>
          </a:p>
          <a:p>
            <a:pPr indent="-307975" lvl="0" marL="457200" marR="0" rtl="0" algn="l">
              <a:lnSpc>
                <a:spcPct val="115000"/>
              </a:lnSpc>
              <a:spcBef>
                <a:spcPts val="0"/>
              </a:spcBef>
              <a:spcAft>
                <a:spcPts val="0"/>
              </a:spcAft>
              <a:buClr>
                <a:schemeClr val="dk1"/>
              </a:buClr>
              <a:buSzPts val="1250"/>
              <a:buFont typeface="Arial"/>
              <a:buChar char="●"/>
            </a:pPr>
            <a:r>
              <a:rPr b="1" lang="en" sz="1250">
                <a:solidFill>
                  <a:schemeClr val="dk1"/>
                </a:solidFill>
                <a:latin typeface="Arial"/>
                <a:ea typeface="Arial"/>
                <a:cs typeface="Arial"/>
                <a:sym typeface="Arial"/>
              </a:rPr>
              <a:t>SR2</a:t>
            </a:r>
            <a:r>
              <a:rPr lang="en" sz="1250">
                <a:solidFill>
                  <a:schemeClr val="dk1"/>
                </a:solidFill>
                <a:latin typeface="Arial"/>
                <a:ea typeface="Arial"/>
                <a:cs typeface="Arial"/>
                <a:sym typeface="Arial"/>
              </a:rPr>
              <a:t> : 40 GeV &lt; mbb &lt; 210 GeV</a:t>
            </a:r>
            <a:endParaRPr sz="1250">
              <a:solidFill>
                <a:schemeClr val="dk1"/>
              </a:solidFill>
              <a:latin typeface="Arial"/>
              <a:ea typeface="Arial"/>
              <a:cs typeface="Arial"/>
              <a:sym typeface="Arial"/>
            </a:endParaRPr>
          </a:p>
          <a:p>
            <a:pPr indent="0" lvl="0" marL="457200" marR="0" rtl="0" algn="l">
              <a:lnSpc>
                <a:spcPct val="115000"/>
              </a:lnSpc>
              <a:spcBef>
                <a:spcPts val="0"/>
              </a:spcBef>
              <a:spcAft>
                <a:spcPts val="0"/>
              </a:spcAft>
              <a:buClr>
                <a:schemeClr val="dk1"/>
              </a:buClr>
              <a:buSzPts val="1250"/>
              <a:buFont typeface="Arial"/>
              <a:buNone/>
            </a:pPr>
            <a:r>
              <a:t/>
            </a:r>
            <a:endParaRPr sz="1250">
              <a:solidFill>
                <a:schemeClr val="dk1"/>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sp>
        <p:nvSpPr>
          <p:cNvPr id="904" name="Google Shape;904;p70"/>
          <p:cNvSpPr txBox="1"/>
          <p:nvPr>
            <p:ph idx="12" type="sldNum"/>
          </p:nvPr>
        </p:nvSpPr>
        <p:spPr>
          <a:xfrm>
            <a:off x="8391011" y="6316595"/>
            <a:ext cx="324300" cy="365100"/>
          </a:xfrm>
          <a:prstGeom prst="rect">
            <a:avLst/>
          </a:prstGeom>
          <a:noFill/>
          <a:ln>
            <a:noFill/>
          </a:ln>
        </p:spPr>
        <p:txBody>
          <a:bodyPr anchorCtr="0" anchor="ctr" bIns="0" lIns="0" spcFirstLastPara="1" rIns="34275"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dk1"/>
                </a:solidFill>
                <a:latin typeface="Arial"/>
                <a:ea typeface="Arial"/>
                <a:cs typeface="Arial"/>
                <a:sym typeface="Arial"/>
              </a:rPr>
              <a:t>‹#›</a:t>
            </a:fld>
            <a:endParaRPr b="0" i="0" sz="800" u="none" cap="none" strike="noStrike">
              <a:solidFill>
                <a:schemeClr val="dk1"/>
              </a:solidFill>
              <a:latin typeface="Arial"/>
              <a:ea typeface="Arial"/>
              <a:cs typeface="Arial"/>
              <a:sym typeface="Arial"/>
            </a:endParaRPr>
          </a:p>
        </p:txBody>
      </p:sp>
      <p:sp>
        <p:nvSpPr>
          <p:cNvPr id="905" name="Google Shape;905;p70"/>
          <p:cNvSpPr txBox="1"/>
          <p:nvPr>
            <p:ph type="title"/>
          </p:nvPr>
        </p:nvSpPr>
        <p:spPr>
          <a:xfrm>
            <a:off x="428550" y="-203208"/>
            <a:ext cx="8286900" cy="1325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1400"/>
              <a:buFont typeface="Arial"/>
              <a:buNone/>
            </a:pPr>
            <a:r>
              <a:rPr lang="en" sz="2500"/>
              <a:t>ITK Module Testing at BNL</a:t>
            </a:r>
            <a:endParaRPr sz="2500"/>
          </a:p>
        </p:txBody>
      </p:sp>
      <p:pic>
        <p:nvPicPr>
          <p:cNvPr id="906" name="Google Shape;906;p70"/>
          <p:cNvPicPr preferRelativeResize="0"/>
          <p:nvPr/>
        </p:nvPicPr>
        <p:blipFill rotWithShape="1">
          <a:blip r:embed="rId3">
            <a:alphaModFix/>
          </a:blip>
          <a:srcRect b="0" l="0" r="0" t="0"/>
          <a:stretch/>
        </p:blipFill>
        <p:spPr>
          <a:xfrm>
            <a:off x="428625" y="1324275"/>
            <a:ext cx="8535626" cy="2471692"/>
          </a:xfrm>
          <a:prstGeom prst="rect">
            <a:avLst/>
          </a:prstGeom>
          <a:noFill/>
          <a:ln>
            <a:noFill/>
          </a:ln>
        </p:spPr>
      </p:pic>
      <p:pic>
        <p:nvPicPr>
          <p:cNvPr id="907" name="Google Shape;907;p70"/>
          <p:cNvPicPr preferRelativeResize="0"/>
          <p:nvPr/>
        </p:nvPicPr>
        <p:blipFill rotWithShape="1">
          <a:blip r:embed="rId4">
            <a:alphaModFix/>
          </a:blip>
          <a:srcRect b="0" l="0" r="0" t="0"/>
          <a:stretch/>
        </p:blipFill>
        <p:spPr>
          <a:xfrm>
            <a:off x="435847" y="3806248"/>
            <a:ext cx="8535628" cy="2350027"/>
          </a:xfrm>
          <a:prstGeom prst="rect">
            <a:avLst/>
          </a:prstGeom>
          <a:noFill/>
          <a:ln>
            <a:noFill/>
          </a:ln>
        </p:spPr>
      </p:pic>
      <p:sp>
        <p:nvSpPr>
          <p:cNvPr id="908" name="Google Shape;908;p70"/>
          <p:cNvSpPr txBox="1"/>
          <p:nvPr/>
        </p:nvSpPr>
        <p:spPr>
          <a:xfrm>
            <a:off x="405450" y="746675"/>
            <a:ext cx="4957200" cy="589500"/>
          </a:xfrm>
          <a:prstGeom prst="rect">
            <a:avLst/>
          </a:prstGeom>
          <a:noFill/>
          <a:ln>
            <a:noFill/>
          </a:ln>
        </p:spPr>
        <p:txBody>
          <a:bodyPr anchorCtr="0" anchor="t" bIns="91425" lIns="91425" spcFirstLastPara="1" rIns="91425" wrap="square" tIns="91425">
            <a:noAutofit/>
          </a:bodyPr>
          <a:lstStyle/>
          <a:p>
            <a:pPr indent="-317500" lvl="0" marL="457200" marR="0" rtl="0" algn="l">
              <a:spcBef>
                <a:spcPts val="0"/>
              </a:spcBef>
              <a:spcAft>
                <a:spcPts val="0"/>
              </a:spcAft>
              <a:buClr>
                <a:schemeClr val="dk1"/>
              </a:buClr>
              <a:buSzPts val="1400"/>
              <a:buFont typeface="Helvetica Neue"/>
              <a:buChar char="●"/>
            </a:pPr>
            <a:r>
              <a:rPr lang="en" sz="1800">
                <a:solidFill>
                  <a:schemeClr val="dk1"/>
                </a:solidFill>
                <a:latin typeface="Helvetica Neue"/>
                <a:ea typeface="Helvetica Neue"/>
                <a:cs typeface="Helvetica Neue"/>
                <a:sym typeface="Helvetica Neue"/>
              </a:rPr>
              <a:t>An example of a simpler thermal cycling diagram: </a:t>
            </a:r>
            <a:endParaRPr sz="1800">
              <a:solidFill>
                <a:schemeClr val="dk1"/>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7"/>
          <p:cNvSpPr txBox="1"/>
          <p:nvPr>
            <p:ph type="title"/>
          </p:nvPr>
        </p:nvSpPr>
        <p:spPr>
          <a:xfrm>
            <a:off x="629825" y="115342"/>
            <a:ext cx="7583446" cy="71269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70C0"/>
              </a:buClr>
              <a:buSzPts val="3200"/>
              <a:buFont typeface="Arial"/>
              <a:buNone/>
            </a:pPr>
            <a:r>
              <a:rPr lang="en" sz="3200">
                <a:solidFill>
                  <a:srgbClr val="0070C0"/>
                </a:solidFill>
              </a:rPr>
              <a:t>ASP Attended: </a:t>
            </a:r>
            <a:endParaRPr/>
          </a:p>
        </p:txBody>
      </p:sp>
      <p:sp>
        <p:nvSpPr>
          <p:cNvPr id="167" name="Google Shape;167;p7"/>
          <p:cNvSpPr txBox="1"/>
          <p:nvPr>
            <p:ph idx="1" type="body"/>
          </p:nvPr>
        </p:nvSpPr>
        <p:spPr>
          <a:xfrm>
            <a:off x="539354" y="740127"/>
            <a:ext cx="8409214" cy="490421"/>
          </a:xfrm>
          <a:prstGeom prst="rect">
            <a:avLst/>
          </a:prstGeom>
          <a:noFill/>
          <a:ln>
            <a:noFill/>
          </a:ln>
        </p:spPr>
        <p:txBody>
          <a:bodyPr anchorCtr="0" anchor="t" bIns="45700" lIns="91425" spcFirstLastPara="1" rIns="91425" wrap="square" tIns="45700">
            <a:normAutofit fontScale="47500" lnSpcReduction="20000"/>
          </a:bodyPr>
          <a:lstStyle/>
          <a:p>
            <a:pPr indent="-342900" lvl="0" marL="342900" rtl="0" algn="l">
              <a:lnSpc>
                <a:spcPct val="90000"/>
              </a:lnSpc>
              <a:spcBef>
                <a:spcPts val="0"/>
              </a:spcBef>
              <a:spcAft>
                <a:spcPts val="0"/>
              </a:spcAft>
              <a:buClr>
                <a:schemeClr val="dk1"/>
              </a:buClr>
              <a:buSzPct val="100000"/>
              <a:buFont typeface="Noto Sans Symbols"/>
              <a:buChar char="⮚"/>
            </a:pPr>
            <a:r>
              <a:rPr b="1" lang="en" sz="3800"/>
              <a:t>Nov 2022- Dec 2022</a:t>
            </a:r>
            <a:r>
              <a:rPr lang="en" sz="3800"/>
              <a:t>: Participation in the ASP Summer School program at Nelson Mandela University in South Africa</a:t>
            </a:r>
            <a:endParaRPr/>
          </a:p>
          <a:p>
            <a:pPr indent="-171450" lvl="0" marL="171450" rtl="0" algn="l">
              <a:lnSpc>
                <a:spcPct val="90000"/>
              </a:lnSpc>
              <a:spcBef>
                <a:spcPts val="750"/>
              </a:spcBef>
              <a:spcAft>
                <a:spcPts val="0"/>
              </a:spcAft>
              <a:buClr>
                <a:schemeClr val="dk1"/>
              </a:buClr>
              <a:buSzPct val="100000"/>
              <a:buFont typeface="Arial"/>
              <a:buNone/>
            </a:pPr>
            <a:r>
              <a:t/>
            </a:r>
            <a:endParaRPr sz="3800"/>
          </a:p>
          <a:p>
            <a:pPr indent="-171450" lvl="0" marL="171450" rtl="0" algn="l">
              <a:lnSpc>
                <a:spcPct val="90000"/>
              </a:lnSpc>
              <a:spcBef>
                <a:spcPts val="750"/>
              </a:spcBef>
              <a:spcAft>
                <a:spcPts val="0"/>
              </a:spcAft>
              <a:buClr>
                <a:schemeClr val="dk1"/>
              </a:buClr>
              <a:buSzPct val="100000"/>
              <a:buFont typeface="Arial"/>
              <a:buNone/>
            </a:pPr>
            <a:r>
              <a:t/>
            </a:r>
            <a:endParaRPr sz="3800"/>
          </a:p>
          <a:p>
            <a:pPr indent="-171450" lvl="0" marL="171450" rtl="0" algn="l">
              <a:lnSpc>
                <a:spcPct val="90000"/>
              </a:lnSpc>
              <a:spcBef>
                <a:spcPts val="750"/>
              </a:spcBef>
              <a:spcAft>
                <a:spcPts val="0"/>
              </a:spcAft>
              <a:buClr>
                <a:schemeClr val="dk1"/>
              </a:buClr>
              <a:buSzPct val="100000"/>
              <a:buFont typeface="Arial"/>
              <a:buNone/>
            </a:pPr>
            <a:r>
              <a:t/>
            </a:r>
            <a:endParaRPr/>
          </a:p>
        </p:txBody>
      </p:sp>
      <p:sp>
        <p:nvSpPr>
          <p:cNvPr id="168" name="Google Shape;168;p7"/>
          <p:cNvSpPr txBox="1"/>
          <p:nvPr>
            <p:ph idx="12" type="sldNum"/>
          </p:nvPr>
        </p:nvSpPr>
        <p:spPr>
          <a:xfrm>
            <a:off x="8391010" y="6316596"/>
            <a:ext cx="324365" cy="365125"/>
          </a:xfrm>
          <a:prstGeom prst="rect">
            <a:avLst/>
          </a:prstGeom>
          <a:noFill/>
          <a:ln>
            <a:noFill/>
          </a:ln>
        </p:spPr>
        <p:txBody>
          <a:bodyPr anchorCtr="0" anchor="ctr" bIns="0" lIns="0" spcFirstLastPara="1" rIns="45700" wrap="square" tIns="0">
            <a:noAutofit/>
          </a:bodyPr>
          <a:lstStyle/>
          <a:p>
            <a:pPr indent="0" lvl="0" marL="0" rtl="0" algn="r">
              <a:spcBef>
                <a:spcPts val="0"/>
              </a:spcBef>
              <a:spcAft>
                <a:spcPts val="0"/>
              </a:spcAft>
              <a:buNone/>
            </a:pPr>
            <a:fld id="{00000000-1234-1234-1234-123412341234}" type="slidenum">
              <a:rPr lang="en"/>
              <a:t>‹#›</a:t>
            </a:fld>
            <a:endParaRPr sz="750"/>
          </a:p>
        </p:txBody>
      </p:sp>
      <p:pic>
        <p:nvPicPr>
          <p:cNvPr id="169" name="Google Shape;169;p7"/>
          <p:cNvPicPr preferRelativeResize="0"/>
          <p:nvPr/>
        </p:nvPicPr>
        <p:blipFill rotWithShape="1">
          <a:blip r:embed="rId3">
            <a:alphaModFix/>
          </a:blip>
          <a:srcRect b="0" l="0" r="0" t="0"/>
          <a:stretch/>
        </p:blipFill>
        <p:spPr>
          <a:xfrm>
            <a:off x="4103140" y="1614877"/>
            <a:ext cx="2393443" cy="2906485"/>
          </a:xfrm>
          <a:prstGeom prst="rect">
            <a:avLst/>
          </a:prstGeom>
          <a:noFill/>
          <a:ln>
            <a:noFill/>
          </a:ln>
        </p:spPr>
      </p:pic>
      <p:pic>
        <p:nvPicPr>
          <p:cNvPr id="170" name="Google Shape;170;p7"/>
          <p:cNvPicPr preferRelativeResize="0"/>
          <p:nvPr/>
        </p:nvPicPr>
        <p:blipFill rotWithShape="1">
          <a:blip r:embed="rId4">
            <a:alphaModFix/>
          </a:blip>
          <a:srcRect b="0" l="0" r="0" t="0"/>
          <a:stretch/>
        </p:blipFill>
        <p:spPr>
          <a:xfrm>
            <a:off x="6283521" y="1593087"/>
            <a:ext cx="2860479" cy="2947732"/>
          </a:xfrm>
          <a:prstGeom prst="rect">
            <a:avLst/>
          </a:prstGeom>
          <a:noFill/>
          <a:ln>
            <a:noFill/>
          </a:ln>
        </p:spPr>
      </p:pic>
      <p:pic>
        <p:nvPicPr>
          <p:cNvPr descr="https://lh3.googleusercontent.com/pw/ABLVV869uvFGIUbQ8IbeJvmFnovEhp0Sy3kZdPC4Oek3--pZ5p2x5nv_Vqu5CSupCeJmABzDDAOSmEt78X4Ewc63WUUZbkIp9RWzDIVcNgXslhvzUvFTSniXZ_OVIUM3IrkAFx3mcrkS0yR4UVMPoUaTRTA0Iym1oFbrwO1wJ1m0XVgDFekJO1ifcPeiY6n845lu80sBfVGNiIZDh9OxwzSdsPerZnuoKpbD3SG0mVm9DOVj4YcEs_jCxpLU9gHUrwv0LG528zFFkewsd8Yjy4hQqk-X3JYsmRcZ9UzsONThYVsJj1Wutfz7piSokxxBNa3AcJFdn9LHLybNZpLOFZ3V-Pxv-PXtdJBxIon1vKOdTV6QAXQAzChGIcHfxF03nAEqJqZOPs0pSQGse65HfVd6zLrWsETf5rOFKyu-rADyKb_JKI_051l_QNcZfVcY8eHcrGeP_Mzt2eq6yaZGTpxiCtb-IyKftaoDgHsvmXnMKvaalC75uKafnl1PBwTszEsnSHkj6okwcdMmjCkZn1sPkz5C3kfs34Gonl5qLfgJzq7Iro67gkhxCoodCZw2Mt7opA9ekvf_CBaCY6JMnTr9COVsXMg5oS4hUBuj4I98T0Fl5eon9yiJ5qcAi2QZ4fnhz2Q1cQEW02-ttzEN-GR6RNB81tQWkq-t-x1GzoatZHjts3nZQhDzpSmKMlpKnoEotyGpmTRzjMH6KXYOTx36GK42gmeBCe--FxlPhuubFyw8XOuR2p3j2X4ZhiK2Wgfo9QiY0gtLcOnsGNiAE68noW28hbnBUKSCx-zr_TMXuPqhjC8ARsSpgX6HxVRopoDi1LUvw9ENfNiK2RhsaB9uX4bywivK11OuH5SFbhty21iXC1OM4ipVbPjNEvpPSvPR8puqjXA=w1273-h955-s-no-gm?authuser=0" id="171" name="Google Shape;171;p7"/>
          <p:cNvPicPr preferRelativeResize="0"/>
          <p:nvPr/>
        </p:nvPicPr>
        <p:blipFill rotWithShape="1">
          <a:blip r:embed="rId5">
            <a:alphaModFix/>
          </a:blip>
          <a:srcRect b="0" l="0" r="0" t="0"/>
          <a:stretch/>
        </p:blipFill>
        <p:spPr>
          <a:xfrm>
            <a:off x="229171" y="1614877"/>
            <a:ext cx="3873969" cy="2906485"/>
          </a:xfrm>
          <a:prstGeom prst="rect">
            <a:avLst/>
          </a:prstGeom>
          <a:noFill/>
          <a:ln>
            <a:noFill/>
          </a:ln>
        </p:spPr>
      </p:pic>
      <p:sp>
        <p:nvSpPr>
          <p:cNvPr id="172" name="Google Shape;172;p7"/>
          <p:cNvSpPr txBox="1"/>
          <p:nvPr/>
        </p:nvSpPr>
        <p:spPr>
          <a:xfrm>
            <a:off x="818115" y="4759779"/>
            <a:ext cx="7897260" cy="1200329"/>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1800"/>
              <a:buFont typeface="Noto Sans Symbols"/>
              <a:buChar char="⮚"/>
            </a:pPr>
            <a:r>
              <a:rPr b="1" lang="en" sz="1800">
                <a:solidFill>
                  <a:schemeClr val="dk1"/>
                </a:solidFill>
                <a:latin typeface="Arial"/>
                <a:ea typeface="Arial"/>
                <a:cs typeface="Arial"/>
                <a:sym typeface="Arial"/>
              </a:rPr>
              <a:t>1</a:t>
            </a:r>
            <a:r>
              <a:rPr b="1" baseline="30000" lang="en" sz="1800">
                <a:solidFill>
                  <a:schemeClr val="dk1"/>
                </a:solidFill>
                <a:latin typeface="Arial"/>
                <a:ea typeface="Arial"/>
                <a:cs typeface="Arial"/>
                <a:sym typeface="Arial"/>
              </a:rPr>
              <a:t>st</a:t>
            </a:r>
            <a:r>
              <a:rPr b="1" lang="en" sz="1800">
                <a:solidFill>
                  <a:schemeClr val="dk1"/>
                </a:solidFill>
                <a:latin typeface="Arial"/>
                <a:ea typeface="Arial"/>
                <a:cs typeface="Arial"/>
                <a:sym typeface="Arial"/>
              </a:rPr>
              <a:t> Aug  2023 –  28</a:t>
            </a:r>
            <a:r>
              <a:rPr b="1" baseline="30000" lang="en" sz="1800">
                <a:solidFill>
                  <a:schemeClr val="dk1"/>
                </a:solidFill>
                <a:latin typeface="Arial"/>
                <a:ea typeface="Arial"/>
                <a:cs typeface="Arial"/>
                <a:sym typeface="Arial"/>
              </a:rPr>
              <a:t>th</a:t>
            </a:r>
            <a:r>
              <a:rPr b="1" lang="en" sz="1800">
                <a:solidFill>
                  <a:schemeClr val="dk1"/>
                </a:solidFill>
                <a:latin typeface="Arial"/>
                <a:ea typeface="Arial"/>
                <a:cs typeface="Arial"/>
                <a:sym typeface="Arial"/>
              </a:rPr>
              <a:t> Jan 2024:</a:t>
            </a:r>
            <a:r>
              <a:rPr lang="en" sz="1800">
                <a:solidFill>
                  <a:schemeClr val="dk1"/>
                </a:solidFill>
                <a:latin typeface="Arial"/>
                <a:ea typeface="Arial"/>
                <a:cs typeface="Arial"/>
                <a:sym typeface="Arial"/>
              </a:rPr>
              <a:t> Intern at BNL working with the Electronic Detector Group and Cold Electronic Group.</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3" name="Google Shape;173;p7"/>
          <p:cNvSpPr txBox="1"/>
          <p:nvPr/>
        </p:nvSpPr>
        <p:spPr>
          <a:xfrm>
            <a:off x="6655713" y="1230548"/>
            <a:ext cx="229285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 sz="1200">
                <a:solidFill>
                  <a:srgbClr val="0070C0"/>
                </a:solidFill>
                <a:latin typeface="Arial"/>
                <a:ea typeface="Arial"/>
                <a:cs typeface="Arial"/>
                <a:sym typeface="Arial"/>
              </a:rPr>
              <a:t>Featured in the ASP magazine </a:t>
            </a:r>
            <a:endParaRPr/>
          </a:p>
        </p:txBody>
      </p:sp>
      <p:cxnSp>
        <p:nvCxnSpPr>
          <p:cNvPr id="174" name="Google Shape;174;p7"/>
          <p:cNvCxnSpPr/>
          <p:nvPr/>
        </p:nvCxnSpPr>
        <p:spPr>
          <a:xfrm>
            <a:off x="5617029" y="1539157"/>
            <a:ext cx="126800" cy="1415293"/>
          </a:xfrm>
          <a:prstGeom prst="straightConnector1">
            <a:avLst/>
          </a:prstGeom>
          <a:noFill/>
          <a:ln cap="flat" cmpd="sng" w="38100">
            <a:solidFill>
              <a:srgbClr val="0070C0"/>
            </a:solidFill>
            <a:prstDash val="solid"/>
            <a:miter lim="800000"/>
            <a:headEnd len="sm" w="sm" type="none"/>
            <a:tailEnd len="med" w="med" type="triangle"/>
          </a:ln>
        </p:spPr>
      </p:cxnSp>
      <p:sp>
        <p:nvSpPr>
          <p:cNvPr id="175" name="Google Shape;175;p7"/>
          <p:cNvSpPr txBox="1"/>
          <p:nvPr/>
        </p:nvSpPr>
        <p:spPr>
          <a:xfrm>
            <a:off x="4824866" y="1169825"/>
            <a:ext cx="127362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600">
                <a:solidFill>
                  <a:srgbClr val="0070C0"/>
                </a:solidFill>
                <a:latin typeface="Arial"/>
                <a:ea typeface="Arial"/>
                <a:cs typeface="Arial"/>
                <a:sym typeface="Arial"/>
              </a:rPr>
              <a:t>Dr</a:t>
            </a:r>
            <a:r>
              <a:rPr lang="en" sz="1800">
                <a:solidFill>
                  <a:srgbClr val="0070C0"/>
                </a:solidFill>
                <a:latin typeface="Arial"/>
                <a:ea typeface="Arial"/>
                <a:cs typeface="Arial"/>
                <a:sym typeface="Arial"/>
              </a:rPr>
              <a:t>. Ketevi</a:t>
            </a:r>
            <a:endParaRPr/>
          </a:p>
        </p:txBody>
      </p:sp>
      <p:cxnSp>
        <p:nvCxnSpPr>
          <p:cNvPr id="176" name="Google Shape;176;p7"/>
          <p:cNvCxnSpPr>
            <a:stCxn id="177" idx="1"/>
          </p:cNvCxnSpPr>
          <p:nvPr/>
        </p:nvCxnSpPr>
        <p:spPr>
          <a:xfrm flipH="1">
            <a:off x="1450645" y="1376460"/>
            <a:ext cx="1531200" cy="321600"/>
          </a:xfrm>
          <a:prstGeom prst="straightConnector1">
            <a:avLst/>
          </a:prstGeom>
          <a:noFill/>
          <a:ln cap="flat" cmpd="sng" w="28575">
            <a:solidFill>
              <a:srgbClr val="0070C0"/>
            </a:solidFill>
            <a:prstDash val="solid"/>
            <a:miter lim="800000"/>
            <a:headEnd len="sm" w="sm" type="none"/>
            <a:tailEnd len="med" w="med" type="triangle"/>
          </a:ln>
        </p:spPr>
      </p:cxnSp>
      <p:cxnSp>
        <p:nvCxnSpPr>
          <p:cNvPr id="178" name="Google Shape;178;p7"/>
          <p:cNvCxnSpPr/>
          <p:nvPr/>
        </p:nvCxnSpPr>
        <p:spPr>
          <a:xfrm>
            <a:off x="3992336" y="1468965"/>
            <a:ext cx="1550897" cy="1597988"/>
          </a:xfrm>
          <a:prstGeom prst="straightConnector1">
            <a:avLst/>
          </a:prstGeom>
          <a:noFill/>
          <a:ln cap="flat" cmpd="sng" w="38100">
            <a:solidFill>
              <a:srgbClr val="0070C0"/>
            </a:solidFill>
            <a:prstDash val="solid"/>
            <a:miter lim="800000"/>
            <a:headEnd len="sm" w="sm" type="none"/>
            <a:tailEnd len="med" w="med" type="triangle"/>
          </a:ln>
        </p:spPr>
      </p:cxnSp>
      <p:sp>
        <p:nvSpPr>
          <p:cNvPr id="177" name="Google Shape;177;p7"/>
          <p:cNvSpPr txBox="1"/>
          <p:nvPr/>
        </p:nvSpPr>
        <p:spPr>
          <a:xfrm>
            <a:off x="2981845" y="1191794"/>
            <a:ext cx="80759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rgbClr val="0070C0"/>
                </a:solidFill>
                <a:latin typeface="Arial"/>
                <a:ea typeface="Arial"/>
                <a:cs typeface="Arial"/>
                <a:sym typeface="Arial"/>
              </a:rPr>
              <a:t>Gloria</a:t>
            </a:r>
            <a:endParaRPr/>
          </a:p>
        </p:txBody>
      </p:sp>
      <p:sp>
        <p:nvSpPr>
          <p:cNvPr id="179" name="Google Shape;179;p7"/>
          <p:cNvSpPr/>
          <p:nvPr/>
        </p:nvSpPr>
        <p:spPr>
          <a:xfrm>
            <a:off x="3716937" y="1284299"/>
            <a:ext cx="218249" cy="248503"/>
          </a:xfrm>
          <a:prstGeom prst="smileyFace">
            <a:avLst>
              <a:gd fmla="val 4653" name="adj"/>
            </a:avLst>
          </a:prstGeom>
          <a:solidFill>
            <a:srgbClr val="FFE085"/>
          </a:solidFill>
          <a:ln cap="flat" cmpd="sng" w="12700">
            <a:solidFill>
              <a:srgbClr val="9973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8"/>
          <p:cNvSpPr txBox="1"/>
          <p:nvPr>
            <p:ph type="title"/>
          </p:nvPr>
        </p:nvSpPr>
        <p:spPr>
          <a:xfrm>
            <a:off x="354927" y="348856"/>
            <a:ext cx="8117531" cy="516131"/>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0070C0"/>
              </a:buClr>
              <a:buSzPts val="2800"/>
              <a:buFont typeface="Arial"/>
              <a:buNone/>
            </a:pPr>
            <a:r>
              <a:rPr lang="en" sz="3200">
                <a:solidFill>
                  <a:srgbClr val="0070C0"/>
                </a:solidFill>
              </a:rPr>
              <a:t>Deep Underground Neutrino Experiment</a:t>
            </a:r>
            <a:endParaRPr sz="3200">
              <a:solidFill>
                <a:srgbClr val="0070C0"/>
              </a:solidFill>
            </a:endParaRPr>
          </a:p>
        </p:txBody>
      </p:sp>
      <p:sp>
        <p:nvSpPr>
          <p:cNvPr id="185" name="Google Shape;185;p8"/>
          <p:cNvSpPr txBox="1"/>
          <p:nvPr>
            <p:ph idx="1" type="body"/>
          </p:nvPr>
        </p:nvSpPr>
        <p:spPr>
          <a:xfrm>
            <a:off x="311700" y="2011680"/>
            <a:ext cx="8709458" cy="4846320"/>
          </a:xfrm>
          <a:prstGeom prst="rect">
            <a:avLst/>
          </a:prstGeom>
          <a:noFill/>
          <a:ln>
            <a:noFill/>
          </a:ln>
        </p:spPr>
        <p:txBody>
          <a:bodyPr anchorCtr="0" anchor="t" bIns="91425" lIns="91425" spcFirstLastPara="1" rIns="91425" wrap="square" tIns="91425">
            <a:noAutofit/>
          </a:bodyPr>
          <a:lstStyle/>
          <a:p>
            <a:pPr indent="0" lvl="0" marL="114300" rtl="0" algn="l">
              <a:lnSpc>
                <a:spcPct val="90000"/>
              </a:lnSpc>
              <a:spcBef>
                <a:spcPts val="0"/>
              </a:spcBef>
              <a:spcAft>
                <a:spcPts val="0"/>
              </a:spcAft>
              <a:buClr>
                <a:schemeClr val="dk1"/>
              </a:buClr>
              <a:buSzPts val="1800"/>
              <a:buNone/>
            </a:pPr>
            <a:r>
              <a:t/>
            </a:r>
            <a:endParaRPr/>
          </a:p>
          <a:p>
            <a:pPr indent="-228600" lvl="0" marL="457200" rtl="0" algn="l">
              <a:lnSpc>
                <a:spcPct val="90000"/>
              </a:lnSpc>
              <a:spcBef>
                <a:spcPts val="0"/>
              </a:spcBef>
              <a:spcAft>
                <a:spcPts val="0"/>
              </a:spcAft>
              <a:buClr>
                <a:schemeClr val="dk1"/>
              </a:buClr>
              <a:buSzPts val="1800"/>
              <a:buNone/>
            </a:pPr>
            <a:r>
              <a:t/>
            </a:r>
            <a:endParaRPr/>
          </a:p>
          <a:p>
            <a:pPr indent="-228600" lvl="0" marL="457200" rtl="0" algn="l">
              <a:lnSpc>
                <a:spcPct val="90000"/>
              </a:lnSpc>
              <a:spcBef>
                <a:spcPts val="0"/>
              </a:spcBef>
              <a:spcAft>
                <a:spcPts val="0"/>
              </a:spcAft>
              <a:buClr>
                <a:schemeClr val="dk1"/>
              </a:buClr>
              <a:buSzPts val="1800"/>
              <a:buNone/>
            </a:pPr>
            <a:r>
              <a:t/>
            </a:r>
            <a:endParaRPr/>
          </a:p>
          <a:p>
            <a:pPr indent="-228600" lvl="0" marL="457200" rtl="0" algn="l">
              <a:lnSpc>
                <a:spcPct val="90000"/>
              </a:lnSpc>
              <a:spcBef>
                <a:spcPts val="0"/>
              </a:spcBef>
              <a:spcAft>
                <a:spcPts val="0"/>
              </a:spcAft>
              <a:buClr>
                <a:schemeClr val="dk1"/>
              </a:buClr>
              <a:buSzPts val="1800"/>
              <a:buNone/>
            </a:pPr>
            <a:r>
              <a:t/>
            </a:r>
            <a:endParaRPr/>
          </a:p>
          <a:p>
            <a:pPr indent="-228600" lvl="0" marL="457200" rtl="0" algn="l">
              <a:lnSpc>
                <a:spcPct val="90000"/>
              </a:lnSpc>
              <a:spcBef>
                <a:spcPts val="0"/>
              </a:spcBef>
              <a:spcAft>
                <a:spcPts val="0"/>
              </a:spcAft>
              <a:buClr>
                <a:schemeClr val="dk1"/>
              </a:buClr>
              <a:buSzPts val="1800"/>
              <a:buNone/>
            </a:pPr>
            <a:r>
              <a:t/>
            </a:r>
            <a:endParaRPr/>
          </a:p>
          <a:p>
            <a:pPr indent="-228600" lvl="0" marL="457200" rtl="0" algn="l">
              <a:lnSpc>
                <a:spcPct val="90000"/>
              </a:lnSpc>
              <a:spcBef>
                <a:spcPts val="0"/>
              </a:spcBef>
              <a:spcAft>
                <a:spcPts val="0"/>
              </a:spcAft>
              <a:buClr>
                <a:schemeClr val="dk1"/>
              </a:buClr>
              <a:buSzPts val="1800"/>
              <a:buNone/>
            </a:pPr>
            <a:r>
              <a:t/>
            </a:r>
            <a:endParaRPr/>
          </a:p>
          <a:p>
            <a:pPr indent="-228600" lvl="0" marL="457200" rtl="0" algn="l">
              <a:lnSpc>
                <a:spcPct val="90000"/>
              </a:lnSpc>
              <a:spcBef>
                <a:spcPts val="0"/>
              </a:spcBef>
              <a:spcAft>
                <a:spcPts val="0"/>
              </a:spcAft>
              <a:buClr>
                <a:schemeClr val="dk1"/>
              </a:buClr>
              <a:buSzPts val="1800"/>
              <a:buNone/>
            </a:pPr>
            <a:r>
              <a:t/>
            </a:r>
            <a:endParaRPr/>
          </a:p>
          <a:p>
            <a:pPr indent="-228600" lvl="0" marL="457200" rtl="0" algn="l">
              <a:lnSpc>
                <a:spcPct val="90000"/>
              </a:lnSpc>
              <a:spcBef>
                <a:spcPts val="0"/>
              </a:spcBef>
              <a:spcAft>
                <a:spcPts val="0"/>
              </a:spcAft>
              <a:buClr>
                <a:schemeClr val="dk1"/>
              </a:buClr>
              <a:buSzPts val="1800"/>
              <a:buNone/>
            </a:pPr>
            <a:r>
              <a:t/>
            </a:r>
            <a:endParaRPr/>
          </a:p>
          <a:p>
            <a:pPr indent="0" lvl="0" marL="114300" rtl="0" algn="l">
              <a:lnSpc>
                <a:spcPct val="90000"/>
              </a:lnSpc>
              <a:spcBef>
                <a:spcPts val="0"/>
              </a:spcBef>
              <a:spcAft>
                <a:spcPts val="0"/>
              </a:spcAft>
              <a:buClr>
                <a:schemeClr val="dk1"/>
              </a:buClr>
              <a:buSzPts val="1800"/>
              <a:buNone/>
            </a:pPr>
            <a:r>
              <a:t/>
            </a:r>
            <a:endParaRPr/>
          </a:p>
          <a:p>
            <a:pPr indent="-342900" lvl="0" marL="457200" rtl="0" algn="l">
              <a:lnSpc>
                <a:spcPct val="90000"/>
              </a:lnSpc>
              <a:spcBef>
                <a:spcPts val="0"/>
              </a:spcBef>
              <a:spcAft>
                <a:spcPts val="0"/>
              </a:spcAft>
              <a:buClr>
                <a:schemeClr val="dk1"/>
              </a:buClr>
              <a:buSzPts val="1800"/>
              <a:buFont typeface="Noto Sans Symbols"/>
              <a:buChar char="⮚"/>
            </a:pPr>
            <a:r>
              <a:rPr lang="en" sz="2000"/>
              <a:t>The experiment will consist of a beam generator, Near Detector-Fermilab, and Far Detector at SURF</a:t>
            </a:r>
            <a:endParaRPr/>
          </a:p>
          <a:p>
            <a:pPr indent="-342900" lvl="0" marL="457200" rtl="0" algn="l">
              <a:lnSpc>
                <a:spcPct val="90000"/>
              </a:lnSpc>
              <a:spcBef>
                <a:spcPts val="0"/>
              </a:spcBef>
              <a:spcAft>
                <a:spcPts val="0"/>
              </a:spcAft>
              <a:buClr>
                <a:schemeClr val="dk1"/>
              </a:buClr>
              <a:buSzPts val="1800"/>
              <a:buFont typeface="Noto Sans Symbols"/>
              <a:buChar char="⮚"/>
            </a:pPr>
            <a:r>
              <a:rPr lang="en" sz="2000"/>
              <a:t>The Far Detector is designed to use a large Liquid argon Time Projection Chamber (LArTPC)</a:t>
            </a:r>
            <a:endParaRPr/>
          </a:p>
          <a:p>
            <a:pPr indent="0" lvl="0" marL="114300" rtl="0" algn="l">
              <a:lnSpc>
                <a:spcPct val="90000"/>
              </a:lnSpc>
              <a:spcBef>
                <a:spcPts val="0"/>
              </a:spcBef>
              <a:spcAft>
                <a:spcPts val="0"/>
              </a:spcAft>
              <a:buClr>
                <a:schemeClr val="dk1"/>
              </a:buClr>
              <a:buSzPts val="1800"/>
              <a:buNone/>
            </a:pPr>
            <a:r>
              <a:t/>
            </a:r>
            <a:endParaRPr/>
          </a:p>
          <a:p>
            <a:pPr indent="0" lvl="0" marL="114300" rtl="0" algn="l">
              <a:lnSpc>
                <a:spcPct val="90000"/>
              </a:lnSpc>
              <a:spcBef>
                <a:spcPts val="0"/>
              </a:spcBef>
              <a:spcAft>
                <a:spcPts val="0"/>
              </a:spcAft>
              <a:buClr>
                <a:schemeClr val="dk1"/>
              </a:buClr>
              <a:buSzPts val="1800"/>
              <a:buNone/>
            </a:pPr>
            <a:r>
              <a:t/>
            </a:r>
            <a:endParaRPr/>
          </a:p>
          <a:p>
            <a:pPr indent="0" lvl="0" marL="114300" rtl="0" algn="l">
              <a:lnSpc>
                <a:spcPct val="90000"/>
              </a:lnSpc>
              <a:spcBef>
                <a:spcPts val="0"/>
              </a:spcBef>
              <a:spcAft>
                <a:spcPts val="0"/>
              </a:spcAft>
              <a:buClr>
                <a:schemeClr val="dk1"/>
              </a:buClr>
              <a:buSzPts val="1800"/>
              <a:buNone/>
            </a:pPr>
            <a:r>
              <a:t/>
            </a:r>
            <a:endParaRPr/>
          </a:p>
          <a:p>
            <a:pPr indent="0" lvl="0" marL="114300" rtl="0" algn="l">
              <a:lnSpc>
                <a:spcPct val="90000"/>
              </a:lnSpc>
              <a:spcBef>
                <a:spcPts val="0"/>
              </a:spcBef>
              <a:spcAft>
                <a:spcPts val="0"/>
              </a:spcAft>
              <a:buClr>
                <a:schemeClr val="dk1"/>
              </a:buClr>
              <a:buSzPts val="1800"/>
              <a:buNone/>
            </a:pPr>
            <a:r>
              <a:t/>
            </a:r>
            <a:endParaRPr/>
          </a:p>
          <a:p>
            <a:pPr indent="-228600" lvl="0" marL="457200" rtl="0" algn="l">
              <a:lnSpc>
                <a:spcPct val="90000"/>
              </a:lnSpc>
              <a:spcBef>
                <a:spcPts val="0"/>
              </a:spcBef>
              <a:spcAft>
                <a:spcPts val="0"/>
              </a:spcAft>
              <a:buClr>
                <a:schemeClr val="dk1"/>
              </a:buClr>
              <a:buSzPts val="1800"/>
              <a:buNone/>
            </a:pPr>
            <a:r>
              <a:t/>
            </a:r>
            <a:endParaRPr/>
          </a:p>
          <a:p>
            <a:pPr indent="-228600" lvl="0" marL="457200" rtl="0" algn="l">
              <a:lnSpc>
                <a:spcPct val="90000"/>
              </a:lnSpc>
              <a:spcBef>
                <a:spcPts val="0"/>
              </a:spcBef>
              <a:spcAft>
                <a:spcPts val="0"/>
              </a:spcAft>
              <a:buClr>
                <a:schemeClr val="dk1"/>
              </a:buClr>
              <a:buSzPts val="1800"/>
              <a:buNone/>
            </a:pPr>
            <a:r>
              <a:t/>
            </a:r>
            <a:endParaRPr/>
          </a:p>
          <a:p>
            <a:pPr indent="-228600" lvl="0" marL="457200" rtl="0" algn="l">
              <a:lnSpc>
                <a:spcPct val="90000"/>
              </a:lnSpc>
              <a:spcBef>
                <a:spcPts val="0"/>
              </a:spcBef>
              <a:spcAft>
                <a:spcPts val="0"/>
              </a:spcAft>
              <a:buClr>
                <a:schemeClr val="dk1"/>
              </a:buClr>
              <a:buSzPts val="1800"/>
              <a:buNone/>
            </a:pPr>
            <a:r>
              <a:t/>
            </a:r>
            <a:endParaRPr/>
          </a:p>
          <a:p>
            <a:pPr indent="0" lvl="0" marL="114300" rtl="0" algn="l">
              <a:lnSpc>
                <a:spcPct val="90000"/>
              </a:lnSpc>
              <a:spcBef>
                <a:spcPts val="0"/>
              </a:spcBef>
              <a:spcAft>
                <a:spcPts val="0"/>
              </a:spcAft>
              <a:buClr>
                <a:schemeClr val="dk1"/>
              </a:buClr>
              <a:buSzPts val="1800"/>
              <a:buNone/>
            </a:pPr>
            <a:r>
              <a:t/>
            </a:r>
            <a:endParaRPr/>
          </a:p>
          <a:p>
            <a:pPr indent="0" lvl="0" marL="114300" rtl="0" algn="l">
              <a:lnSpc>
                <a:spcPct val="90000"/>
              </a:lnSpc>
              <a:spcBef>
                <a:spcPts val="0"/>
              </a:spcBef>
              <a:spcAft>
                <a:spcPts val="0"/>
              </a:spcAft>
              <a:buClr>
                <a:schemeClr val="dk1"/>
              </a:buClr>
              <a:buSzPts val="1800"/>
              <a:buNone/>
            </a:pPr>
            <a:r>
              <a:t/>
            </a:r>
            <a:endParaRPr/>
          </a:p>
        </p:txBody>
      </p:sp>
      <p:sp>
        <p:nvSpPr>
          <p:cNvPr id="186" name="Google Shape;186;p8"/>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700"/>
              <a:buFont typeface="Arial"/>
              <a:buNone/>
            </a:pPr>
            <a:fld id="{00000000-1234-1234-1234-123412341234}" type="slidenum">
              <a:rPr lang="en"/>
              <a:t>‹#›</a:t>
            </a:fld>
            <a:endParaRPr/>
          </a:p>
        </p:txBody>
      </p:sp>
      <p:pic>
        <p:nvPicPr>
          <p:cNvPr descr="Diagram&#10;&#10;Description automatically generated" id="187" name="Google Shape;187;p8"/>
          <p:cNvPicPr preferRelativeResize="0"/>
          <p:nvPr/>
        </p:nvPicPr>
        <p:blipFill rotWithShape="1">
          <a:blip r:embed="rId3">
            <a:alphaModFix/>
          </a:blip>
          <a:srcRect b="0" l="0" r="0" t="0"/>
          <a:stretch/>
        </p:blipFill>
        <p:spPr>
          <a:xfrm>
            <a:off x="449334" y="2115824"/>
            <a:ext cx="8228322" cy="2697041"/>
          </a:xfrm>
          <a:prstGeom prst="rect">
            <a:avLst/>
          </a:prstGeom>
          <a:noFill/>
          <a:ln>
            <a:noFill/>
          </a:ln>
        </p:spPr>
      </p:pic>
      <p:sp>
        <p:nvSpPr>
          <p:cNvPr id="188" name="Google Shape;188;p8"/>
          <p:cNvSpPr txBox="1"/>
          <p:nvPr/>
        </p:nvSpPr>
        <p:spPr>
          <a:xfrm>
            <a:off x="311700" y="0"/>
            <a:ext cx="259478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2400">
                <a:solidFill>
                  <a:schemeClr val="dk1"/>
                </a:solidFill>
                <a:latin typeface="Arial"/>
                <a:ea typeface="Arial"/>
                <a:cs typeface="Arial"/>
                <a:sym typeface="Arial"/>
              </a:rPr>
              <a:t>Introduction:</a:t>
            </a:r>
            <a:endParaRPr/>
          </a:p>
        </p:txBody>
      </p:sp>
      <p:sp>
        <p:nvSpPr>
          <p:cNvPr id="189" name="Google Shape;189;p8"/>
          <p:cNvSpPr txBox="1"/>
          <p:nvPr/>
        </p:nvSpPr>
        <p:spPr>
          <a:xfrm>
            <a:off x="466344" y="891035"/>
            <a:ext cx="8211312" cy="15081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2000">
                <a:solidFill>
                  <a:schemeClr val="dk1"/>
                </a:solidFill>
                <a:latin typeface="Arial"/>
                <a:ea typeface="Arial"/>
                <a:cs typeface="Arial"/>
                <a:sym typeface="Arial"/>
              </a:rPr>
              <a:t>The goals of DUNE</a:t>
            </a:r>
            <a:r>
              <a:rPr lang="en" sz="2000">
                <a:solidFill>
                  <a:schemeClr val="dk1"/>
                </a:solidFill>
                <a:latin typeface="Arial"/>
                <a:ea typeface="Arial"/>
                <a:cs typeface="Arial"/>
                <a:sym typeface="Arial"/>
              </a:rPr>
              <a:t>:</a:t>
            </a:r>
            <a:endParaRPr/>
          </a:p>
          <a:p>
            <a:pPr indent="-285750" lvl="0" marL="285750" marR="0" rtl="0" algn="l">
              <a:spcBef>
                <a:spcPts val="0"/>
              </a:spcBef>
              <a:spcAft>
                <a:spcPts val="0"/>
              </a:spcAft>
              <a:buClr>
                <a:schemeClr val="dk1"/>
              </a:buClr>
              <a:buSzPts val="1800"/>
              <a:buFont typeface="Noto Sans Symbols"/>
              <a:buChar char="⮚"/>
            </a:pPr>
            <a:r>
              <a:rPr i="1" lang="en" sz="1800">
                <a:solidFill>
                  <a:schemeClr val="dk1"/>
                </a:solidFill>
                <a:latin typeface="Arial"/>
                <a:ea typeface="Arial"/>
                <a:cs typeface="Arial"/>
                <a:sym typeface="Arial"/>
              </a:rPr>
              <a:t>Neutrino oscillations</a:t>
            </a:r>
            <a:endParaRPr/>
          </a:p>
          <a:p>
            <a:pPr indent="-285750" lvl="0" marL="285750" marR="0" rtl="0" algn="l">
              <a:spcBef>
                <a:spcPts val="0"/>
              </a:spcBef>
              <a:spcAft>
                <a:spcPts val="0"/>
              </a:spcAft>
              <a:buClr>
                <a:schemeClr val="dk1"/>
              </a:buClr>
              <a:buSzPts val="1800"/>
              <a:buFont typeface="Noto Sans Symbols"/>
              <a:buChar char="⮚"/>
            </a:pPr>
            <a:r>
              <a:rPr i="1" lang="en" sz="1800">
                <a:solidFill>
                  <a:schemeClr val="dk1"/>
                </a:solidFill>
                <a:latin typeface="Arial"/>
                <a:ea typeface="Arial"/>
                <a:cs typeface="Arial"/>
                <a:sym typeface="Arial"/>
              </a:rPr>
              <a:t>Charge Parity violations in neutrino</a:t>
            </a:r>
            <a:endParaRPr/>
          </a:p>
          <a:p>
            <a:pPr indent="-285750" lvl="0" marL="285750" marR="0" rtl="0" algn="l">
              <a:spcBef>
                <a:spcPts val="0"/>
              </a:spcBef>
              <a:spcAft>
                <a:spcPts val="0"/>
              </a:spcAft>
              <a:buClr>
                <a:schemeClr val="dk1"/>
              </a:buClr>
              <a:buSzPts val="1800"/>
              <a:buFont typeface="Noto Sans Symbols"/>
              <a:buChar char="⮚"/>
            </a:pPr>
            <a:r>
              <a:rPr i="1" lang="en" sz="1800">
                <a:solidFill>
                  <a:schemeClr val="dk1"/>
                </a:solidFill>
                <a:latin typeface="Arial"/>
                <a:ea typeface="Arial"/>
                <a:cs typeface="Arial"/>
                <a:sym typeface="Arial"/>
              </a:rPr>
              <a:t>Mass hierarchy</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2022-02-16T00:10:48Z</dcterms:created>
  <dc:creator>Capasso, Frances</dc:creator>
</cp:coreProperties>
</file>