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 b="def" i="def"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CBD2"/>
          </a:solidFill>
        </a:fill>
      </a:tcStyle>
    </a:wholeTbl>
    <a:band2H>
      <a:tcTxStyle b="def" i="def"/>
      <a:tcStyle>
        <a:tcBdr/>
        <a:fill>
          <a:solidFill>
            <a:srgbClr val="F2E7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EDE"/>
          </a:solidFill>
        </a:fill>
      </a:tcStyle>
    </a:wholeTbl>
    <a:band2H>
      <a:tcTxStyle b="def" i="def"/>
      <a:tcStyle>
        <a:tcBdr/>
        <a:fill>
          <a:solidFill>
            <a:srgbClr val="E8E8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Shape 18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from AgendaContinuation of Title"/>
          <p:cNvSpPr txBox="1"/>
          <p:nvPr>
            <p:ph type="title" hasCustomPrompt="1"/>
          </p:nvPr>
        </p:nvSpPr>
        <p:spPr>
          <a:xfrm>
            <a:off x="502919" y="1174478"/>
            <a:ext cx="10962107" cy="1240413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Title from AgendaContinuation of Title</a:t>
            </a:r>
          </a:p>
        </p:txBody>
      </p:sp>
      <p:sp>
        <p:nvSpPr>
          <p:cNvPr id="16" name="Body Level One…"/>
          <p:cNvSpPr txBox="1"/>
          <p:nvPr>
            <p:ph type="body" sz="quarter" idx="1" hasCustomPrompt="1"/>
          </p:nvPr>
        </p:nvSpPr>
        <p:spPr>
          <a:xfrm>
            <a:off x="502919" y="5074920"/>
            <a:ext cx="4363737" cy="10196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SC-x Identifier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7" name="Text Placeholder 4"/>
          <p:cNvSpPr/>
          <p:nvPr>
            <p:ph type="body" sz="quarter" idx="21" hasCustomPrompt="1"/>
          </p:nvPr>
        </p:nvSpPr>
        <p:spPr>
          <a:xfrm>
            <a:off x="502919" y="3288713"/>
            <a:ext cx="10962107" cy="448980"/>
          </a:xfrm>
          <a:prstGeom prst="rect">
            <a:avLst/>
          </a:prstGeom>
        </p:spPr>
        <p:txBody>
          <a:bodyPr/>
          <a:lstStyle>
            <a:lvl1pPr marL="0" indent="0" defTabSz="841247">
              <a:spcBef>
                <a:spcPts val="300"/>
              </a:spcBef>
              <a:buSzTx/>
              <a:buFontTx/>
              <a:buNone/>
              <a:defRPr b="1" sz="2576">
                <a:solidFill>
                  <a:srgbClr val="FFFFFF"/>
                </a:solidFill>
              </a:defRPr>
            </a:lvl1pPr>
          </a:lstStyle>
          <a:p>
            <a:pPr/>
            <a:r>
              <a:t>Presenter Name</a:t>
            </a:r>
          </a:p>
        </p:txBody>
      </p:sp>
      <p:pic>
        <p:nvPicPr>
          <p:cNvPr id="18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26314" y="472833"/>
            <a:ext cx="1632204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6183" y="472833"/>
            <a:ext cx="1787237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67684" y="472833"/>
            <a:ext cx="1825605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ext Placeholder 6"/>
          <p:cNvSpPr/>
          <p:nvPr>
            <p:ph type="body" sz="quarter" idx="22" hasCustomPrompt="1"/>
          </p:nvPr>
        </p:nvSpPr>
        <p:spPr>
          <a:xfrm>
            <a:off x="502919" y="2423581"/>
            <a:ext cx="10962107" cy="501651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Secondary title if needed</a:t>
            </a:r>
          </a:p>
        </p:txBody>
      </p:sp>
      <p:sp>
        <p:nvSpPr>
          <p:cNvPr id="22" name="Text Placeholder 11"/>
          <p:cNvSpPr/>
          <p:nvPr>
            <p:ph type="body" sz="quarter" idx="23" hasCustomPrompt="1"/>
          </p:nvPr>
        </p:nvSpPr>
        <p:spPr>
          <a:xfrm>
            <a:off x="502919" y="4233686"/>
            <a:ext cx="10962107" cy="37954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WBS 6.0x.xxx WBS Name (Exact from WBS)</a:t>
            </a:r>
          </a:p>
        </p:txBody>
      </p:sp>
      <p:sp>
        <p:nvSpPr>
          <p:cNvPr id="23" name="Text Placeholder 13"/>
          <p:cNvSpPr/>
          <p:nvPr>
            <p:ph type="body" sz="quarter" idx="24" hasCustomPrompt="1"/>
          </p:nvPr>
        </p:nvSpPr>
        <p:spPr>
          <a:xfrm>
            <a:off x="502919" y="3738424"/>
            <a:ext cx="10962107" cy="4778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Project Role or Organizational Role if not Project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2 Scope W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8" name="L2 Scope"/>
          <p:cNvSpPr txBox="1"/>
          <p:nvPr>
            <p:ph type="title" hasCustomPrompt="1"/>
          </p:nvPr>
        </p:nvSpPr>
        <p:spPr>
          <a:xfrm>
            <a:off x="461960" y="0"/>
            <a:ext cx="8229601" cy="814866"/>
          </a:xfrm>
          <a:prstGeom prst="rect">
            <a:avLst/>
          </a:prstGeom>
        </p:spPr>
        <p:txBody>
          <a:bodyPr/>
          <a:lstStyle/>
          <a:p>
            <a:pPr/>
            <a:r>
              <a:t>L2 Scope</a:t>
            </a:r>
          </a:p>
        </p:txBody>
      </p:sp>
      <p:sp>
        <p:nvSpPr>
          <p:cNvPr id="109" name="Body Level One…"/>
          <p:cNvSpPr txBox="1"/>
          <p:nvPr>
            <p:ph type="body" sz="quarter" idx="1" hasCustomPrompt="1"/>
          </p:nvPr>
        </p:nvSpPr>
        <p:spPr>
          <a:xfrm>
            <a:off x="4663035" y="5576839"/>
            <a:ext cx="7315201" cy="685801"/>
          </a:xfrm>
          <a:prstGeom prst="rect">
            <a:avLst/>
          </a:prstGeom>
        </p:spPr>
        <p:txBody>
          <a:bodyPr anchor="b"/>
          <a:lstStyle>
            <a:lvl2pPr marL="460375" indent="-233363"/>
            <a:lvl3pPr marL="712611" indent="-252236"/>
          </a:lstStyle>
          <a:p>
            <a:pPr/>
            <a:r>
              <a:t>Breakout Session Reference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0" name="Text Placeholder 6"/>
          <p:cNvSpPr/>
          <p:nvPr>
            <p:ph type="body" sz="quarter" idx="21" hasCustomPrompt="1"/>
          </p:nvPr>
        </p:nvSpPr>
        <p:spPr>
          <a:xfrm>
            <a:off x="3535383" y="0"/>
            <a:ext cx="8412481" cy="814388"/>
          </a:xfrm>
          <a:prstGeom prst="rect">
            <a:avLst/>
          </a:prstGeom>
        </p:spPr>
        <p:txBody>
          <a:bodyPr anchor="ctr"/>
          <a:lstStyle>
            <a:lvl1pPr marL="0" indent="0" algn="r">
              <a:buSzTx/>
              <a:buFontTx/>
              <a:buNone/>
              <a:defRPr b="1" sz="1800"/>
            </a:lvl1pPr>
          </a:lstStyle>
          <a:p>
            <a:pPr/>
            <a:r>
              <a:t>CD-3A WBS
CD-3A Scope Name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D-3A Ri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8" name="CD-3A Scope"/>
          <p:cNvSpPr txBox="1"/>
          <p:nvPr>
            <p:ph type="title" hasCustomPrompt="1"/>
          </p:nvPr>
        </p:nvSpPr>
        <p:spPr>
          <a:xfrm>
            <a:off x="461962" y="0"/>
            <a:ext cx="8229601" cy="814866"/>
          </a:xfrm>
          <a:prstGeom prst="rect">
            <a:avLst/>
          </a:prstGeom>
        </p:spPr>
        <p:txBody>
          <a:bodyPr/>
          <a:lstStyle/>
          <a:p>
            <a:pPr/>
            <a:r>
              <a:t>CD-3A Scope</a:t>
            </a:r>
          </a:p>
        </p:txBody>
      </p:sp>
      <p:sp>
        <p:nvSpPr>
          <p:cNvPr id="119" name="Body Level One…"/>
          <p:cNvSpPr txBox="1"/>
          <p:nvPr>
            <p:ph type="body" sz="quarter" idx="1" hasCustomPrompt="1"/>
          </p:nvPr>
        </p:nvSpPr>
        <p:spPr>
          <a:xfrm>
            <a:off x="3535383" y="0"/>
            <a:ext cx="8412481" cy="814388"/>
          </a:xfrm>
          <a:prstGeom prst="rect">
            <a:avLst/>
          </a:prstGeom>
        </p:spPr>
        <p:txBody>
          <a:bodyPr anchor="ctr"/>
          <a:lstStyle>
            <a:lvl1pPr marL="0" indent="0" algn="r">
              <a:buSzTx/>
              <a:buFontTx/>
              <a:buNone/>
              <a:defRPr b="1" sz="1800"/>
            </a:lvl1pPr>
            <a:lvl2pPr marL="437038" indent="-210026" algn="r">
              <a:buFontTx/>
              <a:defRPr b="1" sz="1800"/>
            </a:lvl2pPr>
            <a:lvl3pPr marL="687387" indent="-227012" algn="r">
              <a:buFontTx/>
              <a:defRPr b="1" sz="1800"/>
            </a:lvl3pPr>
            <a:lvl4pPr marL="942776" indent="-255389" algn="r">
              <a:buFontTx/>
              <a:defRPr b="1" sz="1800"/>
            </a:lvl4pPr>
            <a:lvl5pPr marL="1169789" indent="-255389" algn="r">
              <a:buFontTx/>
              <a:defRPr b="1" sz="1800"/>
            </a:lvl5pPr>
          </a:lstStyle>
          <a:p>
            <a:pPr/>
            <a:r>
              <a:t>CD-3A WBS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0" name="Text Placeholder 4"/>
          <p:cNvSpPr/>
          <p:nvPr>
            <p:ph type="body" sz="half" idx="21" hasCustomPrompt="1"/>
          </p:nvPr>
        </p:nvSpPr>
        <p:spPr>
          <a:xfrm>
            <a:off x="461962" y="3606001"/>
            <a:ext cx="11521442" cy="2560322"/>
          </a:xfrm>
          <a:prstGeom prst="rect">
            <a:avLst/>
          </a:prstGeom>
        </p:spPr>
        <p:txBody>
          <a:bodyPr/>
          <a:lstStyle/>
          <a:p>
            <a:pPr/>
            <a:r>
              <a:t>Level 1 – Arial 20
Level 2 – Arial 18
Level 3 – Arial 16
Level 4 – Arial 16
Level 5 – Arial 16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8" name="Title Only"/>
          <p:cNvSpPr txBox="1"/>
          <p:nvPr>
            <p:ph type="title" hasCustomPrompt="1"/>
          </p:nvPr>
        </p:nvSpPr>
        <p:spPr>
          <a:xfrm>
            <a:off x="461962" y="0"/>
            <a:ext cx="11499235" cy="788565"/>
          </a:xfrm>
          <a:prstGeom prst="rect">
            <a:avLst/>
          </a:prstGeom>
        </p:spPr>
        <p:txBody>
          <a:bodyPr/>
          <a:lstStyle/>
          <a:p>
            <a:pPr/>
            <a:r>
              <a:t>Title Only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6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sz="3600"/>
            </a:lvl1pPr>
            <a:lvl2pPr marL="647065" indent="-420053" algn="ctr">
              <a:buFontTx/>
              <a:defRPr sz="3600"/>
            </a:lvl2pPr>
            <a:lvl3pPr marL="914400" indent="-454025" algn="ctr">
              <a:buFontTx/>
              <a:defRPr sz="3600"/>
            </a:lvl3pPr>
            <a:lvl4pPr marL="1198166" indent="-510779" algn="ctr">
              <a:buFontTx/>
              <a:defRPr sz="3600"/>
            </a:lvl4pPr>
            <a:lvl5pPr marL="1425179" indent="-510779" algn="ctr">
              <a:buFontTx/>
              <a:defRPr sz="3600"/>
            </a:lvl5pPr>
          </a:lstStyle>
          <a:p>
            <a:pPr/>
            <a:r>
              <a:t>Section Separator – Title Line 1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traight Connector 1"/>
          <p:cNvSpPr/>
          <p:nvPr/>
        </p:nvSpPr>
        <p:spPr>
          <a:xfrm>
            <a:off x="462578" y="825178"/>
            <a:ext cx="11499927" cy="1"/>
          </a:xfrm>
          <a:prstGeom prst="line">
            <a:avLst/>
          </a:prstGeom>
          <a:ln w="25400">
            <a:solidFill>
              <a:srgbClr val="6D718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4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5" name="Body Level One…"/>
          <p:cNvSpPr txBox="1"/>
          <p:nvPr>
            <p:ph type="body" idx="1"/>
          </p:nvPr>
        </p:nvSpPr>
        <p:spPr>
          <a:xfrm>
            <a:off x="408832" y="1600200"/>
            <a:ext cx="11498621" cy="5257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07047" indent="-280035">
              <a:defRPr sz="2400"/>
            </a:lvl2pPr>
            <a:lvl3pPr marL="763058" indent="-302683">
              <a:defRPr sz="2400"/>
            </a:lvl3pPr>
            <a:lvl4pPr marL="1027906" indent="-340519">
              <a:defRPr sz="2400"/>
            </a:lvl4pPr>
            <a:lvl5pPr marL="1254919" indent="-340519"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TextBox 4"/>
          <p:cNvSpPr txBox="1"/>
          <p:nvPr/>
        </p:nvSpPr>
        <p:spPr>
          <a:xfrm>
            <a:off x="411479" y="6490194"/>
            <a:ext cx="109517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EIC CD-3A Review, November 14-16, 2023</a:t>
            </a:r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8" name="Straight Connector 6"/>
          <p:cNvSpPr/>
          <p:nvPr/>
        </p:nvSpPr>
        <p:spPr>
          <a:xfrm>
            <a:off x="461962" y="6260638"/>
            <a:ext cx="11499236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49" name="TextBox 8"/>
          <p:cNvSpPr txBox="1"/>
          <p:nvPr/>
        </p:nvSpPr>
        <p:spPr>
          <a:xfrm>
            <a:off x="4594947" y="6492644"/>
            <a:ext cx="3664707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pc="-1" sz="1400"/>
            </a:lvl1pPr>
          </a:lstStyle>
          <a:p>
            <a:pPr/>
            <a:r>
              <a:t>B. Zihlmann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lick To Edit Master Title Style"/>
          <p:cNvSpPr txBox="1"/>
          <p:nvPr>
            <p:ph type="title" hasCustomPrompt="1"/>
          </p:nvPr>
        </p:nvSpPr>
        <p:spPr>
          <a:xfrm>
            <a:off x="813174" y="1481539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57" name="Body Level One…"/>
          <p:cNvSpPr txBox="1"/>
          <p:nvPr>
            <p:ph type="body" sz="quarter" idx="1"/>
          </p:nvPr>
        </p:nvSpPr>
        <p:spPr>
          <a:xfrm>
            <a:off x="813174" y="4712963"/>
            <a:ext cx="10334626" cy="74618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ext Placeholder 4"/>
          <p:cNvSpPr/>
          <p:nvPr>
            <p:ph type="body" sz="quarter" idx="21"/>
          </p:nvPr>
        </p:nvSpPr>
        <p:spPr>
          <a:xfrm>
            <a:off x="813174" y="3441177"/>
            <a:ext cx="10334626" cy="125960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</a:p>
        </p:txBody>
      </p:sp>
      <p:pic>
        <p:nvPicPr>
          <p:cNvPr id="159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26314" y="472833"/>
            <a:ext cx="1632205" cy="45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6183" y="472833"/>
            <a:ext cx="1787238" cy="45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67684" y="472833"/>
            <a:ext cx="1825606" cy="457202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lide Number"/>
          <p:cNvSpPr txBox="1"/>
          <p:nvPr>
            <p:ph type="sldNum" sz="quarter" idx="2"/>
          </p:nvPr>
        </p:nvSpPr>
        <p:spPr>
          <a:xfrm>
            <a:off x="7315200" y="6172200"/>
            <a:ext cx="259529" cy="239270"/>
          </a:xfrm>
          <a:prstGeom prst="rect">
            <a:avLst/>
          </a:prstGeom>
        </p:spPr>
        <p:txBody>
          <a:bodyPr anchor="t"/>
          <a:lstStyle>
            <a:lvl1pPr algn="l">
              <a:defRPr sz="1100">
                <a:solidFill>
                  <a:srgbClr val="00ACD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1" name="Body Level One…"/>
          <p:cNvSpPr txBox="1"/>
          <p:nvPr>
            <p:ph type="body" idx="1"/>
          </p:nvPr>
        </p:nvSpPr>
        <p:spPr>
          <a:xfrm>
            <a:off x="463231" y="917183"/>
            <a:ext cx="11498621" cy="525780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07047" indent="-280035">
              <a:defRPr sz="2400"/>
            </a:lvl2pPr>
            <a:lvl3pPr marL="763058" indent="-302683">
              <a:defRPr sz="2400"/>
            </a:lvl3pPr>
            <a:lvl4pPr marL="1027906" indent="-340519">
              <a:defRPr sz="2400"/>
            </a:lvl4pPr>
            <a:lvl5pPr marL="1254919" indent="-340519"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Only"/>
          <p:cNvSpPr txBox="1"/>
          <p:nvPr>
            <p:ph type="title" hasCustomPrompt="1"/>
          </p:nvPr>
        </p:nvSpPr>
        <p:spPr>
          <a:xfrm>
            <a:off x="461962" y="0"/>
            <a:ext cx="11499235" cy="788565"/>
          </a:xfrm>
          <a:prstGeom prst="rect">
            <a:avLst/>
          </a:prstGeom>
        </p:spPr>
        <p:txBody>
          <a:bodyPr/>
          <a:lstStyle/>
          <a:p>
            <a:pPr/>
            <a:r>
              <a:t>Title Only</a:t>
            </a:r>
          </a:p>
        </p:txBody>
      </p:sp>
      <p:sp>
        <p:nvSpPr>
          <p:cNvPr id="179" name="Straight Connector 3"/>
          <p:cNvSpPr/>
          <p:nvPr/>
        </p:nvSpPr>
        <p:spPr>
          <a:xfrm>
            <a:off x="462578" y="825178"/>
            <a:ext cx="11499927" cy="1"/>
          </a:xfrm>
          <a:prstGeom prst="line">
            <a:avLst/>
          </a:prstGeom>
          <a:ln w="25400">
            <a:solidFill>
              <a:srgbClr val="6D718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bout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" name="About Me – Presenter Nam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About Me – Presenter Name</a:t>
            </a:r>
          </a:p>
        </p:txBody>
      </p:sp>
      <p:sp>
        <p:nvSpPr>
          <p:cNvPr id="33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Level 1 – Arial 20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h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 startAt="1"/>
            </a:lvl1pPr>
            <a:lvl2pPr marL="684212" indent="-457200">
              <a:buFontTx/>
              <a:buAutoNum type="alphaUcPeriod" startAt="1"/>
            </a:lvl2pPr>
            <a:lvl3pPr marL="841375" indent="-381000">
              <a:buFontTx/>
              <a:buAutoNum type="romanLcPeriod" startAt="1"/>
            </a:lvl3pPr>
            <a:lvl4pPr marL="1116012" indent="-428625">
              <a:buFontTx/>
              <a:buAutoNum type="alphaLcPeriod" startAt="1"/>
            </a:lvl4pPr>
            <a:lvl5pPr marL="1343025" indent="-428625">
              <a:buFontTx/>
              <a:buAutoNum type="arabicPeriod" startAt="1"/>
            </a:lvl5pPr>
          </a:lstStyle>
          <a:p>
            <a:pPr/>
            <a:r>
              <a:t>Charges – Arial 20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2" name="Charge Questions Addressed"/>
          <p:cNvSpPr txBox="1"/>
          <p:nvPr>
            <p:ph type="title" hasCustomPrompt="1"/>
          </p:nvPr>
        </p:nvSpPr>
        <p:spPr>
          <a:xfrm>
            <a:off x="461962" y="0"/>
            <a:ext cx="11499235" cy="814866"/>
          </a:xfrm>
          <a:prstGeom prst="rect">
            <a:avLst/>
          </a:prstGeom>
        </p:spPr>
        <p:txBody>
          <a:bodyPr/>
          <a:lstStyle/>
          <a:p>
            <a:pPr/>
            <a:r>
              <a:t>Charge Questions Addressed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0" name="Slide Title [Layout: Content 1 – Bulleted]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 [Layout: Content 1 – Bulleted]</a:t>
            </a:r>
          </a:p>
        </p:txBody>
      </p:sp>
      <p:sp>
        <p:nvSpPr>
          <p:cNvPr id="51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61657" indent="-274319">
              <a:defRPr sz="2400"/>
            </a:lvl2pPr>
            <a:lvl3pPr marL="801158" indent="-226483">
              <a:defRPr sz="2400"/>
            </a:lvl3pPr>
            <a:lvl4pPr marL="1058069" indent="-254794">
              <a:defRPr sz="2400"/>
            </a:lvl4pPr>
            <a:lvl5pPr marL="1286669" indent="-254794">
              <a:defRPr sz="2400"/>
            </a:lvl5pPr>
          </a:lstStyle>
          <a:p>
            <a:pPr/>
            <a:r>
              <a:t>Level 1 – Arial 24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2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9" name="Slide Title [Layout: Content 2 – Bulleted]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 [Layout: Content 2 – Bulleted]</a:t>
            </a:r>
          </a:p>
        </p:txBody>
      </p:sp>
      <p:sp>
        <p:nvSpPr>
          <p:cNvPr id="60" name="Body Level One…"/>
          <p:cNvSpPr txBox="1"/>
          <p:nvPr>
            <p:ph type="body" sz="half" idx="1" hasCustomPrompt="1"/>
          </p:nvPr>
        </p:nvSpPr>
        <p:spPr>
          <a:xfrm>
            <a:off x="461962" y="930274"/>
            <a:ext cx="11521442" cy="256032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61657" indent="-274319">
              <a:defRPr sz="2400"/>
            </a:lvl2pPr>
            <a:lvl3pPr marL="801158" indent="-226483">
              <a:defRPr sz="2400"/>
            </a:lvl3pPr>
            <a:lvl4pPr marL="1058069" indent="-254794">
              <a:defRPr sz="2400"/>
            </a:lvl4pPr>
            <a:lvl5pPr marL="1286669" indent="-254794">
              <a:defRPr sz="2400"/>
            </a:lvl5pPr>
          </a:lstStyle>
          <a:p>
            <a:pPr/>
            <a:r>
              <a:t>Level 1 – Arial 24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Text Placeholder 4"/>
          <p:cNvSpPr/>
          <p:nvPr>
            <p:ph type="body" sz="half" idx="21" hasCustomPrompt="1"/>
          </p:nvPr>
        </p:nvSpPr>
        <p:spPr>
          <a:xfrm>
            <a:off x="461962" y="3606001"/>
            <a:ext cx="11521442" cy="256032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/>
            <a:r>
              <a:t>Level 1 – Arial 24
Level 2 – Arial 20
Level 3 – Arial 18
Level 4 – Arial 16
Level 5 – Arial 16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3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9" name="Slide Title [Layout: Content 3 – Bulleted]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 [Layout: Content 3 – Bulleted] </a:t>
            </a:r>
          </a:p>
        </p:txBody>
      </p:sp>
      <p:sp>
        <p:nvSpPr>
          <p:cNvPr id="70" name="Body Level One…"/>
          <p:cNvSpPr txBox="1"/>
          <p:nvPr>
            <p:ph type="body" sz="half" idx="1" hasCustomPrompt="1"/>
          </p:nvPr>
        </p:nvSpPr>
        <p:spPr>
          <a:xfrm>
            <a:off x="461962" y="930274"/>
            <a:ext cx="5669281" cy="52120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61657" indent="-274319">
              <a:defRPr sz="2400"/>
            </a:lvl2pPr>
            <a:lvl3pPr marL="801158" indent="-226483">
              <a:defRPr sz="2400"/>
            </a:lvl3pPr>
            <a:lvl4pPr marL="1058069" indent="-254794">
              <a:defRPr sz="2400"/>
            </a:lvl4pPr>
            <a:lvl5pPr marL="1286669" indent="-254794">
              <a:defRPr sz="2400"/>
            </a:lvl5pPr>
          </a:lstStyle>
          <a:p>
            <a:pPr/>
            <a:r>
              <a:t>Level 1 – Arial 24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1" name="Text Placeholder 4"/>
          <p:cNvSpPr/>
          <p:nvPr>
            <p:ph type="body" sz="half" idx="21" hasCustomPrompt="1"/>
          </p:nvPr>
        </p:nvSpPr>
        <p:spPr>
          <a:xfrm>
            <a:off x="6291917" y="930199"/>
            <a:ext cx="5669281" cy="52120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/>
            <a:r>
              <a:t>Level 1 – Arial 24
Level 2 – Arial 20
Level 3 – Arial 18
Level 4 – Arial 16
Level 5 – Arial 16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1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9" name="Slide Title [Layout: Content 1 – Numbered]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 [Layout: Content 1 – Numbered]</a:t>
            </a:r>
          </a:p>
        </p:txBody>
      </p:sp>
      <p:sp>
        <p:nvSpPr>
          <p:cNvPr id="8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 startAt="1"/>
              <a:defRPr sz="2400"/>
            </a:lvl1pPr>
            <a:lvl2pPr marL="644525" indent="-419100">
              <a:buFontTx/>
              <a:buAutoNum type="alphaLcPeriod" startAt="1"/>
              <a:defRPr sz="2400"/>
            </a:lvl2pPr>
            <a:lvl3pPr marL="760941" indent="-300566">
              <a:buFontTx/>
              <a:buAutoNum type="romanLcPeriod" startAt="1"/>
              <a:defRPr sz="2400"/>
            </a:lvl3pPr>
            <a:lvl4pPr marL="996157" indent="-421482">
              <a:buFontTx/>
              <a:buAutoNum type="alphaLcPeriod" startAt="1"/>
              <a:defRPr sz="2400"/>
            </a:lvl4pPr>
            <a:lvl5pPr marL="1428750" indent="-514350">
              <a:buFontTx/>
              <a:buAutoNum type="arabicPeriod" startAt="1"/>
              <a:defRPr sz="2400"/>
            </a:lvl5pPr>
          </a:lstStyle>
          <a:p>
            <a:pPr/>
            <a:r>
              <a:t>Level 1 – Arial 24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2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8" name="Slide Title [Layout: Content 2 – Numbered]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 [Layout: Content 2 – Numbered]</a:t>
            </a:r>
          </a:p>
        </p:txBody>
      </p:sp>
      <p:sp>
        <p:nvSpPr>
          <p:cNvPr id="89" name="Body Level One…"/>
          <p:cNvSpPr txBox="1"/>
          <p:nvPr>
            <p:ph type="body" sz="half" idx="1" hasCustomPrompt="1"/>
          </p:nvPr>
        </p:nvSpPr>
        <p:spPr>
          <a:xfrm>
            <a:off x="461962" y="930274"/>
            <a:ext cx="11521442" cy="2560321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 startAt="1"/>
              <a:defRPr sz="2400"/>
            </a:lvl1pPr>
            <a:lvl2pPr marL="644525" indent="-419100">
              <a:buFontTx/>
              <a:buAutoNum type="alphaLcPeriod" startAt="1"/>
              <a:defRPr sz="2400"/>
            </a:lvl2pPr>
            <a:lvl3pPr marL="760941" indent="-300566">
              <a:buFontTx/>
              <a:buAutoNum type="romanLcPeriod" startAt="1"/>
              <a:defRPr sz="2400"/>
            </a:lvl3pPr>
            <a:lvl4pPr marL="996157" indent="-421482">
              <a:buFontTx/>
              <a:buAutoNum type="alphaLcPeriod" startAt="1"/>
              <a:defRPr sz="2400"/>
            </a:lvl4pPr>
            <a:lvl5pPr marL="1428750" indent="-514350">
              <a:buFontTx/>
              <a:buAutoNum type="arabicPeriod" startAt="1"/>
              <a:defRPr sz="2400"/>
            </a:lvl5pPr>
          </a:lstStyle>
          <a:p>
            <a:pPr/>
            <a:r>
              <a:t>Level 1 – Arial 24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Text Placeholder 4"/>
          <p:cNvSpPr/>
          <p:nvPr>
            <p:ph type="body" sz="half" idx="21" hasCustomPrompt="1"/>
          </p:nvPr>
        </p:nvSpPr>
        <p:spPr>
          <a:xfrm>
            <a:off x="461962" y="3600610"/>
            <a:ext cx="11521442" cy="2560321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 startAt="1"/>
              <a:defRPr sz="2400"/>
            </a:lvl1pPr>
          </a:lstStyle>
          <a:p>
            <a:pPr/>
            <a:r>
              <a:t>Level 1 – Arial 24
Level 2 – Arial 20
Level 3 – Arial 18
Level 4 – Arial 16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3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8" name="Slide Title [Layout: Content 3 – Numbered]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 [Layout: Content 3 – Numbered]</a:t>
            </a:r>
          </a:p>
        </p:txBody>
      </p:sp>
      <p:sp>
        <p:nvSpPr>
          <p:cNvPr id="99" name="Body Level One…"/>
          <p:cNvSpPr txBox="1"/>
          <p:nvPr>
            <p:ph type="body" sz="half" idx="1" hasCustomPrompt="1"/>
          </p:nvPr>
        </p:nvSpPr>
        <p:spPr>
          <a:xfrm>
            <a:off x="461962" y="930274"/>
            <a:ext cx="5669281" cy="5212080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 startAt="1"/>
              <a:defRPr sz="2400"/>
            </a:lvl1pPr>
            <a:lvl2pPr marL="644525" indent="-419100">
              <a:buFontTx/>
              <a:buAutoNum type="alphaLcPeriod" startAt="1"/>
              <a:defRPr sz="2400"/>
            </a:lvl2pPr>
            <a:lvl3pPr marL="760941" indent="-300566">
              <a:buFontTx/>
              <a:buAutoNum type="romanLcPeriod" startAt="1"/>
              <a:defRPr sz="2400"/>
            </a:lvl3pPr>
            <a:lvl4pPr marL="996157" indent="-421482">
              <a:buFontTx/>
              <a:buAutoNum type="alphaLcPeriod" startAt="1"/>
              <a:defRPr sz="2400"/>
            </a:lvl4pPr>
            <a:lvl5pPr marL="1428750" indent="-514350">
              <a:buFontTx/>
              <a:buAutoNum type="arabicPeriod" startAt="1"/>
              <a:defRPr sz="2400"/>
            </a:lvl5pPr>
          </a:lstStyle>
          <a:p>
            <a:pPr/>
            <a:r>
              <a:t>Level 1 – Arial 24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0" name="Text Placeholder 4"/>
          <p:cNvSpPr/>
          <p:nvPr>
            <p:ph type="body" sz="half" idx="21" hasCustomPrompt="1"/>
          </p:nvPr>
        </p:nvSpPr>
        <p:spPr>
          <a:xfrm>
            <a:off x="6291917" y="930274"/>
            <a:ext cx="5669281" cy="5212080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 startAt="1"/>
              <a:defRPr sz="2400"/>
            </a:lvl1pPr>
          </a:lstStyle>
          <a:p>
            <a:pPr/>
            <a:r>
              <a:t>Level 1 – Arial 24
Level 2 – Arial 20
Level 3 – Arial 18
Level 4 – Arial 16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/>
          <p:nvPr/>
        </p:nvSpPr>
        <p:spPr>
          <a:xfrm>
            <a:off x="462578" y="825178"/>
            <a:ext cx="11499927" cy="1"/>
          </a:xfrm>
          <a:prstGeom prst="line">
            <a:avLst/>
          </a:prstGeom>
          <a:ln w="25400">
            <a:solidFill>
              <a:srgbClr val="6D718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" name="TextBox 3"/>
          <p:cNvSpPr txBox="1"/>
          <p:nvPr/>
        </p:nvSpPr>
        <p:spPr>
          <a:xfrm>
            <a:off x="411479" y="6490194"/>
            <a:ext cx="109517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EIC CD-3A Review, November 14-16, 2023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752799" y="6499669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/>
            </a:lvl1pPr>
          </a:lstStyle>
          <a:p>
            <a:pPr/>
            <a:fld id="{86CB4B4D-7CA3-9044-876B-883B54F8677D}" type="slidenum"/>
          </a:p>
        </p:txBody>
      </p:sp>
      <p:sp>
        <p:nvSpPr>
          <p:cNvPr id="5" name="Straight Connector 6"/>
          <p:cNvSpPr/>
          <p:nvPr/>
        </p:nvSpPr>
        <p:spPr>
          <a:xfrm>
            <a:off x="461962" y="6260638"/>
            <a:ext cx="11499236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" name="TextBox 1"/>
          <p:cNvSpPr txBox="1"/>
          <p:nvPr/>
        </p:nvSpPr>
        <p:spPr>
          <a:xfrm>
            <a:off x="4379226" y="6490194"/>
            <a:ext cx="3664708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pc="-1" sz="1400"/>
            </a:lvl1pPr>
          </a:lstStyle>
          <a:p>
            <a:pPr/>
            <a:r>
              <a:t>Y. Furletova</a:t>
            </a:r>
          </a:p>
        </p:txBody>
      </p:sp>
      <p:sp>
        <p:nvSpPr>
          <p:cNvPr id="7" name="About Me – Presenter Name"/>
          <p:cNvSpPr txBox="1"/>
          <p:nvPr>
            <p:ph type="title" hasCustomPrompt="1"/>
          </p:nvPr>
        </p:nvSpPr>
        <p:spPr>
          <a:xfrm>
            <a:off x="461962" y="-16779"/>
            <a:ext cx="11499235" cy="402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About Me – Presenter Name</a:t>
            </a:r>
          </a:p>
        </p:txBody>
      </p:sp>
      <p:sp>
        <p:nvSpPr>
          <p:cNvPr id="8" name="Body Level One…"/>
          <p:cNvSpPr txBox="1"/>
          <p:nvPr>
            <p:ph type="body" idx="1" hasCustomPrompt="1"/>
          </p:nvPr>
        </p:nvSpPr>
        <p:spPr>
          <a:xfrm>
            <a:off x="461962" y="930274"/>
            <a:ext cx="11521442" cy="5212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Level 1 – Arial 20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18715" marR="0" indent="-291703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744141" marR="0" indent="-28376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971153" marR="0" indent="-28376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198166" marR="0" indent="-28376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400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9972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544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116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 1"/>
          <p:cNvSpPr txBox="1"/>
          <p:nvPr/>
        </p:nvSpPr>
        <p:spPr>
          <a:xfrm>
            <a:off x="742426" y="2035017"/>
            <a:ext cx="10828952" cy="1318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>
            <a:lvl1pPr>
              <a:lnSpc>
                <a:spcPct val="90000"/>
              </a:lnSpc>
              <a:defRPr sz="4400">
                <a:solidFill>
                  <a:srgbClr val="FFFFFF"/>
                </a:solidFill>
              </a:defRPr>
            </a:lvl1pPr>
          </a:lstStyle>
          <a:p>
            <a:pPr/>
            <a:r>
              <a:t>Title</a:t>
            </a:r>
          </a:p>
        </p:txBody>
      </p:sp>
      <p:sp>
        <p:nvSpPr>
          <p:cNvPr id="190" name="Subtitle 2"/>
          <p:cNvSpPr txBox="1"/>
          <p:nvPr/>
        </p:nvSpPr>
        <p:spPr>
          <a:xfrm>
            <a:off x="539429" y="4458064"/>
            <a:ext cx="7464206" cy="160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defTabSz="475487">
              <a:lnSpc>
                <a:spcPct val="90000"/>
              </a:lnSpc>
              <a:spcBef>
                <a:spcPts val="500"/>
              </a:spcBef>
              <a:defRPr sz="2200">
                <a:solidFill>
                  <a:srgbClr val="FFFFFF"/>
                </a:solidFill>
              </a:defRPr>
            </a:pPr>
            <a:r>
              <a:t>Name </a:t>
            </a:r>
          </a:p>
          <a:p>
            <a:pPr defTabSz="475487">
              <a:lnSpc>
                <a:spcPct val="90000"/>
              </a:lnSpc>
              <a:spcBef>
                <a:spcPts val="500"/>
              </a:spcBef>
              <a:defRPr sz="1300">
                <a:solidFill>
                  <a:srgbClr val="FFFFFF"/>
                </a:solidFill>
              </a:defRPr>
            </a:pPr>
          </a:p>
          <a:p>
            <a:pPr defTabSz="237742">
              <a:defRPr sz="1900">
                <a:solidFill>
                  <a:srgbClr val="FFFFFF"/>
                </a:solidFill>
              </a:defRPr>
            </a:pPr>
          </a:p>
          <a:p>
            <a:pPr defTabSz="237742">
              <a:defRPr sz="1900">
                <a:solidFill>
                  <a:srgbClr val="FFFFFF"/>
                </a:solidFill>
              </a:defRPr>
            </a:pPr>
            <a:r>
              <a:t>Far-forward/ far-backward  Review</a:t>
            </a:r>
          </a:p>
          <a:p>
            <a:pPr defTabSz="237742">
              <a:defRPr sz="1900">
                <a:solidFill>
                  <a:srgbClr val="FFFFFF"/>
                </a:solidFill>
              </a:defRPr>
            </a:pPr>
            <a:r>
              <a:t>Feb. </a:t>
            </a:r>
            <a:r>
              <a:t>12, 2024 </a:t>
            </a:r>
          </a:p>
        </p:txBody>
      </p:sp>
      <p:sp>
        <p:nvSpPr>
          <p:cNvPr id="191" name="Title 1"/>
          <p:cNvSpPr txBox="1"/>
          <p:nvPr/>
        </p:nvSpPr>
        <p:spPr>
          <a:xfrm>
            <a:off x="7341069" y="1047090"/>
            <a:ext cx="3990611" cy="1080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>
            <a:lvl1pPr defTabSz="658368">
              <a:lnSpc>
                <a:spcPct val="90000"/>
              </a:lnSpc>
              <a:defRPr sz="3168">
                <a:solidFill>
                  <a:srgbClr val="FFFFFF"/>
                </a:solidFill>
              </a:defRPr>
            </a:lvl1pPr>
          </a:lstStyle>
          <a:p>
            <a:pPr/>
            <a:r>
              <a:t>Add here logos of  all  institutes participating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Box 5"/>
          <p:cNvSpPr txBox="1"/>
          <p:nvPr>
            <p:ph type="sldNum" sz="quarter" idx="2"/>
          </p:nvPr>
        </p:nvSpPr>
        <p:spPr>
          <a:xfrm>
            <a:off x="11851683" y="6499669"/>
            <a:ext cx="203025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4" name="Charge Questions to be Addressed"/>
          <p:cNvSpPr txBox="1"/>
          <p:nvPr>
            <p:ph type="title"/>
          </p:nvPr>
        </p:nvSpPr>
        <p:spPr>
          <a:xfrm>
            <a:off x="408218" y="114065"/>
            <a:ext cx="11499236" cy="567662"/>
          </a:xfrm>
          <a:prstGeom prst="rect">
            <a:avLst/>
          </a:prstGeom>
        </p:spPr>
        <p:txBody>
          <a:bodyPr lIns="45718" tIns="45718" rIns="45718" bIns="45718"/>
          <a:lstStyle/>
          <a:p>
            <a:pPr defTabSz="877823">
              <a:defRPr sz="3455"/>
            </a:pPr>
            <a:r>
              <a:t>Charge Questions to be Addressed</a:t>
            </a:r>
            <a:r>
              <a:rPr b="0" sz="3072"/>
              <a:t> </a:t>
            </a:r>
          </a:p>
        </p:txBody>
      </p:sp>
      <p:sp>
        <p:nvSpPr>
          <p:cNvPr id="195" name="Are the technical performance requirements appropriately defined and complete for this stage of the project?…"/>
          <p:cNvSpPr txBox="1"/>
          <p:nvPr/>
        </p:nvSpPr>
        <p:spPr>
          <a:xfrm>
            <a:off x="485349" y="934658"/>
            <a:ext cx="11097849" cy="4054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lnSpc>
                <a:spcPct val="107916"/>
              </a:lnSpc>
              <a:spcBef>
                <a:spcPts val="800"/>
              </a:spcBef>
              <a:defRPr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457200" indent="-228600" defTabSz="457200">
              <a:lnSpc>
                <a:spcPct val="107916"/>
              </a:lnSpc>
              <a:spcBef>
                <a:spcPts val="800"/>
              </a:spcBef>
              <a:buSzPct val="100000"/>
              <a:buAutoNum type="arabicPeriod" startAt="1"/>
              <a:defRPr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Calibri"/>
              </a:defRPr>
            </a:pPr>
            <a:r>
              <a:t>Are the technical performance requirements appropriately defined and complete for this stage of the project? </a:t>
            </a:r>
          </a:p>
          <a:p>
            <a:pPr marL="457200" indent="-228600" defTabSz="457200">
              <a:lnSpc>
                <a:spcPct val="107916"/>
              </a:lnSpc>
              <a:spcBef>
                <a:spcPts val="800"/>
              </a:spcBef>
              <a:buSzPct val="100000"/>
              <a:buAutoNum type="arabicPeriod" startAt="1"/>
              <a:defRPr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Calibri"/>
              </a:defRPr>
            </a:pPr>
            <a:r>
              <a:t>Are the plans for achieving detector performance and construction sufficiently developed and documented for the present phase of the project?</a:t>
            </a:r>
          </a:p>
          <a:p>
            <a:pPr marL="457200" indent="-228600" defTabSz="457200">
              <a:lnSpc>
                <a:spcPct val="107916"/>
              </a:lnSpc>
              <a:spcBef>
                <a:spcPts val="800"/>
              </a:spcBef>
              <a:buSzPct val="100000"/>
              <a:buAutoNum type="arabicPeriod" startAt="1"/>
              <a:defRPr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Calibri"/>
              </a:defRPr>
            </a:pPr>
            <a:r>
              <a:t>Are the current designs and plans for detectors and electronics readout likely to achieve the performance requirements with a low risk of cost increases, schedule delays, and technical problems?</a:t>
            </a:r>
          </a:p>
          <a:p>
            <a:pPr marL="457200" indent="-228600" defTabSz="457200">
              <a:lnSpc>
                <a:spcPct val="107916"/>
              </a:lnSpc>
              <a:spcBef>
                <a:spcPts val="800"/>
              </a:spcBef>
              <a:buSzPct val="100000"/>
              <a:buAutoNum type="arabicPeriod" startAt="1"/>
              <a:defRPr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Calibri"/>
              </a:defRPr>
            </a:pPr>
            <a:r>
              <a:t>Are the fabrication and assembly plans for the various detector systems appropriately developed for the present phase of the project?</a:t>
            </a:r>
          </a:p>
          <a:p>
            <a:pPr marL="457200" indent="-228600" defTabSz="457200">
              <a:lnSpc>
                <a:spcPct val="107916"/>
              </a:lnSpc>
              <a:spcBef>
                <a:spcPts val="800"/>
              </a:spcBef>
              <a:buSzPct val="100000"/>
              <a:buAutoNum type="arabicPeriod" startAt="1"/>
              <a:defRPr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Calibri"/>
              </a:defRPr>
            </a:pPr>
            <a:r>
              <a:t>Are the plans for detector integration in the interaction region appropriately developed for the present phase of the project?</a:t>
            </a:r>
          </a:p>
          <a:p>
            <a:pPr marL="457200" indent="-228600" defTabSz="457200">
              <a:lnSpc>
                <a:spcPct val="107916"/>
              </a:lnSpc>
              <a:spcBef>
                <a:spcPts val="800"/>
              </a:spcBef>
              <a:buSzPct val="100000"/>
              <a:buAutoNum type="arabicPeriod" startAt="1"/>
              <a:defRPr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Calibri"/>
              </a:defRPr>
            </a:pPr>
            <a:r>
              <a:t>Have ES&amp;H and QA considerations been adequately incorporated into the designs at their present stage?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5"/>
          <p:cNvSpPr txBox="1"/>
          <p:nvPr>
            <p:ph type="sldNum" sz="quarter" idx="2"/>
          </p:nvPr>
        </p:nvSpPr>
        <p:spPr>
          <a:xfrm>
            <a:off x="11851683" y="6499669"/>
            <a:ext cx="203025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8" name="Title 4"/>
          <p:cNvSpPr txBox="1"/>
          <p:nvPr>
            <p:ph type="title"/>
          </p:nvPr>
        </p:nvSpPr>
        <p:spPr>
          <a:xfrm>
            <a:off x="462577" y="-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r>
              <a:t>Outline</a:t>
            </a:r>
          </a:p>
        </p:txBody>
      </p:sp>
      <p:sp>
        <p:nvSpPr>
          <p:cNvPr id="199" name="IR layout…"/>
          <p:cNvSpPr txBox="1"/>
          <p:nvPr>
            <p:ph type="body" sz="half" idx="1"/>
          </p:nvPr>
        </p:nvSpPr>
        <p:spPr>
          <a:xfrm>
            <a:off x="533705" y="886367"/>
            <a:ext cx="7223170" cy="2871032"/>
          </a:xfrm>
          <a:prstGeom prst="rect">
            <a:avLst/>
          </a:prstGeom>
        </p:spPr>
        <p:txBody>
          <a:bodyPr lIns="45718" tIns="45718" rIns="45718" bIns="45718"/>
          <a:lstStyle/>
          <a:p>
            <a:pPr>
              <a:defRPr sz="2800"/>
            </a:pPr>
            <a:r>
              <a:t> </a:t>
            </a:r>
          </a:p>
          <a:p>
            <a:pPr>
              <a:defRPr sz="2800"/>
            </a:pPr>
            <a:r>
              <a:t> </a:t>
            </a:r>
          </a:p>
          <a:p>
            <a:pPr>
              <a:defRPr sz="2800"/>
            </a:pPr>
            <a:r>
              <a:t> </a:t>
            </a:r>
          </a:p>
          <a:p>
            <a:pPr>
              <a:defRPr sz="2800"/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Box 5"/>
          <p:cNvSpPr txBox="1"/>
          <p:nvPr>
            <p:ph type="sldNum" sz="quarter" idx="2"/>
          </p:nvPr>
        </p:nvSpPr>
        <p:spPr>
          <a:xfrm>
            <a:off x="11851683" y="6499669"/>
            <a:ext cx="203025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2" name="Title 4"/>
          <p:cNvSpPr txBox="1"/>
          <p:nvPr>
            <p:ph type="title"/>
          </p:nvPr>
        </p:nvSpPr>
        <p:spPr>
          <a:xfrm>
            <a:off x="462577" y="-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r>
              <a:t>Requirements</a:t>
            </a:r>
          </a:p>
        </p:txBody>
      </p:sp>
      <p:sp>
        <p:nvSpPr>
          <p:cNvPr id="203" name="IR layout…"/>
          <p:cNvSpPr txBox="1"/>
          <p:nvPr>
            <p:ph type="body" sz="half" idx="1"/>
          </p:nvPr>
        </p:nvSpPr>
        <p:spPr>
          <a:xfrm>
            <a:off x="533705" y="886367"/>
            <a:ext cx="7223170" cy="2871032"/>
          </a:xfrm>
          <a:prstGeom prst="rect">
            <a:avLst/>
          </a:prstGeom>
        </p:spPr>
        <p:txBody>
          <a:bodyPr lIns="45718" tIns="45718" rIns="45718" bIns="45718"/>
          <a:lstStyle/>
          <a:p>
            <a:pPr>
              <a:defRPr sz="2800"/>
            </a:pPr>
            <a:r>
              <a:t> </a:t>
            </a:r>
          </a:p>
          <a:p>
            <a:pPr>
              <a:defRPr sz="2800"/>
            </a:pPr>
            <a:r>
              <a:t> </a:t>
            </a:r>
          </a:p>
          <a:p>
            <a:pPr>
              <a:defRPr sz="2800"/>
            </a:pPr>
            <a:r>
              <a:t> </a:t>
            </a:r>
          </a:p>
          <a:p>
            <a:pPr>
              <a:defRPr sz="2800"/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Box 5"/>
          <p:cNvSpPr txBox="1"/>
          <p:nvPr>
            <p:ph type="sldNum" sz="quarter" idx="2"/>
          </p:nvPr>
        </p:nvSpPr>
        <p:spPr>
          <a:xfrm>
            <a:off x="11851683" y="6499669"/>
            <a:ext cx="203025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6" name="Title 4"/>
          <p:cNvSpPr txBox="1"/>
          <p:nvPr>
            <p:ph type="title"/>
          </p:nvPr>
        </p:nvSpPr>
        <p:spPr>
          <a:xfrm>
            <a:off x="462577" y="-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r>
              <a:t>Quality assurance  </a:t>
            </a:r>
          </a:p>
        </p:txBody>
      </p:sp>
      <p:sp>
        <p:nvSpPr>
          <p:cNvPr id="207" name="IR layout…"/>
          <p:cNvSpPr txBox="1"/>
          <p:nvPr>
            <p:ph type="body" sz="half" idx="1"/>
          </p:nvPr>
        </p:nvSpPr>
        <p:spPr>
          <a:xfrm>
            <a:off x="533705" y="886367"/>
            <a:ext cx="7223170" cy="2871032"/>
          </a:xfrm>
          <a:prstGeom prst="rect">
            <a:avLst/>
          </a:prstGeom>
        </p:spPr>
        <p:txBody>
          <a:bodyPr lIns="45718" tIns="45718" rIns="45718" bIns="45718"/>
          <a:lstStyle/>
          <a:p>
            <a:pPr>
              <a:defRPr sz="2800"/>
            </a:pPr>
            <a:r>
              <a:t> </a:t>
            </a:r>
          </a:p>
          <a:p>
            <a:pPr>
              <a:defRPr sz="2800"/>
            </a:pPr>
            <a:r>
              <a:t> </a:t>
            </a:r>
          </a:p>
          <a:p>
            <a:pPr>
              <a:defRPr sz="2800"/>
            </a:pPr>
            <a:r>
              <a:t> </a:t>
            </a:r>
          </a:p>
          <a:p>
            <a:pPr>
              <a:defRPr sz="2800"/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Box 5"/>
          <p:cNvSpPr txBox="1"/>
          <p:nvPr>
            <p:ph type="sldNum" sz="quarter" idx="2"/>
          </p:nvPr>
        </p:nvSpPr>
        <p:spPr>
          <a:xfrm>
            <a:off x="11851683" y="6499669"/>
            <a:ext cx="203025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0" name="Title 4"/>
          <p:cNvSpPr txBox="1"/>
          <p:nvPr>
            <p:ph type="title"/>
          </p:nvPr>
        </p:nvSpPr>
        <p:spPr>
          <a:xfrm>
            <a:off x="462577" y="-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r>
              <a:t>ES&amp;H </a:t>
            </a:r>
          </a:p>
        </p:txBody>
      </p:sp>
      <p:sp>
        <p:nvSpPr>
          <p:cNvPr id="211" name="IR layout…"/>
          <p:cNvSpPr txBox="1"/>
          <p:nvPr>
            <p:ph type="body" sz="half" idx="1"/>
          </p:nvPr>
        </p:nvSpPr>
        <p:spPr>
          <a:xfrm>
            <a:off x="533705" y="886367"/>
            <a:ext cx="7223170" cy="2871032"/>
          </a:xfrm>
          <a:prstGeom prst="rect">
            <a:avLst/>
          </a:prstGeom>
        </p:spPr>
        <p:txBody>
          <a:bodyPr lIns="45718" tIns="45718" rIns="45718" bIns="45718"/>
          <a:lstStyle/>
          <a:p>
            <a:pPr>
              <a:defRPr sz="2800"/>
            </a:pPr>
            <a:r>
              <a:t> </a:t>
            </a:r>
          </a:p>
          <a:p>
            <a:pPr>
              <a:defRPr sz="2800"/>
            </a:pPr>
            <a:r>
              <a:t> </a:t>
            </a:r>
          </a:p>
          <a:p>
            <a:pPr>
              <a:defRPr sz="2800"/>
            </a:pPr>
            <a:r>
              <a:t> </a:t>
            </a:r>
          </a:p>
          <a:p>
            <a:pPr>
              <a:defRPr sz="2800"/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Box 5"/>
          <p:cNvSpPr txBox="1"/>
          <p:nvPr>
            <p:ph type="sldNum" sz="quarter" idx="2"/>
          </p:nvPr>
        </p:nvSpPr>
        <p:spPr>
          <a:xfrm>
            <a:off x="11851683" y="6499669"/>
            <a:ext cx="203025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4" name="Title 4"/>
          <p:cNvSpPr txBox="1"/>
          <p:nvPr>
            <p:ph type="title"/>
          </p:nvPr>
        </p:nvSpPr>
        <p:spPr>
          <a:xfrm>
            <a:off x="462577" y="-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r>
              <a:t>Respond to recommendations from last review  </a:t>
            </a:r>
          </a:p>
        </p:txBody>
      </p:sp>
      <p:sp>
        <p:nvSpPr>
          <p:cNvPr id="215" name="IR layout…"/>
          <p:cNvSpPr txBox="1"/>
          <p:nvPr>
            <p:ph type="body" sz="half" idx="1"/>
          </p:nvPr>
        </p:nvSpPr>
        <p:spPr>
          <a:xfrm>
            <a:off x="533705" y="886367"/>
            <a:ext cx="7223170" cy="2871032"/>
          </a:xfrm>
          <a:prstGeom prst="rect">
            <a:avLst/>
          </a:prstGeom>
        </p:spPr>
        <p:txBody>
          <a:bodyPr lIns="45718" tIns="45718" rIns="45718" bIns="45718"/>
          <a:lstStyle/>
          <a:p>
            <a:pPr>
              <a:defRPr sz="2800"/>
            </a:pPr>
            <a:r>
              <a:t> </a:t>
            </a:r>
          </a:p>
          <a:p>
            <a:pPr>
              <a:defRPr sz="2800"/>
            </a:pPr>
            <a:r>
              <a:t> </a:t>
            </a:r>
          </a:p>
          <a:p>
            <a:pPr>
              <a:defRPr sz="2800"/>
            </a:pPr>
            <a:r>
              <a:t> </a:t>
            </a:r>
          </a:p>
          <a:p>
            <a:pPr>
              <a:defRPr sz="2800"/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Box 5"/>
          <p:cNvSpPr txBox="1"/>
          <p:nvPr>
            <p:ph type="sldNum" sz="quarter" idx="2"/>
          </p:nvPr>
        </p:nvSpPr>
        <p:spPr>
          <a:xfrm>
            <a:off x="11851683" y="6499669"/>
            <a:ext cx="203025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8" name="Title 4"/>
          <p:cNvSpPr txBox="1"/>
          <p:nvPr>
            <p:ph type="title"/>
          </p:nvPr>
        </p:nvSpPr>
        <p:spPr>
          <a:xfrm>
            <a:off x="462577" y="-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r>
              <a:t>Summary</a:t>
            </a:r>
          </a:p>
        </p:txBody>
      </p:sp>
      <p:sp>
        <p:nvSpPr>
          <p:cNvPr id="219" name="IR layout…"/>
          <p:cNvSpPr txBox="1"/>
          <p:nvPr>
            <p:ph type="body" sz="half" idx="1"/>
          </p:nvPr>
        </p:nvSpPr>
        <p:spPr>
          <a:xfrm>
            <a:off x="533705" y="886367"/>
            <a:ext cx="7223170" cy="2871032"/>
          </a:xfrm>
          <a:prstGeom prst="rect">
            <a:avLst/>
          </a:prstGeom>
        </p:spPr>
        <p:txBody>
          <a:bodyPr lIns="45718" tIns="45718" rIns="45718" bIns="45718"/>
          <a:lstStyle/>
          <a:p>
            <a:pPr>
              <a:defRPr sz="2800"/>
            </a:pPr>
            <a:r>
              <a:t> </a:t>
            </a:r>
          </a:p>
          <a:p>
            <a:pPr>
              <a:defRPr sz="2800"/>
            </a:pPr>
            <a:r>
              <a:t> </a:t>
            </a:r>
          </a:p>
          <a:p>
            <a:pPr>
              <a:defRPr sz="2800"/>
            </a:pPr>
            <a:r>
              <a:t> </a:t>
            </a:r>
          </a:p>
          <a:p>
            <a:pPr>
              <a:defRPr sz="2800"/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