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72" r:id="rId5"/>
  </p:sldMasterIdLst>
  <p:notesMasterIdLst>
    <p:notesMasterId r:id="rId31"/>
  </p:notesMasterIdLst>
  <p:sldIdLst>
    <p:sldId id="316" r:id="rId6"/>
    <p:sldId id="257" r:id="rId7"/>
    <p:sldId id="2265" r:id="rId8"/>
    <p:sldId id="2300" r:id="rId9"/>
    <p:sldId id="2297" r:id="rId10"/>
    <p:sldId id="2402" r:id="rId11"/>
    <p:sldId id="2404" r:id="rId12"/>
    <p:sldId id="2381" r:id="rId13"/>
    <p:sldId id="2382" r:id="rId14"/>
    <p:sldId id="2384" r:id="rId15"/>
    <p:sldId id="2385" r:id="rId16"/>
    <p:sldId id="2386" r:id="rId17"/>
    <p:sldId id="2388" r:id="rId18"/>
    <p:sldId id="2389" r:id="rId19"/>
    <p:sldId id="2390" r:id="rId20"/>
    <p:sldId id="2392" r:id="rId21"/>
    <p:sldId id="2393" r:id="rId22"/>
    <p:sldId id="2394" r:id="rId23"/>
    <p:sldId id="2396" r:id="rId24"/>
    <p:sldId id="2403" r:id="rId25"/>
    <p:sldId id="2397" r:id="rId26"/>
    <p:sldId id="2398" r:id="rId27"/>
    <p:sldId id="2400" r:id="rId28"/>
    <p:sldId id="2401" r:id="rId29"/>
    <p:sldId id="2266" r:id="rId30"/>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alie Roe" initials="NR" lastIdx="5" clrIdx="0">
    <p:extLst>
      <p:ext uri="{19B8F6BF-5375-455C-9EA6-DF929625EA0E}">
        <p15:presenceInfo xmlns:p15="http://schemas.microsoft.com/office/powerpoint/2012/main" userId="S::naroe_lbl.gov#ext#@brookhavenlab.onmicrosoft.com::a9b5d663-6dbc-4aa1-b121-0549fc606c8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519D"/>
    <a:srgbClr val="24407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14CA3B-572E-4D2B-BE9F-56517440714F}" v="2" dt="2022-04-27T15:59:53.63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3" d="100"/>
          <a:sy n="93" d="100"/>
        </p:scale>
        <p:origin x="72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commentAuthors" Target="commentAuthors.xml"/><Relationship Id="rId37"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theme" Target="theme/theme1.xml"/><Relationship Id="rId8" Type="http://schemas.openxmlformats.org/officeDocument/2006/relationships/slide" Target="slides/slide3.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ilat, Fulvia C." userId="49906fff-a06b-4fb3-9a8e-be011ae1fc7b" providerId="ADAL" clId="{E514CA3B-572E-4D2B-BE9F-56517440714F}"/>
    <pc:docChg chg="custSel addSld delSld modSld sldOrd">
      <pc:chgData name="Pilat, Fulvia C." userId="49906fff-a06b-4fb3-9a8e-be011ae1fc7b" providerId="ADAL" clId="{E514CA3B-572E-4D2B-BE9F-56517440714F}" dt="2022-04-27T19:19:28.441" v="7728" actId="2696"/>
      <pc:docMkLst>
        <pc:docMk/>
      </pc:docMkLst>
      <pc:sldChg chg="modSp mod ord">
        <pc:chgData name="Pilat, Fulvia C." userId="49906fff-a06b-4fb3-9a8e-be011ae1fc7b" providerId="ADAL" clId="{E514CA3B-572E-4D2B-BE9F-56517440714F}" dt="2022-04-27T18:32:05.659" v="7442"/>
        <pc:sldMkLst>
          <pc:docMk/>
          <pc:sldMk cId="2501860105" sldId="2266"/>
        </pc:sldMkLst>
        <pc:spChg chg="mod">
          <ac:chgData name="Pilat, Fulvia C." userId="49906fff-a06b-4fb3-9a8e-be011ae1fc7b" providerId="ADAL" clId="{E514CA3B-572E-4D2B-BE9F-56517440714F}" dt="2022-04-27T17:51:30.272" v="5201" actId="20577"/>
          <ac:spMkLst>
            <pc:docMk/>
            <pc:sldMk cId="2501860105" sldId="2266"/>
            <ac:spMk id="5" creationId="{0ED087D6-5168-4FF7-8C52-D7FC3AB1B352}"/>
          </ac:spMkLst>
        </pc:spChg>
      </pc:sldChg>
      <pc:sldChg chg="del">
        <pc:chgData name="Pilat, Fulvia C." userId="49906fff-a06b-4fb3-9a8e-be011ae1fc7b" providerId="ADAL" clId="{E514CA3B-572E-4D2B-BE9F-56517440714F}" dt="2022-04-27T19:19:28.441" v="7728" actId="2696"/>
        <pc:sldMkLst>
          <pc:docMk/>
          <pc:sldMk cId="1402962254" sldId="2291"/>
        </pc:sldMkLst>
      </pc:sldChg>
      <pc:sldChg chg="modSp mod">
        <pc:chgData name="Pilat, Fulvia C." userId="49906fff-a06b-4fb3-9a8e-be011ae1fc7b" providerId="ADAL" clId="{E514CA3B-572E-4D2B-BE9F-56517440714F}" dt="2022-04-27T19:14:42.963" v="7665" actId="20577"/>
        <pc:sldMkLst>
          <pc:docMk/>
          <pc:sldMk cId="222412128" sldId="2297"/>
        </pc:sldMkLst>
        <pc:spChg chg="mod">
          <ac:chgData name="Pilat, Fulvia C." userId="49906fff-a06b-4fb3-9a8e-be011ae1fc7b" providerId="ADAL" clId="{E514CA3B-572E-4D2B-BE9F-56517440714F}" dt="2022-04-27T19:14:42.963" v="7665" actId="20577"/>
          <ac:spMkLst>
            <pc:docMk/>
            <pc:sldMk cId="222412128" sldId="2297"/>
            <ac:spMk id="3" creationId="{00000000-0000-0000-0000-000000000000}"/>
          </ac:spMkLst>
        </pc:spChg>
      </pc:sldChg>
      <pc:sldChg chg="modSp mod">
        <pc:chgData name="Pilat, Fulvia C." userId="49906fff-a06b-4fb3-9a8e-be011ae1fc7b" providerId="ADAL" clId="{E514CA3B-572E-4D2B-BE9F-56517440714F}" dt="2022-04-27T19:14:24.611" v="7654" actId="20577"/>
        <pc:sldMkLst>
          <pc:docMk/>
          <pc:sldMk cId="1868907793" sldId="2300"/>
        </pc:sldMkLst>
        <pc:spChg chg="mod">
          <ac:chgData name="Pilat, Fulvia C." userId="49906fff-a06b-4fb3-9a8e-be011ae1fc7b" providerId="ADAL" clId="{E514CA3B-572E-4D2B-BE9F-56517440714F}" dt="2022-04-27T19:14:24.611" v="7654" actId="20577"/>
          <ac:spMkLst>
            <pc:docMk/>
            <pc:sldMk cId="1868907793" sldId="2300"/>
            <ac:spMk id="7" creationId="{87502FF1-F684-47E4-9F0C-18ACDE9BE5C2}"/>
          </ac:spMkLst>
        </pc:spChg>
      </pc:sldChg>
      <pc:sldChg chg="modSp del mod">
        <pc:chgData name="Pilat, Fulvia C." userId="49906fff-a06b-4fb3-9a8e-be011ae1fc7b" providerId="ADAL" clId="{E514CA3B-572E-4D2B-BE9F-56517440714F}" dt="2022-04-27T17:53:05.423" v="5202" actId="2696"/>
        <pc:sldMkLst>
          <pc:docMk/>
          <pc:sldMk cId="3371364060" sldId="2326"/>
        </pc:sldMkLst>
        <pc:spChg chg="mod">
          <ac:chgData name="Pilat, Fulvia C." userId="49906fff-a06b-4fb3-9a8e-be011ae1fc7b" providerId="ADAL" clId="{E514CA3B-572E-4D2B-BE9F-56517440714F}" dt="2022-04-27T14:27:39.139" v="1153" actId="5793"/>
          <ac:spMkLst>
            <pc:docMk/>
            <pc:sldMk cId="3371364060" sldId="2326"/>
            <ac:spMk id="3" creationId="{12E2A20B-B736-41A7-8345-5740975CFBE3}"/>
          </ac:spMkLst>
        </pc:spChg>
      </pc:sldChg>
      <pc:sldChg chg="modSp mod">
        <pc:chgData name="Pilat, Fulvia C." userId="49906fff-a06b-4fb3-9a8e-be011ae1fc7b" providerId="ADAL" clId="{E514CA3B-572E-4D2B-BE9F-56517440714F}" dt="2022-04-27T19:16:05.054" v="7692" actId="20577"/>
        <pc:sldMkLst>
          <pc:docMk/>
          <pc:sldMk cId="521932960" sldId="2381"/>
        </pc:sldMkLst>
        <pc:spChg chg="mod">
          <ac:chgData name="Pilat, Fulvia C." userId="49906fff-a06b-4fb3-9a8e-be011ae1fc7b" providerId="ADAL" clId="{E514CA3B-572E-4D2B-BE9F-56517440714F}" dt="2022-04-27T19:16:05.054" v="7692" actId="20577"/>
          <ac:spMkLst>
            <pc:docMk/>
            <pc:sldMk cId="521932960" sldId="2381"/>
            <ac:spMk id="5" creationId="{0023EC76-0CCC-4670-894A-0DFC2AF6E10E}"/>
          </ac:spMkLst>
        </pc:spChg>
      </pc:sldChg>
      <pc:sldChg chg="modSp mod">
        <pc:chgData name="Pilat, Fulvia C." userId="49906fff-a06b-4fb3-9a8e-be011ae1fc7b" providerId="ADAL" clId="{E514CA3B-572E-4D2B-BE9F-56517440714F}" dt="2022-04-27T18:33:13.916" v="7447"/>
        <pc:sldMkLst>
          <pc:docMk/>
          <pc:sldMk cId="437995432" sldId="2382"/>
        </pc:sldMkLst>
        <pc:spChg chg="mod">
          <ac:chgData name="Pilat, Fulvia C." userId="49906fff-a06b-4fb3-9a8e-be011ae1fc7b" providerId="ADAL" clId="{E514CA3B-572E-4D2B-BE9F-56517440714F}" dt="2022-04-27T18:33:13.916" v="7447"/>
          <ac:spMkLst>
            <pc:docMk/>
            <pc:sldMk cId="437995432" sldId="2382"/>
            <ac:spMk id="6" creationId="{83143F76-F373-4415-A9D4-37A03D5D6A33}"/>
          </ac:spMkLst>
        </pc:spChg>
      </pc:sldChg>
      <pc:sldChg chg="del">
        <pc:chgData name="Pilat, Fulvia C." userId="49906fff-a06b-4fb3-9a8e-be011ae1fc7b" providerId="ADAL" clId="{E514CA3B-572E-4D2B-BE9F-56517440714F}" dt="2022-04-27T18:00:49.350" v="5525" actId="2696"/>
        <pc:sldMkLst>
          <pc:docMk/>
          <pc:sldMk cId="2477395947" sldId="2383"/>
        </pc:sldMkLst>
      </pc:sldChg>
      <pc:sldChg chg="modSp mod">
        <pc:chgData name="Pilat, Fulvia C." userId="49906fff-a06b-4fb3-9a8e-be011ae1fc7b" providerId="ADAL" clId="{E514CA3B-572E-4D2B-BE9F-56517440714F}" dt="2022-04-27T18:03:21.840" v="5799" actId="20577"/>
        <pc:sldMkLst>
          <pc:docMk/>
          <pc:sldMk cId="2541933486" sldId="2384"/>
        </pc:sldMkLst>
        <pc:spChg chg="mod">
          <ac:chgData name="Pilat, Fulvia C." userId="49906fff-a06b-4fb3-9a8e-be011ae1fc7b" providerId="ADAL" clId="{E514CA3B-572E-4D2B-BE9F-56517440714F}" dt="2022-04-27T18:03:21.840" v="5799" actId="20577"/>
          <ac:spMkLst>
            <pc:docMk/>
            <pc:sldMk cId="2541933486" sldId="2384"/>
            <ac:spMk id="3" creationId="{00000000-0000-0000-0000-000000000000}"/>
          </ac:spMkLst>
        </pc:spChg>
      </pc:sldChg>
      <pc:sldChg chg="modSp mod">
        <pc:chgData name="Pilat, Fulvia C." userId="49906fff-a06b-4fb3-9a8e-be011ae1fc7b" providerId="ADAL" clId="{E514CA3B-572E-4D2B-BE9F-56517440714F}" dt="2022-04-27T18:11:54.871" v="6411" actId="20577"/>
        <pc:sldMkLst>
          <pc:docMk/>
          <pc:sldMk cId="3404920376" sldId="2385"/>
        </pc:sldMkLst>
        <pc:spChg chg="mod">
          <ac:chgData name="Pilat, Fulvia C." userId="49906fff-a06b-4fb3-9a8e-be011ae1fc7b" providerId="ADAL" clId="{E514CA3B-572E-4D2B-BE9F-56517440714F}" dt="2022-04-27T18:11:54.871" v="6411" actId="20577"/>
          <ac:spMkLst>
            <pc:docMk/>
            <pc:sldMk cId="3404920376" sldId="2385"/>
            <ac:spMk id="5" creationId="{0023EC76-0CCC-4670-894A-0DFC2AF6E10E}"/>
          </ac:spMkLst>
        </pc:spChg>
      </pc:sldChg>
      <pc:sldChg chg="modSp mod">
        <pc:chgData name="Pilat, Fulvia C." userId="49906fff-a06b-4fb3-9a8e-be011ae1fc7b" providerId="ADAL" clId="{E514CA3B-572E-4D2B-BE9F-56517440714F}" dt="2022-04-27T18:42:59.102" v="7569" actId="20577"/>
        <pc:sldMkLst>
          <pc:docMk/>
          <pc:sldMk cId="2331632926" sldId="2386"/>
        </pc:sldMkLst>
        <pc:spChg chg="mod">
          <ac:chgData name="Pilat, Fulvia C." userId="49906fff-a06b-4fb3-9a8e-be011ae1fc7b" providerId="ADAL" clId="{E514CA3B-572E-4D2B-BE9F-56517440714F}" dt="2022-04-27T18:42:59.102" v="7569" actId="20577"/>
          <ac:spMkLst>
            <pc:docMk/>
            <pc:sldMk cId="2331632926" sldId="2386"/>
            <ac:spMk id="9" creationId="{FBF0311F-DEB1-44FD-BFA3-D4FF8754E7B8}"/>
          </ac:spMkLst>
        </pc:spChg>
      </pc:sldChg>
      <pc:sldChg chg="del">
        <pc:chgData name="Pilat, Fulvia C." userId="49906fff-a06b-4fb3-9a8e-be011ae1fc7b" providerId="ADAL" clId="{E514CA3B-572E-4D2B-BE9F-56517440714F}" dt="2022-04-27T18:05:21.020" v="5904" actId="2696"/>
        <pc:sldMkLst>
          <pc:docMk/>
          <pc:sldMk cId="3550664503" sldId="2387"/>
        </pc:sldMkLst>
      </pc:sldChg>
      <pc:sldChg chg="modSp mod">
        <pc:chgData name="Pilat, Fulvia C." userId="49906fff-a06b-4fb3-9a8e-be011ae1fc7b" providerId="ADAL" clId="{E514CA3B-572E-4D2B-BE9F-56517440714F}" dt="2022-04-27T18:43:56.224" v="7594" actId="20577"/>
        <pc:sldMkLst>
          <pc:docMk/>
          <pc:sldMk cId="4033220745" sldId="2388"/>
        </pc:sldMkLst>
        <pc:spChg chg="mod">
          <ac:chgData name="Pilat, Fulvia C." userId="49906fff-a06b-4fb3-9a8e-be011ae1fc7b" providerId="ADAL" clId="{E514CA3B-572E-4D2B-BE9F-56517440714F}" dt="2022-04-27T18:43:56.224" v="7594" actId="20577"/>
          <ac:spMkLst>
            <pc:docMk/>
            <pc:sldMk cId="4033220745" sldId="2388"/>
            <ac:spMk id="3" creationId="{00000000-0000-0000-0000-000000000000}"/>
          </ac:spMkLst>
        </pc:spChg>
      </pc:sldChg>
      <pc:sldChg chg="modSp mod">
        <pc:chgData name="Pilat, Fulvia C." userId="49906fff-a06b-4fb3-9a8e-be011ae1fc7b" providerId="ADAL" clId="{E514CA3B-572E-4D2B-BE9F-56517440714F}" dt="2022-04-27T18:44:01.834" v="7595" actId="20577"/>
        <pc:sldMkLst>
          <pc:docMk/>
          <pc:sldMk cId="553723153" sldId="2389"/>
        </pc:sldMkLst>
        <pc:spChg chg="mod">
          <ac:chgData name="Pilat, Fulvia C." userId="49906fff-a06b-4fb3-9a8e-be011ae1fc7b" providerId="ADAL" clId="{E514CA3B-572E-4D2B-BE9F-56517440714F}" dt="2022-04-27T18:44:01.834" v="7595" actId="20577"/>
          <ac:spMkLst>
            <pc:docMk/>
            <pc:sldMk cId="553723153" sldId="2389"/>
            <ac:spMk id="5" creationId="{0023EC76-0CCC-4670-894A-0DFC2AF6E10E}"/>
          </ac:spMkLst>
        </pc:spChg>
      </pc:sldChg>
      <pc:sldChg chg="modSp mod">
        <pc:chgData name="Pilat, Fulvia C." userId="49906fff-a06b-4fb3-9a8e-be011ae1fc7b" providerId="ADAL" clId="{E514CA3B-572E-4D2B-BE9F-56517440714F}" dt="2022-04-27T18:34:06.512" v="7454" actId="207"/>
        <pc:sldMkLst>
          <pc:docMk/>
          <pc:sldMk cId="4214237447" sldId="2390"/>
        </pc:sldMkLst>
        <pc:spChg chg="mod">
          <ac:chgData name="Pilat, Fulvia C." userId="49906fff-a06b-4fb3-9a8e-be011ae1fc7b" providerId="ADAL" clId="{E514CA3B-572E-4D2B-BE9F-56517440714F}" dt="2022-04-27T18:34:06.512" v="7454" actId="207"/>
          <ac:spMkLst>
            <pc:docMk/>
            <pc:sldMk cId="4214237447" sldId="2390"/>
            <ac:spMk id="6" creationId="{3094CD15-E89D-4100-B6AD-12B9D2DCE5C9}"/>
          </ac:spMkLst>
        </pc:spChg>
      </pc:sldChg>
      <pc:sldChg chg="del">
        <pc:chgData name="Pilat, Fulvia C." userId="49906fff-a06b-4fb3-9a8e-be011ae1fc7b" providerId="ADAL" clId="{E514CA3B-572E-4D2B-BE9F-56517440714F}" dt="2022-04-27T18:10:36.264" v="6358" actId="2696"/>
        <pc:sldMkLst>
          <pc:docMk/>
          <pc:sldMk cId="4205390756" sldId="2391"/>
        </pc:sldMkLst>
      </pc:sldChg>
      <pc:sldChg chg="modSp mod">
        <pc:chgData name="Pilat, Fulvia C." userId="49906fff-a06b-4fb3-9a8e-be011ae1fc7b" providerId="ADAL" clId="{E514CA3B-572E-4D2B-BE9F-56517440714F}" dt="2022-04-27T18:14:07.660" v="6607" actId="20577"/>
        <pc:sldMkLst>
          <pc:docMk/>
          <pc:sldMk cId="952201743" sldId="2392"/>
        </pc:sldMkLst>
        <pc:spChg chg="mod">
          <ac:chgData name="Pilat, Fulvia C." userId="49906fff-a06b-4fb3-9a8e-be011ae1fc7b" providerId="ADAL" clId="{E514CA3B-572E-4D2B-BE9F-56517440714F}" dt="2022-04-27T18:14:07.660" v="6607" actId="20577"/>
          <ac:spMkLst>
            <pc:docMk/>
            <pc:sldMk cId="952201743" sldId="2392"/>
            <ac:spMk id="3" creationId="{00000000-0000-0000-0000-000000000000}"/>
          </ac:spMkLst>
        </pc:spChg>
      </pc:sldChg>
      <pc:sldChg chg="modSp mod">
        <pc:chgData name="Pilat, Fulvia C." userId="49906fff-a06b-4fb3-9a8e-be011ae1fc7b" providerId="ADAL" clId="{E514CA3B-572E-4D2B-BE9F-56517440714F}" dt="2022-04-27T18:14:30.460" v="6630" actId="20577"/>
        <pc:sldMkLst>
          <pc:docMk/>
          <pc:sldMk cId="2816328198" sldId="2393"/>
        </pc:sldMkLst>
        <pc:spChg chg="mod">
          <ac:chgData name="Pilat, Fulvia C." userId="49906fff-a06b-4fb3-9a8e-be011ae1fc7b" providerId="ADAL" clId="{E514CA3B-572E-4D2B-BE9F-56517440714F}" dt="2022-04-27T18:14:30.460" v="6630" actId="20577"/>
          <ac:spMkLst>
            <pc:docMk/>
            <pc:sldMk cId="2816328198" sldId="2393"/>
            <ac:spMk id="5" creationId="{0023EC76-0CCC-4670-894A-0DFC2AF6E10E}"/>
          </ac:spMkLst>
        </pc:spChg>
      </pc:sldChg>
      <pc:sldChg chg="modSp mod">
        <pc:chgData name="Pilat, Fulvia C." userId="49906fff-a06b-4fb3-9a8e-be011ae1fc7b" providerId="ADAL" clId="{E514CA3B-572E-4D2B-BE9F-56517440714F}" dt="2022-04-27T18:34:13.977" v="7458" actId="207"/>
        <pc:sldMkLst>
          <pc:docMk/>
          <pc:sldMk cId="2282490387" sldId="2394"/>
        </pc:sldMkLst>
        <pc:spChg chg="mod">
          <ac:chgData name="Pilat, Fulvia C." userId="49906fff-a06b-4fb3-9a8e-be011ae1fc7b" providerId="ADAL" clId="{E514CA3B-572E-4D2B-BE9F-56517440714F}" dt="2022-04-27T18:34:13.977" v="7458" actId="207"/>
          <ac:spMkLst>
            <pc:docMk/>
            <pc:sldMk cId="2282490387" sldId="2394"/>
            <ac:spMk id="6" creationId="{4A03E255-53DC-49A9-9371-322FFDED220C}"/>
          </ac:spMkLst>
        </pc:spChg>
      </pc:sldChg>
      <pc:sldChg chg="modSp del mod">
        <pc:chgData name="Pilat, Fulvia C." userId="49906fff-a06b-4fb3-9a8e-be011ae1fc7b" providerId="ADAL" clId="{E514CA3B-572E-4D2B-BE9F-56517440714F}" dt="2022-04-27T18:14:40.689" v="6631" actId="2696"/>
        <pc:sldMkLst>
          <pc:docMk/>
          <pc:sldMk cId="2400595949" sldId="2395"/>
        </pc:sldMkLst>
        <pc:spChg chg="mod">
          <ac:chgData name="Pilat, Fulvia C." userId="49906fff-a06b-4fb3-9a8e-be011ae1fc7b" providerId="ADAL" clId="{E514CA3B-572E-4D2B-BE9F-56517440714F}" dt="2022-04-27T16:15:24.973" v="4083" actId="20577"/>
          <ac:spMkLst>
            <pc:docMk/>
            <pc:sldMk cId="2400595949" sldId="2395"/>
            <ac:spMk id="3" creationId="{12E2A20B-B736-41A7-8345-5740975CFBE3}"/>
          </ac:spMkLst>
        </pc:spChg>
      </pc:sldChg>
      <pc:sldChg chg="modSp mod">
        <pc:chgData name="Pilat, Fulvia C." userId="49906fff-a06b-4fb3-9a8e-be011ae1fc7b" providerId="ADAL" clId="{E514CA3B-572E-4D2B-BE9F-56517440714F}" dt="2022-04-27T18:15:32.944" v="6644" actId="20577"/>
        <pc:sldMkLst>
          <pc:docMk/>
          <pc:sldMk cId="4263931749" sldId="2396"/>
        </pc:sldMkLst>
        <pc:spChg chg="mod">
          <ac:chgData name="Pilat, Fulvia C." userId="49906fff-a06b-4fb3-9a8e-be011ae1fc7b" providerId="ADAL" clId="{E514CA3B-572E-4D2B-BE9F-56517440714F}" dt="2022-04-27T18:15:32.944" v="6644" actId="20577"/>
          <ac:spMkLst>
            <pc:docMk/>
            <pc:sldMk cId="4263931749" sldId="2396"/>
            <ac:spMk id="3" creationId="{00000000-0000-0000-0000-000000000000}"/>
          </ac:spMkLst>
        </pc:spChg>
      </pc:sldChg>
      <pc:sldChg chg="modSp mod">
        <pc:chgData name="Pilat, Fulvia C." userId="49906fff-a06b-4fb3-9a8e-be011ae1fc7b" providerId="ADAL" clId="{E514CA3B-572E-4D2B-BE9F-56517440714F}" dt="2022-04-27T19:18:07.524" v="7697" actId="1076"/>
        <pc:sldMkLst>
          <pc:docMk/>
          <pc:sldMk cId="3290957800" sldId="2397"/>
        </pc:sldMkLst>
        <pc:spChg chg="mod">
          <ac:chgData name="Pilat, Fulvia C." userId="49906fff-a06b-4fb3-9a8e-be011ae1fc7b" providerId="ADAL" clId="{E514CA3B-572E-4D2B-BE9F-56517440714F}" dt="2022-04-27T19:18:07.524" v="7697" actId="1076"/>
          <ac:spMkLst>
            <pc:docMk/>
            <pc:sldMk cId="3290957800" sldId="2397"/>
            <ac:spMk id="5" creationId="{0023EC76-0CCC-4670-894A-0DFC2AF6E10E}"/>
          </ac:spMkLst>
        </pc:spChg>
      </pc:sldChg>
      <pc:sldChg chg="modSp mod">
        <pc:chgData name="Pilat, Fulvia C." userId="49906fff-a06b-4fb3-9a8e-be011ae1fc7b" providerId="ADAL" clId="{E514CA3B-572E-4D2B-BE9F-56517440714F}" dt="2022-04-27T18:34:36.706" v="7465"/>
        <pc:sldMkLst>
          <pc:docMk/>
          <pc:sldMk cId="937173728" sldId="2398"/>
        </pc:sldMkLst>
        <pc:spChg chg="mod">
          <ac:chgData name="Pilat, Fulvia C." userId="49906fff-a06b-4fb3-9a8e-be011ae1fc7b" providerId="ADAL" clId="{E514CA3B-572E-4D2B-BE9F-56517440714F}" dt="2022-04-27T18:34:36.706" v="7465"/>
          <ac:spMkLst>
            <pc:docMk/>
            <pc:sldMk cId="937173728" sldId="2398"/>
            <ac:spMk id="6" creationId="{B57FEF96-BEE6-44D3-A5BF-FBE69B67A1C9}"/>
          </ac:spMkLst>
        </pc:spChg>
      </pc:sldChg>
      <pc:sldChg chg="del">
        <pc:chgData name="Pilat, Fulvia C." userId="49906fff-a06b-4fb3-9a8e-be011ae1fc7b" providerId="ADAL" clId="{E514CA3B-572E-4D2B-BE9F-56517440714F}" dt="2022-04-27T18:20:16.339" v="6848" actId="2696"/>
        <pc:sldMkLst>
          <pc:docMk/>
          <pc:sldMk cId="4126839197" sldId="2399"/>
        </pc:sldMkLst>
      </pc:sldChg>
      <pc:sldChg chg="modSp mod">
        <pc:chgData name="Pilat, Fulvia C." userId="49906fff-a06b-4fb3-9a8e-be011ae1fc7b" providerId="ADAL" clId="{E514CA3B-572E-4D2B-BE9F-56517440714F}" dt="2022-04-27T19:18:29.756" v="7711" actId="20577"/>
        <pc:sldMkLst>
          <pc:docMk/>
          <pc:sldMk cId="3263785146" sldId="2400"/>
        </pc:sldMkLst>
        <pc:spChg chg="mod">
          <ac:chgData name="Pilat, Fulvia C." userId="49906fff-a06b-4fb3-9a8e-be011ae1fc7b" providerId="ADAL" clId="{E514CA3B-572E-4D2B-BE9F-56517440714F}" dt="2022-04-27T19:18:29.756" v="7711" actId="20577"/>
          <ac:spMkLst>
            <pc:docMk/>
            <pc:sldMk cId="3263785146" sldId="2400"/>
            <ac:spMk id="3" creationId="{00000000-0000-0000-0000-000000000000}"/>
          </ac:spMkLst>
        </pc:spChg>
      </pc:sldChg>
      <pc:sldChg chg="modSp mod">
        <pc:chgData name="Pilat, Fulvia C." userId="49906fff-a06b-4fb3-9a8e-be011ae1fc7b" providerId="ADAL" clId="{E514CA3B-572E-4D2B-BE9F-56517440714F}" dt="2022-04-27T19:19:17.765" v="7727" actId="20577"/>
        <pc:sldMkLst>
          <pc:docMk/>
          <pc:sldMk cId="2031729972" sldId="2401"/>
        </pc:sldMkLst>
        <pc:spChg chg="mod">
          <ac:chgData name="Pilat, Fulvia C." userId="49906fff-a06b-4fb3-9a8e-be011ae1fc7b" providerId="ADAL" clId="{E514CA3B-572E-4D2B-BE9F-56517440714F}" dt="2022-04-27T19:19:17.765" v="7727" actId="20577"/>
          <ac:spMkLst>
            <pc:docMk/>
            <pc:sldMk cId="2031729972" sldId="2401"/>
            <ac:spMk id="5" creationId="{0023EC76-0CCC-4670-894A-0DFC2AF6E10E}"/>
          </ac:spMkLst>
        </pc:spChg>
      </pc:sldChg>
      <pc:sldChg chg="modSp mod">
        <pc:chgData name="Pilat, Fulvia C." userId="49906fff-a06b-4fb3-9a8e-be011ae1fc7b" providerId="ADAL" clId="{E514CA3B-572E-4D2B-BE9F-56517440714F}" dt="2022-04-27T19:15:12.976" v="7672" actId="14100"/>
        <pc:sldMkLst>
          <pc:docMk/>
          <pc:sldMk cId="1736194012" sldId="2402"/>
        </pc:sldMkLst>
        <pc:spChg chg="mod">
          <ac:chgData name="Pilat, Fulvia C." userId="49906fff-a06b-4fb3-9a8e-be011ae1fc7b" providerId="ADAL" clId="{E514CA3B-572E-4D2B-BE9F-56517440714F}" dt="2022-04-27T19:15:12.976" v="7672" actId="14100"/>
          <ac:spMkLst>
            <pc:docMk/>
            <pc:sldMk cId="1736194012" sldId="2402"/>
            <ac:spMk id="3" creationId="{00000000-0000-0000-0000-000000000000}"/>
          </ac:spMkLst>
        </pc:spChg>
      </pc:sldChg>
      <pc:sldChg chg="modSp mod">
        <pc:chgData name="Pilat, Fulvia C." userId="49906fff-a06b-4fb3-9a8e-be011ae1fc7b" providerId="ADAL" clId="{E514CA3B-572E-4D2B-BE9F-56517440714F}" dt="2022-04-27T18:19:32.586" v="6847" actId="20577"/>
        <pc:sldMkLst>
          <pc:docMk/>
          <pc:sldMk cId="2770782401" sldId="2403"/>
        </pc:sldMkLst>
        <pc:spChg chg="mod">
          <ac:chgData name="Pilat, Fulvia C." userId="49906fff-a06b-4fb3-9a8e-be011ae1fc7b" providerId="ADAL" clId="{E514CA3B-572E-4D2B-BE9F-56517440714F}" dt="2022-04-27T18:19:32.586" v="6847" actId="20577"/>
          <ac:spMkLst>
            <pc:docMk/>
            <pc:sldMk cId="2770782401" sldId="2403"/>
            <ac:spMk id="3" creationId="{00000000-0000-0000-0000-000000000000}"/>
          </ac:spMkLst>
        </pc:spChg>
      </pc:sldChg>
      <pc:sldChg chg="modSp new mod">
        <pc:chgData name="Pilat, Fulvia C." userId="49906fff-a06b-4fb3-9a8e-be011ae1fc7b" providerId="ADAL" clId="{E514CA3B-572E-4D2B-BE9F-56517440714F}" dt="2022-04-27T19:15:45.838" v="7684" actId="20577"/>
        <pc:sldMkLst>
          <pc:docMk/>
          <pc:sldMk cId="4000213660" sldId="2404"/>
        </pc:sldMkLst>
        <pc:spChg chg="mod">
          <ac:chgData name="Pilat, Fulvia C." userId="49906fff-a06b-4fb3-9a8e-be011ae1fc7b" providerId="ADAL" clId="{E514CA3B-572E-4D2B-BE9F-56517440714F}" dt="2022-04-27T17:58:18.843" v="5378" actId="20577"/>
          <ac:spMkLst>
            <pc:docMk/>
            <pc:sldMk cId="4000213660" sldId="2404"/>
            <ac:spMk id="2" creationId="{29144340-FA39-4818-B377-10EA4701F297}"/>
          </ac:spMkLst>
        </pc:spChg>
        <pc:spChg chg="mod">
          <ac:chgData name="Pilat, Fulvia C." userId="49906fff-a06b-4fb3-9a8e-be011ae1fc7b" providerId="ADAL" clId="{E514CA3B-572E-4D2B-BE9F-56517440714F}" dt="2022-04-27T19:15:45.838" v="7684" actId="20577"/>
          <ac:spMkLst>
            <pc:docMk/>
            <pc:sldMk cId="4000213660" sldId="2404"/>
            <ac:spMk id="3" creationId="{47EF1921-0D4A-47A1-AADC-A0C49252E69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ECFAD0DF-F63F-4951-88B8-7E7D2CB1BA02}" type="datetimeFigureOut">
              <a:rPr lang="en-US" smtClean="0"/>
              <a:t>4/27/2022</a:t>
            </a:fld>
            <a:endParaRPr lang="en-US"/>
          </a:p>
        </p:txBody>
      </p:sp>
      <p:sp>
        <p:nvSpPr>
          <p:cNvPr id="4" name="Slide Image Placeholder 3"/>
          <p:cNvSpPr>
            <a:spLocks noGrp="1" noRot="1" noChangeAspect="1"/>
          </p:cNvSpPr>
          <p:nvPr>
            <p:ph type="sldImg" idx="2"/>
          </p:nvPr>
        </p:nvSpPr>
        <p:spPr>
          <a:xfrm>
            <a:off x="1397000" y="1154113"/>
            <a:ext cx="4156075"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58010FB5-4D6F-42F5-A809-7A1093A9D772}" type="slidenum">
              <a:rPr lang="en-US" smtClean="0"/>
              <a:t>‹#›</a:t>
            </a:fld>
            <a:endParaRPr lang="en-US"/>
          </a:p>
        </p:txBody>
      </p:sp>
    </p:spTree>
    <p:extLst>
      <p:ext uri="{BB962C8B-B14F-4D97-AF65-F5344CB8AC3E}">
        <p14:creationId xmlns:p14="http://schemas.microsoft.com/office/powerpoint/2010/main" val="14831422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rcRect/>
          <a:stretch/>
        </p:blipFill>
        <p:spPr>
          <a:xfrm>
            <a:off x="0" y="0"/>
            <a:ext cx="9144000" cy="6858000"/>
          </a:xfrm>
          <a:prstGeom prst="rect">
            <a:avLst/>
          </a:prstGeom>
        </p:spPr>
      </p:pic>
      <p:sp>
        <p:nvSpPr>
          <p:cNvPr id="2" name="Title 1"/>
          <p:cNvSpPr>
            <a:spLocks noGrp="1"/>
          </p:cNvSpPr>
          <p:nvPr>
            <p:ph type="ctrTitle"/>
          </p:nvPr>
        </p:nvSpPr>
        <p:spPr>
          <a:xfrm>
            <a:off x="4056185" y="2790092"/>
            <a:ext cx="4741984" cy="1774948"/>
          </a:xfrm>
        </p:spPr>
        <p:txBody>
          <a:bodyPr anchor="b">
            <a:normAutofit/>
          </a:bodyPr>
          <a:lstStyle>
            <a:lvl1pPr algn="r">
              <a:defRPr sz="4400" b="0" i="0">
                <a:solidFill>
                  <a:schemeClr val="bg1"/>
                </a:solidFill>
                <a:latin typeface="Arial" charset="0"/>
                <a:ea typeface="Arial" charset="0"/>
                <a:cs typeface="Arial" charset="0"/>
              </a:defRPr>
            </a:lvl1pPr>
          </a:lstStyle>
          <a:p>
            <a:r>
              <a:rPr lang="en-US"/>
              <a:t>Click to edit Master title style</a:t>
            </a:r>
          </a:p>
        </p:txBody>
      </p:sp>
      <p:sp>
        <p:nvSpPr>
          <p:cNvPr id="3" name="Subtitle 2"/>
          <p:cNvSpPr>
            <a:spLocks noGrp="1"/>
          </p:cNvSpPr>
          <p:nvPr>
            <p:ph type="subTitle" idx="1"/>
          </p:nvPr>
        </p:nvSpPr>
        <p:spPr>
          <a:xfrm>
            <a:off x="4056185" y="4642339"/>
            <a:ext cx="4741984" cy="580292"/>
          </a:xfrm>
        </p:spPr>
        <p:txBody>
          <a:bodyPr/>
          <a:lstStyle>
            <a:lvl1pPr marL="0" indent="0" algn="r">
              <a:buNone/>
              <a:defRPr sz="2400">
                <a:solidFill>
                  <a:schemeClr val="bg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300236-7FFA-2C4C-9DC3-0D04F3CC4D61}" type="datetimeFigureOut">
              <a:rPr lang="en-US" smtClean="0"/>
              <a:t>4/27/2022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300236-7FFA-2C4C-9DC3-0D04F3CC4D61}" type="datetimeFigureOut">
              <a:rPr lang="en-US" smtClean="0"/>
              <a:t>4/27/2022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rcRect/>
          <a:stretch/>
        </p:blipFill>
        <p:spPr>
          <a:xfrm>
            <a:off x="0" y="0"/>
            <a:ext cx="9144000" cy="6858000"/>
          </a:xfrm>
          <a:prstGeom prst="rect">
            <a:avLst/>
          </a:prstGeom>
        </p:spPr>
      </p:pic>
      <p:sp>
        <p:nvSpPr>
          <p:cNvPr id="2" name="Title 1"/>
          <p:cNvSpPr>
            <a:spLocks noGrp="1"/>
          </p:cNvSpPr>
          <p:nvPr>
            <p:ph type="ctrTitle"/>
          </p:nvPr>
        </p:nvSpPr>
        <p:spPr>
          <a:xfrm>
            <a:off x="4056185" y="2790092"/>
            <a:ext cx="4741984" cy="1774948"/>
          </a:xfrm>
        </p:spPr>
        <p:txBody>
          <a:bodyPr anchor="b">
            <a:normAutofit/>
          </a:bodyPr>
          <a:lstStyle>
            <a:lvl1pPr algn="r">
              <a:defRPr sz="4400" b="0" i="0">
                <a:solidFill>
                  <a:schemeClr val="bg1"/>
                </a:solidFill>
                <a:latin typeface="Arial" charset="0"/>
                <a:ea typeface="Arial" charset="0"/>
                <a:cs typeface="Arial" charset="0"/>
              </a:defRPr>
            </a:lvl1pPr>
          </a:lstStyle>
          <a:p>
            <a:r>
              <a:rPr lang="en-US"/>
              <a:t>Click to edit Master title style</a:t>
            </a:r>
          </a:p>
        </p:txBody>
      </p:sp>
      <p:sp>
        <p:nvSpPr>
          <p:cNvPr id="3" name="Subtitle 2"/>
          <p:cNvSpPr>
            <a:spLocks noGrp="1"/>
          </p:cNvSpPr>
          <p:nvPr>
            <p:ph type="subTitle" idx="1"/>
          </p:nvPr>
        </p:nvSpPr>
        <p:spPr>
          <a:xfrm>
            <a:off x="4056185" y="4642339"/>
            <a:ext cx="4741984" cy="580292"/>
          </a:xfrm>
        </p:spPr>
        <p:txBody>
          <a:bodyPr/>
          <a:lstStyle>
            <a:lvl1pPr marL="0" indent="0" algn="r">
              <a:buNone/>
              <a:defRPr sz="2400">
                <a:solidFill>
                  <a:schemeClr val="bg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741834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0519D"/>
                </a:solidFill>
                <a:latin typeface="Arial" charset="0"/>
                <a:ea typeface="Arial" charset="0"/>
                <a:cs typeface="Arial" charset="0"/>
              </a:defRPr>
            </a:lvl1pPr>
          </a:lstStyle>
          <a:p>
            <a:r>
              <a:rPr lang="en-US"/>
              <a:t>Click to edit Master title style</a:t>
            </a:r>
          </a:p>
        </p:txBody>
      </p:sp>
      <p:sp>
        <p:nvSpPr>
          <p:cNvPr id="3" name="Content Placeholder 2"/>
          <p:cNvSpPr>
            <a:spLocks noGrp="1"/>
          </p:cNvSpPr>
          <p:nvPr>
            <p:ph idx="1"/>
          </p:nvPr>
        </p:nvSpPr>
        <p:spPr/>
        <p:txBody>
          <a:bodyPr/>
          <a:lstStyle>
            <a:lvl1pPr>
              <a:defRPr>
                <a:latin typeface="Arial" charset="0"/>
                <a:ea typeface="Arial" charset="0"/>
                <a:cs typeface="Arial" charset="0"/>
              </a:defRPr>
            </a:lvl1pPr>
            <a:lvl2pPr>
              <a:defRPr>
                <a:latin typeface="Arial" charset="0"/>
                <a:ea typeface="Arial" charset="0"/>
                <a:cs typeface="Arial" charset="0"/>
              </a:defRPr>
            </a:lvl2pPr>
            <a:lvl3pPr>
              <a:defRPr>
                <a:latin typeface="Arial" charset="0"/>
                <a:ea typeface="Arial" charset="0"/>
                <a:cs typeface="Arial" charset="0"/>
              </a:defRPr>
            </a:lvl3pPr>
            <a:lvl4pPr>
              <a:defRPr>
                <a:latin typeface="Arial" charset="0"/>
                <a:ea typeface="Arial" charset="0"/>
                <a:cs typeface="Arial" charset="0"/>
              </a:defRPr>
            </a:lvl4pPr>
            <a:lvl5pPr>
              <a:defRPr>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300236-7FFA-2C4C-9DC3-0D04F3CC4D61}" type="datetimeFigureOut">
              <a:rPr lang="en-US" smtClean="0"/>
              <a:t>4/27/2022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C5830-40F3-F04E-B2E3-10E6672BA8FF}" type="slidenum">
              <a:rPr lang="en-US" smtClean="0"/>
              <a:t>‹#›</a:t>
            </a:fld>
            <a:endParaRPr lang="en-US"/>
          </a:p>
        </p:txBody>
      </p:sp>
    </p:spTree>
    <p:extLst>
      <p:ext uri="{BB962C8B-B14F-4D97-AF65-F5344CB8AC3E}">
        <p14:creationId xmlns:p14="http://schemas.microsoft.com/office/powerpoint/2010/main" val="37257702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300236-7FFA-2C4C-9DC3-0D04F3CC4D61}" type="datetimeFigureOut">
              <a:rPr lang="en-US" smtClean="0"/>
              <a:t>4/27/2022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C5830-40F3-F04E-B2E3-10E6672BA8FF}" type="slidenum">
              <a:rPr lang="en-US" smtClean="0"/>
              <a:t>‹#›</a:t>
            </a:fld>
            <a:endParaRPr lang="en-US"/>
          </a:p>
        </p:txBody>
      </p:sp>
    </p:spTree>
    <p:extLst>
      <p:ext uri="{BB962C8B-B14F-4D97-AF65-F5344CB8AC3E}">
        <p14:creationId xmlns:p14="http://schemas.microsoft.com/office/powerpoint/2010/main" val="12692726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7300236-7FFA-2C4C-9DC3-0D04F3CC4D61}" type="datetimeFigureOut">
              <a:rPr lang="en-US" smtClean="0"/>
              <a:t>4/27/2022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3C5830-40F3-F04E-B2E3-10E6672BA8FF}" type="slidenum">
              <a:rPr lang="en-US" smtClean="0"/>
              <a:t>‹#›</a:t>
            </a:fld>
            <a:endParaRPr lang="en-US"/>
          </a:p>
        </p:txBody>
      </p:sp>
    </p:spTree>
    <p:extLst>
      <p:ext uri="{BB962C8B-B14F-4D97-AF65-F5344CB8AC3E}">
        <p14:creationId xmlns:p14="http://schemas.microsoft.com/office/powerpoint/2010/main" val="9740177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7300236-7FFA-2C4C-9DC3-0D04F3CC4D61}" type="datetimeFigureOut">
              <a:rPr lang="en-US" smtClean="0"/>
              <a:t>4/27/2022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3C5830-40F3-F04E-B2E3-10E6672BA8FF}" type="slidenum">
              <a:rPr lang="en-US" smtClean="0"/>
              <a:t>‹#›</a:t>
            </a:fld>
            <a:endParaRPr lang="en-US"/>
          </a:p>
        </p:txBody>
      </p:sp>
    </p:spTree>
    <p:extLst>
      <p:ext uri="{BB962C8B-B14F-4D97-AF65-F5344CB8AC3E}">
        <p14:creationId xmlns:p14="http://schemas.microsoft.com/office/powerpoint/2010/main" val="11835108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7300236-7FFA-2C4C-9DC3-0D04F3CC4D61}" type="datetimeFigureOut">
              <a:rPr lang="en-US" smtClean="0"/>
              <a:t>4/27/2022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3C5830-40F3-F04E-B2E3-10E6672BA8FF}" type="slidenum">
              <a:rPr lang="en-US" smtClean="0"/>
              <a:t>‹#›</a:t>
            </a:fld>
            <a:endParaRPr lang="en-US"/>
          </a:p>
        </p:txBody>
      </p:sp>
    </p:spTree>
    <p:extLst>
      <p:ext uri="{BB962C8B-B14F-4D97-AF65-F5344CB8AC3E}">
        <p14:creationId xmlns:p14="http://schemas.microsoft.com/office/powerpoint/2010/main" val="21008060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300236-7FFA-2C4C-9DC3-0D04F3CC4D61}" type="datetimeFigureOut">
              <a:rPr lang="en-US" smtClean="0"/>
              <a:t>4/27/2022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3C5830-40F3-F04E-B2E3-10E6672BA8FF}" type="slidenum">
              <a:rPr lang="en-US" smtClean="0"/>
              <a:t>‹#›</a:t>
            </a:fld>
            <a:endParaRPr lang="en-US"/>
          </a:p>
        </p:txBody>
      </p:sp>
    </p:spTree>
    <p:extLst>
      <p:ext uri="{BB962C8B-B14F-4D97-AF65-F5344CB8AC3E}">
        <p14:creationId xmlns:p14="http://schemas.microsoft.com/office/powerpoint/2010/main" val="36989914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7300236-7FFA-2C4C-9DC3-0D04F3CC4D61}" type="datetimeFigureOut">
              <a:rPr lang="en-US" smtClean="0"/>
              <a:t>4/27/2022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3C5830-40F3-F04E-B2E3-10E6672BA8FF}" type="slidenum">
              <a:rPr lang="en-US" smtClean="0"/>
              <a:t>‹#›</a:t>
            </a:fld>
            <a:endParaRPr lang="en-US"/>
          </a:p>
        </p:txBody>
      </p:sp>
    </p:spTree>
    <p:extLst>
      <p:ext uri="{BB962C8B-B14F-4D97-AF65-F5344CB8AC3E}">
        <p14:creationId xmlns:p14="http://schemas.microsoft.com/office/powerpoint/2010/main" val="1382469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0519D"/>
                </a:solidFill>
                <a:latin typeface="Arial" charset="0"/>
                <a:ea typeface="Arial" charset="0"/>
                <a:cs typeface="Arial" charset="0"/>
              </a:defRPr>
            </a:lvl1pPr>
          </a:lstStyle>
          <a:p>
            <a:r>
              <a:rPr lang="en-US"/>
              <a:t>Click to edit Master title style</a:t>
            </a:r>
          </a:p>
        </p:txBody>
      </p:sp>
      <p:sp>
        <p:nvSpPr>
          <p:cNvPr id="3" name="Content Placeholder 2"/>
          <p:cNvSpPr>
            <a:spLocks noGrp="1"/>
          </p:cNvSpPr>
          <p:nvPr>
            <p:ph idx="1"/>
          </p:nvPr>
        </p:nvSpPr>
        <p:spPr/>
        <p:txBody>
          <a:bodyPr/>
          <a:lstStyle>
            <a:lvl1pPr>
              <a:defRPr>
                <a:latin typeface="Arial" charset="0"/>
                <a:ea typeface="Arial" charset="0"/>
                <a:cs typeface="Arial" charset="0"/>
              </a:defRPr>
            </a:lvl1pPr>
            <a:lvl2pPr>
              <a:defRPr>
                <a:latin typeface="Arial" charset="0"/>
                <a:ea typeface="Arial" charset="0"/>
                <a:cs typeface="Arial" charset="0"/>
              </a:defRPr>
            </a:lvl2pPr>
            <a:lvl3pPr>
              <a:defRPr>
                <a:latin typeface="Arial" charset="0"/>
                <a:ea typeface="Arial" charset="0"/>
                <a:cs typeface="Arial" charset="0"/>
              </a:defRPr>
            </a:lvl3pPr>
            <a:lvl4pPr>
              <a:defRPr>
                <a:latin typeface="Arial" charset="0"/>
                <a:ea typeface="Arial" charset="0"/>
                <a:cs typeface="Arial" charset="0"/>
              </a:defRPr>
            </a:lvl4pPr>
            <a:lvl5pPr>
              <a:defRPr>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300236-7FFA-2C4C-9DC3-0D04F3CC4D61}" type="datetimeFigureOut">
              <a:rPr lang="en-US" smtClean="0"/>
              <a:t>4/27/2022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7300236-7FFA-2C4C-9DC3-0D04F3CC4D61}" type="datetimeFigureOut">
              <a:rPr lang="en-US" smtClean="0"/>
              <a:t>4/27/2022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3C5830-40F3-F04E-B2E3-10E6672BA8FF}" type="slidenum">
              <a:rPr lang="en-US" smtClean="0"/>
              <a:t>‹#›</a:t>
            </a:fld>
            <a:endParaRPr lang="en-US"/>
          </a:p>
        </p:txBody>
      </p:sp>
    </p:spTree>
    <p:extLst>
      <p:ext uri="{BB962C8B-B14F-4D97-AF65-F5344CB8AC3E}">
        <p14:creationId xmlns:p14="http://schemas.microsoft.com/office/powerpoint/2010/main" val="3326395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300236-7FFA-2C4C-9DC3-0D04F3CC4D61}" type="datetimeFigureOut">
              <a:rPr lang="en-US" smtClean="0"/>
              <a:t>4/27/2022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C5830-40F3-F04E-B2E3-10E6672BA8FF}" type="slidenum">
              <a:rPr lang="en-US" smtClean="0"/>
              <a:t>‹#›</a:t>
            </a:fld>
            <a:endParaRPr lang="en-US"/>
          </a:p>
        </p:txBody>
      </p:sp>
    </p:spTree>
    <p:extLst>
      <p:ext uri="{BB962C8B-B14F-4D97-AF65-F5344CB8AC3E}">
        <p14:creationId xmlns:p14="http://schemas.microsoft.com/office/powerpoint/2010/main" val="9365852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300236-7FFA-2C4C-9DC3-0D04F3CC4D61}" type="datetimeFigureOut">
              <a:rPr lang="en-US" smtClean="0"/>
              <a:t>4/27/2022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C5830-40F3-F04E-B2E3-10E6672BA8FF}" type="slidenum">
              <a:rPr lang="en-US" smtClean="0"/>
              <a:t>‹#›</a:t>
            </a:fld>
            <a:endParaRPr lang="en-US"/>
          </a:p>
        </p:txBody>
      </p:sp>
    </p:spTree>
    <p:extLst>
      <p:ext uri="{BB962C8B-B14F-4D97-AF65-F5344CB8AC3E}">
        <p14:creationId xmlns:p14="http://schemas.microsoft.com/office/powerpoint/2010/main" val="99140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300236-7FFA-2C4C-9DC3-0D04F3CC4D61}" type="datetimeFigureOut">
              <a:rPr lang="en-US" smtClean="0"/>
              <a:t>4/27/2022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7300236-7FFA-2C4C-9DC3-0D04F3CC4D61}" type="datetimeFigureOut">
              <a:rPr lang="en-US" smtClean="0"/>
              <a:t>4/27/2022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7300236-7FFA-2C4C-9DC3-0D04F3CC4D61}" type="datetimeFigureOut">
              <a:rPr lang="en-US" smtClean="0"/>
              <a:t>4/27/2022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7300236-7FFA-2C4C-9DC3-0D04F3CC4D61}" type="datetimeFigureOut">
              <a:rPr lang="en-US" smtClean="0"/>
              <a:t>4/27/2022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300236-7FFA-2C4C-9DC3-0D04F3CC4D61}" type="datetimeFigureOut">
              <a:rPr lang="en-US" smtClean="0"/>
              <a:t>4/27/2022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7300236-7FFA-2C4C-9DC3-0D04F3CC4D61}" type="datetimeFigureOut">
              <a:rPr lang="en-US" smtClean="0"/>
              <a:t>4/27/2022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7300236-7FFA-2C4C-9DC3-0D04F3CC4D61}" type="datetimeFigureOut">
              <a:rPr lang="en-US" smtClean="0"/>
              <a:t>4/27/2022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a:extLst>
              <a:ext uri="{28A0092B-C50C-407E-A947-70E740481C1C}">
                <a14:useLocalDpi xmlns:a14="http://schemas.microsoft.com/office/drawing/2010/main"/>
              </a:ext>
            </a:extLst>
          </a:blip>
          <a:stretch>
            <a:fillRect/>
          </a:stretch>
        </p:blipFill>
        <p:spPr>
          <a:xfrm>
            <a:off x="0" y="8548"/>
            <a:ext cx="9144000" cy="6858000"/>
          </a:xfrm>
          <a:prstGeom prst="rect">
            <a:avLst/>
          </a:prstGeom>
        </p:spPr>
      </p:pic>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bg1"/>
                </a:solidFill>
                <a:latin typeface="Arial" charset="0"/>
                <a:ea typeface="Arial" charset="0"/>
                <a:cs typeface="Arial" charset="0"/>
              </a:defRPr>
            </a:lvl1pPr>
          </a:lstStyle>
          <a:p>
            <a:fld id="{B7300236-7FFA-2C4C-9DC3-0D04F3CC4D61}" type="datetimeFigureOut">
              <a:rPr lang="en-US" smtClean="0"/>
              <a:pPr/>
              <a:t>4/27/2022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bg1"/>
                </a:solidFill>
                <a:latin typeface="Arial" charset="0"/>
                <a:ea typeface="Arial" charset="0"/>
                <a:cs typeface="Arial" charset="0"/>
              </a:defRPr>
            </a:lvl1pPr>
          </a:lstStyle>
          <a:p>
            <a:endParaRPr lang="en-US"/>
          </a:p>
        </p:txBody>
      </p:sp>
      <p:sp>
        <p:nvSpPr>
          <p:cNvPr id="6" name="Slide Number Placeholder 5"/>
          <p:cNvSpPr>
            <a:spLocks noGrp="1"/>
          </p:cNvSpPr>
          <p:nvPr>
            <p:ph type="sldNum" sz="quarter" idx="4"/>
          </p:nvPr>
        </p:nvSpPr>
        <p:spPr>
          <a:xfrm>
            <a:off x="6997212" y="6356351"/>
            <a:ext cx="2057400" cy="365125"/>
          </a:xfrm>
          <a:prstGeom prst="rect">
            <a:avLst/>
          </a:prstGeom>
        </p:spPr>
        <p:txBody>
          <a:bodyPr vert="horz" lIns="91440" tIns="45720" rIns="91440" bIns="45720" rtlCol="0" anchor="ctr"/>
          <a:lstStyle>
            <a:lvl1pPr algn="r">
              <a:defRPr sz="1200">
                <a:solidFill>
                  <a:schemeClr val="bg1"/>
                </a:solidFill>
                <a:latin typeface="Arial" charset="0"/>
                <a:ea typeface="Arial" charset="0"/>
                <a:cs typeface="Arial" charset="0"/>
              </a:defRPr>
            </a:lvl1pPr>
          </a:lstStyle>
          <a:p>
            <a:fld id="{893C5830-40F3-F04E-B2E3-10E6672BA8FF}" type="slidenum">
              <a:rPr lang="en-US" smtClean="0"/>
              <a:pPr/>
              <a:t>‹#›</a:t>
            </a:fld>
            <a:endParaRPr lang="en-US"/>
          </a:p>
        </p:txBody>
      </p:sp>
      <p:pic>
        <p:nvPicPr>
          <p:cNvPr id="8" name="Picture 7"/>
          <p:cNvPicPr>
            <a:picLocks noChangeAspect="1"/>
          </p:cNvPicPr>
          <p:nvPr userDrawn="1"/>
        </p:nvPicPr>
        <p:blipFill>
          <a:blip r:embed="rId14"/>
          <a:srcRect/>
          <a:stretch/>
        </p:blipFill>
        <p:spPr>
          <a:xfrm>
            <a:off x="0" y="0"/>
            <a:ext cx="9144000" cy="6858000"/>
          </a:xfrm>
          <a:prstGeom prst="rect">
            <a:avLst/>
          </a:prstGeom>
        </p:spPr>
      </p:pic>
    </p:spTree>
    <p:extLst>
      <p:ext uri="{BB962C8B-B14F-4D97-AF65-F5344CB8AC3E}">
        <p14:creationId xmlns:p14="http://schemas.microsoft.com/office/powerpoint/2010/main" val="10923609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rgbClr val="30519D"/>
          </a:solidFill>
          <a:latin typeface="Arial" charset="0"/>
          <a:ea typeface="Arial" charset="0"/>
          <a:cs typeface="Arial"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8548"/>
            <a:ext cx="9144000" cy="6858000"/>
          </a:xfrm>
          <a:prstGeom prst="rect">
            <a:avLst/>
          </a:prstGeom>
        </p:spPr>
      </p:pic>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bg1"/>
                </a:solidFill>
                <a:latin typeface="Arial" charset="0"/>
                <a:ea typeface="Arial" charset="0"/>
                <a:cs typeface="Arial" charset="0"/>
              </a:defRPr>
            </a:lvl1pPr>
          </a:lstStyle>
          <a:p>
            <a:fld id="{B7300236-7FFA-2C4C-9DC3-0D04F3CC4D61}" type="datetimeFigureOut">
              <a:rPr lang="en-US" smtClean="0"/>
              <a:pPr/>
              <a:t>4/27/2022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bg1"/>
                </a:solidFill>
                <a:latin typeface="Arial" charset="0"/>
                <a:ea typeface="Arial" charset="0"/>
                <a:cs typeface="Arial" charset="0"/>
              </a:defRPr>
            </a:lvl1pPr>
          </a:lstStyle>
          <a:p>
            <a:endParaRPr lang="en-US"/>
          </a:p>
        </p:txBody>
      </p:sp>
      <p:sp>
        <p:nvSpPr>
          <p:cNvPr id="6" name="Slide Number Placeholder 5"/>
          <p:cNvSpPr>
            <a:spLocks noGrp="1"/>
          </p:cNvSpPr>
          <p:nvPr>
            <p:ph type="sldNum" sz="quarter" idx="4"/>
          </p:nvPr>
        </p:nvSpPr>
        <p:spPr>
          <a:xfrm>
            <a:off x="6997212" y="6356351"/>
            <a:ext cx="2057400" cy="365125"/>
          </a:xfrm>
          <a:prstGeom prst="rect">
            <a:avLst/>
          </a:prstGeom>
        </p:spPr>
        <p:txBody>
          <a:bodyPr vert="horz" lIns="91440" tIns="45720" rIns="91440" bIns="45720" rtlCol="0" anchor="ctr"/>
          <a:lstStyle>
            <a:lvl1pPr algn="r">
              <a:defRPr sz="1200">
                <a:solidFill>
                  <a:schemeClr val="bg1"/>
                </a:solidFill>
                <a:latin typeface="Arial" charset="0"/>
                <a:ea typeface="Arial" charset="0"/>
                <a:cs typeface="Arial" charset="0"/>
              </a:defRPr>
            </a:lvl1pPr>
          </a:lstStyle>
          <a:p>
            <a:fld id="{893C5830-40F3-F04E-B2E3-10E6672BA8FF}" type="slidenum">
              <a:rPr lang="en-US" smtClean="0"/>
              <a:pPr/>
              <a:t>‹#›</a:t>
            </a:fld>
            <a:endParaRPr lang="en-US"/>
          </a:p>
        </p:txBody>
      </p:sp>
      <p:pic>
        <p:nvPicPr>
          <p:cNvPr id="8" name="Picture 7"/>
          <p:cNvPicPr>
            <a:picLocks noChangeAspect="1"/>
          </p:cNvPicPr>
          <p:nvPr userDrawn="1"/>
        </p:nvPicPr>
        <p:blipFill>
          <a:blip r:embed="rId14"/>
          <a:srcRect/>
          <a:stretch/>
        </p:blipFill>
        <p:spPr>
          <a:xfrm>
            <a:off x="0" y="0"/>
            <a:ext cx="9144000" cy="6858000"/>
          </a:xfrm>
          <a:prstGeom prst="rect">
            <a:avLst/>
          </a:prstGeom>
        </p:spPr>
      </p:pic>
    </p:spTree>
    <p:extLst>
      <p:ext uri="{BB962C8B-B14F-4D97-AF65-F5344CB8AC3E}">
        <p14:creationId xmlns:p14="http://schemas.microsoft.com/office/powerpoint/2010/main" val="335071391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rgbClr val="30519D"/>
          </a:solidFill>
          <a:latin typeface="Arial" charset="0"/>
          <a:ea typeface="Arial" charset="0"/>
          <a:cs typeface="Arial"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82834" y="1654052"/>
            <a:ext cx="5922941" cy="1774948"/>
          </a:xfrm>
        </p:spPr>
        <p:txBody>
          <a:bodyPr>
            <a:normAutofit/>
          </a:bodyPr>
          <a:lstStyle/>
          <a:p>
            <a:r>
              <a:rPr lang="en-US" dirty="0"/>
              <a:t>Closeout Report</a:t>
            </a:r>
            <a:br>
              <a:rPr lang="en-US" dirty="0"/>
            </a:br>
            <a:endParaRPr lang="en-US" sz="2200" dirty="0"/>
          </a:p>
        </p:txBody>
      </p:sp>
      <p:sp>
        <p:nvSpPr>
          <p:cNvPr id="3" name="Subtitle 2"/>
          <p:cNvSpPr>
            <a:spLocks noGrp="1"/>
          </p:cNvSpPr>
          <p:nvPr>
            <p:ph type="subTitle" idx="1"/>
          </p:nvPr>
        </p:nvSpPr>
        <p:spPr>
          <a:xfrm>
            <a:off x="3944983" y="3898186"/>
            <a:ext cx="5016482" cy="1588214"/>
          </a:xfrm>
        </p:spPr>
        <p:txBody>
          <a:bodyPr>
            <a:normAutofit fontScale="70000" lnSpcReduction="20000"/>
          </a:bodyPr>
          <a:lstStyle/>
          <a:p>
            <a:r>
              <a:rPr lang="nl-NL" dirty="0"/>
              <a:t>Wolfram Zeuner; Gerrit van Nieuwenhuizen; and  Fulvia Pilat </a:t>
            </a:r>
          </a:p>
          <a:p>
            <a:r>
              <a:rPr lang="en-US" dirty="0"/>
              <a:t>Electron-Ion Collider</a:t>
            </a:r>
          </a:p>
          <a:p>
            <a:r>
              <a:rPr lang="en-US" dirty="0"/>
              <a:t>Technical Review of the EIC IR Integration and Auxiliary Far-Forward/Far-Backward Detectors</a:t>
            </a:r>
          </a:p>
          <a:p>
            <a:r>
              <a:rPr lang="en-US" sz="1400" dirty="0"/>
              <a:t>April 27,2022</a:t>
            </a:r>
          </a:p>
        </p:txBody>
      </p:sp>
    </p:spTree>
    <p:extLst>
      <p:ext uri="{BB962C8B-B14F-4D97-AF65-F5344CB8AC3E}">
        <p14:creationId xmlns:p14="http://schemas.microsoft.com/office/powerpoint/2010/main" val="7006613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Comments</a:t>
            </a:r>
            <a:endParaRPr lang="en-US" sz="2200" dirty="0"/>
          </a:p>
        </p:txBody>
      </p:sp>
      <p:sp>
        <p:nvSpPr>
          <p:cNvPr id="3" name="Content Placeholder 2"/>
          <p:cNvSpPr>
            <a:spLocks noGrp="1"/>
          </p:cNvSpPr>
          <p:nvPr>
            <p:ph idx="1"/>
          </p:nvPr>
        </p:nvSpPr>
        <p:spPr/>
        <p:txBody>
          <a:bodyPr vert="horz" lIns="91440" tIns="45720" rIns="91440" bIns="45720" rtlCol="0" anchor="t">
            <a:normAutofit/>
          </a:bodyPr>
          <a:lstStyle/>
          <a:p>
            <a:r>
              <a:rPr lang="en-US" dirty="0"/>
              <a:t>For B0 make sure that the beampipe does not need to be removed for detector maintenance and upgrade </a:t>
            </a:r>
          </a:p>
          <a:p>
            <a:r>
              <a:rPr lang="en-US" dirty="0"/>
              <a:t>Make sure the cooling of roman pots is not using liquid or gas inside the vacuum envelope</a:t>
            </a:r>
          </a:p>
          <a:p>
            <a:endParaRPr lang="en-US" dirty="0"/>
          </a:p>
          <a:p>
            <a:pPr marL="457200" lvl="1" indent="0">
              <a:buNone/>
            </a:pPr>
            <a:endParaRPr lang="en-US" dirty="0">
              <a:highlight>
                <a:srgbClr val="FFFF00"/>
              </a:highlight>
            </a:endParaRPr>
          </a:p>
        </p:txBody>
      </p:sp>
    </p:spTree>
    <p:extLst>
      <p:ext uri="{BB962C8B-B14F-4D97-AF65-F5344CB8AC3E}">
        <p14:creationId xmlns:p14="http://schemas.microsoft.com/office/powerpoint/2010/main" val="25419334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Recommendations</a:t>
            </a:r>
            <a:endParaRPr lang="en-US" sz="2000" dirty="0"/>
          </a:p>
        </p:txBody>
      </p:sp>
      <p:sp>
        <p:nvSpPr>
          <p:cNvPr id="5" name="Content Placeholder 4">
            <a:extLst>
              <a:ext uri="{FF2B5EF4-FFF2-40B4-BE49-F238E27FC236}">
                <a16:creationId xmlns:a16="http://schemas.microsoft.com/office/drawing/2014/main" id="{0023EC76-0CCC-4670-894A-0DFC2AF6E10E}"/>
              </a:ext>
            </a:extLst>
          </p:cNvPr>
          <p:cNvSpPr>
            <a:spLocks noGrp="1"/>
          </p:cNvSpPr>
          <p:nvPr>
            <p:ph idx="1"/>
          </p:nvPr>
        </p:nvSpPr>
        <p:spPr/>
        <p:txBody>
          <a:bodyPr/>
          <a:lstStyle/>
          <a:p>
            <a:endParaRPr lang="en-US" dirty="0"/>
          </a:p>
          <a:p>
            <a:r>
              <a:rPr lang="en-US" dirty="0"/>
              <a:t>Fast track the engineering design of B0 and Roman Pots, before CD2</a:t>
            </a:r>
          </a:p>
          <a:p>
            <a:pPr marL="0" indent="0">
              <a:buNone/>
            </a:pPr>
            <a:endParaRPr lang="en-US" dirty="0"/>
          </a:p>
        </p:txBody>
      </p:sp>
    </p:spTree>
    <p:extLst>
      <p:ext uri="{BB962C8B-B14F-4D97-AF65-F5344CB8AC3E}">
        <p14:creationId xmlns:p14="http://schemas.microsoft.com/office/powerpoint/2010/main" val="34049203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Arial"/>
                <a:cs typeface="Arial"/>
              </a:rPr>
              <a:t>Response to Charge Questions</a:t>
            </a:r>
            <a:endParaRPr lang="en-US" sz="1800" dirty="0"/>
          </a:p>
        </p:txBody>
      </p:sp>
      <p:sp>
        <p:nvSpPr>
          <p:cNvPr id="9" name="Content Placeholder 4">
            <a:extLst>
              <a:ext uri="{FF2B5EF4-FFF2-40B4-BE49-F238E27FC236}">
                <a16:creationId xmlns:a16="http://schemas.microsoft.com/office/drawing/2014/main" id="{FBF0311F-DEB1-44FD-BFA3-D4FF8754E7B8}"/>
              </a:ext>
            </a:extLst>
          </p:cNvPr>
          <p:cNvSpPr>
            <a:spLocks noGrp="1"/>
          </p:cNvSpPr>
          <p:nvPr>
            <p:ph idx="1"/>
          </p:nvPr>
        </p:nvSpPr>
        <p:spPr>
          <a:xfrm>
            <a:off x="628650" y="1825625"/>
            <a:ext cx="7886700" cy="4351338"/>
          </a:xfrm>
        </p:spPr>
        <p:txBody>
          <a:bodyPr>
            <a:normAutofit/>
          </a:bodyPr>
          <a:lstStyle/>
          <a:p>
            <a:pPr marL="514350" lvl="0" indent="-514350" fontAlgn="base">
              <a:buFont typeface="+mj-lt"/>
              <a:buAutoNum type="arabicPeriod" startAt="3"/>
            </a:pPr>
            <a:r>
              <a:rPr lang="en-US" dirty="0"/>
              <a:t>Are the current designs for detectors and electronics readout likely to achieve the performance requirements with a low risk of cost increases, schedule delays, and technical problems?</a:t>
            </a:r>
          </a:p>
          <a:p>
            <a:pPr marL="0" indent="0" fontAlgn="base">
              <a:buNone/>
            </a:pPr>
            <a:r>
              <a:rPr lang="en-US" dirty="0">
                <a:solidFill>
                  <a:srgbClr val="00B0F0"/>
                </a:solidFill>
              </a:rPr>
              <a:t>YES, for detectors. Not enough information was presented on electronics readout.</a:t>
            </a:r>
          </a:p>
          <a:p>
            <a:pPr marL="514350" lvl="0" indent="-514350" fontAlgn="base">
              <a:buFont typeface="+mj-lt"/>
              <a:buAutoNum type="arabicPeriod" startAt="3"/>
            </a:pPr>
            <a:endParaRPr lang="en-US" dirty="0"/>
          </a:p>
          <a:p>
            <a:endParaRPr lang="en-US" dirty="0"/>
          </a:p>
        </p:txBody>
      </p:sp>
    </p:spTree>
    <p:extLst>
      <p:ext uri="{BB962C8B-B14F-4D97-AF65-F5344CB8AC3E}">
        <p14:creationId xmlns:p14="http://schemas.microsoft.com/office/powerpoint/2010/main" val="23316329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Comments</a:t>
            </a:r>
            <a:endParaRPr lang="en-US" sz="2200" dirty="0"/>
          </a:p>
        </p:txBody>
      </p:sp>
      <p:sp>
        <p:nvSpPr>
          <p:cNvPr id="3" name="Content Placeholder 2"/>
          <p:cNvSpPr>
            <a:spLocks noGrp="1"/>
          </p:cNvSpPr>
          <p:nvPr>
            <p:ph idx="1"/>
          </p:nvPr>
        </p:nvSpPr>
        <p:spPr/>
        <p:txBody>
          <a:bodyPr vert="horz" lIns="91440" tIns="45720" rIns="91440" bIns="45720" rtlCol="0" anchor="t">
            <a:normAutofit/>
          </a:bodyPr>
          <a:lstStyle/>
          <a:p>
            <a:r>
              <a:rPr lang="en-US" dirty="0"/>
              <a:t>No details about readout systems were presented</a:t>
            </a:r>
          </a:p>
          <a:p>
            <a:r>
              <a:rPr lang="en-US" dirty="0"/>
              <a:t>The project will benefit from a review of the general readout strategy</a:t>
            </a:r>
          </a:p>
          <a:p>
            <a:r>
              <a:rPr lang="en-US" dirty="0"/>
              <a:t>Some detectors do not seem to be close to a technology choice at this point</a:t>
            </a:r>
          </a:p>
          <a:p>
            <a:pPr marL="457200" lvl="1" indent="0">
              <a:buNone/>
            </a:pPr>
            <a:endParaRPr lang="en-US" dirty="0">
              <a:highlight>
                <a:srgbClr val="FFFF00"/>
              </a:highlight>
            </a:endParaRPr>
          </a:p>
        </p:txBody>
      </p:sp>
    </p:spTree>
    <p:extLst>
      <p:ext uri="{BB962C8B-B14F-4D97-AF65-F5344CB8AC3E}">
        <p14:creationId xmlns:p14="http://schemas.microsoft.com/office/powerpoint/2010/main" val="40332207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Recommendations</a:t>
            </a:r>
            <a:endParaRPr lang="en-US" sz="2000" dirty="0"/>
          </a:p>
        </p:txBody>
      </p:sp>
      <p:sp>
        <p:nvSpPr>
          <p:cNvPr id="5" name="Content Placeholder 4">
            <a:extLst>
              <a:ext uri="{FF2B5EF4-FFF2-40B4-BE49-F238E27FC236}">
                <a16:creationId xmlns:a16="http://schemas.microsoft.com/office/drawing/2014/main" id="{0023EC76-0CCC-4670-894A-0DFC2AF6E10E}"/>
              </a:ext>
            </a:extLst>
          </p:cNvPr>
          <p:cNvSpPr>
            <a:spLocks noGrp="1"/>
          </p:cNvSpPr>
          <p:nvPr>
            <p:ph idx="1"/>
          </p:nvPr>
        </p:nvSpPr>
        <p:spPr/>
        <p:txBody>
          <a:bodyPr/>
          <a:lstStyle/>
          <a:p>
            <a:r>
              <a:rPr lang="en-US" dirty="0"/>
              <a:t>Develop and review the readout strategy</a:t>
            </a:r>
          </a:p>
          <a:p>
            <a:r>
              <a:rPr lang="en-US" dirty="0"/>
              <a:t>Provide as soon as possible milestones towards technology choices for the detectors</a:t>
            </a:r>
          </a:p>
        </p:txBody>
      </p:sp>
    </p:spTree>
    <p:extLst>
      <p:ext uri="{BB962C8B-B14F-4D97-AF65-F5344CB8AC3E}">
        <p14:creationId xmlns:p14="http://schemas.microsoft.com/office/powerpoint/2010/main" val="5537231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Arial"/>
                <a:cs typeface="Arial"/>
              </a:rPr>
              <a:t>Response to Charge Questions</a:t>
            </a:r>
            <a:endParaRPr lang="en-US" sz="1800" dirty="0"/>
          </a:p>
        </p:txBody>
      </p:sp>
      <p:sp>
        <p:nvSpPr>
          <p:cNvPr id="6" name="Content Placeholder 4">
            <a:extLst>
              <a:ext uri="{FF2B5EF4-FFF2-40B4-BE49-F238E27FC236}">
                <a16:creationId xmlns:a16="http://schemas.microsoft.com/office/drawing/2014/main" id="{3094CD15-E89D-4100-B6AD-12B9D2DCE5C9}"/>
              </a:ext>
            </a:extLst>
          </p:cNvPr>
          <p:cNvSpPr>
            <a:spLocks noGrp="1"/>
          </p:cNvSpPr>
          <p:nvPr>
            <p:ph idx="1"/>
          </p:nvPr>
        </p:nvSpPr>
        <p:spPr>
          <a:xfrm>
            <a:off x="628650" y="1825625"/>
            <a:ext cx="7886700" cy="4351338"/>
          </a:xfrm>
        </p:spPr>
        <p:txBody>
          <a:bodyPr>
            <a:normAutofit/>
          </a:bodyPr>
          <a:lstStyle/>
          <a:p>
            <a:pPr marL="514350" lvl="0" indent="-514350" fontAlgn="base">
              <a:buFont typeface="+mj-lt"/>
              <a:buAutoNum type="arabicPeriod" startAt="4"/>
            </a:pPr>
            <a:r>
              <a:rPr lang="en-US" dirty="0"/>
              <a:t>Are the sub-detector fabrication and assembly plans consistent with the overall project and detector schedule?</a:t>
            </a:r>
          </a:p>
          <a:p>
            <a:pPr marL="0" indent="0">
              <a:buNone/>
            </a:pPr>
            <a:r>
              <a:rPr lang="en-US" dirty="0">
                <a:solidFill>
                  <a:srgbClr val="00B0F0"/>
                </a:solidFill>
              </a:rPr>
              <a:t>YES</a:t>
            </a:r>
          </a:p>
        </p:txBody>
      </p:sp>
    </p:spTree>
    <p:extLst>
      <p:ext uri="{BB962C8B-B14F-4D97-AF65-F5344CB8AC3E}">
        <p14:creationId xmlns:p14="http://schemas.microsoft.com/office/powerpoint/2010/main" val="42142374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Comments</a:t>
            </a:r>
            <a:endParaRPr lang="en-US" sz="2200" dirty="0"/>
          </a:p>
        </p:txBody>
      </p:sp>
      <p:sp>
        <p:nvSpPr>
          <p:cNvPr id="3" name="Content Placeholder 2"/>
          <p:cNvSpPr>
            <a:spLocks noGrp="1"/>
          </p:cNvSpPr>
          <p:nvPr>
            <p:ph idx="1"/>
          </p:nvPr>
        </p:nvSpPr>
        <p:spPr/>
        <p:txBody>
          <a:bodyPr vert="horz" lIns="91440" tIns="45720" rIns="91440" bIns="45720" rtlCol="0" anchor="t">
            <a:normAutofit/>
          </a:bodyPr>
          <a:lstStyle/>
          <a:p>
            <a:r>
              <a:rPr lang="en-US" dirty="0"/>
              <a:t>No specific information was presented about the sub-detector fabrication and assembly plans. They will have to be reassessed when  the overall project and detector schedule is firmed up</a:t>
            </a:r>
          </a:p>
          <a:p>
            <a:endParaRPr lang="en-US" dirty="0"/>
          </a:p>
          <a:p>
            <a:pPr marL="457200" lvl="1" indent="0">
              <a:buNone/>
            </a:pPr>
            <a:endParaRPr lang="en-US" dirty="0">
              <a:highlight>
                <a:srgbClr val="FFFF00"/>
              </a:highlight>
            </a:endParaRPr>
          </a:p>
        </p:txBody>
      </p:sp>
    </p:spTree>
    <p:extLst>
      <p:ext uri="{BB962C8B-B14F-4D97-AF65-F5344CB8AC3E}">
        <p14:creationId xmlns:p14="http://schemas.microsoft.com/office/powerpoint/2010/main" val="9522017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Recommendations</a:t>
            </a:r>
            <a:endParaRPr lang="en-US" sz="2000" dirty="0"/>
          </a:p>
        </p:txBody>
      </p:sp>
      <p:sp>
        <p:nvSpPr>
          <p:cNvPr id="5" name="Content Placeholder 4">
            <a:extLst>
              <a:ext uri="{FF2B5EF4-FFF2-40B4-BE49-F238E27FC236}">
                <a16:creationId xmlns:a16="http://schemas.microsoft.com/office/drawing/2014/main" id="{0023EC76-0CCC-4670-894A-0DFC2AF6E10E}"/>
              </a:ext>
            </a:extLst>
          </p:cNvPr>
          <p:cNvSpPr>
            <a:spLocks noGrp="1"/>
          </p:cNvSpPr>
          <p:nvPr>
            <p:ph idx="1"/>
          </p:nvPr>
        </p:nvSpPr>
        <p:spPr/>
        <p:txBody>
          <a:bodyPr/>
          <a:lstStyle/>
          <a:p>
            <a:r>
              <a:rPr lang="en-US" dirty="0"/>
              <a:t>none</a:t>
            </a:r>
          </a:p>
        </p:txBody>
      </p:sp>
    </p:spTree>
    <p:extLst>
      <p:ext uri="{BB962C8B-B14F-4D97-AF65-F5344CB8AC3E}">
        <p14:creationId xmlns:p14="http://schemas.microsoft.com/office/powerpoint/2010/main" val="28163281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Arial"/>
                <a:cs typeface="Arial"/>
              </a:rPr>
              <a:t>Response to Charge Questions</a:t>
            </a:r>
            <a:endParaRPr lang="en-US" sz="1800" dirty="0"/>
          </a:p>
        </p:txBody>
      </p:sp>
      <p:sp>
        <p:nvSpPr>
          <p:cNvPr id="6" name="Content Placeholder 4">
            <a:extLst>
              <a:ext uri="{FF2B5EF4-FFF2-40B4-BE49-F238E27FC236}">
                <a16:creationId xmlns:a16="http://schemas.microsoft.com/office/drawing/2014/main" id="{4A03E255-53DC-49A9-9371-322FFDED220C}"/>
              </a:ext>
            </a:extLst>
          </p:cNvPr>
          <p:cNvSpPr>
            <a:spLocks noGrp="1"/>
          </p:cNvSpPr>
          <p:nvPr>
            <p:ph idx="1"/>
          </p:nvPr>
        </p:nvSpPr>
        <p:spPr>
          <a:xfrm>
            <a:off x="628650" y="1825625"/>
            <a:ext cx="7886700" cy="4351338"/>
          </a:xfrm>
        </p:spPr>
        <p:txBody>
          <a:bodyPr>
            <a:normAutofit/>
          </a:bodyPr>
          <a:lstStyle/>
          <a:p>
            <a:pPr marL="514350" lvl="0" indent="-514350" fontAlgn="base">
              <a:buFont typeface="+mj-lt"/>
              <a:buAutoNum type="arabicPeriod" startAt="5"/>
            </a:pPr>
            <a:r>
              <a:rPr lang="en-US" dirty="0"/>
              <a:t>Are the plans for detector integration in the interaction region appropriately developed for the present phase of the project?</a:t>
            </a:r>
          </a:p>
          <a:p>
            <a:pPr marL="0" indent="0">
              <a:buNone/>
            </a:pPr>
            <a:r>
              <a:rPr lang="en-US" dirty="0">
                <a:solidFill>
                  <a:srgbClr val="00B0F0"/>
                </a:solidFill>
              </a:rPr>
              <a:t>YES</a:t>
            </a:r>
          </a:p>
        </p:txBody>
      </p:sp>
    </p:spTree>
    <p:extLst>
      <p:ext uri="{BB962C8B-B14F-4D97-AF65-F5344CB8AC3E}">
        <p14:creationId xmlns:p14="http://schemas.microsoft.com/office/powerpoint/2010/main" val="22824903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Comments</a:t>
            </a:r>
            <a:endParaRPr lang="en-US" sz="2200" dirty="0"/>
          </a:p>
        </p:txBody>
      </p:sp>
      <p:sp>
        <p:nvSpPr>
          <p:cNvPr id="3" name="Content Placeholder 2"/>
          <p:cNvSpPr>
            <a:spLocks noGrp="1"/>
          </p:cNvSpPr>
          <p:nvPr>
            <p:ph idx="1"/>
          </p:nvPr>
        </p:nvSpPr>
        <p:spPr>
          <a:xfrm>
            <a:off x="443019" y="1447490"/>
            <a:ext cx="8315969" cy="4351338"/>
          </a:xfrm>
        </p:spPr>
        <p:txBody>
          <a:bodyPr vert="horz" lIns="91440" tIns="45720" rIns="91440" bIns="45720" rtlCol="0" anchor="t">
            <a:normAutofit fontScale="92500" lnSpcReduction="10000"/>
          </a:bodyPr>
          <a:lstStyle/>
          <a:p>
            <a:r>
              <a:rPr lang="en-US" dirty="0"/>
              <a:t>The Committee commends the systematic approach to system engineering and integration and the good progress achieved so far</a:t>
            </a:r>
          </a:p>
          <a:p>
            <a:r>
              <a:rPr lang="en-US" dirty="0"/>
              <a:t>The complexity of the IR and MDI design calls for focused attention on access: systems will need to be installed, maintained and repaired so and access consideration must be integral part of system design. The Project is aware about it and access is part of the design considerations</a:t>
            </a:r>
          </a:p>
          <a:p>
            <a:r>
              <a:rPr lang="en-US" dirty="0"/>
              <a:t>A project-wide rigorous engineering change process is critical to design development and effective institutional collaboration</a:t>
            </a:r>
          </a:p>
          <a:p>
            <a:pPr marL="457200" lvl="1" indent="0">
              <a:buNone/>
            </a:pPr>
            <a:endParaRPr lang="en-US" dirty="0">
              <a:highlight>
                <a:srgbClr val="FFFF00"/>
              </a:highlight>
            </a:endParaRPr>
          </a:p>
        </p:txBody>
      </p:sp>
    </p:spTree>
    <p:extLst>
      <p:ext uri="{BB962C8B-B14F-4D97-AF65-F5344CB8AC3E}">
        <p14:creationId xmlns:p14="http://schemas.microsoft.com/office/powerpoint/2010/main" val="4263931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7D1FD-E817-4437-B00C-F4C1DA429865}"/>
              </a:ext>
            </a:extLst>
          </p:cNvPr>
          <p:cNvSpPr>
            <a:spLocks noGrp="1"/>
          </p:cNvSpPr>
          <p:nvPr>
            <p:ph type="title"/>
          </p:nvPr>
        </p:nvSpPr>
        <p:spPr/>
        <p:txBody>
          <a:bodyPr/>
          <a:lstStyle/>
          <a:p>
            <a:r>
              <a:rPr lang="en-US"/>
              <a:t>Outline</a:t>
            </a:r>
          </a:p>
        </p:txBody>
      </p:sp>
      <p:sp>
        <p:nvSpPr>
          <p:cNvPr id="3" name="Content Placeholder 2">
            <a:extLst>
              <a:ext uri="{FF2B5EF4-FFF2-40B4-BE49-F238E27FC236}">
                <a16:creationId xmlns:a16="http://schemas.microsoft.com/office/drawing/2014/main" id="{713050FF-D63E-456B-92F0-D0DE01332DDD}"/>
              </a:ext>
            </a:extLst>
          </p:cNvPr>
          <p:cNvSpPr>
            <a:spLocks noGrp="1"/>
          </p:cNvSpPr>
          <p:nvPr>
            <p:ph idx="1"/>
          </p:nvPr>
        </p:nvSpPr>
        <p:spPr>
          <a:xfrm>
            <a:off x="589462" y="1551305"/>
            <a:ext cx="7886700" cy="4351338"/>
          </a:xfrm>
        </p:spPr>
        <p:txBody>
          <a:bodyPr vert="horz" lIns="91440" tIns="45720" rIns="91440" bIns="45720" rtlCol="0" anchor="t">
            <a:normAutofit/>
          </a:bodyPr>
          <a:lstStyle/>
          <a:p>
            <a:r>
              <a:rPr lang="en-US" dirty="0">
                <a:latin typeface="Arial"/>
                <a:cs typeface="Arial"/>
              </a:rPr>
              <a:t>Review Panel</a:t>
            </a:r>
          </a:p>
          <a:p>
            <a:r>
              <a:rPr lang="en-US" dirty="0">
                <a:latin typeface="Arial"/>
                <a:cs typeface="Arial"/>
              </a:rPr>
              <a:t>Charge Questions</a:t>
            </a:r>
          </a:p>
          <a:p>
            <a:r>
              <a:rPr lang="en-US" dirty="0">
                <a:latin typeface="Arial"/>
                <a:cs typeface="Arial"/>
              </a:rPr>
              <a:t>Committee Report</a:t>
            </a:r>
          </a:p>
          <a:p>
            <a:pPr lvl="1"/>
            <a:r>
              <a:rPr lang="en-US" dirty="0">
                <a:latin typeface="Arial"/>
                <a:cs typeface="Arial"/>
              </a:rPr>
              <a:t>Findings</a:t>
            </a:r>
          </a:p>
          <a:p>
            <a:pPr lvl="1"/>
            <a:r>
              <a:rPr lang="en-US" dirty="0">
                <a:latin typeface="Arial"/>
                <a:cs typeface="Arial"/>
              </a:rPr>
              <a:t>Comments</a:t>
            </a:r>
            <a:endParaRPr lang="en-US" dirty="0"/>
          </a:p>
          <a:p>
            <a:pPr lvl="1"/>
            <a:r>
              <a:rPr lang="en-US" dirty="0">
                <a:latin typeface="Arial"/>
                <a:cs typeface="Arial"/>
              </a:rPr>
              <a:t>Recommendations</a:t>
            </a:r>
          </a:p>
          <a:p>
            <a:r>
              <a:rPr lang="en-US" dirty="0">
                <a:latin typeface="Arial"/>
                <a:cs typeface="Arial"/>
              </a:rPr>
              <a:t>Conclusion </a:t>
            </a:r>
            <a:endParaRPr lang="en-US" dirty="0"/>
          </a:p>
        </p:txBody>
      </p:sp>
      <p:sp>
        <p:nvSpPr>
          <p:cNvPr id="4" name="Slide Number Placeholder 3">
            <a:extLst>
              <a:ext uri="{FF2B5EF4-FFF2-40B4-BE49-F238E27FC236}">
                <a16:creationId xmlns:a16="http://schemas.microsoft.com/office/drawing/2014/main" id="{90CFA533-5335-4038-99A9-F257F5C35B4C}"/>
              </a:ext>
            </a:extLst>
          </p:cNvPr>
          <p:cNvSpPr>
            <a:spLocks noGrp="1"/>
          </p:cNvSpPr>
          <p:nvPr>
            <p:ph type="sldNum" sz="quarter" idx="12"/>
          </p:nvPr>
        </p:nvSpPr>
        <p:spPr/>
        <p:txBody>
          <a:bodyPr/>
          <a:lstStyle/>
          <a:p>
            <a:fld id="{893C5830-40F3-F04E-B2E3-10E6672BA8FF}" type="slidenum">
              <a:rPr lang="en-US" smtClean="0"/>
              <a:pPr/>
              <a:t>2</a:t>
            </a:fld>
            <a:endParaRPr lang="en-US"/>
          </a:p>
        </p:txBody>
      </p:sp>
    </p:spTree>
    <p:extLst>
      <p:ext uri="{BB962C8B-B14F-4D97-AF65-F5344CB8AC3E}">
        <p14:creationId xmlns:p14="http://schemas.microsoft.com/office/powerpoint/2010/main" val="13876882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Comments</a:t>
            </a:r>
            <a:endParaRPr lang="en-US" sz="2200" dirty="0"/>
          </a:p>
        </p:txBody>
      </p:sp>
      <p:sp>
        <p:nvSpPr>
          <p:cNvPr id="3" name="Content Placeholder 2"/>
          <p:cNvSpPr>
            <a:spLocks noGrp="1"/>
          </p:cNvSpPr>
          <p:nvPr>
            <p:ph idx="1"/>
          </p:nvPr>
        </p:nvSpPr>
        <p:spPr>
          <a:xfrm>
            <a:off x="443019" y="1447490"/>
            <a:ext cx="8315969" cy="4351338"/>
          </a:xfrm>
        </p:spPr>
        <p:txBody>
          <a:bodyPr vert="horz" lIns="91440" tIns="45720" rIns="91440" bIns="45720" rtlCol="0" anchor="t">
            <a:normAutofit/>
          </a:bodyPr>
          <a:lstStyle/>
          <a:p>
            <a:r>
              <a:rPr lang="en-US" dirty="0"/>
              <a:t>It is critical that all collaborating institutes are familiar and on-board with the integration strategy and systems </a:t>
            </a:r>
          </a:p>
          <a:p>
            <a:r>
              <a:rPr lang="en-US" dirty="0"/>
              <a:t>Product Lifetime Management (PLM) for engineering systems and Asset Management (AM) systems for components and spare parts are being adopted and proving effective at existing facilities. We encourage the EIC project to considering the adoption of formal system management early in the lifetime of the facility.</a:t>
            </a:r>
          </a:p>
          <a:p>
            <a:pPr marL="457200" lvl="1" indent="0">
              <a:buNone/>
            </a:pPr>
            <a:endParaRPr lang="en-US" dirty="0">
              <a:highlight>
                <a:srgbClr val="FFFF00"/>
              </a:highlight>
            </a:endParaRPr>
          </a:p>
        </p:txBody>
      </p:sp>
    </p:spTree>
    <p:extLst>
      <p:ext uri="{BB962C8B-B14F-4D97-AF65-F5344CB8AC3E}">
        <p14:creationId xmlns:p14="http://schemas.microsoft.com/office/powerpoint/2010/main" val="27707824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Recommendations</a:t>
            </a:r>
            <a:endParaRPr lang="en-US" sz="2000" dirty="0"/>
          </a:p>
        </p:txBody>
      </p:sp>
      <p:sp>
        <p:nvSpPr>
          <p:cNvPr id="5" name="Content Placeholder 4">
            <a:extLst>
              <a:ext uri="{FF2B5EF4-FFF2-40B4-BE49-F238E27FC236}">
                <a16:creationId xmlns:a16="http://schemas.microsoft.com/office/drawing/2014/main" id="{0023EC76-0CCC-4670-894A-0DFC2AF6E10E}"/>
              </a:ext>
            </a:extLst>
          </p:cNvPr>
          <p:cNvSpPr>
            <a:spLocks noGrp="1"/>
          </p:cNvSpPr>
          <p:nvPr>
            <p:ph idx="1"/>
          </p:nvPr>
        </p:nvSpPr>
        <p:spPr>
          <a:xfrm>
            <a:off x="477396" y="1502491"/>
            <a:ext cx="7886700" cy="4351338"/>
          </a:xfrm>
        </p:spPr>
        <p:txBody>
          <a:bodyPr>
            <a:normAutofit/>
          </a:bodyPr>
          <a:lstStyle/>
          <a:p>
            <a:r>
              <a:rPr lang="en-US" dirty="0"/>
              <a:t>Continue making system accessibility a priority in system and sub-system design</a:t>
            </a:r>
          </a:p>
          <a:p>
            <a:r>
              <a:rPr lang="en-US" dirty="0"/>
              <a:t>Make sure that all collaborating institutes are familiar and on-board with the integration strategy and systems </a:t>
            </a:r>
          </a:p>
          <a:p>
            <a:r>
              <a:rPr lang="en-US" dirty="0"/>
              <a:t>Consider the adoption of formal engineering and system management system such as PLM (Product Lifetime Management)  and AM (Asset Management) early in the life of the EIC facility</a:t>
            </a:r>
          </a:p>
          <a:p>
            <a:pPr marL="0" indent="0">
              <a:buNone/>
            </a:pPr>
            <a:endParaRPr lang="en-US" dirty="0"/>
          </a:p>
        </p:txBody>
      </p:sp>
    </p:spTree>
    <p:extLst>
      <p:ext uri="{BB962C8B-B14F-4D97-AF65-F5344CB8AC3E}">
        <p14:creationId xmlns:p14="http://schemas.microsoft.com/office/powerpoint/2010/main" val="32909578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Arial"/>
                <a:cs typeface="Arial"/>
              </a:rPr>
              <a:t>Response to Charge Questions</a:t>
            </a:r>
            <a:endParaRPr lang="en-US" sz="1800" dirty="0"/>
          </a:p>
        </p:txBody>
      </p:sp>
      <p:sp>
        <p:nvSpPr>
          <p:cNvPr id="6" name="Content Placeholder 4">
            <a:extLst>
              <a:ext uri="{FF2B5EF4-FFF2-40B4-BE49-F238E27FC236}">
                <a16:creationId xmlns:a16="http://schemas.microsoft.com/office/drawing/2014/main" id="{B57FEF96-BEE6-44D3-A5BF-FBE69B67A1C9}"/>
              </a:ext>
            </a:extLst>
          </p:cNvPr>
          <p:cNvSpPr>
            <a:spLocks noGrp="1"/>
          </p:cNvSpPr>
          <p:nvPr>
            <p:ph idx="1"/>
          </p:nvPr>
        </p:nvSpPr>
        <p:spPr>
          <a:xfrm>
            <a:off x="628650" y="1825625"/>
            <a:ext cx="7886700" cy="4351338"/>
          </a:xfrm>
        </p:spPr>
        <p:txBody>
          <a:bodyPr>
            <a:normAutofit/>
          </a:bodyPr>
          <a:lstStyle/>
          <a:p>
            <a:pPr marL="514350" lvl="0" indent="-514350" fontAlgn="base">
              <a:buFont typeface="+mj-lt"/>
              <a:buAutoNum type="arabicPeriod" startAt="6"/>
            </a:pPr>
            <a:r>
              <a:rPr lang="en-US" dirty="0"/>
              <a:t>Have ES&amp;H considerations been adequately incorporated into the designs at their present stage?</a:t>
            </a:r>
          </a:p>
          <a:p>
            <a:pPr marL="0" lvl="0" indent="0" fontAlgn="base">
              <a:buNone/>
            </a:pPr>
            <a:r>
              <a:rPr lang="en-US" dirty="0">
                <a:solidFill>
                  <a:srgbClr val="00B0F0"/>
                </a:solidFill>
              </a:rPr>
              <a:t>YES, but a formal plan for quality control and assurance is needed</a:t>
            </a:r>
            <a:endParaRPr lang="en-US" dirty="0"/>
          </a:p>
          <a:p>
            <a:endParaRPr lang="en-US" dirty="0"/>
          </a:p>
        </p:txBody>
      </p:sp>
    </p:spTree>
    <p:extLst>
      <p:ext uri="{BB962C8B-B14F-4D97-AF65-F5344CB8AC3E}">
        <p14:creationId xmlns:p14="http://schemas.microsoft.com/office/powerpoint/2010/main" val="9371737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Comments</a:t>
            </a:r>
            <a:endParaRPr lang="en-US" sz="2200" dirty="0"/>
          </a:p>
        </p:txBody>
      </p:sp>
      <p:sp>
        <p:nvSpPr>
          <p:cNvPr id="3" name="Content Placeholder 2"/>
          <p:cNvSpPr>
            <a:spLocks noGrp="1"/>
          </p:cNvSpPr>
          <p:nvPr>
            <p:ph idx="1"/>
          </p:nvPr>
        </p:nvSpPr>
        <p:spPr/>
        <p:txBody>
          <a:bodyPr vert="horz" lIns="91440" tIns="45720" rIns="91440" bIns="45720" rtlCol="0" anchor="t">
            <a:normAutofit/>
          </a:bodyPr>
          <a:lstStyle/>
          <a:p>
            <a:r>
              <a:rPr lang="en-US" dirty="0"/>
              <a:t>No specific ES&amp;H information was presented at the review</a:t>
            </a:r>
          </a:p>
          <a:p>
            <a:r>
              <a:rPr lang="en-US" dirty="0"/>
              <a:t>The Committee believes that ES&amp;H deserve focus and attention in the light of the complexity of the project and the many collaborating institutions</a:t>
            </a:r>
          </a:p>
          <a:p>
            <a:r>
              <a:rPr lang="en-US" dirty="0"/>
              <a:t>An overall project wide plan for Quality Assurance and Control is needed </a:t>
            </a:r>
          </a:p>
          <a:p>
            <a:pPr marL="0" indent="0">
              <a:buNone/>
            </a:pPr>
            <a:endParaRPr lang="en-US" dirty="0"/>
          </a:p>
          <a:p>
            <a:pPr marL="457200" lvl="1" indent="0">
              <a:buNone/>
            </a:pPr>
            <a:endParaRPr lang="en-US" dirty="0">
              <a:highlight>
                <a:srgbClr val="FFFF00"/>
              </a:highlight>
            </a:endParaRPr>
          </a:p>
        </p:txBody>
      </p:sp>
    </p:spTree>
    <p:extLst>
      <p:ext uri="{BB962C8B-B14F-4D97-AF65-F5344CB8AC3E}">
        <p14:creationId xmlns:p14="http://schemas.microsoft.com/office/powerpoint/2010/main" val="32637851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Recommendations</a:t>
            </a:r>
            <a:endParaRPr lang="en-US" sz="2000" dirty="0"/>
          </a:p>
        </p:txBody>
      </p:sp>
      <p:sp>
        <p:nvSpPr>
          <p:cNvPr id="5" name="Content Placeholder 4">
            <a:extLst>
              <a:ext uri="{FF2B5EF4-FFF2-40B4-BE49-F238E27FC236}">
                <a16:creationId xmlns:a16="http://schemas.microsoft.com/office/drawing/2014/main" id="{0023EC76-0CCC-4670-894A-0DFC2AF6E10E}"/>
              </a:ext>
            </a:extLst>
          </p:cNvPr>
          <p:cNvSpPr>
            <a:spLocks noGrp="1"/>
          </p:cNvSpPr>
          <p:nvPr>
            <p:ph idx="1"/>
          </p:nvPr>
        </p:nvSpPr>
        <p:spPr/>
        <p:txBody>
          <a:bodyPr/>
          <a:lstStyle/>
          <a:p>
            <a:r>
              <a:rPr lang="en-US" dirty="0"/>
              <a:t>For future review, include an ESH&amp;Q slide in every presentation</a:t>
            </a:r>
          </a:p>
          <a:p>
            <a:r>
              <a:rPr lang="en-US" dirty="0"/>
              <a:t>Develop and review an overall project plan for Quality Assurance and Control</a:t>
            </a:r>
          </a:p>
          <a:p>
            <a:r>
              <a:rPr lang="en-US" dirty="0"/>
              <a:t>Make sure you work with the Project to plan your Accelerator Readiness Reviews (ARR) well in advance</a:t>
            </a:r>
          </a:p>
        </p:txBody>
      </p:sp>
    </p:spTree>
    <p:extLst>
      <p:ext uri="{BB962C8B-B14F-4D97-AF65-F5344CB8AC3E}">
        <p14:creationId xmlns:p14="http://schemas.microsoft.com/office/powerpoint/2010/main" val="20317299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5066A-5F40-4D24-9D18-046430291825}"/>
              </a:ext>
            </a:extLst>
          </p:cNvPr>
          <p:cNvSpPr>
            <a:spLocks noGrp="1"/>
          </p:cNvSpPr>
          <p:nvPr>
            <p:ph type="title"/>
          </p:nvPr>
        </p:nvSpPr>
        <p:spPr>
          <a:xfrm>
            <a:off x="427314" y="155402"/>
            <a:ext cx="7886700" cy="847724"/>
          </a:xfrm>
        </p:spPr>
        <p:txBody>
          <a:bodyPr/>
          <a:lstStyle/>
          <a:p>
            <a:r>
              <a:rPr lang="en-US"/>
              <a:t>Charge Questions</a:t>
            </a:r>
          </a:p>
        </p:txBody>
      </p:sp>
      <p:sp>
        <p:nvSpPr>
          <p:cNvPr id="5" name="Content Placeholder 4">
            <a:extLst>
              <a:ext uri="{FF2B5EF4-FFF2-40B4-BE49-F238E27FC236}">
                <a16:creationId xmlns:a16="http://schemas.microsoft.com/office/drawing/2014/main" id="{0ED087D6-5168-4FF7-8C52-D7FC3AB1B352}"/>
              </a:ext>
            </a:extLst>
          </p:cNvPr>
          <p:cNvSpPr>
            <a:spLocks noGrp="1"/>
          </p:cNvSpPr>
          <p:nvPr>
            <p:ph idx="1"/>
          </p:nvPr>
        </p:nvSpPr>
        <p:spPr>
          <a:xfrm>
            <a:off x="532397" y="1003126"/>
            <a:ext cx="7886700" cy="5163918"/>
          </a:xfrm>
        </p:spPr>
        <p:txBody>
          <a:bodyPr>
            <a:normAutofit fontScale="70000" lnSpcReduction="20000"/>
          </a:bodyPr>
          <a:lstStyle/>
          <a:p>
            <a:pPr marL="514350" lvl="0" indent="-514350" fontAlgn="base">
              <a:buFont typeface="+mj-lt"/>
              <a:buAutoNum type="arabicPeriod"/>
            </a:pPr>
            <a:r>
              <a:rPr lang="en-US" dirty="0"/>
              <a:t>Are the technical performance requirements appropriately defined and complete for this stage of the project? </a:t>
            </a:r>
            <a:r>
              <a:rPr lang="en-US" dirty="0">
                <a:solidFill>
                  <a:srgbClr val="00B0F0"/>
                </a:solidFill>
              </a:rPr>
              <a:t>YES, But significant effort is needed to validate accelerator and detector required performance</a:t>
            </a:r>
          </a:p>
          <a:p>
            <a:pPr marL="514350" lvl="0" indent="-514350" fontAlgn="base">
              <a:buFont typeface="+mj-lt"/>
              <a:buAutoNum type="arabicPeriod"/>
            </a:pPr>
            <a:r>
              <a:rPr lang="en-US" dirty="0"/>
              <a:t>Are the plans for achieving detector performance and construction sufficiently developed and documented for the present phase of the project? </a:t>
            </a:r>
            <a:r>
              <a:rPr lang="en-US" dirty="0">
                <a:solidFill>
                  <a:srgbClr val="00B0F0"/>
                </a:solidFill>
              </a:rPr>
              <a:t>YES, for the scope presented</a:t>
            </a:r>
          </a:p>
          <a:p>
            <a:pPr marL="514350" lvl="0" indent="-514350" fontAlgn="base">
              <a:buFont typeface="+mj-lt"/>
              <a:buAutoNum type="arabicPeriod"/>
            </a:pPr>
            <a:r>
              <a:rPr lang="en-US" dirty="0"/>
              <a:t>Are the current designs for detectors and electronics readout likely to achieve the performance requirements with a low risk of cost increases, schedule delays, and technical problems? </a:t>
            </a:r>
            <a:r>
              <a:rPr lang="en-US" dirty="0">
                <a:solidFill>
                  <a:srgbClr val="00B0F0"/>
                </a:solidFill>
              </a:rPr>
              <a:t>YES, for detector readout. Not enough information was presented on electronics readout.</a:t>
            </a:r>
          </a:p>
          <a:p>
            <a:pPr marL="514350" lvl="0" indent="-514350" fontAlgn="base">
              <a:buFont typeface="+mj-lt"/>
              <a:buAutoNum type="arabicPeriod"/>
            </a:pPr>
            <a:r>
              <a:rPr lang="en-US" dirty="0"/>
              <a:t>Are the sub-detector fabrication and assembly plans consistent with the overall project and detector schedule? </a:t>
            </a:r>
            <a:r>
              <a:rPr lang="en-US" dirty="0">
                <a:solidFill>
                  <a:srgbClr val="00B0F0"/>
                </a:solidFill>
              </a:rPr>
              <a:t>YES</a:t>
            </a:r>
          </a:p>
          <a:p>
            <a:pPr marL="514350" lvl="0" indent="-514350" fontAlgn="base">
              <a:buFont typeface="+mj-lt"/>
              <a:buAutoNum type="arabicPeriod"/>
            </a:pPr>
            <a:r>
              <a:rPr lang="en-US" dirty="0"/>
              <a:t>Are the plans for detector integration in the interaction region appropriately developed for the present phase of the project? </a:t>
            </a:r>
            <a:r>
              <a:rPr lang="en-US" dirty="0">
                <a:solidFill>
                  <a:srgbClr val="00B0F0"/>
                </a:solidFill>
              </a:rPr>
              <a:t>YES</a:t>
            </a:r>
          </a:p>
          <a:p>
            <a:pPr marL="514350" lvl="0" indent="-514350" fontAlgn="base">
              <a:buFont typeface="+mj-lt"/>
              <a:buAutoNum type="arabicPeriod"/>
            </a:pPr>
            <a:r>
              <a:rPr lang="en-US" dirty="0"/>
              <a:t>Have ES&amp;H considerations been adequately incorporated into the designs at their present stage? </a:t>
            </a:r>
            <a:r>
              <a:rPr lang="en-US" dirty="0">
                <a:solidFill>
                  <a:srgbClr val="00B0F0"/>
                </a:solidFill>
              </a:rPr>
              <a:t>YES, but a formal plan for quality control and assurance is needed</a:t>
            </a:r>
          </a:p>
          <a:p>
            <a:endParaRPr lang="en-US" dirty="0"/>
          </a:p>
        </p:txBody>
      </p:sp>
    </p:spTree>
    <p:extLst>
      <p:ext uri="{BB962C8B-B14F-4D97-AF65-F5344CB8AC3E}">
        <p14:creationId xmlns:p14="http://schemas.microsoft.com/office/powerpoint/2010/main" val="2501860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3C866-897A-400F-A568-0665AC839438}"/>
              </a:ext>
            </a:extLst>
          </p:cNvPr>
          <p:cNvSpPr>
            <a:spLocks noGrp="1"/>
          </p:cNvSpPr>
          <p:nvPr>
            <p:ph type="title"/>
          </p:nvPr>
        </p:nvSpPr>
        <p:spPr>
          <a:xfrm>
            <a:off x="628650" y="365127"/>
            <a:ext cx="7886700" cy="854074"/>
          </a:xfrm>
        </p:spPr>
        <p:txBody>
          <a:bodyPr/>
          <a:lstStyle/>
          <a:p>
            <a:r>
              <a:rPr lang="en-US"/>
              <a:t>Review Panel</a:t>
            </a:r>
          </a:p>
        </p:txBody>
      </p:sp>
      <p:sp>
        <p:nvSpPr>
          <p:cNvPr id="4" name="Slide Number Placeholder 3">
            <a:extLst>
              <a:ext uri="{FF2B5EF4-FFF2-40B4-BE49-F238E27FC236}">
                <a16:creationId xmlns:a16="http://schemas.microsoft.com/office/drawing/2014/main" id="{AFD971DC-4797-49FB-8A33-831CA1D5F96A}"/>
              </a:ext>
            </a:extLst>
          </p:cNvPr>
          <p:cNvSpPr>
            <a:spLocks noGrp="1"/>
          </p:cNvSpPr>
          <p:nvPr>
            <p:ph type="sldNum" sz="quarter" idx="12"/>
          </p:nvPr>
        </p:nvSpPr>
        <p:spPr/>
        <p:txBody>
          <a:bodyPr/>
          <a:lstStyle/>
          <a:p>
            <a:fld id="{893C5830-40F3-F04E-B2E3-10E6672BA8FF}" type="slidenum">
              <a:rPr lang="en-US" smtClean="0"/>
              <a:pPr/>
              <a:t>3</a:t>
            </a:fld>
            <a:endParaRPr lang="en-US"/>
          </a:p>
        </p:txBody>
      </p:sp>
      <p:sp>
        <p:nvSpPr>
          <p:cNvPr id="5" name="Content Placeholder 4">
            <a:extLst>
              <a:ext uri="{FF2B5EF4-FFF2-40B4-BE49-F238E27FC236}">
                <a16:creationId xmlns:a16="http://schemas.microsoft.com/office/drawing/2014/main" id="{89168B96-FB36-401E-BE1D-EFD56CF99289}"/>
              </a:ext>
            </a:extLst>
          </p:cNvPr>
          <p:cNvSpPr>
            <a:spLocks noGrp="1"/>
          </p:cNvSpPr>
          <p:nvPr>
            <p:ph idx="1"/>
          </p:nvPr>
        </p:nvSpPr>
        <p:spPr>
          <a:xfrm>
            <a:off x="628649" y="1825625"/>
            <a:ext cx="7991567" cy="4351338"/>
          </a:xfrm>
        </p:spPr>
        <p:txBody>
          <a:bodyPr/>
          <a:lstStyle/>
          <a:p>
            <a:r>
              <a:rPr lang="en-US" dirty="0"/>
              <a:t>Wolfram </a:t>
            </a:r>
            <a:r>
              <a:rPr lang="en-US" dirty="0" err="1"/>
              <a:t>Zeuner</a:t>
            </a:r>
            <a:r>
              <a:rPr lang="en-US" dirty="0"/>
              <a:t> – CERN 	</a:t>
            </a:r>
          </a:p>
          <a:p>
            <a:pPr marL="0" indent="0">
              <a:buNone/>
            </a:pPr>
            <a:endParaRPr lang="en-US" dirty="0"/>
          </a:p>
          <a:p>
            <a:r>
              <a:rPr lang="en-US" dirty="0"/>
              <a:t>Gerrit van </a:t>
            </a:r>
            <a:r>
              <a:rPr lang="en-US" dirty="0" err="1"/>
              <a:t>Nieuwenhuizen</a:t>
            </a:r>
            <a:r>
              <a:rPr lang="en-US" dirty="0"/>
              <a:t> – BNL</a:t>
            </a:r>
          </a:p>
          <a:p>
            <a:pPr marL="0" indent="0">
              <a:buNone/>
            </a:pPr>
            <a:endParaRPr lang="en-US" dirty="0"/>
          </a:p>
          <a:p>
            <a:r>
              <a:rPr lang="en-US" dirty="0" err="1"/>
              <a:t>Fulvia</a:t>
            </a:r>
            <a:r>
              <a:rPr lang="en-US" dirty="0"/>
              <a:t> </a:t>
            </a:r>
            <a:r>
              <a:rPr lang="en-US" dirty="0" err="1"/>
              <a:t>Pilat</a:t>
            </a:r>
            <a:r>
              <a:rPr lang="en-US" dirty="0"/>
              <a:t> – ORNL</a:t>
            </a:r>
          </a:p>
          <a:p>
            <a:endParaRPr lang="en-US" dirty="0"/>
          </a:p>
        </p:txBody>
      </p:sp>
    </p:spTree>
    <p:extLst>
      <p:ext uri="{BB962C8B-B14F-4D97-AF65-F5344CB8AC3E}">
        <p14:creationId xmlns:p14="http://schemas.microsoft.com/office/powerpoint/2010/main" val="4147229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Arial"/>
                <a:cs typeface="Arial"/>
              </a:rPr>
              <a:t>Response to Charge Questions</a:t>
            </a:r>
            <a:endParaRPr lang="en-US" sz="1800" dirty="0"/>
          </a:p>
        </p:txBody>
      </p:sp>
      <p:sp>
        <p:nvSpPr>
          <p:cNvPr id="7" name="Content Placeholder 4">
            <a:extLst>
              <a:ext uri="{FF2B5EF4-FFF2-40B4-BE49-F238E27FC236}">
                <a16:creationId xmlns:a16="http://schemas.microsoft.com/office/drawing/2014/main" id="{87502FF1-F684-47E4-9F0C-18ACDE9BE5C2}"/>
              </a:ext>
            </a:extLst>
          </p:cNvPr>
          <p:cNvSpPr>
            <a:spLocks noGrp="1"/>
          </p:cNvSpPr>
          <p:nvPr>
            <p:ph idx="1"/>
          </p:nvPr>
        </p:nvSpPr>
        <p:spPr>
          <a:xfrm>
            <a:off x="628650" y="1825625"/>
            <a:ext cx="7886700" cy="4351338"/>
          </a:xfrm>
        </p:spPr>
        <p:txBody>
          <a:bodyPr>
            <a:normAutofit/>
          </a:bodyPr>
          <a:lstStyle/>
          <a:p>
            <a:pPr marL="514350" lvl="0" indent="-514350" fontAlgn="base">
              <a:buFont typeface="+mj-lt"/>
              <a:buAutoNum type="arabicPeriod"/>
            </a:pPr>
            <a:r>
              <a:rPr lang="en-US" dirty="0"/>
              <a:t>Are the technical performance requirements appropriately defined and complete for this stage of the project? </a:t>
            </a:r>
          </a:p>
          <a:p>
            <a:pPr marL="0" indent="0" fontAlgn="base">
              <a:buNone/>
            </a:pPr>
            <a:r>
              <a:rPr lang="en-US" dirty="0">
                <a:solidFill>
                  <a:srgbClr val="00B0F0"/>
                </a:solidFill>
              </a:rPr>
              <a:t>YES, but significant effort is needed to validate accelerator and detector required performance</a:t>
            </a:r>
          </a:p>
          <a:p>
            <a:pPr marL="514350" lvl="0" indent="-514350" fontAlgn="base">
              <a:buFont typeface="+mj-lt"/>
              <a:buAutoNum type="arabicPeriod"/>
            </a:pPr>
            <a:endParaRPr lang="en-US" dirty="0"/>
          </a:p>
          <a:p>
            <a:pPr marL="0" lvl="0" indent="0" fontAlgn="base">
              <a:buNone/>
            </a:pPr>
            <a:endParaRPr lang="en-US" dirty="0"/>
          </a:p>
          <a:p>
            <a:endParaRPr lang="en-US" dirty="0"/>
          </a:p>
        </p:txBody>
      </p:sp>
    </p:spTree>
    <p:extLst>
      <p:ext uri="{BB962C8B-B14F-4D97-AF65-F5344CB8AC3E}">
        <p14:creationId xmlns:p14="http://schemas.microsoft.com/office/powerpoint/2010/main" val="1868907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Comments</a:t>
            </a:r>
            <a:endParaRPr lang="en-US" sz="2200" dirty="0"/>
          </a:p>
        </p:txBody>
      </p:sp>
      <p:sp>
        <p:nvSpPr>
          <p:cNvPr id="3" name="Content Placeholder 2"/>
          <p:cNvSpPr>
            <a:spLocks noGrp="1"/>
          </p:cNvSpPr>
          <p:nvPr>
            <p:ph idx="1"/>
          </p:nvPr>
        </p:nvSpPr>
        <p:spPr/>
        <p:txBody>
          <a:bodyPr vert="horz" lIns="91440" tIns="45720" rIns="91440" bIns="45720" rtlCol="0" anchor="t">
            <a:normAutofit lnSpcReduction="10000"/>
          </a:bodyPr>
          <a:lstStyle/>
          <a:p>
            <a:r>
              <a:rPr lang="en-US" dirty="0"/>
              <a:t>There has been excellent progress since CD-1 in assessing and addressing the technical performance in the IR and Ancillary Detector scope</a:t>
            </a:r>
          </a:p>
          <a:p>
            <a:r>
              <a:rPr lang="en-US" dirty="0"/>
              <a:t>Since the maturity level of the Ancillary Detectors and IR integration at CD3 will ~70% a strategy should be developed to maintain design flexibility and to be able to integrate evolving in-kind contributions </a:t>
            </a:r>
          </a:p>
          <a:p>
            <a:r>
              <a:rPr lang="en-US" dirty="0"/>
              <a:t>A formal change control process needs to be in place well before CD-2</a:t>
            </a:r>
          </a:p>
          <a:p>
            <a:pPr marL="457200" lvl="1" indent="0">
              <a:buNone/>
            </a:pPr>
            <a:endParaRPr lang="en-US" dirty="0">
              <a:highlight>
                <a:srgbClr val="FFFF00"/>
              </a:highlight>
            </a:endParaRPr>
          </a:p>
        </p:txBody>
      </p:sp>
    </p:spTree>
    <p:extLst>
      <p:ext uri="{BB962C8B-B14F-4D97-AF65-F5344CB8AC3E}">
        <p14:creationId xmlns:p14="http://schemas.microsoft.com/office/powerpoint/2010/main" val="222412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Comments</a:t>
            </a:r>
            <a:endParaRPr lang="en-US" sz="2200" dirty="0"/>
          </a:p>
        </p:txBody>
      </p:sp>
      <p:sp>
        <p:nvSpPr>
          <p:cNvPr id="3" name="Content Placeholder 2"/>
          <p:cNvSpPr>
            <a:spLocks noGrp="1"/>
          </p:cNvSpPr>
          <p:nvPr>
            <p:ph idx="1"/>
          </p:nvPr>
        </p:nvSpPr>
        <p:spPr>
          <a:xfrm>
            <a:off x="309383" y="1385613"/>
            <a:ext cx="8538984" cy="4351338"/>
          </a:xfrm>
        </p:spPr>
        <p:txBody>
          <a:bodyPr vert="horz" lIns="91440" tIns="45720" rIns="91440" bIns="45720" rtlCol="0" anchor="t">
            <a:normAutofit fontScale="92500"/>
          </a:bodyPr>
          <a:lstStyle/>
          <a:p>
            <a:r>
              <a:rPr lang="en-US" dirty="0"/>
              <a:t>The Project should carefully prioritize the 61 technical recommendation received in the IR and MDI technical review</a:t>
            </a:r>
          </a:p>
          <a:p>
            <a:r>
              <a:rPr lang="en-US" dirty="0"/>
              <a:t>This committee concurs that the focus should be in addressing dynamic aperture considerations, and in particular the effect of:</a:t>
            </a:r>
          </a:p>
          <a:p>
            <a:pPr marL="0" indent="0">
              <a:buNone/>
            </a:pPr>
            <a:r>
              <a:rPr lang="en-US" sz="1800" dirty="0">
                <a:effectLst/>
                <a:latin typeface="Calibri" panose="020F0502020204030204" pitchFamily="34" charset="0"/>
                <a:ea typeface="Times New Roman" panose="02020603050405020304" pitchFamily="18" charset="0"/>
              </a:rPr>
              <a:t>     - </a:t>
            </a:r>
            <a:r>
              <a:rPr lang="en-US" sz="2000" dirty="0">
                <a:effectLst/>
                <a:latin typeface="Calibri" panose="020F0502020204030204" pitchFamily="34" charset="0"/>
                <a:ea typeface="Times New Roman" panose="02020603050405020304" pitchFamily="18" charset="0"/>
              </a:rPr>
              <a:t>effects of crab cavities</a:t>
            </a:r>
          </a:p>
          <a:p>
            <a:pPr marL="0" indent="0">
              <a:buNone/>
            </a:pPr>
            <a:r>
              <a:rPr lang="en-US" sz="2000" dirty="0">
                <a:effectLst/>
                <a:latin typeface="Calibri" panose="020F0502020204030204" pitchFamily="34" charset="0"/>
                <a:ea typeface="Times New Roman" panose="02020603050405020304" pitchFamily="18" charset="0"/>
              </a:rPr>
              <a:t>     - impact of auxiliary accelerator components such correctors, diagnostics, pumps </a:t>
            </a:r>
          </a:p>
          <a:p>
            <a:pPr marL="0" indent="0">
              <a:buNone/>
            </a:pPr>
            <a:r>
              <a:rPr lang="en-US" sz="2000" dirty="0">
                <a:effectLst/>
                <a:latin typeface="Calibri" panose="020F0502020204030204" pitchFamily="34" charset="0"/>
                <a:ea typeface="Times New Roman" panose="02020603050405020304" pitchFamily="18" charset="0"/>
              </a:rPr>
              <a:t>     - tolerances on the alignment of the interaction plane and crab tilt </a:t>
            </a:r>
          </a:p>
          <a:p>
            <a:pPr marL="0" indent="0">
              <a:buNone/>
            </a:pPr>
            <a:r>
              <a:rPr lang="en-US" sz="2000" dirty="0">
                <a:latin typeface="Calibri" panose="020F0502020204030204" pitchFamily="34" charset="0"/>
                <a:ea typeface="Times New Roman" panose="02020603050405020304" pitchFamily="18" charset="0"/>
              </a:rPr>
              <a:t>     - </a:t>
            </a:r>
            <a:r>
              <a:rPr lang="en-US" sz="2000" dirty="0">
                <a:effectLst/>
                <a:latin typeface="Calibri" panose="020F0502020204030204" pitchFamily="34" charset="0"/>
                <a:ea typeface="Times New Roman" panose="02020603050405020304" pitchFamily="18" charset="0"/>
              </a:rPr>
              <a:t>effect of the detector solenoid and coupling correction elements</a:t>
            </a:r>
          </a:p>
          <a:p>
            <a:pPr marL="0" indent="0">
              <a:buNone/>
            </a:pPr>
            <a:r>
              <a:rPr lang="en-US" sz="2000" dirty="0">
                <a:latin typeface="Calibri" panose="020F0502020204030204" pitchFamily="34" charset="0"/>
                <a:ea typeface="Times New Roman" panose="02020603050405020304" pitchFamily="18" charset="0"/>
              </a:rPr>
              <a:t>     - higher order modes analysis for the beam pipe</a:t>
            </a:r>
            <a:r>
              <a:rPr lang="en-US" sz="2000" dirty="0">
                <a:effectLst/>
                <a:latin typeface="Calibri" panose="020F0502020204030204" pitchFamily="34" charset="0"/>
                <a:ea typeface="Times New Roman" panose="02020603050405020304" pitchFamily="18" charset="0"/>
              </a:rPr>
              <a:t> </a:t>
            </a:r>
            <a:endParaRPr lang="en-US" sz="3200" dirty="0"/>
          </a:p>
          <a:p>
            <a:pPr marL="457200" lvl="1" indent="0">
              <a:buNone/>
            </a:pPr>
            <a:endParaRPr lang="en-US" dirty="0">
              <a:highlight>
                <a:srgbClr val="FFFF00"/>
              </a:highlight>
            </a:endParaRPr>
          </a:p>
        </p:txBody>
      </p:sp>
    </p:spTree>
    <p:extLst>
      <p:ext uri="{BB962C8B-B14F-4D97-AF65-F5344CB8AC3E}">
        <p14:creationId xmlns:p14="http://schemas.microsoft.com/office/powerpoint/2010/main" val="1736194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44340-FA39-4818-B377-10EA4701F297}"/>
              </a:ext>
            </a:extLst>
          </p:cNvPr>
          <p:cNvSpPr>
            <a:spLocks noGrp="1"/>
          </p:cNvSpPr>
          <p:nvPr>
            <p:ph type="title"/>
          </p:nvPr>
        </p:nvSpPr>
        <p:spPr/>
        <p:txBody>
          <a:bodyPr/>
          <a:lstStyle/>
          <a:p>
            <a:r>
              <a:rPr lang="en-US" dirty="0"/>
              <a:t>Comments</a:t>
            </a:r>
          </a:p>
        </p:txBody>
      </p:sp>
      <p:sp>
        <p:nvSpPr>
          <p:cNvPr id="3" name="Content Placeholder 2">
            <a:extLst>
              <a:ext uri="{FF2B5EF4-FFF2-40B4-BE49-F238E27FC236}">
                <a16:creationId xmlns:a16="http://schemas.microsoft.com/office/drawing/2014/main" id="{47EF1921-0D4A-47A1-AADC-A0C49252E69E}"/>
              </a:ext>
            </a:extLst>
          </p:cNvPr>
          <p:cNvSpPr>
            <a:spLocks noGrp="1"/>
          </p:cNvSpPr>
          <p:nvPr>
            <p:ph idx="1"/>
          </p:nvPr>
        </p:nvSpPr>
        <p:spPr/>
        <p:txBody>
          <a:bodyPr/>
          <a:lstStyle/>
          <a:p>
            <a:r>
              <a:rPr lang="en-US" dirty="0"/>
              <a:t>Make sure that the collaborators providing in-kind contributions have a clear understanding of the overall detector requirements</a:t>
            </a:r>
          </a:p>
        </p:txBody>
      </p:sp>
    </p:spTree>
    <p:extLst>
      <p:ext uri="{BB962C8B-B14F-4D97-AF65-F5344CB8AC3E}">
        <p14:creationId xmlns:p14="http://schemas.microsoft.com/office/powerpoint/2010/main" val="4000213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Recommendations</a:t>
            </a:r>
            <a:endParaRPr lang="en-US" sz="2000" dirty="0"/>
          </a:p>
        </p:txBody>
      </p:sp>
      <p:sp>
        <p:nvSpPr>
          <p:cNvPr id="5" name="Content Placeholder 4">
            <a:extLst>
              <a:ext uri="{FF2B5EF4-FFF2-40B4-BE49-F238E27FC236}">
                <a16:creationId xmlns:a16="http://schemas.microsoft.com/office/drawing/2014/main" id="{0023EC76-0CCC-4670-894A-0DFC2AF6E10E}"/>
              </a:ext>
            </a:extLst>
          </p:cNvPr>
          <p:cNvSpPr>
            <a:spLocks noGrp="1"/>
          </p:cNvSpPr>
          <p:nvPr>
            <p:ph idx="1"/>
          </p:nvPr>
        </p:nvSpPr>
        <p:spPr/>
        <p:txBody>
          <a:bodyPr/>
          <a:lstStyle/>
          <a:p>
            <a:r>
              <a:rPr lang="en-US" dirty="0"/>
              <a:t>Ensure that WBS 6.06 continues to develop comprehensive dynamic aperture evaluations including effect of crab cavities, auxiliary components and imperfections to demonstrate the requirements technical feasibility before CD-2 </a:t>
            </a:r>
          </a:p>
          <a:p>
            <a:endParaRPr lang="en-US" dirty="0"/>
          </a:p>
        </p:txBody>
      </p:sp>
    </p:spTree>
    <p:extLst>
      <p:ext uri="{BB962C8B-B14F-4D97-AF65-F5344CB8AC3E}">
        <p14:creationId xmlns:p14="http://schemas.microsoft.com/office/powerpoint/2010/main" val="521932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Arial"/>
                <a:cs typeface="Arial"/>
              </a:rPr>
              <a:t>Response to Charge Questions</a:t>
            </a:r>
            <a:endParaRPr lang="en-US" sz="1800" dirty="0"/>
          </a:p>
        </p:txBody>
      </p:sp>
      <p:sp>
        <p:nvSpPr>
          <p:cNvPr id="6" name="Content Placeholder 4">
            <a:extLst>
              <a:ext uri="{FF2B5EF4-FFF2-40B4-BE49-F238E27FC236}">
                <a16:creationId xmlns:a16="http://schemas.microsoft.com/office/drawing/2014/main" id="{83143F76-F373-4415-A9D4-37A03D5D6A33}"/>
              </a:ext>
            </a:extLst>
          </p:cNvPr>
          <p:cNvSpPr>
            <a:spLocks noGrp="1"/>
          </p:cNvSpPr>
          <p:nvPr>
            <p:ph idx="1"/>
          </p:nvPr>
        </p:nvSpPr>
        <p:spPr>
          <a:xfrm>
            <a:off x="628650" y="1825625"/>
            <a:ext cx="7886700" cy="4351338"/>
          </a:xfrm>
        </p:spPr>
        <p:txBody>
          <a:bodyPr>
            <a:normAutofit/>
          </a:bodyPr>
          <a:lstStyle/>
          <a:p>
            <a:pPr marL="514350" lvl="0" indent="-514350" fontAlgn="base">
              <a:buFont typeface="+mj-lt"/>
              <a:buAutoNum type="arabicPeriod" startAt="2"/>
            </a:pPr>
            <a:r>
              <a:rPr lang="en-US" dirty="0"/>
              <a:t>Are the plans for achieving detector performance and construction sufficiently developed and documented for the present phase of the project?</a:t>
            </a:r>
          </a:p>
          <a:p>
            <a:pPr marL="0" indent="0">
              <a:buNone/>
            </a:pPr>
            <a:r>
              <a:rPr lang="en-US" dirty="0">
                <a:solidFill>
                  <a:srgbClr val="00B0F0"/>
                </a:solidFill>
              </a:rPr>
              <a:t>YES, for the scope presented</a:t>
            </a:r>
            <a:endParaRPr lang="en-US" dirty="0"/>
          </a:p>
        </p:txBody>
      </p:sp>
    </p:spTree>
    <p:extLst>
      <p:ext uri="{BB962C8B-B14F-4D97-AF65-F5344CB8AC3E}">
        <p14:creationId xmlns:p14="http://schemas.microsoft.com/office/powerpoint/2010/main" val="43799543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P-BNL-TJNAF March 11 Meeting DRAFTv3.pptx" id="{46AF6D6A-4294-4B22-94CD-AA52460A2916}" vid="{4162AC15-BCCC-4400-91DD-5CAEFA6AE184}"/>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42B07A94-C122-AF4A-B776-B6531AAFD1CE}" vid="{8277ED95-9917-D646-A591-4F3A7464B70C}"/>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DB71AB38706024CBA33B71AF8FDFAEB" ma:contentTypeVersion="0" ma:contentTypeDescription="Create a new document." ma:contentTypeScope="" ma:versionID="983d468d49881e02fa7e00c3a5455969">
  <xsd:schema xmlns:xsd="http://www.w3.org/2001/XMLSchema" xmlns:xs="http://www.w3.org/2001/XMLSchema" xmlns:p="http://schemas.microsoft.com/office/2006/metadata/properties" targetNamespace="http://schemas.microsoft.com/office/2006/metadata/properties" ma:root="true" ma:fieldsID="31d5eec3c12ee2e8127422d567928f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DE98C05-5760-4FD2-B85E-2A9CB1A90B2B}">
  <ds:schemaRefs>
    <ds:schemaRef ds:uri="http://www.w3.org/XML/1998/namespace"/>
    <ds:schemaRef ds:uri="http://schemas.microsoft.com/office/2006/metadata/properties"/>
    <ds:schemaRef ds:uri="http://schemas.microsoft.com/office/infopath/2007/PartnerControls"/>
    <ds:schemaRef ds:uri="http://schemas.microsoft.com/office/2006/documentManagement/types"/>
    <ds:schemaRef ds:uri="http://purl.org/dc/dcmitype/"/>
    <ds:schemaRef ds:uri="acdd89cb-532a-48c4-871b-d8847fc6c3f9"/>
    <ds:schemaRef ds:uri="http://schemas.openxmlformats.org/package/2006/metadata/core-properties"/>
    <ds:schemaRef ds:uri="4b840fb4-b04d-450c-a9d0-46aed73aa3fb"/>
    <ds:schemaRef ds:uri="http://purl.org/dc/terms/"/>
    <ds:schemaRef ds:uri="http://purl.org/dc/elements/1.1/"/>
  </ds:schemaRefs>
</ds:datastoreItem>
</file>

<file path=customXml/itemProps2.xml><?xml version="1.0" encoding="utf-8"?>
<ds:datastoreItem xmlns:ds="http://schemas.openxmlformats.org/officeDocument/2006/customXml" ds:itemID="{9DF5CC8D-D5D4-46AE-BC87-A9F5EE92E875}">
  <ds:schemaRefs>
    <ds:schemaRef ds:uri="http://schemas.microsoft.com/sharepoint/v3/contenttype/forms"/>
  </ds:schemaRefs>
</ds:datastoreItem>
</file>

<file path=customXml/itemProps3.xml><?xml version="1.0" encoding="utf-8"?>
<ds:datastoreItem xmlns:ds="http://schemas.openxmlformats.org/officeDocument/2006/customXml" ds:itemID="{E384CBCE-335C-47CE-99CB-842629C14100}"/>
</file>

<file path=docProps/app.xml><?xml version="1.0" encoding="utf-8"?>
<Properties xmlns="http://schemas.openxmlformats.org/officeDocument/2006/extended-properties" xmlns:vt="http://schemas.openxmlformats.org/officeDocument/2006/docPropsVTypes">
  <Template>NP-BNL-TJNAF March 11 Meeting Templatev2</Template>
  <TotalTime>410</TotalTime>
  <Words>1077</Words>
  <Application>Microsoft Office PowerPoint</Application>
  <PresentationFormat>On-screen Show (4:3)</PresentationFormat>
  <Paragraphs>99</Paragraphs>
  <Slides>25</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25</vt:i4>
      </vt:variant>
    </vt:vector>
  </HeadingPairs>
  <TitlesOfParts>
    <vt:vector size="29" baseType="lpstr">
      <vt:lpstr>Arial</vt:lpstr>
      <vt:lpstr>Calibri</vt:lpstr>
      <vt:lpstr>Office Theme</vt:lpstr>
      <vt:lpstr>1_Office Theme</vt:lpstr>
      <vt:lpstr>Closeout Report </vt:lpstr>
      <vt:lpstr>Outline</vt:lpstr>
      <vt:lpstr>Review Panel</vt:lpstr>
      <vt:lpstr>Response to Charge Questions</vt:lpstr>
      <vt:lpstr>Comments</vt:lpstr>
      <vt:lpstr>Comments</vt:lpstr>
      <vt:lpstr>Comments</vt:lpstr>
      <vt:lpstr>Recommendations</vt:lpstr>
      <vt:lpstr>Response to Charge Questions</vt:lpstr>
      <vt:lpstr>Comments</vt:lpstr>
      <vt:lpstr>Recommendations</vt:lpstr>
      <vt:lpstr>Response to Charge Questions</vt:lpstr>
      <vt:lpstr>Comments</vt:lpstr>
      <vt:lpstr>Recommendations</vt:lpstr>
      <vt:lpstr>Response to Charge Questions</vt:lpstr>
      <vt:lpstr>Comments</vt:lpstr>
      <vt:lpstr>Recommendations</vt:lpstr>
      <vt:lpstr>Response to Charge Questions</vt:lpstr>
      <vt:lpstr>Comments</vt:lpstr>
      <vt:lpstr>Comments</vt:lpstr>
      <vt:lpstr>Recommendations</vt:lpstr>
      <vt:lpstr>Response to Charge Questions</vt:lpstr>
      <vt:lpstr>Comments</vt:lpstr>
      <vt:lpstr>Recommendations</vt:lpstr>
      <vt:lpstr>Charge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 Ion Collider Planning Update NP-BNL-TJNAF</dc:title>
  <dc:creator>Hatton, Diane</dc:creator>
  <cp:lastModifiedBy>Pilat, Fulvia C.</cp:lastModifiedBy>
  <cp:revision>34</cp:revision>
  <cp:lastPrinted>2020-03-09T20:35:13Z</cp:lastPrinted>
  <dcterms:created xsi:type="dcterms:W3CDTF">2020-03-08T15:15:52Z</dcterms:created>
  <dcterms:modified xsi:type="dcterms:W3CDTF">2022-04-27T19:19:36Z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0x0101001DB71AB38706024CBA33B71AF8FDFAEB</vt:lpwstr>
  </property>
  <property fmtid="{D5CDD505-2E9C-101B-9397-08002B2CF9AE}" pid="3" name="MediaServiceImageTags">
    <vt:lpwstr/>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Order">
    <vt:r8>36500</vt:r8>
  </property>
</Properties>
</file>