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60"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79"/>
  </p:normalViewPr>
  <p:slideViewPr>
    <p:cSldViewPr snapToGrid="0" snapToObjects="1">
      <p:cViewPr varScale="1">
        <p:scale>
          <a:sx n="121" d="100"/>
          <a:sy n="121" d="100"/>
        </p:scale>
        <p:origin x="4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71FAE-35FD-F046-B9F6-43C8647841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B82ED3-7722-8E4B-BFC0-7D86DF9424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C2CD79-FF11-E54C-B724-619693214664}"/>
              </a:ext>
            </a:extLst>
          </p:cNvPr>
          <p:cNvSpPr>
            <a:spLocks noGrp="1"/>
          </p:cNvSpPr>
          <p:nvPr>
            <p:ph type="dt" sz="half" idx="10"/>
          </p:nvPr>
        </p:nvSpPr>
        <p:spPr/>
        <p:txBody>
          <a:bodyPr/>
          <a:lstStyle/>
          <a:p>
            <a:fld id="{F4CFA730-DCA1-F54A-BC43-A1D2C97268AA}" type="datetimeFigureOut">
              <a:rPr lang="en-US" smtClean="0"/>
              <a:t>2/19/24</a:t>
            </a:fld>
            <a:endParaRPr lang="en-US"/>
          </a:p>
        </p:txBody>
      </p:sp>
      <p:sp>
        <p:nvSpPr>
          <p:cNvPr id="5" name="Footer Placeholder 4">
            <a:extLst>
              <a:ext uri="{FF2B5EF4-FFF2-40B4-BE49-F238E27FC236}">
                <a16:creationId xmlns:a16="http://schemas.microsoft.com/office/drawing/2014/main" id="{01223ACF-10C7-8A4A-BE21-A59244152F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BAD74B-FCA3-0F45-8560-D6A5EAAF33D3}"/>
              </a:ext>
            </a:extLst>
          </p:cNvPr>
          <p:cNvSpPr>
            <a:spLocks noGrp="1"/>
          </p:cNvSpPr>
          <p:nvPr>
            <p:ph type="sldNum" sz="quarter" idx="12"/>
          </p:nvPr>
        </p:nvSpPr>
        <p:spPr/>
        <p:txBody>
          <a:bodyPr/>
          <a:lstStyle/>
          <a:p>
            <a:fld id="{19D76457-9831-E64E-A207-0FAE2FFE1942}" type="slidenum">
              <a:rPr lang="en-US" smtClean="0"/>
              <a:t>‹#›</a:t>
            </a:fld>
            <a:endParaRPr lang="en-US"/>
          </a:p>
        </p:txBody>
      </p:sp>
    </p:spTree>
    <p:extLst>
      <p:ext uri="{BB962C8B-B14F-4D97-AF65-F5344CB8AC3E}">
        <p14:creationId xmlns:p14="http://schemas.microsoft.com/office/powerpoint/2010/main" val="2163791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10AA3-7AF9-A44D-AB76-9F72CCB6D4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485B31-3F6B-0647-A9BE-4F700FF40AA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F6CF4-3297-494A-8384-002CBA30E81C}"/>
              </a:ext>
            </a:extLst>
          </p:cNvPr>
          <p:cNvSpPr>
            <a:spLocks noGrp="1"/>
          </p:cNvSpPr>
          <p:nvPr>
            <p:ph type="dt" sz="half" idx="10"/>
          </p:nvPr>
        </p:nvSpPr>
        <p:spPr/>
        <p:txBody>
          <a:bodyPr/>
          <a:lstStyle/>
          <a:p>
            <a:fld id="{F4CFA730-DCA1-F54A-BC43-A1D2C97268AA}" type="datetimeFigureOut">
              <a:rPr lang="en-US" smtClean="0"/>
              <a:t>2/19/24</a:t>
            </a:fld>
            <a:endParaRPr lang="en-US"/>
          </a:p>
        </p:txBody>
      </p:sp>
      <p:sp>
        <p:nvSpPr>
          <p:cNvPr id="5" name="Footer Placeholder 4">
            <a:extLst>
              <a:ext uri="{FF2B5EF4-FFF2-40B4-BE49-F238E27FC236}">
                <a16:creationId xmlns:a16="http://schemas.microsoft.com/office/drawing/2014/main" id="{AEFE31DF-52C4-D246-B54D-795D637549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3D2D09-890D-3B44-A341-61C1CF3C6A3C}"/>
              </a:ext>
            </a:extLst>
          </p:cNvPr>
          <p:cNvSpPr>
            <a:spLocks noGrp="1"/>
          </p:cNvSpPr>
          <p:nvPr>
            <p:ph type="sldNum" sz="quarter" idx="12"/>
          </p:nvPr>
        </p:nvSpPr>
        <p:spPr/>
        <p:txBody>
          <a:bodyPr/>
          <a:lstStyle/>
          <a:p>
            <a:fld id="{19D76457-9831-E64E-A207-0FAE2FFE1942}" type="slidenum">
              <a:rPr lang="en-US" smtClean="0"/>
              <a:t>‹#›</a:t>
            </a:fld>
            <a:endParaRPr lang="en-US"/>
          </a:p>
        </p:txBody>
      </p:sp>
    </p:spTree>
    <p:extLst>
      <p:ext uri="{BB962C8B-B14F-4D97-AF65-F5344CB8AC3E}">
        <p14:creationId xmlns:p14="http://schemas.microsoft.com/office/powerpoint/2010/main" val="4112738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EE3F14-2DDB-E24C-8910-26B44D59E9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D5F2ECF-DF9B-E846-B5CA-1AC88D5574B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A20EEE-E6C8-CE4B-9027-4394FE40C8D2}"/>
              </a:ext>
            </a:extLst>
          </p:cNvPr>
          <p:cNvSpPr>
            <a:spLocks noGrp="1"/>
          </p:cNvSpPr>
          <p:nvPr>
            <p:ph type="dt" sz="half" idx="10"/>
          </p:nvPr>
        </p:nvSpPr>
        <p:spPr/>
        <p:txBody>
          <a:bodyPr/>
          <a:lstStyle/>
          <a:p>
            <a:fld id="{F4CFA730-DCA1-F54A-BC43-A1D2C97268AA}" type="datetimeFigureOut">
              <a:rPr lang="en-US" smtClean="0"/>
              <a:t>2/19/24</a:t>
            </a:fld>
            <a:endParaRPr lang="en-US"/>
          </a:p>
        </p:txBody>
      </p:sp>
      <p:sp>
        <p:nvSpPr>
          <p:cNvPr id="5" name="Footer Placeholder 4">
            <a:extLst>
              <a:ext uri="{FF2B5EF4-FFF2-40B4-BE49-F238E27FC236}">
                <a16:creationId xmlns:a16="http://schemas.microsoft.com/office/drawing/2014/main" id="{D7504832-B909-C748-8FA7-68DC767C4E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28002B-FEAA-8C4C-B4D0-EA03AE8DFF3F}"/>
              </a:ext>
            </a:extLst>
          </p:cNvPr>
          <p:cNvSpPr>
            <a:spLocks noGrp="1"/>
          </p:cNvSpPr>
          <p:nvPr>
            <p:ph type="sldNum" sz="quarter" idx="12"/>
          </p:nvPr>
        </p:nvSpPr>
        <p:spPr/>
        <p:txBody>
          <a:bodyPr/>
          <a:lstStyle/>
          <a:p>
            <a:fld id="{19D76457-9831-E64E-A207-0FAE2FFE1942}" type="slidenum">
              <a:rPr lang="en-US" smtClean="0"/>
              <a:t>‹#›</a:t>
            </a:fld>
            <a:endParaRPr lang="en-US"/>
          </a:p>
        </p:txBody>
      </p:sp>
    </p:spTree>
    <p:extLst>
      <p:ext uri="{BB962C8B-B14F-4D97-AF65-F5344CB8AC3E}">
        <p14:creationId xmlns:p14="http://schemas.microsoft.com/office/powerpoint/2010/main" val="4143531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C3A6C-4AE8-1248-8B8A-1E97E6F788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4C2308-E7C0-4047-A8A1-7859C697F78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41C13-ABC8-A14B-9A26-BB8CADF961F9}"/>
              </a:ext>
            </a:extLst>
          </p:cNvPr>
          <p:cNvSpPr>
            <a:spLocks noGrp="1"/>
          </p:cNvSpPr>
          <p:nvPr>
            <p:ph type="dt" sz="half" idx="10"/>
          </p:nvPr>
        </p:nvSpPr>
        <p:spPr/>
        <p:txBody>
          <a:bodyPr/>
          <a:lstStyle/>
          <a:p>
            <a:fld id="{F4CFA730-DCA1-F54A-BC43-A1D2C97268AA}" type="datetimeFigureOut">
              <a:rPr lang="en-US" smtClean="0"/>
              <a:t>2/19/24</a:t>
            </a:fld>
            <a:endParaRPr lang="en-US"/>
          </a:p>
        </p:txBody>
      </p:sp>
      <p:sp>
        <p:nvSpPr>
          <p:cNvPr id="5" name="Footer Placeholder 4">
            <a:extLst>
              <a:ext uri="{FF2B5EF4-FFF2-40B4-BE49-F238E27FC236}">
                <a16:creationId xmlns:a16="http://schemas.microsoft.com/office/drawing/2014/main" id="{58A7FB25-AC82-3549-A0A9-9FFA6CDB22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F2E118-D30A-7542-B611-41BD6A99B821}"/>
              </a:ext>
            </a:extLst>
          </p:cNvPr>
          <p:cNvSpPr>
            <a:spLocks noGrp="1"/>
          </p:cNvSpPr>
          <p:nvPr>
            <p:ph type="sldNum" sz="quarter" idx="12"/>
          </p:nvPr>
        </p:nvSpPr>
        <p:spPr/>
        <p:txBody>
          <a:bodyPr/>
          <a:lstStyle/>
          <a:p>
            <a:fld id="{19D76457-9831-E64E-A207-0FAE2FFE1942}" type="slidenum">
              <a:rPr lang="en-US" smtClean="0"/>
              <a:t>‹#›</a:t>
            </a:fld>
            <a:endParaRPr lang="en-US"/>
          </a:p>
        </p:txBody>
      </p:sp>
    </p:spTree>
    <p:extLst>
      <p:ext uri="{BB962C8B-B14F-4D97-AF65-F5344CB8AC3E}">
        <p14:creationId xmlns:p14="http://schemas.microsoft.com/office/powerpoint/2010/main" val="3891110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9D5A8-0072-2849-8D39-FC5BD8168E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9D6ECF-6E4C-6B4D-B294-88A6E69169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3AB16C-D2FB-3642-9448-7C885D74A8C2}"/>
              </a:ext>
            </a:extLst>
          </p:cNvPr>
          <p:cNvSpPr>
            <a:spLocks noGrp="1"/>
          </p:cNvSpPr>
          <p:nvPr>
            <p:ph type="dt" sz="half" idx="10"/>
          </p:nvPr>
        </p:nvSpPr>
        <p:spPr/>
        <p:txBody>
          <a:bodyPr/>
          <a:lstStyle/>
          <a:p>
            <a:fld id="{F4CFA730-DCA1-F54A-BC43-A1D2C97268AA}" type="datetimeFigureOut">
              <a:rPr lang="en-US" smtClean="0"/>
              <a:t>2/19/24</a:t>
            </a:fld>
            <a:endParaRPr lang="en-US"/>
          </a:p>
        </p:txBody>
      </p:sp>
      <p:sp>
        <p:nvSpPr>
          <p:cNvPr id="5" name="Footer Placeholder 4">
            <a:extLst>
              <a:ext uri="{FF2B5EF4-FFF2-40B4-BE49-F238E27FC236}">
                <a16:creationId xmlns:a16="http://schemas.microsoft.com/office/drawing/2014/main" id="{7A623BAF-0FDF-ED46-AF7A-18F0FAC426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46F82E-D334-8047-BA17-632FD9C699D8}"/>
              </a:ext>
            </a:extLst>
          </p:cNvPr>
          <p:cNvSpPr>
            <a:spLocks noGrp="1"/>
          </p:cNvSpPr>
          <p:nvPr>
            <p:ph type="sldNum" sz="quarter" idx="12"/>
          </p:nvPr>
        </p:nvSpPr>
        <p:spPr/>
        <p:txBody>
          <a:bodyPr/>
          <a:lstStyle/>
          <a:p>
            <a:fld id="{19D76457-9831-E64E-A207-0FAE2FFE1942}" type="slidenum">
              <a:rPr lang="en-US" smtClean="0"/>
              <a:t>‹#›</a:t>
            </a:fld>
            <a:endParaRPr lang="en-US"/>
          </a:p>
        </p:txBody>
      </p:sp>
    </p:spTree>
    <p:extLst>
      <p:ext uri="{BB962C8B-B14F-4D97-AF65-F5344CB8AC3E}">
        <p14:creationId xmlns:p14="http://schemas.microsoft.com/office/powerpoint/2010/main" val="1730946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711F1-2C51-3F48-8CCE-7515EB499D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B78244-45FE-4747-9A1C-5AD1016C6F8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163838-8044-4E4E-B97E-C18ACD09293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F0C928-E6B9-8D43-B450-273AB9AA279C}"/>
              </a:ext>
            </a:extLst>
          </p:cNvPr>
          <p:cNvSpPr>
            <a:spLocks noGrp="1"/>
          </p:cNvSpPr>
          <p:nvPr>
            <p:ph type="dt" sz="half" idx="10"/>
          </p:nvPr>
        </p:nvSpPr>
        <p:spPr/>
        <p:txBody>
          <a:bodyPr/>
          <a:lstStyle/>
          <a:p>
            <a:fld id="{F4CFA730-DCA1-F54A-BC43-A1D2C97268AA}" type="datetimeFigureOut">
              <a:rPr lang="en-US" smtClean="0"/>
              <a:t>2/19/24</a:t>
            </a:fld>
            <a:endParaRPr lang="en-US"/>
          </a:p>
        </p:txBody>
      </p:sp>
      <p:sp>
        <p:nvSpPr>
          <p:cNvPr id="6" name="Footer Placeholder 5">
            <a:extLst>
              <a:ext uri="{FF2B5EF4-FFF2-40B4-BE49-F238E27FC236}">
                <a16:creationId xmlns:a16="http://schemas.microsoft.com/office/drawing/2014/main" id="{5B95EA7D-1482-2D43-AD95-88CA6B81D7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385555-7DC9-B540-B3AC-E239C0A27D72}"/>
              </a:ext>
            </a:extLst>
          </p:cNvPr>
          <p:cNvSpPr>
            <a:spLocks noGrp="1"/>
          </p:cNvSpPr>
          <p:nvPr>
            <p:ph type="sldNum" sz="quarter" idx="12"/>
          </p:nvPr>
        </p:nvSpPr>
        <p:spPr/>
        <p:txBody>
          <a:bodyPr/>
          <a:lstStyle/>
          <a:p>
            <a:fld id="{19D76457-9831-E64E-A207-0FAE2FFE1942}" type="slidenum">
              <a:rPr lang="en-US" smtClean="0"/>
              <a:t>‹#›</a:t>
            </a:fld>
            <a:endParaRPr lang="en-US"/>
          </a:p>
        </p:txBody>
      </p:sp>
    </p:spTree>
    <p:extLst>
      <p:ext uri="{BB962C8B-B14F-4D97-AF65-F5344CB8AC3E}">
        <p14:creationId xmlns:p14="http://schemas.microsoft.com/office/powerpoint/2010/main" val="332817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3FE15-BF34-F748-961E-28BAE5EE82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BBE89C-8012-A648-A0DD-90B359CE14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92F0DB1-27EB-B945-AA04-B253100CD2E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2026FE-CCB0-9441-BB99-3B94A4C643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425D18E-C4B4-4D4B-AFF5-1030A036D79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9807C8-7CE8-CC4D-97F6-7FEA41DB09E4}"/>
              </a:ext>
            </a:extLst>
          </p:cNvPr>
          <p:cNvSpPr>
            <a:spLocks noGrp="1"/>
          </p:cNvSpPr>
          <p:nvPr>
            <p:ph type="dt" sz="half" idx="10"/>
          </p:nvPr>
        </p:nvSpPr>
        <p:spPr/>
        <p:txBody>
          <a:bodyPr/>
          <a:lstStyle/>
          <a:p>
            <a:fld id="{F4CFA730-DCA1-F54A-BC43-A1D2C97268AA}" type="datetimeFigureOut">
              <a:rPr lang="en-US" smtClean="0"/>
              <a:t>2/19/24</a:t>
            </a:fld>
            <a:endParaRPr lang="en-US"/>
          </a:p>
        </p:txBody>
      </p:sp>
      <p:sp>
        <p:nvSpPr>
          <p:cNvPr id="8" name="Footer Placeholder 7">
            <a:extLst>
              <a:ext uri="{FF2B5EF4-FFF2-40B4-BE49-F238E27FC236}">
                <a16:creationId xmlns:a16="http://schemas.microsoft.com/office/drawing/2014/main" id="{7EF421A0-B33C-9144-9198-3F04D03566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D0A2DE-4054-A34E-81AF-28C4E07585A4}"/>
              </a:ext>
            </a:extLst>
          </p:cNvPr>
          <p:cNvSpPr>
            <a:spLocks noGrp="1"/>
          </p:cNvSpPr>
          <p:nvPr>
            <p:ph type="sldNum" sz="quarter" idx="12"/>
          </p:nvPr>
        </p:nvSpPr>
        <p:spPr/>
        <p:txBody>
          <a:bodyPr/>
          <a:lstStyle/>
          <a:p>
            <a:fld id="{19D76457-9831-E64E-A207-0FAE2FFE1942}" type="slidenum">
              <a:rPr lang="en-US" smtClean="0"/>
              <a:t>‹#›</a:t>
            </a:fld>
            <a:endParaRPr lang="en-US"/>
          </a:p>
        </p:txBody>
      </p:sp>
    </p:spTree>
    <p:extLst>
      <p:ext uri="{BB962C8B-B14F-4D97-AF65-F5344CB8AC3E}">
        <p14:creationId xmlns:p14="http://schemas.microsoft.com/office/powerpoint/2010/main" val="2816933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D589D-4C02-1345-BCB5-77F126055B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5FC730-2162-8E44-8ED5-CEDFB159DAD2}"/>
              </a:ext>
            </a:extLst>
          </p:cNvPr>
          <p:cNvSpPr>
            <a:spLocks noGrp="1"/>
          </p:cNvSpPr>
          <p:nvPr>
            <p:ph type="dt" sz="half" idx="10"/>
          </p:nvPr>
        </p:nvSpPr>
        <p:spPr/>
        <p:txBody>
          <a:bodyPr/>
          <a:lstStyle/>
          <a:p>
            <a:fld id="{F4CFA730-DCA1-F54A-BC43-A1D2C97268AA}" type="datetimeFigureOut">
              <a:rPr lang="en-US" smtClean="0"/>
              <a:t>2/19/24</a:t>
            </a:fld>
            <a:endParaRPr lang="en-US"/>
          </a:p>
        </p:txBody>
      </p:sp>
      <p:sp>
        <p:nvSpPr>
          <p:cNvPr id="4" name="Footer Placeholder 3">
            <a:extLst>
              <a:ext uri="{FF2B5EF4-FFF2-40B4-BE49-F238E27FC236}">
                <a16:creationId xmlns:a16="http://schemas.microsoft.com/office/drawing/2014/main" id="{91D36A88-57CC-4543-85B9-478D9E7A42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C31116E-ECF7-0646-9259-5FBFBA0C910C}"/>
              </a:ext>
            </a:extLst>
          </p:cNvPr>
          <p:cNvSpPr>
            <a:spLocks noGrp="1"/>
          </p:cNvSpPr>
          <p:nvPr>
            <p:ph type="sldNum" sz="quarter" idx="12"/>
          </p:nvPr>
        </p:nvSpPr>
        <p:spPr/>
        <p:txBody>
          <a:bodyPr/>
          <a:lstStyle/>
          <a:p>
            <a:fld id="{19D76457-9831-E64E-A207-0FAE2FFE1942}" type="slidenum">
              <a:rPr lang="en-US" smtClean="0"/>
              <a:t>‹#›</a:t>
            </a:fld>
            <a:endParaRPr lang="en-US"/>
          </a:p>
        </p:txBody>
      </p:sp>
    </p:spTree>
    <p:extLst>
      <p:ext uri="{BB962C8B-B14F-4D97-AF65-F5344CB8AC3E}">
        <p14:creationId xmlns:p14="http://schemas.microsoft.com/office/powerpoint/2010/main" val="4170481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4272EF-0D4E-1846-A8FC-556A936731F6}"/>
              </a:ext>
            </a:extLst>
          </p:cNvPr>
          <p:cNvSpPr>
            <a:spLocks noGrp="1"/>
          </p:cNvSpPr>
          <p:nvPr>
            <p:ph type="dt" sz="half" idx="10"/>
          </p:nvPr>
        </p:nvSpPr>
        <p:spPr/>
        <p:txBody>
          <a:bodyPr/>
          <a:lstStyle/>
          <a:p>
            <a:fld id="{F4CFA730-DCA1-F54A-BC43-A1D2C97268AA}" type="datetimeFigureOut">
              <a:rPr lang="en-US" smtClean="0"/>
              <a:t>2/19/24</a:t>
            </a:fld>
            <a:endParaRPr lang="en-US"/>
          </a:p>
        </p:txBody>
      </p:sp>
      <p:sp>
        <p:nvSpPr>
          <p:cNvPr id="3" name="Footer Placeholder 2">
            <a:extLst>
              <a:ext uri="{FF2B5EF4-FFF2-40B4-BE49-F238E27FC236}">
                <a16:creationId xmlns:a16="http://schemas.microsoft.com/office/drawing/2014/main" id="{7FF668A1-6B71-CD4C-B460-DBA577B4FB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BD68B6-C6A5-814F-AC94-176D252D495C}"/>
              </a:ext>
            </a:extLst>
          </p:cNvPr>
          <p:cNvSpPr>
            <a:spLocks noGrp="1"/>
          </p:cNvSpPr>
          <p:nvPr>
            <p:ph type="sldNum" sz="quarter" idx="12"/>
          </p:nvPr>
        </p:nvSpPr>
        <p:spPr/>
        <p:txBody>
          <a:bodyPr/>
          <a:lstStyle/>
          <a:p>
            <a:fld id="{19D76457-9831-E64E-A207-0FAE2FFE1942}" type="slidenum">
              <a:rPr lang="en-US" smtClean="0"/>
              <a:t>‹#›</a:t>
            </a:fld>
            <a:endParaRPr lang="en-US"/>
          </a:p>
        </p:txBody>
      </p:sp>
    </p:spTree>
    <p:extLst>
      <p:ext uri="{BB962C8B-B14F-4D97-AF65-F5344CB8AC3E}">
        <p14:creationId xmlns:p14="http://schemas.microsoft.com/office/powerpoint/2010/main" val="121726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01B45-AF29-1542-B96B-C528CBE9F5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BE8FE2-E225-BB4F-A876-FEB3A447DF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028A6E-9F94-8840-A230-5C76DBBEB8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6BB347-AF2B-184B-B64F-7E981B1089D0}"/>
              </a:ext>
            </a:extLst>
          </p:cNvPr>
          <p:cNvSpPr>
            <a:spLocks noGrp="1"/>
          </p:cNvSpPr>
          <p:nvPr>
            <p:ph type="dt" sz="half" idx="10"/>
          </p:nvPr>
        </p:nvSpPr>
        <p:spPr/>
        <p:txBody>
          <a:bodyPr/>
          <a:lstStyle/>
          <a:p>
            <a:fld id="{F4CFA730-DCA1-F54A-BC43-A1D2C97268AA}" type="datetimeFigureOut">
              <a:rPr lang="en-US" smtClean="0"/>
              <a:t>2/19/24</a:t>
            </a:fld>
            <a:endParaRPr lang="en-US"/>
          </a:p>
        </p:txBody>
      </p:sp>
      <p:sp>
        <p:nvSpPr>
          <p:cNvPr id="6" name="Footer Placeholder 5">
            <a:extLst>
              <a:ext uri="{FF2B5EF4-FFF2-40B4-BE49-F238E27FC236}">
                <a16:creationId xmlns:a16="http://schemas.microsoft.com/office/drawing/2014/main" id="{88C4298A-24D7-2E4B-A444-3BB9F988B1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8AAF0B-525A-3441-9EA7-EAF60C48BBF4}"/>
              </a:ext>
            </a:extLst>
          </p:cNvPr>
          <p:cNvSpPr>
            <a:spLocks noGrp="1"/>
          </p:cNvSpPr>
          <p:nvPr>
            <p:ph type="sldNum" sz="quarter" idx="12"/>
          </p:nvPr>
        </p:nvSpPr>
        <p:spPr/>
        <p:txBody>
          <a:bodyPr/>
          <a:lstStyle/>
          <a:p>
            <a:fld id="{19D76457-9831-E64E-A207-0FAE2FFE1942}" type="slidenum">
              <a:rPr lang="en-US" smtClean="0"/>
              <a:t>‹#›</a:t>
            </a:fld>
            <a:endParaRPr lang="en-US"/>
          </a:p>
        </p:txBody>
      </p:sp>
    </p:spTree>
    <p:extLst>
      <p:ext uri="{BB962C8B-B14F-4D97-AF65-F5344CB8AC3E}">
        <p14:creationId xmlns:p14="http://schemas.microsoft.com/office/powerpoint/2010/main" val="26125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DB6FA-A80A-BA4A-BC6E-2B22F3A191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69E1DA-E620-1340-AD6F-29BFF2686D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1120FF-D466-A646-A91B-2152986E6D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A39F22-6374-D24B-87EA-C121E3D5A04B}"/>
              </a:ext>
            </a:extLst>
          </p:cNvPr>
          <p:cNvSpPr>
            <a:spLocks noGrp="1"/>
          </p:cNvSpPr>
          <p:nvPr>
            <p:ph type="dt" sz="half" idx="10"/>
          </p:nvPr>
        </p:nvSpPr>
        <p:spPr/>
        <p:txBody>
          <a:bodyPr/>
          <a:lstStyle/>
          <a:p>
            <a:fld id="{F4CFA730-DCA1-F54A-BC43-A1D2C97268AA}" type="datetimeFigureOut">
              <a:rPr lang="en-US" smtClean="0"/>
              <a:t>2/19/24</a:t>
            </a:fld>
            <a:endParaRPr lang="en-US"/>
          </a:p>
        </p:txBody>
      </p:sp>
      <p:sp>
        <p:nvSpPr>
          <p:cNvPr id="6" name="Footer Placeholder 5">
            <a:extLst>
              <a:ext uri="{FF2B5EF4-FFF2-40B4-BE49-F238E27FC236}">
                <a16:creationId xmlns:a16="http://schemas.microsoft.com/office/drawing/2014/main" id="{CDA1CE8B-96BE-254E-98F3-EBE8F73E41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F0FE29-57D6-F74E-BAD0-165A342B6133}"/>
              </a:ext>
            </a:extLst>
          </p:cNvPr>
          <p:cNvSpPr>
            <a:spLocks noGrp="1"/>
          </p:cNvSpPr>
          <p:nvPr>
            <p:ph type="sldNum" sz="quarter" idx="12"/>
          </p:nvPr>
        </p:nvSpPr>
        <p:spPr/>
        <p:txBody>
          <a:bodyPr/>
          <a:lstStyle/>
          <a:p>
            <a:fld id="{19D76457-9831-E64E-A207-0FAE2FFE1942}" type="slidenum">
              <a:rPr lang="en-US" smtClean="0"/>
              <a:t>‹#›</a:t>
            </a:fld>
            <a:endParaRPr lang="en-US"/>
          </a:p>
        </p:txBody>
      </p:sp>
    </p:spTree>
    <p:extLst>
      <p:ext uri="{BB962C8B-B14F-4D97-AF65-F5344CB8AC3E}">
        <p14:creationId xmlns:p14="http://schemas.microsoft.com/office/powerpoint/2010/main" val="575770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31A4FB-133B-7647-815D-0E3D79E4E1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781C2A-C03B-4145-86FA-9CB13602A9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F8BA80-4E8B-9646-A24E-038E5F5245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CFA730-DCA1-F54A-BC43-A1D2C97268AA}" type="datetimeFigureOut">
              <a:rPr lang="en-US" smtClean="0"/>
              <a:t>2/19/24</a:t>
            </a:fld>
            <a:endParaRPr lang="en-US"/>
          </a:p>
        </p:txBody>
      </p:sp>
      <p:sp>
        <p:nvSpPr>
          <p:cNvPr id="5" name="Footer Placeholder 4">
            <a:extLst>
              <a:ext uri="{FF2B5EF4-FFF2-40B4-BE49-F238E27FC236}">
                <a16:creationId xmlns:a16="http://schemas.microsoft.com/office/drawing/2014/main" id="{9D465CE2-4717-F141-A864-A495D4FCC8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C76BB0-5DC4-2A4D-99B3-461288BCFB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76457-9831-E64E-A207-0FAE2FFE1942}" type="slidenum">
              <a:rPr lang="en-US" smtClean="0"/>
              <a:t>‹#›</a:t>
            </a:fld>
            <a:endParaRPr lang="en-US"/>
          </a:p>
        </p:txBody>
      </p:sp>
    </p:spTree>
    <p:extLst>
      <p:ext uri="{BB962C8B-B14F-4D97-AF65-F5344CB8AC3E}">
        <p14:creationId xmlns:p14="http://schemas.microsoft.com/office/powerpoint/2010/main" val="2697331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1D61DB5-1973-BF44-A5B5-7C36D96C008D}"/>
              </a:ext>
            </a:extLst>
          </p:cNvPr>
          <p:cNvSpPr txBox="1"/>
          <p:nvPr/>
        </p:nvSpPr>
        <p:spPr>
          <a:xfrm>
            <a:off x="256478" y="156117"/>
            <a:ext cx="11162371" cy="6063198"/>
          </a:xfrm>
          <a:prstGeom prst="rect">
            <a:avLst/>
          </a:prstGeom>
          <a:noFill/>
        </p:spPr>
        <p:txBody>
          <a:bodyPr wrap="square" rtlCol="0">
            <a:spAutoFit/>
          </a:bodyPr>
          <a:lstStyle/>
          <a:p>
            <a:endParaRPr lang="en-US" sz="1400" dirty="0"/>
          </a:p>
          <a:p>
            <a:r>
              <a:rPr lang="en-US" sz="1400" dirty="0" err="1"/>
              <a:t>O.Tsai</a:t>
            </a:r>
            <a:r>
              <a:rPr lang="en-US" sz="1400" dirty="0"/>
              <a:t>, Calorimetry WG had one meeting to discuss TDR preparation 02/07/24.                      </a:t>
            </a:r>
          </a:p>
          <a:p>
            <a:endParaRPr lang="en-US" sz="1400" dirty="0"/>
          </a:p>
          <a:p>
            <a:pPr marL="285750" indent="-285750">
              <a:buFont typeface="Arial" panose="020B0604020202020204" pitchFamily="34" charset="0"/>
              <a:buChar char="•"/>
            </a:pPr>
            <a:r>
              <a:rPr lang="en-US" sz="1400" dirty="0"/>
              <a:t>Discussed charges and timeline CD2, CD2/3, 60/90% readiness, who is responsible for what </a:t>
            </a:r>
          </a:p>
          <a:p>
            <a:pPr marL="285750" indent="-285750">
              <a:buFont typeface="Arial" panose="020B0604020202020204" pitchFamily="34" charset="0"/>
              <a:buChar char="•"/>
            </a:pPr>
            <a:r>
              <a:rPr lang="en-US" sz="1400" dirty="0"/>
              <a:t>Forward </a:t>
            </a:r>
            <a:r>
              <a:rPr lang="en-US" sz="1400" dirty="0" err="1"/>
              <a:t>Hcal</a:t>
            </a:r>
            <a:r>
              <a:rPr lang="en-US" sz="1400" dirty="0"/>
              <a:t> and Barrel </a:t>
            </a:r>
            <a:r>
              <a:rPr lang="en-US" sz="1400" dirty="0" err="1"/>
              <a:t>Ecal</a:t>
            </a:r>
            <a:r>
              <a:rPr lang="en-US" sz="1400" dirty="0"/>
              <a:t> </a:t>
            </a:r>
          </a:p>
          <a:p>
            <a:pPr marL="285750" indent="-285750">
              <a:buFont typeface="Arial" panose="020B0604020202020204" pitchFamily="34" charset="0"/>
              <a:buChar char="•"/>
            </a:pPr>
            <a:r>
              <a:rPr lang="en-US" sz="1400" dirty="0"/>
              <a:t>C/S TDR software  needs.</a:t>
            </a:r>
          </a:p>
          <a:p>
            <a:pPr marL="285750" indent="-285750">
              <a:buFont typeface="Arial" panose="020B0604020202020204" pitchFamily="34" charset="0"/>
              <a:buChar char="•"/>
            </a:pPr>
            <a:r>
              <a:rPr lang="en-US" sz="1400" dirty="0"/>
              <a:t>Rest of subsystems asked to present on 02/21/24, including slide with ‘Contents’ color coded sections in terms of ‘readiness’, similar to what was shown by </a:t>
            </a:r>
            <a:r>
              <a:rPr lang="en-US" sz="1400" dirty="0" err="1"/>
              <a:t>Friederike</a:t>
            </a:r>
            <a:r>
              <a:rPr lang="en-US" sz="1400" dirty="0"/>
              <a:t> for </a:t>
            </a:r>
            <a:r>
              <a:rPr lang="en-US" sz="1400" dirty="0" err="1"/>
              <a:t>Hcal</a:t>
            </a:r>
            <a:r>
              <a:rPr lang="en-US" sz="1400" dirty="0"/>
              <a:t>. One slide showing at a glance where things stand.  </a:t>
            </a:r>
            <a:br>
              <a:rPr lang="en-US" sz="1400" dirty="0"/>
            </a:br>
            <a:r>
              <a:rPr lang="en-US" sz="2000" dirty="0"/>
              <a:t>1</a:t>
            </a:r>
            <a:r>
              <a:rPr lang="en-US" sz="1400" dirty="0"/>
              <a:t>. </a:t>
            </a:r>
            <a:r>
              <a:rPr lang="en-US" sz="1600" dirty="0">
                <a:solidFill>
                  <a:srgbClr val="0070C0"/>
                </a:solidFill>
              </a:rPr>
              <a:t>The lab/</a:t>
            </a:r>
            <a:r>
              <a:rPr lang="en-US" sz="1600" dirty="0" err="1">
                <a:solidFill>
                  <a:srgbClr val="0070C0"/>
                </a:solidFill>
              </a:rPr>
              <a:t>testbeam</a:t>
            </a:r>
            <a:r>
              <a:rPr lang="en-US" sz="1600" dirty="0">
                <a:solidFill>
                  <a:srgbClr val="0070C0"/>
                </a:solidFill>
              </a:rPr>
              <a:t>/prototyping needed;</a:t>
            </a:r>
            <a:br>
              <a:rPr lang="en-US" sz="1600" dirty="0">
                <a:solidFill>
                  <a:srgbClr val="0070C0"/>
                </a:solidFill>
              </a:rPr>
            </a:br>
            <a:r>
              <a:rPr lang="en-US" sz="1600" dirty="0"/>
              <a:t>2. </a:t>
            </a:r>
            <a:r>
              <a:rPr lang="en-US" sz="1600" dirty="0">
                <a:solidFill>
                  <a:srgbClr val="FF0000"/>
                </a:solidFill>
              </a:rPr>
              <a:t>The further progress needed for the reconstruction software</a:t>
            </a:r>
            <a:r>
              <a:rPr lang="en-US" sz="1600" dirty="0"/>
              <a:t>;</a:t>
            </a:r>
            <a:br>
              <a:rPr lang="en-US" sz="1600" dirty="0"/>
            </a:br>
            <a:r>
              <a:rPr lang="en-US" sz="1600" dirty="0"/>
              <a:t>3. </a:t>
            </a:r>
            <a:r>
              <a:rPr lang="en-US" sz="1600" dirty="0">
                <a:solidFill>
                  <a:srgbClr val="FF0000"/>
                </a:solidFill>
              </a:rPr>
              <a:t>The verification of the implementation of the detector and detector  response in simulation and validation using information from lab/</a:t>
            </a:r>
            <a:r>
              <a:rPr lang="en-US" sz="1600" dirty="0" err="1">
                <a:solidFill>
                  <a:srgbClr val="FF0000"/>
                </a:solidFill>
              </a:rPr>
              <a:t>testbeam</a:t>
            </a:r>
            <a:r>
              <a:rPr lang="en-US" sz="1600" dirty="0">
                <a:solidFill>
                  <a:srgbClr val="FF0000"/>
                </a:solidFill>
              </a:rPr>
              <a:t> exercises or from  literature</a:t>
            </a:r>
            <a:r>
              <a:rPr lang="en-US" sz="1600" dirty="0"/>
              <a:t>;</a:t>
            </a:r>
            <a:br>
              <a:rPr lang="en-US" sz="1600" dirty="0"/>
            </a:br>
            <a:r>
              <a:rPr lang="en-US" sz="1600" dirty="0"/>
              <a:t>4. </a:t>
            </a:r>
            <a:r>
              <a:rPr lang="en-US" sz="1600" dirty="0">
                <a:solidFill>
                  <a:srgbClr val="FF0000"/>
                </a:solidFill>
              </a:rPr>
              <a:t>The studies required to demonstrate the detector performance</a:t>
            </a:r>
            <a:r>
              <a:rPr lang="en-US" sz="1600" dirty="0"/>
              <a:t>;</a:t>
            </a:r>
            <a:br>
              <a:rPr lang="en-US" sz="1600" dirty="0"/>
            </a:br>
            <a:r>
              <a:rPr lang="en-US" sz="1600" dirty="0"/>
              <a:t>5. </a:t>
            </a:r>
            <a:r>
              <a:rPr lang="en-US" sz="1600" dirty="0">
                <a:solidFill>
                  <a:srgbClr val="0070C0"/>
                </a:solidFill>
              </a:rPr>
              <a:t>The required engineering design;</a:t>
            </a:r>
            <a:br>
              <a:rPr lang="en-US" sz="1600" dirty="0">
                <a:solidFill>
                  <a:srgbClr val="0070C0"/>
                </a:solidFill>
              </a:rPr>
            </a:br>
            <a:r>
              <a:rPr lang="en-US" sz="1600" dirty="0">
                <a:solidFill>
                  <a:srgbClr val="0070C0"/>
                </a:solidFill>
              </a:rPr>
              <a:t>6. The needed resources to achieve 60% (CD-2) and 90% (CD-3) design completion;</a:t>
            </a:r>
            <a:br>
              <a:rPr lang="en-US" sz="1600" dirty="0">
                <a:solidFill>
                  <a:srgbClr val="0070C0"/>
                </a:solidFill>
              </a:rPr>
            </a:br>
            <a:r>
              <a:rPr lang="en-US" sz="1600" dirty="0"/>
              <a:t>7. The plan should include the time required to draft the text for the pre-TDR (CD-2) and TDR (CD-3).</a:t>
            </a:r>
            <a:r>
              <a:rPr lang="en-US" sz="1600" dirty="0">
                <a:solidFill>
                  <a:srgbClr val="0070C0"/>
                </a:solidFill>
              </a:rPr>
              <a:t> </a:t>
            </a:r>
            <a:br>
              <a:rPr lang="en-US" sz="1600" dirty="0">
                <a:solidFill>
                  <a:srgbClr val="0070C0"/>
                </a:solidFill>
              </a:rPr>
            </a:br>
            <a:endParaRPr lang="en-US" sz="1600" dirty="0">
              <a:solidFill>
                <a:srgbClr val="0070C0"/>
              </a:solidFill>
            </a:endParaRPr>
          </a:p>
          <a:p>
            <a:r>
              <a:rPr lang="en-US" sz="1600" dirty="0"/>
              <a:t>Observations:</a:t>
            </a:r>
          </a:p>
          <a:p>
            <a:pPr marL="342900" indent="-342900">
              <a:buAutoNum type="arabicPeriod"/>
            </a:pPr>
            <a:r>
              <a:rPr lang="en-US" sz="1600" dirty="0">
                <a:solidFill>
                  <a:srgbClr val="0070C0"/>
                </a:solidFill>
              </a:rPr>
              <a:t>List of charges includes ongoing R&amp;D and PD, which already being  tracked by project and there is little appetite to develop additional month by month tracker for TDR writing.</a:t>
            </a:r>
          </a:p>
          <a:p>
            <a:pPr marL="342900" indent="-342900">
              <a:buAutoNum type="arabicPeriod"/>
            </a:pPr>
            <a:r>
              <a:rPr lang="en-US" sz="1600" dirty="0">
                <a:solidFill>
                  <a:srgbClr val="FF0000"/>
                </a:solidFill>
              </a:rPr>
              <a:t>C/S presented, requested information for TDR software needs. There are few topics presented, but it is not clear how these are critical for TDR preparation. Software developments will be continuing efforts for many years…   </a:t>
            </a:r>
          </a:p>
          <a:p>
            <a:pPr marL="342900" indent="-342900">
              <a:buAutoNum type="arabicPeriod"/>
            </a:pPr>
            <a:r>
              <a:rPr lang="en-US" sz="1600" dirty="0"/>
              <a:t>In terms of keeping collaboration informed about progress of TDR writing, a shared overleaf suggested as an straightforward way to do this. This will need future discussions, shred with whom, do it centralized way somehow, etc.</a:t>
            </a:r>
          </a:p>
          <a:p>
            <a:r>
              <a:rPr lang="en-US" sz="1600" dirty="0">
                <a:solidFill>
                  <a:srgbClr val="0070C0"/>
                </a:solidFill>
              </a:rPr>
              <a:t> </a:t>
            </a:r>
          </a:p>
        </p:txBody>
      </p:sp>
    </p:spTree>
    <p:extLst>
      <p:ext uri="{BB962C8B-B14F-4D97-AF65-F5344CB8AC3E}">
        <p14:creationId xmlns:p14="http://schemas.microsoft.com/office/powerpoint/2010/main" val="3700996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6F2A8BD-57A5-4F47-BA21-74808511EA9F}"/>
              </a:ext>
            </a:extLst>
          </p:cNvPr>
          <p:cNvPicPr>
            <a:picLocks noChangeAspect="1"/>
          </p:cNvPicPr>
          <p:nvPr/>
        </p:nvPicPr>
        <p:blipFill>
          <a:blip r:embed="rId2"/>
          <a:stretch>
            <a:fillRect/>
          </a:stretch>
        </p:blipFill>
        <p:spPr>
          <a:xfrm>
            <a:off x="984250" y="1629104"/>
            <a:ext cx="8096688" cy="4425519"/>
          </a:xfrm>
          <a:prstGeom prst="rect">
            <a:avLst/>
          </a:prstGeom>
        </p:spPr>
      </p:pic>
      <p:sp>
        <p:nvSpPr>
          <p:cNvPr id="6" name="TextBox 5">
            <a:extLst>
              <a:ext uri="{FF2B5EF4-FFF2-40B4-BE49-F238E27FC236}">
                <a16:creationId xmlns:a16="http://schemas.microsoft.com/office/drawing/2014/main" id="{ECBAB522-256E-BA41-94EB-A201FB35BF9B}"/>
              </a:ext>
            </a:extLst>
          </p:cNvPr>
          <p:cNvSpPr txBox="1"/>
          <p:nvPr/>
        </p:nvSpPr>
        <p:spPr>
          <a:xfrm>
            <a:off x="872359" y="588579"/>
            <a:ext cx="9249103" cy="923330"/>
          </a:xfrm>
          <a:prstGeom prst="rect">
            <a:avLst/>
          </a:prstGeom>
          <a:noFill/>
        </p:spPr>
        <p:txBody>
          <a:bodyPr wrap="square" rtlCol="0">
            <a:spAutoFit/>
          </a:bodyPr>
          <a:lstStyle/>
          <a:p>
            <a:r>
              <a:rPr lang="en-US" dirty="0"/>
              <a:t>4. In terms or tracking progress within calorimetry WG and  ‘manageable’ in terms of time required to cover six calorimetry sub-systems during a meeting a single slide with color coded contents is seemingly appropriate.</a:t>
            </a:r>
          </a:p>
        </p:txBody>
      </p:sp>
      <p:sp>
        <p:nvSpPr>
          <p:cNvPr id="7" name="TextBox 6">
            <a:extLst>
              <a:ext uri="{FF2B5EF4-FFF2-40B4-BE49-F238E27FC236}">
                <a16:creationId xmlns:a16="http://schemas.microsoft.com/office/drawing/2014/main" id="{2D120FAE-4AE5-DD4E-ACFA-8DB89B5B3724}"/>
              </a:ext>
            </a:extLst>
          </p:cNvPr>
          <p:cNvSpPr txBox="1"/>
          <p:nvPr/>
        </p:nvSpPr>
        <p:spPr>
          <a:xfrm>
            <a:off x="4750676" y="6171818"/>
            <a:ext cx="1862498" cy="369332"/>
          </a:xfrm>
          <a:prstGeom prst="rect">
            <a:avLst/>
          </a:prstGeom>
          <a:noFill/>
        </p:spPr>
        <p:txBody>
          <a:bodyPr wrap="none" rtlCol="0">
            <a:spAutoFit/>
          </a:bodyPr>
          <a:lstStyle/>
          <a:p>
            <a:r>
              <a:rPr lang="en-US" dirty="0"/>
              <a:t>To be continued...</a:t>
            </a:r>
          </a:p>
        </p:txBody>
      </p:sp>
    </p:spTree>
    <p:extLst>
      <p:ext uri="{BB962C8B-B14F-4D97-AF65-F5344CB8AC3E}">
        <p14:creationId xmlns:p14="http://schemas.microsoft.com/office/powerpoint/2010/main" val="27761827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595</TotalTime>
  <Words>130</Words>
  <Application>Microsoft Macintosh PowerPoint</Application>
  <PresentationFormat>Widescreen</PresentationFormat>
  <Paragraphs>14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21</cp:revision>
  <dcterms:created xsi:type="dcterms:W3CDTF">2024-02-07T16:11:40Z</dcterms:created>
  <dcterms:modified xsi:type="dcterms:W3CDTF">2024-02-19T16:57:13Z</dcterms:modified>
</cp:coreProperties>
</file>