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4026" r:id="rId2"/>
    <p:sldId id="4025" r:id="rId3"/>
    <p:sldId id="262" r:id="rId4"/>
    <p:sldId id="278" r:id="rId5"/>
    <p:sldId id="534" r:id="rId6"/>
    <p:sldId id="277" r:id="rId7"/>
    <p:sldId id="4027" r:id="rId8"/>
    <p:sldId id="280" r:id="rId9"/>
    <p:sldId id="40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DAD"/>
    <a:srgbClr val="C3B5C9"/>
    <a:srgbClr val="AEB0D0"/>
    <a:srgbClr val="CFD2A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2BADF0AC-27C5-4C0C-B4DC-CDCF2C02B6FA}"/>
    <pc:docChg chg="undo custSel addSld delSld modSld sldOrd">
      <pc:chgData name="Jeff Landgraf" userId="367c8676d18b2324" providerId="LiveId" clId="{2BADF0AC-27C5-4C0C-B4DC-CDCF2C02B6FA}" dt="2024-02-19T12:40:57.184" v="8044" actId="20577"/>
      <pc:docMkLst>
        <pc:docMk/>
      </pc:docMkLst>
      <pc:sldChg chg="del">
        <pc:chgData name="Jeff Landgraf" userId="367c8676d18b2324" providerId="LiveId" clId="{2BADF0AC-27C5-4C0C-B4DC-CDCF2C02B6FA}" dt="2024-02-16T16:18:51.614" v="0" actId="47"/>
        <pc:sldMkLst>
          <pc:docMk/>
          <pc:sldMk cId="2238794825" sldId="260"/>
        </pc:sldMkLst>
      </pc:sldChg>
      <pc:sldChg chg="addSp delSp modSp mod ord">
        <pc:chgData name="Jeff Landgraf" userId="367c8676d18b2324" providerId="LiveId" clId="{2BADF0AC-27C5-4C0C-B4DC-CDCF2C02B6FA}" dt="2024-02-19T12:40:57.184" v="8044" actId="20577"/>
        <pc:sldMkLst>
          <pc:docMk/>
          <pc:sldMk cId="3977495141" sldId="262"/>
        </pc:sldMkLst>
        <pc:spChg chg="mod">
          <ac:chgData name="Jeff Landgraf" userId="367c8676d18b2324" providerId="LiveId" clId="{2BADF0AC-27C5-4C0C-B4DC-CDCF2C02B6FA}" dt="2024-02-17T13:35:06.564" v="21" actId="20577"/>
          <ac:spMkLst>
            <pc:docMk/>
            <pc:sldMk cId="3977495141" sldId="262"/>
            <ac:spMk id="2" creationId="{F620B80A-4FFC-09AC-7502-04D180479223}"/>
          </ac:spMkLst>
        </pc:spChg>
        <pc:spChg chg="mod">
          <ac:chgData name="Jeff Landgraf" userId="367c8676d18b2324" providerId="LiveId" clId="{2BADF0AC-27C5-4C0C-B4DC-CDCF2C02B6FA}" dt="2024-02-19T08:52:20.260" v="870" actId="20577"/>
          <ac:spMkLst>
            <pc:docMk/>
            <pc:sldMk cId="3977495141" sldId="262"/>
            <ac:spMk id="3" creationId="{2AC19588-B653-7459-D98C-A595C5BDB5BA}"/>
          </ac:spMkLst>
        </pc:spChg>
        <pc:spChg chg="add mod">
          <ac:chgData name="Jeff Landgraf" userId="367c8676d18b2324" providerId="LiveId" clId="{2BADF0AC-27C5-4C0C-B4DC-CDCF2C02B6FA}" dt="2024-02-19T12:40:57.184" v="8044" actId="20577"/>
          <ac:spMkLst>
            <pc:docMk/>
            <pc:sldMk cId="3977495141" sldId="262"/>
            <ac:spMk id="7" creationId="{55B8D0FA-C845-D895-64AC-E2D0890F298D}"/>
          </ac:spMkLst>
        </pc:spChg>
        <pc:spChg chg="add del mod">
          <ac:chgData name="Jeff Landgraf" userId="367c8676d18b2324" providerId="LiveId" clId="{2BADF0AC-27C5-4C0C-B4DC-CDCF2C02B6FA}" dt="2024-02-19T08:51:49.910" v="841" actId="478"/>
          <ac:spMkLst>
            <pc:docMk/>
            <pc:sldMk cId="3977495141" sldId="262"/>
            <ac:spMk id="8" creationId="{C83C1671-EBA2-F0B3-4D06-9114581F5425}"/>
          </ac:spMkLst>
        </pc:spChg>
      </pc:sldChg>
      <pc:sldChg chg="del">
        <pc:chgData name="Jeff Landgraf" userId="367c8676d18b2324" providerId="LiveId" clId="{2BADF0AC-27C5-4C0C-B4DC-CDCF2C02B6FA}" dt="2024-02-16T16:18:52.413" v="1" actId="47"/>
        <pc:sldMkLst>
          <pc:docMk/>
          <pc:sldMk cId="2940472274" sldId="273"/>
        </pc:sldMkLst>
      </pc:sldChg>
      <pc:sldChg chg="del">
        <pc:chgData name="Jeff Landgraf" userId="367c8676d18b2324" providerId="LiveId" clId="{2BADF0AC-27C5-4C0C-B4DC-CDCF2C02B6FA}" dt="2024-02-16T16:18:52.832" v="2" actId="47"/>
        <pc:sldMkLst>
          <pc:docMk/>
          <pc:sldMk cId="4039931247" sldId="274"/>
        </pc:sldMkLst>
      </pc:sldChg>
      <pc:sldChg chg="del">
        <pc:chgData name="Jeff Landgraf" userId="367c8676d18b2324" providerId="LiveId" clId="{2BADF0AC-27C5-4C0C-B4DC-CDCF2C02B6FA}" dt="2024-02-16T16:18:53.273" v="3" actId="47"/>
        <pc:sldMkLst>
          <pc:docMk/>
          <pc:sldMk cId="2662217525" sldId="275"/>
        </pc:sldMkLst>
      </pc:sldChg>
      <pc:sldChg chg="del">
        <pc:chgData name="Jeff Landgraf" userId="367c8676d18b2324" providerId="LiveId" clId="{2BADF0AC-27C5-4C0C-B4DC-CDCF2C02B6FA}" dt="2024-02-16T16:18:53.803" v="4" actId="47"/>
        <pc:sldMkLst>
          <pc:docMk/>
          <pc:sldMk cId="1342758951" sldId="276"/>
        </pc:sldMkLst>
      </pc:sldChg>
      <pc:sldChg chg="modSp mod ord">
        <pc:chgData name="Jeff Landgraf" userId="367c8676d18b2324" providerId="LiveId" clId="{2BADF0AC-27C5-4C0C-B4DC-CDCF2C02B6FA}" dt="2024-02-19T12:11:44.948" v="7999" actId="20577"/>
        <pc:sldMkLst>
          <pc:docMk/>
          <pc:sldMk cId="3156729378" sldId="277"/>
        </pc:sldMkLst>
        <pc:spChg chg="mod">
          <ac:chgData name="Jeff Landgraf" userId="367c8676d18b2324" providerId="LiveId" clId="{2BADF0AC-27C5-4C0C-B4DC-CDCF2C02B6FA}" dt="2024-02-19T10:47:08.418" v="4778" actId="20577"/>
          <ac:spMkLst>
            <pc:docMk/>
            <pc:sldMk cId="3156729378" sldId="277"/>
            <ac:spMk id="2" creationId="{6CC28D90-7F2B-E7F4-9CF1-56896199E10D}"/>
          </ac:spMkLst>
        </pc:spChg>
        <pc:spChg chg="mod">
          <ac:chgData name="Jeff Landgraf" userId="367c8676d18b2324" providerId="LiveId" clId="{2BADF0AC-27C5-4C0C-B4DC-CDCF2C02B6FA}" dt="2024-02-19T12:11:44.948" v="7999" actId="20577"/>
          <ac:spMkLst>
            <pc:docMk/>
            <pc:sldMk cId="3156729378" sldId="277"/>
            <ac:spMk id="3" creationId="{3176BB3E-C614-C6E0-6BA5-DEA05DF74DCA}"/>
          </ac:spMkLst>
        </pc:spChg>
        <pc:picChg chg="mod">
          <ac:chgData name="Jeff Landgraf" userId="367c8676d18b2324" providerId="LiveId" clId="{2BADF0AC-27C5-4C0C-B4DC-CDCF2C02B6FA}" dt="2024-02-19T10:51:15.502" v="5104" actId="1076"/>
          <ac:picMkLst>
            <pc:docMk/>
            <pc:sldMk cId="3156729378" sldId="277"/>
            <ac:picMk id="11" creationId="{9D0EA473-9752-E8CB-5D9D-7825F57F1B18}"/>
          </ac:picMkLst>
        </pc:picChg>
      </pc:sldChg>
      <pc:sldChg chg="delSp modSp mod">
        <pc:chgData name="Jeff Landgraf" userId="367c8676d18b2324" providerId="LiveId" clId="{2BADF0AC-27C5-4C0C-B4DC-CDCF2C02B6FA}" dt="2024-02-19T10:27:13.891" v="3766" actId="27636"/>
        <pc:sldMkLst>
          <pc:docMk/>
          <pc:sldMk cId="2649090224" sldId="278"/>
        </pc:sldMkLst>
        <pc:spChg chg="mod">
          <ac:chgData name="Jeff Landgraf" userId="367c8676d18b2324" providerId="LiveId" clId="{2BADF0AC-27C5-4C0C-B4DC-CDCF2C02B6FA}" dt="2024-02-19T10:12:16.503" v="2968" actId="20577"/>
          <ac:spMkLst>
            <pc:docMk/>
            <pc:sldMk cId="2649090224" sldId="278"/>
            <ac:spMk id="2" creationId="{D960EDB1-5929-F6C8-7149-CC040CB4235E}"/>
          </ac:spMkLst>
        </pc:spChg>
        <pc:spChg chg="mod">
          <ac:chgData name="Jeff Landgraf" userId="367c8676d18b2324" providerId="LiveId" clId="{2BADF0AC-27C5-4C0C-B4DC-CDCF2C02B6FA}" dt="2024-02-19T10:27:13.891" v="3766" actId="27636"/>
          <ac:spMkLst>
            <pc:docMk/>
            <pc:sldMk cId="2649090224" sldId="278"/>
            <ac:spMk id="3" creationId="{FE482E8D-5727-6AA3-0A38-D28A3870CAF5}"/>
          </ac:spMkLst>
        </pc:spChg>
        <pc:spChg chg="del mod">
          <ac:chgData name="Jeff Landgraf" userId="367c8676d18b2324" providerId="LiveId" clId="{2BADF0AC-27C5-4C0C-B4DC-CDCF2C02B6FA}" dt="2024-02-19T10:10:10.856" v="2901" actId="478"/>
          <ac:spMkLst>
            <pc:docMk/>
            <pc:sldMk cId="2649090224" sldId="278"/>
            <ac:spMk id="9" creationId="{27D6E84A-BA48-E0F4-6433-5D1AEB1EAB29}"/>
          </ac:spMkLst>
        </pc:spChg>
      </pc:sldChg>
      <pc:sldChg chg="modSp del mod">
        <pc:chgData name="Jeff Landgraf" userId="367c8676d18b2324" providerId="LiveId" clId="{2BADF0AC-27C5-4C0C-B4DC-CDCF2C02B6FA}" dt="2024-02-19T11:17:09.776" v="6701" actId="47"/>
        <pc:sldMkLst>
          <pc:docMk/>
          <pc:sldMk cId="4224491147" sldId="279"/>
        </pc:sldMkLst>
        <pc:spChg chg="mod">
          <ac:chgData name="Jeff Landgraf" userId="367c8676d18b2324" providerId="LiveId" clId="{2BADF0AC-27C5-4C0C-B4DC-CDCF2C02B6FA}" dt="2024-02-19T11:16:06.588" v="6691" actId="20577"/>
          <ac:spMkLst>
            <pc:docMk/>
            <pc:sldMk cId="4224491147" sldId="279"/>
            <ac:spMk id="2" creationId="{62EEA3EE-C121-F783-BBB3-2DE4D615064D}"/>
          </ac:spMkLst>
        </pc:spChg>
      </pc:sldChg>
      <pc:sldChg chg="modSp mod">
        <pc:chgData name="Jeff Landgraf" userId="367c8676d18b2324" providerId="LiveId" clId="{2BADF0AC-27C5-4C0C-B4DC-CDCF2C02B6FA}" dt="2024-02-19T11:40:14.106" v="7572" actId="20577"/>
        <pc:sldMkLst>
          <pc:docMk/>
          <pc:sldMk cId="3340033360" sldId="280"/>
        </pc:sldMkLst>
        <pc:spChg chg="mod">
          <ac:chgData name="Jeff Landgraf" userId="367c8676d18b2324" providerId="LiveId" clId="{2BADF0AC-27C5-4C0C-B4DC-CDCF2C02B6FA}" dt="2024-02-19T11:35:55.994" v="7209" actId="20577"/>
          <ac:spMkLst>
            <pc:docMk/>
            <pc:sldMk cId="3340033360" sldId="280"/>
            <ac:spMk id="2" creationId="{3AE3C241-A3EB-2577-8FB9-509257EA8320}"/>
          </ac:spMkLst>
        </pc:spChg>
        <pc:spChg chg="mod">
          <ac:chgData name="Jeff Landgraf" userId="367c8676d18b2324" providerId="LiveId" clId="{2BADF0AC-27C5-4C0C-B4DC-CDCF2C02B6FA}" dt="2024-02-19T11:40:14.106" v="7572" actId="20577"/>
          <ac:spMkLst>
            <pc:docMk/>
            <pc:sldMk cId="3340033360" sldId="280"/>
            <ac:spMk id="9" creationId="{70EFB24E-03B3-FACA-2A62-FBF10A842B66}"/>
          </ac:spMkLst>
        </pc:spChg>
      </pc:sldChg>
      <pc:sldChg chg="del">
        <pc:chgData name="Jeff Landgraf" userId="367c8676d18b2324" providerId="LiveId" clId="{2BADF0AC-27C5-4C0C-B4DC-CDCF2C02B6FA}" dt="2024-02-19T11:34:02.412" v="7172" actId="47"/>
        <pc:sldMkLst>
          <pc:docMk/>
          <pc:sldMk cId="766784559" sldId="281"/>
        </pc:sldMkLst>
      </pc:sldChg>
      <pc:sldChg chg="modSp add mod">
        <pc:chgData name="Jeff Landgraf" userId="367c8676d18b2324" providerId="LiveId" clId="{2BADF0AC-27C5-4C0C-B4DC-CDCF2C02B6FA}" dt="2024-02-19T12:10:43.492" v="7998" actId="20577"/>
        <pc:sldMkLst>
          <pc:docMk/>
          <pc:sldMk cId="2551782842" sldId="534"/>
        </pc:sldMkLst>
        <pc:spChg chg="mod">
          <ac:chgData name="Jeff Landgraf" userId="367c8676d18b2324" providerId="LiveId" clId="{2BADF0AC-27C5-4C0C-B4DC-CDCF2C02B6FA}" dt="2024-02-19T10:18:51.717" v="3167" actId="20577"/>
          <ac:spMkLst>
            <pc:docMk/>
            <pc:sldMk cId="2551782842" sldId="534"/>
            <ac:spMk id="3" creationId="{AC13E41B-FF6A-4F42-A38B-0F5531A5032B}"/>
          </ac:spMkLst>
        </pc:spChg>
        <pc:spChg chg="mod">
          <ac:chgData name="Jeff Landgraf" userId="367c8676d18b2324" providerId="LiveId" clId="{2BADF0AC-27C5-4C0C-B4DC-CDCF2C02B6FA}" dt="2024-02-19T12:10:43.492" v="7998" actId="20577"/>
          <ac:spMkLst>
            <pc:docMk/>
            <pc:sldMk cId="2551782842" sldId="534"/>
            <ac:spMk id="5" creationId="{56A98653-6DA0-8087-7CA2-77D0BF79470F}"/>
          </ac:spMkLst>
        </pc:spChg>
        <pc:spChg chg="mod">
          <ac:chgData name="Jeff Landgraf" userId="367c8676d18b2324" providerId="LiveId" clId="{2BADF0AC-27C5-4C0C-B4DC-CDCF2C02B6FA}" dt="2024-02-19T10:20:50.844" v="3175" actId="1076"/>
          <ac:spMkLst>
            <pc:docMk/>
            <pc:sldMk cId="2551782842" sldId="534"/>
            <ac:spMk id="13" creationId="{BE160D93-7C5E-DE31-5900-7F443A686091}"/>
          </ac:spMkLst>
        </pc:spChg>
        <pc:spChg chg="mod">
          <ac:chgData name="Jeff Landgraf" userId="367c8676d18b2324" providerId="LiveId" clId="{2BADF0AC-27C5-4C0C-B4DC-CDCF2C02B6FA}" dt="2024-02-19T10:20:42.703" v="3174" actId="1076"/>
          <ac:spMkLst>
            <pc:docMk/>
            <pc:sldMk cId="2551782842" sldId="534"/>
            <ac:spMk id="14" creationId="{1FACBEEC-BC67-2C6C-F9FE-C3BD3331E2FF}"/>
          </ac:spMkLst>
        </pc:spChg>
        <pc:spChg chg="mod">
          <ac:chgData name="Jeff Landgraf" userId="367c8676d18b2324" providerId="LiveId" clId="{2BADF0AC-27C5-4C0C-B4DC-CDCF2C02B6FA}" dt="2024-02-19T10:20:23.608" v="3173" actId="1076"/>
          <ac:spMkLst>
            <pc:docMk/>
            <pc:sldMk cId="2551782842" sldId="534"/>
            <ac:spMk id="19" creationId="{5E5D3662-0C89-8C94-4EE1-35508E6F7E73}"/>
          </ac:spMkLst>
        </pc:spChg>
        <pc:picChg chg="mod">
          <ac:chgData name="Jeff Landgraf" userId="367c8676d18b2324" providerId="LiveId" clId="{2BADF0AC-27C5-4C0C-B4DC-CDCF2C02B6FA}" dt="2024-02-19T10:20:23.608" v="3173" actId="1076"/>
          <ac:picMkLst>
            <pc:docMk/>
            <pc:sldMk cId="2551782842" sldId="534"/>
            <ac:picMk id="8" creationId="{8560A777-3AF7-4D01-0430-1C94A89D8171}"/>
          </ac:picMkLst>
        </pc:picChg>
        <pc:picChg chg="mod">
          <ac:chgData name="Jeff Landgraf" userId="367c8676d18b2324" providerId="LiveId" clId="{2BADF0AC-27C5-4C0C-B4DC-CDCF2C02B6FA}" dt="2024-02-19T10:20:50.844" v="3175" actId="1076"/>
          <ac:picMkLst>
            <pc:docMk/>
            <pc:sldMk cId="2551782842" sldId="534"/>
            <ac:picMk id="16" creationId="{0707EB6A-9D75-BDBC-D007-4B245B59ACE7}"/>
          </ac:picMkLst>
        </pc:picChg>
        <pc:picChg chg="mod">
          <ac:chgData name="Jeff Landgraf" userId="367c8676d18b2324" providerId="LiveId" clId="{2BADF0AC-27C5-4C0C-B4DC-CDCF2C02B6FA}" dt="2024-02-19T10:20:42.703" v="3174" actId="1076"/>
          <ac:picMkLst>
            <pc:docMk/>
            <pc:sldMk cId="2551782842" sldId="534"/>
            <ac:picMk id="18" creationId="{BE6A7A8A-1AC7-E944-D666-600575203754}"/>
          </ac:picMkLst>
        </pc:picChg>
      </pc:sldChg>
      <pc:sldChg chg="modSp add mod">
        <pc:chgData name="Jeff Landgraf" userId="367c8676d18b2324" providerId="LiveId" clId="{2BADF0AC-27C5-4C0C-B4DC-CDCF2C02B6FA}" dt="2024-02-19T11:46:16.517" v="7972" actId="12"/>
        <pc:sldMkLst>
          <pc:docMk/>
          <pc:sldMk cId="14156501" sldId="4016"/>
        </pc:sldMkLst>
        <pc:spChg chg="mod">
          <ac:chgData name="Jeff Landgraf" userId="367c8676d18b2324" providerId="LiveId" clId="{2BADF0AC-27C5-4C0C-B4DC-CDCF2C02B6FA}" dt="2024-02-19T11:42:42.217" v="7604" actId="20577"/>
          <ac:spMkLst>
            <pc:docMk/>
            <pc:sldMk cId="14156501" sldId="4016"/>
            <ac:spMk id="2" creationId="{41DCBD01-2961-EA2E-F36C-26C5A06424E2}"/>
          </ac:spMkLst>
        </pc:spChg>
        <pc:spChg chg="mod">
          <ac:chgData name="Jeff Landgraf" userId="367c8676d18b2324" providerId="LiveId" clId="{2BADF0AC-27C5-4C0C-B4DC-CDCF2C02B6FA}" dt="2024-02-19T11:46:16.517" v="7972" actId="12"/>
          <ac:spMkLst>
            <pc:docMk/>
            <pc:sldMk cId="14156501" sldId="4016"/>
            <ac:spMk id="3" creationId="{74B01C96-681B-52ED-0764-40EABA6288DF}"/>
          </ac:spMkLst>
        </pc:spChg>
        <pc:picChg chg="mod">
          <ac:chgData name="Jeff Landgraf" userId="367c8676d18b2324" providerId="LiveId" clId="{2BADF0AC-27C5-4C0C-B4DC-CDCF2C02B6FA}" dt="2024-02-19T11:44:54.608" v="7881" actId="14100"/>
          <ac:picMkLst>
            <pc:docMk/>
            <pc:sldMk cId="14156501" sldId="4016"/>
            <ac:picMk id="8" creationId="{CEBF9E92-E61E-DC41-1AB2-9D2E56816B1A}"/>
          </ac:picMkLst>
        </pc:picChg>
      </pc:sldChg>
      <pc:sldChg chg="addSp delSp modSp add mod">
        <pc:chgData name="Jeff Landgraf" userId="367c8676d18b2324" providerId="LiveId" clId="{2BADF0AC-27C5-4C0C-B4DC-CDCF2C02B6FA}" dt="2024-02-19T12:40:18.159" v="8040" actId="20577"/>
        <pc:sldMkLst>
          <pc:docMk/>
          <pc:sldMk cId="3136695702" sldId="4025"/>
        </pc:sldMkLst>
        <pc:spChg chg="add mod">
          <ac:chgData name="Jeff Landgraf" userId="367c8676d18b2324" providerId="LiveId" clId="{2BADF0AC-27C5-4C0C-B4DC-CDCF2C02B6FA}" dt="2024-02-19T09:24:10.977" v="1626" actId="14100"/>
          <ac:spMkLst>
            <pc:docMk/>
            <pc:sldMk cId="3136695702" sldId="4025"/>
            <ac:spMk id="5" creationId="{9D7CE981-2B3C-D7E8-76BF-E73B3E147CBF}"/>
          </ac:spMkLst>
        </pc:spChg>
        <pc:spChg chg="mod">
          <ac:chgData name="Jeff Landgraf" userId="367c8676d18b2324" providerId="LiveId" clId="{2BADF0AC-27C5-4C0C-B4DC-CDCF2C02B6FA}" dt="2024-02-19T09:05:04.192" v="1137" actId="14100"/>
          <ac:spMkLst>
            <pc:docMk/>
            <pc:sldMk cId="3136695702" sldId="4025"/>
            <ac:spMk id="6" creationId="{B38CE82C-CAEE-6AD7-9FC9-4FB34958A4D4}"/>
          </ac:spMkLst>
        </pc:spChg>
        <pc:spChg chg="mod">
          <ac:chgData name="Jeff Landgraf" userId="367c8676d18b2324" providerId="LiveId" clId="{2BADF0AC-27C5-4C0C-B4DC-CDCF2C02B6FA}" dt="2024-02-19T09:04:57.715" v="1136" actId="14100"/>
          <ac:spMkLst>
            <pc:docMk/>
            <pc:sldMk cId="3136695702" sldId="4025"/>
            <ac:spMk id="7" creationId="{DFDCC08D-D4D2-4FED-7AE6-138D9328B236}"/>
          </ac:spMkLst>
        </pc:spChg>
        <pc:spChg chg="mod">
          <ac:chgData name="Jeff Landgraf" userId="367c8676d18b2324" providerId="LiveId" clId="{2BADF0AC-27C5-4C0C-B4DC-CDCF2C02B6FA}" dt="2024-02-19T08:57:01.508" v="973" actId="20577"/>
          <ac:spMkLst>
            <pc:docMk/>
            <pc:sldMk cId="3136695702" sldId="4025"/>
            <ac:spMk id="8" creationId="{7A881E45-ECDE-9DDF-A242-3D6DED38C103}"/>
          </ac:spMkLst>
        </pc:spChg>
        <pc:spChg chg="add mod">
          <ac:chgData name="Jeff Landgraf" userId="367c8676d18b2324" providerId="LiveId" clId="{2BADF0AC-27C5-4C0C-B4DC-CDCF2C02B6FA}" dt="2024-02-19T09:24:10.512" v="1625" actId="14100"/>
          <ac:spMkLst>
            <pc:docMk/>
            <pc:sldMk cId="3136695702" sldId="4025"/>
            <ac:spMk id="9" creationId="{45C2296B-5B82-0D48-0B6B-CCC241DD7400}"/>
          </ac:spMkLst>
        </pc:spChg>
        <pc:spChg chg="add mod">
          <ac:chgData name="Jeff Landgraf" userId="367c8676d18b2324" providerId="LiveId" clId="{2BADF0AC-27C5-4C0C-B4DC-CDCF2C02B6FA}" dt="2024-02-19T09:24:08.080" v="1621" actId="1037"/>
          <ac:spMkLst>
            <pc:docMk/>
            <pc:sldMk cId="3136695702" sldId="4025"/>
            <ac:spMk id="10" creationId="{D0FB8517-384F-E437-CF4D-D02B938067E3}"/>
          </ac:spMkLst>
        </pc:spChg>
        <pc:spChg chg="add mod">
          <ac:chgData name="Jeff Landgraf" userId="367c8676d18b2324" providerId="LiveId" clId="{2BADF0AC-27C5-4C0C-B4DC-CDCF2C02B6FA}" dt="2024-02-19T09:06:04.227" v="1206" actId="1035"/>
          <ac:spMkLst>
            <pc:docMk/>
            <pc:sldMk cId="3136695702" sldId="4025"/>
            <ac:spMk id="12" creationId="{DFED25D3-66AD-2005-AE22-C310D3F731BF}"/>
          </ac:spMkLst>
        </pc:spChg>
        <pc:spChg chg="add mod">
          <ac:chgData name="Jeff Landgraf" userId="367c8676d18b2324" providerId="LiveId" clId="{2BADF0AC-27C5-4C0C-B4DC-CDCF2C02B6FA}" dt="2024-02-19T09:06:04.227" v="1206" actId="1035"/>
          <ac:spMkLst>
            <pc:docMk/>
            <pc:sldMk cId="3136695702" sldId="4025"/>
            <ac:spMk id="13" creationId="{170D41C3-A36A-12EE-DA40-3B92DEC3665C}"/>
          </ac:spMkLst>
        </pc:spChg>
        <pc:spChg chg="add mod">
          <ac:chgData name="Jeff Landgraf" userId="367c8676d18b2324" providerId="LiveId" clId="{2BADF0AC-27C5-4C0C-B4DC-CDCF2C02B6FA}" dt="2024-02-19T09:06:04.227" v="1206" actId="1035"/>
          <ac:spMkLst>
            <pc:docMk/>
            <pc:sldMk cId="3136695702" sldId="4025"/>
            <ac:spMk id="15" creationId="{FA580F69-37E2-22F7-BA6C-4670903E4732}"/>
          </ac:spMkLst>
        </pc:spChg>
        <pc:spChg chg="add mod">
          <ac:chgData name="Jeff Landgraf" userId="367c8676d18b2324" providerId="LiveId" clId="{2BADF0AC-27C5-4C0C-B4DC-CDCF2C02B6FA}" dt="2024-02-19T12:40:18.159" v="8040" actId="20577"/>
          <ac:spMkLst>
            <pc:docMk/>
            <pc:sldMk cId="3136695702" sldId="4025"/>
            <ac:spMk id="16" creationId="{AED14E7D-6878-5467-0CE7-2650D25EFA5D}"/>
          </ac:spMkLst>
        </pc:spChg>
        <pc:spChg chg="add mod">
          <ac:chgData name="Jeff Landgraf" userId="367c8676d18b2324" providerId="LiveId" clId="{2BADF0AC-27C5-4C0C-B4DC-CDCF2C02B6FA}" dt="2024-02-19T09:06:04.227" v="1206" actId="1035"/>
          <ac:spMkLst>
            <pc:docMk/>
            <pc:sldMk cId="3136695702" sldId="4025"/>
            <ac:spMk id="17" creationId="{18FDBA9A-209D-57C3-3AE1-9440BB6B1402}"/>
          </ac:spMkLst>
        </pc:spChg>
        <pc:spChg chg="add del mod">
          <ac:chgData name="Jeff Landgraf" userId="367c8676d18b2324" providerId="LiveId" clId="{2BADF0AC-27C5-4C0C-B4DC-CDCF2C02B6FA}" dt="2024-02-19T09:08:23.746" v="1271" actId="478"/>
          <ac:spMkLst>
            <pc:docMk/>
            <pc:sldMk cId="3136695702" sldId="4025"/>
            <ac:spMk id="24" creationId="{05C0A549-C315-6210-C0FB-6BEFD36385DD}"/>
          </ac:spMkLst>
        </pc:spChg>
        <pc:spChg chg="add del mod">
          <ac:chgData name="Jeff Landgraf" userId="367c8676d18b2324" providerId="LiveId" clId="{2BADF0AC-27C5-4C0C-B4DC-CDCF2C02B6FA}" dt="2024-02-19T09:07:02.641" v="1213" actId="478"/>
          <ac:spMkLst>
            <pc:docMk/>
            <pc:sldMk cId="3136695702" sldId="4025"/>
            <ac:spMk id="25" creationId="{61C1ED94-BA3F-882B-8E31-D75FBA83DDC2}"/>
          </ac:spMkLst>
        </pc:spChg>
        <pc:spChg chg="add del mod">
          <ac:chgData name="Jeff Landgraf" userId="367c8676d18b2324" providerId="LiveId" clId="{2BADF0AC-27C5-4C0C-B4DC-CDCF2C02B6FA}" dt="2024-02-19T09:08:26.945" v="1272" actId="478"/>
          <ac:spMkLst>
            <pc:docMk/>
            <pc:sldMk cId="3136695702" sldId="4025"/>
            <ac:spMk id="26" creationId="{FB2E87A6-3A7D-354B-C515-4264D7D373CD}"/>
          </ac:spMkLst>
        </pc:spChg>
        <pc:spChg chg="add del mod">
          <ac:chgData name="Jeff Landgraf" userId="367c8676d18b2324" providerId="LiveId" clId="{2BADF0AC-27C5-4C0C-B4DC-CDCF2C02B6FA}" dt="2024-02-19T09:08:30.353" v="1273" actId="478"/>
          <ac:spMkLst>
            <pc:docMk/>
            <pc:sldMk cId="3136695702" sldId="4025"/>
            <ac:spMk id="27" creationId="{BC42CE0A-81A1-99AA-7230-26992BB0900A}"/>
          </ac:spMkLst>
        </pc:spChg>
        <pc:spChg chg="add mod">
          <ac:chgData name="Jeff Landgraf" userId="367c8676d18b2324" providerId="LiveId" clId="{2BADF0AC-27C5-4C0C-B4DC-CDCF2C02B6FA}" dt="2024-02-19T11:57:30.583" v="7988" actId="122"/>
          <ac:spMkLst>
            <pc:docMk/>
            <pc:sldMk cId="3136695702" sldId="4025"/>
            <ac:spMk id="28" creationId="{C6BD18C9-988B-A9D4-9F06-2E7385C9B5D6}"/>
          </ac:spMkLst>
        </pc:spChg>
        <pc:spChg chg="add del mod">
          <ac:chgData name="Jeff Landgraf" userId="367c8676d18b2324" providerId="LiveId" clId="{2BADF0AC-27C5-4C0C-B4DC-CDCF2C02B6FA}" dt="2024-02-19T09:07:08.355" v="1214" actId="478"/>
          <ac:spMkLst>
            <pc:docMk/>
            <pc:sldMk cId="3136695702" sldId="4025"/>
            <ac:spMk id="29" creationId="{2A46469D-3918-808D-4CF5-1CDDB9044047}"/>
          </ac:spMkLst>
        </pc:spChg>
        <pc:spChg chg="add mod">
          <ac:chgData name="Jeff Landgraf" userId="367c8676d18b2324" providerId="LiveId" clId="{2BADF0AC-27C5-4C0C-B4DC-CDCF2C02B6FA}" dt="2024-02-19T09:14:46.843" v="1340" actId="1076"/>
          <ac:spMkLst>
            <pc:docMk/>
            <pc:sldMk cId="3136695702" sldId="4025"/>
            <ac:spMk id="30" creationId="{06E0799E-98A6-8DE8-88A5-24649D19BFBC}"/>
          </ac:spMkLst>
        </pc:spChg>
        <pc:spChg chg="add mod">
          <ac:chgData name="Jeff Landgraf" userId="367c8676d18b2324" providerId="LiveId" clId="{2BADF0AC-27C5-4C0C-B4DC-CDCF2C02B6FA}" dt="2024-02-19T09:14:50.846" v="1341" actId="1076"/>
          <ac:spMkLst>
            <pc:docMk/>
            <pc:sldMk cId="3136695702" sldId="4025"/>
            <ac:spMk id="31" creationId="{C6B5B5C5-2DD8-9101-A7E9-90C6A6BBF37E}"/>
          </ac:spMkLst>
        </pc:spChg>
        <pc:spChg chg="add del mod">
          <ac:chgData name="Jeff Landgraf" userId="367c8676d18b2324" providerId="LiveId" clId="{2BADF0AC-27C5-4C0C-B4DC-CDCF2C02B6FA}" dt="2024-02-19T09:08:32.929" v="1274" actId="478"/>
          <ac:spMkLst>
            <pc:docMk/>
            <pc:sldMk cId="3136695702" sldId="4025"/>
            <ac:spMk id="32" creationId="{6EB14361-E11A-1C35-2D1A-B51DD8A7A693}"/>
          </ac:spMkLst>
        </pc:spChg>
        <pc:spChg chg="add mod">
          <ac:chgData name="Jeff Landgraf" userId="367c8676d18b2324" providerId="LiveId" clId="{2BADF0AC-27C5-4C0C-B4DC-CDCF2C02B6FA}" dt="2024-02-19T09:15:24.400" v="1387" actId="1076"/>
          <ac:spMkLst>
            <pc:docMk/>
            <pc:sldMk cId="3136695702" sldId="4025"/>
            <ac:spMk id="33" creationId="{EA9515CA-C0E0-2912-E133-6645A5A1312C}"/>
          </ac:spMkLst>
        </pc:spChg>
        <pc:spChg chg="add del mod">
          <ac:chgData name="Jeff Landgraf" userId="367c8676d18b2324" providerId="LiveId" clId="{2BADF0AC-27C5-4C0C-B4DC-CDCF2C02B6FA}" dt="2024-02-19T09:12:19.344" v="1304" actId="478"/>
          <ac:spMkLst>
            <pc:docMk/>
            <pc:sldMk cId="3136695702" sldId="4025"/>
            <ac:spMk id="34" creationId="{F47D4779-791E-214E-A235-E9E0A3536EC0}"/>
          </ac:spMkLst>
        </pc:spChg>
        <pc:spChg chg="mod">
          <ac:chgData name="Jeff Landgraf" userId="367c8676d18b2324" providerId="LiveId" clId="{2BADF0AC-27C5-4C0C-B4DC-CDCF2C02B6FA}" dt="2024-02-19T08:58:58.199" v="1010" actId="6549"/>
          <ac:spMkLst>
            <pc:docMk/>
            <pc:sldMk cId="3136695702" sldId="4025"/>
            <ac:spMk id="35" creationId="{8AF07F1C-0E49-42F8-A8E9-113CF88114A8}"/>
          </ac:spMkLst>
        </pc:spChg>
        <pc:spChg chg="mod">
          <ac:chgData name="Jeff Landgraf" userId="367c8676d18b2324" providerId="LiveId" clId="{2BADF0AC-27C5-4C0C-B4DC-CDCF2C02B6FA}" dt="2024-02-19T08:58:43.319" v="1008" actId="6549"/>
          <ac:spMkLst>
            <pc:docMk/>
            <pc:sldMk cId="3136695702" sldId="4025"/>
            <ac:spMk id="36" creationId="{AD4CFF49-81B7-4553-A704-92F9ABA5ACE1}"/>
          </ac:spMkLst>
        </pc:spChg>
        <pc:spChg chg="mod">
          <ac:chgData name="Jeff Landgraf" userId="367c8676d18b2324" providerId="LiveId" clId="{2BADF0AC-27C5-4C0C-B4DC-CDCF2C02B6FA}" dt="2024-02-19T08:58:53.014" v="1009" actId="6549"/>
          <ac:spMkLst>
            <pc:docMk/>
            <pc:sldMk cId="3136695702" sldId="4025"/>
            <ac:spMk id="37" creationId="{CA805B96-26E8-4354-8AA4-7541C78763FA}"/>
          </ac:spMkLst>
        </pc:spChg>
        <pc:spChg chg="mod">
          <ac:chgData name="Jeff Landgraf" userId="367c8676d18b2324" providerId="LiveId" clId="{2BADF0AC-27C5-4C0C-B4DC-CDCF2C02B6FA}" dt="2024-02-19T09:23:31.792" v="1570" actId="14100"/>
          <ac:spMkLst>
            <pc:docMk/>
            <pc:sldMk cId="3136695702" sldId="4025"/>
            <ac:spMk id="38" creationId="{4ABD52CD-F28C-460E-B325-6142F98FC501}"/>
          </ac:spMkLst>
        </pc:spChg>
        <pc:spChg chg="mod">
          <ac:chgData name="Jeff Landgraf" userId="367c8676d18b2324" providerId="LiveId" clId="{2BADF0AC-27C5-4C0C-B4DC-CDCF2C02B6FA}" dt="2024-02-19T08:58:32.902" v="1006" actId="6549"/>
          <ac:spMkLst>
            <pc:docMk/>
            <pc:sldMk cId="3136695702" sldId="4025"/>
            <ac:spMk id="39" creationId="{04B71446-E3AA-4433-B054-BD5259FD2A40}"/>
          </ac:spMkLst>
        </pc:spChg>
        <pc:spChg chg="mod">
          <ac:chgData name="Jeff Landgraf" userId="367c8676d18b2324" providerId="LiveId" clId="{2BADF0AC-27C5-4C0C-B4DC-CDCF2C02B6FA}" dt="2024-02-19T08:58:19.383" v="1004" actId="6549"/>
          <ac:spMkLst>
            <pc:docMk/>
            <pc:sldMk cId="3136695702" sldId="4025"/>
            <ac:spMk id="40" creationId="{D851DD68-A548-476A-9427-F850288C70DB}"/>
          </ac:spMkLst>
        </pc:spChg>
        <pc:spChg chg="mod">
          <ac:chgData name="Jeff Landgraf" userId="367c8676d18b2324" providerId="LiveId" clId="{2BADF0AC-27C5-4C0C-B4DC-CDCF2C02B6FA}" dt="2024-02-19T08:58:11.111" v="1003" actId="6549"/>
          <ac:spMkLst>
            <pc:docMk/>
            <pc:sldMk cId="3136695702" sldId="4025"/>
            <ac:spMk id="41" creationId="{A5D6E099-5CCD-43AD-B935-95291294272C}"/>
          </ac:spMkLst>
        </pc:spChg>
        <pc:spChg chg="mod">
          <ac:chgData name="Jeff Landgraf" userId="367c8676d18b2324" providerId="LiveId" clId="{2BADF0AC-27C5-4C0C-B4DC-CDCF2C02B6FA}" dt="2024-02-19T08:58:26.469" v="1005" actId="6549"/>
          <ac:spMkLst>
            <pc:docMk/>
            <pc:sldMk cId="3136695702" sldId="4025"/>
            <ac:spMk id="49" creationId="{80F23A66-5F6A-4AB1-BA74-F042EDD5BD7F}"/>
          </ac:spMkLst>
        </pc:spChg>
        <pc:spChg chg="add mod">
          <ac:chgData name="Jeff Landgraf" userId="367c8676d18b2324" providerId="LiveId" clId="{2BADF0AC-27C5-4C0C-B4DC-CDCF2C02B6FA}" dt="2024-02-19T09:14:42.390" v="1339" actId="1036"/>
          <ac:spMkLst>
            <pc:docMk/>
            <pc:sldMk cId="3136695702" sldId="4025"/>
            <ac:spMk id="64" creationId="{9CFCB1C8-FC7A-8333-CF28-7DE711C52B55}"/>
          </ac:spMkLst>
        </pc:spChg>
        <pc:spChg chg="add mod">
          <ac:chgData name="Jeff Landgraf" userId="367c8676d18b2324" providerId="LiveId" clId="{2BADF0AC-27C5-4C0C-B4DC-CDCF2C02B6FA}" dt="2024-02-19T09:14:20.163" v="1321" actId="1076"/>
          <ac:spMkLst>
            <pc:docMk/>
            <pc:sldMk cId="3136695702" sldId="4025"/>
            <ac:spMk id="65" creationId="{92BD9618-B865-B22F-36F0-298E2591F546}"/>
          </ac:spMkLst>
        </pc:spChg>
        <pc:spChg chg="add mod">
          <ac:chgData name="Jeff Landgraf" userId="367c8676d18b2324" providerId="LiveId" clId="{2BADF0AC-27C5-4C0C-B4DC-CDCF2C02B6FA}" dt="2024-02-19T09:14:54.207" v="1353" actId="1036"/>
          <ac:spMkLst>
            <pc:docMk/>
            <pc:sldMk cId="3136695702" sldId="4025"/>
            <ac:spMk id="66" creationId="{2EC967BD-0DD1-08A9-3DFC-15FCA4881E38}"/>
          </ac:spMkLst>
        </pc:spChg>
        <pc:spChg chg="add mod">
          <ac:chgData name="Jeff Landgraf" userId="367c8676d18b2324" providerId="LiveId" clId="{2BADF0AC-27C5-4C0C-B4DC-CDCF2C02B6FA}" dt="2024-02-19T09:15:18.749" v="1386" actId="14100"/>
          <ac:spMkLst>
            <pc:docMk/>
            <pc:sldMk cId="3136695702" sldId="4025"/>
            <ac:spMk id="67" creationId="{340F769A-68AC-26AE-3BCE-0AEE5161A7F5}"/>
          </ac:spMkLst>
        </pc:spChg>
        <pc:spChg chg="add mod ord">
          <ac:chgData name="Jeff Landgraf" userId="367c8676d18b2324" providerId="LiveId" clId="{2BADF0AC-27C5-4C0C-B4DC-CDCF2C02B6FA}" dt="2024-02-19T09:21:44.496" v="1550" actId="207"/>
          <ac:spMkLst>
            <pc:docMk/>
            <pc:sldMk cId="3136695702" sldId="4025"/>
            <ac:spMk id="68" creationId="{BF86C35F-E37B-4400-4D94-B3CA6B9597CC}"/>
          </ac:spMkLst>
        </pc:spChg>
        <pc:spChg chg="add mod ord">
          <ac:chgData name="Jeff Landgraf" userId="367c8676d18b2324" providerId="LiveId" clId="{2BADF0AC-27C5-4C0C-B4DC-CDCF2C02B6FA}" dt="2024-02-19T09:24:12.719" v="1627" actId="207"/>
          <ac:spMkLst>
            <pc:docMk/>
            <pc:sldMk cId="3136695702" sldId="4025"/>
            <ac:spMk id="69" creationId="{6AD2590E-6639-80AD-7A6D-2772BC9FEA40}"/>
          </ac:spMkLst>
        </pc:spChg>
        <pc:spChg chg="add mod">
          <ac:chgData name="Jeff Landgraf" userId="367c8676d18b2324" providerId="LiveId" clId="{2BADF0AC-27C5-4C0C-B4DC-CDCF2C02B6FA}" dt="2024-02-19T09:26:44.591" v="1637" actId="14100"/>
          <ac:spMkLst>
            <pc:docMk/>
            <pc:sldMk cId="3136695702" sldId="4025"/>
            <ac:spMk id="70" creationId="{8793B3BA-CEB7-3755-00F4-8E4B944F024E}"/>
          </ac:spMkLst>
        </pc:spChg>
        <pc:spChg chg="add mod">
          <ac:chgData name="Jeff Landgraf" userId="367c8676d18b2324" providerId="LiveId" clId="{2BADF0AC-27C5-4C0C-B4DC-CDCF2C02B6FA}" dt="2024-02-19T09:28:40.803" v="1683" actId="207"/>
          <ac:spMkLst>
            <pc:docMk/>
            <pc:sldMk cId="3136695702" sldId="4025"/>
            <ac:spMk id="71" creationId="{4F5368B3-F1C8-6CDF-2D58-34B783EFE490}"/>
          </ac:spMkLst>
        </pc:spChg>
        <pc:spChg chg="add mod">
          <ac:chgData name="Jeff Landgraf" userId="367c8676d18b2324" providerId="LiveId" clId="{2BADF0AC-27C5-4C0C-B4DC-CDCF2C02B6FA}" dt="2024-02-19T09:28:55.254" v="1685" actId="1076"/>
          <ac:spMkLst>
            <pc:docMk/>
            <pc:sldMk cId="3136695702" sldId="4025"/>
            <ac:spMk id="72" creationId="{A5145707-5E49-ED90-7D69-EC58E191FF55}"/>
          </ac:spMkLst>
        </pc:spChg>
        <pc:spChg chg="add mod">
          <ac:chgData name="Jeff Landgraf" userId="367c8676d18b2324" providerId="LiveId" clId="{2BADF0AC-27C5-4C0C-B4DC-CDCF2C02B6FA}" dt="2024-02-19T09:29:21.984" v="1689" actId="1036"/>
          <ac:spMkLst>
            <pc:docMk/>
            <pc:sldMk cId="3136695702" sldId="4025"/>
            <ac:spMk id="73" creationId="{C81E2F25-2852-0972-D607-73E5D50F89FC}"/>
          </ac:spMkLst>
        </pc:spChg>
        <pc:cxnChg chg="mod">
          <ac:chgData name="Jeff Landgraf" userId="367c8676d18b2324" providerId="LiveId" clId="{2BADF0AC-27C5-4C0C-B4DC-CDCF2C02B6FA}" dt="2024-02-19T09:05:04.192" v="1137" actId="14100"/>
          <ac:cxnSpMkLst>
            <pc:docMk/>
            <pc:sldMk cId="3136695702" sldId="4025"/>
            <ac:cxnSpMk id="11" creationId="{07091D12-8C57-BCA6-4C6E-0E46EE8FFBBE}"/>
          </ac:cxnSpMkLst>
        </pc:cxnChg>
        <pc:cxnChg chg="mod">
          <ac:chgData name="Jeff Landgraf" userId="367c8676d18b2324" providerId="LiveId" clId="{2BADF0AC-27C5-4C0C-B4DC-CDCF2C02B6FA}" dt="2024-02-19T09:04:57.715" v="1136" actId="14100"/>
          <ac:cxnSpMkLst>
            <pc:docMk/>
            <pc:sldMk cId="3136695702" sldId="4025"/>
            <ac:cxnSpMk id="14" creationId="{0104A897-0651-1A23-EAF5-55B57393732F}"/>
          </ac:cxnSpMkLst>
        </pc:cxnChg>
      </pc:sldChg>
      <pc:sldChg chg="modSp add mod ord">
        <pc:chgData name="Jeff Landgraf" userId="367c8676d18b2324" providerId="LiveId" clId="{2BADF0AC-27C5-4C0C-B4DC-CDCF2C02B6FA}" dt="2024-02-19T12:40:24.415" v="8042" actId="20577"/>
        <pc:sldMkLst>
          <pc:docMk/>
          <pc:sldMk cId="362499848" sldId="4026"/>
        </pc:sldMkLst>
        <pc:spChg chg="mod">
          <ac:chgData name="Jeff Landgraf" userId="367c8676d18b2324" providerId="LiveId" clId="{2BADF0AC-27C5-4C0C-B4DC-CDCF2C02B6FA}" dt="2024-02-19T11:47:26.840" v="7973" actId="20577"/>
          <ac:spMkLst>
            <pc:docMk/>
            <pc:sldMk cId="362499848" sldId="4026"/>
            <ac:spMk id="8" creationId="{6D95E455-ABC6-FB8F-D281-FD6025AB0DEE}"/>
          </ac:spMkLst>
        </pc:spChg>
        <pc:spChg chg="mod">
          <ac:chgData name="Jeff Landgraf" userId="367c8676d18b2324" providerId="LiveId" clId="{2BADF0AC-27C5-4C0C-B4DC-CDCF2C02B6FA}" dt="2024-02-19T11:56:57.461" v="7984" actId="122"/>
          <ac:spMkLst>
            <pc:docMk/>
            <pc:sldMk cId="362499848" sldId="4026"/>
            <ac:spMk id="13" creationId="{779BD3CF-4848-3722-13B1-F61CE773CB44}"/>
          </ac:spMkLst>
        </pc:spChg>
        <pc:spChg chg="mod">
          <ac:chgData name="Jeff Landgraf" userId="367c8676d18b2324" providerId="LiveId" clId="{2BADF0AC-27C5-4C0C-B4DC-CDCF2C02B6FA}" dt="2024-02-19T12:40:24.415" v="8042" actId="20577"/>
          <ac:spMkLst>
            <pc:docMk/>
            <pc:sldMk cId="362499848" sldId="4026"/>
            <ac:spMk id="16" creationId="{5C28F6CA-7051-56AD-0E29-2D1520C42474}"/>
          </ac:spMkLst>
        </pc:spChg>
        <pc:spChg chg="mod">
          <ac:chgData name="Jeff Landgraf" userId="367c8676d18b2324" providerId="LiveId" clId="{2BADF0AC-27C5-4C0C-B4DC-CDCF2C02B6FA}" dt="2024-02-19T11:57:40.453" v="7990" actId="20577"/>
          <ac:spMkLst>
            <pc:docMk/>
            <pc:sldMk cId="362499848" sldId="4026"/>
            <ac:spMk id="28" creationId="{9ABD0348-84DD-B738-2300-A32D57EA45B0}"/>
          </ac:spMkLst>
        </pc:spChg>
        <pc:spChg chg="mod">
          <ac:chgData name="Jeff Landgraf" userId="367c8676d18b2324" providerId="LiveId" clId="{2BADF0AC-27C5-4C0C-B4DC-CDCF2C02B6FA}" dt="2024-02-19T09:32:16.318" v="1694" actId="14100"/>
          <ac:spMkLst>
            <pc:docMk/>
            <pc:sldMk cId="362499848" sldId="4026"/>
            <ac:spMk id="66" creationId="{80F7A774-1646-73F2-9BDE-47A1560C5DD1}"/>
          </ac:spMkLst>
        </pc:spChg>
      </pc:sldChg>
      <pc:sldChg chg="delSp modSp add mod">
        <pc:chgData name="Jeff Landgraf" userId="367c8676d18b2324" providerId="LiveId" clId="{2BADF0AC-27C5-4C0C-B4DC-CDCF2C02B6FA}" dt="2024-02-19T12:19:32.867" v="8038" actId="20577"/>
        <pc:sldMkLst>
          <pc:docMk/>
          <pc:sldMk cId="4020975550" sldId="4027"/>
        </pc:sldMkLst>
        <pc:spChg chg="mod">
          <ac:chgData name="Jeff Landgraf" userId="367c8676d18b2324" providerId="LiveId" clId="{2BADF0AC-27C5-4C0C-B4DC-CDCF2C02B6FA}" dt="2024-02-19T11:10:56.734" v="6426" actId="20577"/>
          <ac:spMkLst>
            <pc:docMk/>
            <pc:sldMk cId="4020975550" sldId="4027"/>
            <ac:spMk id="2" creationId="{3B3DC371-94BF-2FB7-ABFF-9B5F2D3FA90C}"/>
          </ac:spMkLst>
        </pc:spChg>
        <pc:spChg chg="mod">
          <ac:chgData name="Jeff Landgraf" userId="367c8676d18b2324" providerId="LiveId" clId="{2BADF0AC-27C5-4C0C-B4DC-CDCF2C02B6FA}" dt="2024-02-19T12:19:32.867" v="8038" actId="20577"/>
          <ac:spMkLst>
            <pc:docMk/>
            <pc:sldMk cId="4020975550" sldId="4027"/>
            <ac:spMk id="3" creationId="{A9B04015-13C8-01E1-F3D5-C43C0D6CE006}"/>
          </ac:spMkLst>
        </pc:spChg>
        <pc:picChg chg="del">
          <ac:chgData name="Jeff Landgraf" userId="367c8676d18b2324" providerId="LiveId" clId="{2BADF0AC-27C5-4C0C-B4DC-CDCF2C02B6FA}" dt="2024-02-19T10:59:32.479" v="5206" actId="478"/>
          <ac:picMkLst>
            <pc:docMk/>
            <pc:sldMk cId="4020975550" sldId="4027"/>
            <ac:picMk id="11" creationId="{52AF1BC1-C265-DFA7-521D-ACAE11202BB3}"/>
          </ac:picMkLst>
        </pc:picChg>
      </pc:sldChg>
      <pc:sldChg chg="delSp modSp add del mod">
        <pc:chgData name="Jeff Landgraf" userId="367c8676d18b2324" providerId="LiveId" clId="{2BADF0AC-27C5-4C0C-B4DC-CDCF2C02B6FA}" dt="2024-02-19T11:42:34.242" v="7591" actId="47"/>
        <pc:sldMkLst>
          <pc:docMk/>
          <pc:sldMk cId="1321304007" sldId="4028"/>
        </pc:sldMkLst>
        <pc:spChg chg="mod">
          <ac:chgData name="Jeff Landgraf" userId="367c8676d18b2324" providerId="LiveId" clId="{2BADF0AC-27C5-4C0C-B4DC-CDCF2C02B6FA}" dt="2024-02-19T11:41:15.575" v="7586" actId="20577"/>
          <ac:spMkLst>
            <pc:docMk/>
            <pc:sldMk cId="1321304007" sldId="4028"/>
            <ac:spMk id="2" creationId="{13CB35D9-1664-5A06-F2ED-E0C8994E2B46}"/>
          </ac:spMkLst>
        </pc:spChg>
        <pc:spChg chg="del mod">
          <ac:chgData name="Jeff Landgraf" userId="367c8676d18b2324" providerId="LiveId" clId="{2BADF0AC-27C5-4C0C-B4DC-CDCF2C02B6FA}" dt="2024-02-19T11:41:23.784" v="7589" actId="478"/>
          <ac:spMkLst>
            <pc:docMk/>
            <pc:sldMk cId="1321304007" sldId="4028"/>
            <ac:spMk id="9" creationId="{F3DA26EF-95BD-FCE4-A827-B30FFCB07F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7A753-87B3-47FE-971D-E9D7E1FD2B7B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76C-6B7F-4146-85EC-A095E0EC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732353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bg>
      <p:bgPr>
        <a:gradFill flip="none" rotWithShape="1">
          <a:gsLst>
            <a:gs pos="100000">
              <a:srgbClr val="CBCBCB"/>
            </a:gs>
            <a:gs pos="55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0" y="-20791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2B8F7-1782-9F8C-954E-F8EE7CC8DA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1D66B-F601-3A0E-BC32-8FF54861B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794F-98B3-B49E-D3DA-245F326812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100000">
              <a:srgbClr val="CBCBCB"/>
            </a:gs>
            <a:gs pos="46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4243-AC4B-E0B6-0CF8-E074892D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4A2BD-D415-34E7-CE5C-C5EECEA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B2DF-DA3C-2865-BFB2-9FD5CAA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2/19/2024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100000">
              <a:srgbClr val="CBCBCB"/>
            </a:gs>
            <a:gs pos="3000">
              <a:srgbClr val="0A384A"/>
            </a:gs>
            <a:gs pos="49000">
              <a:schemeClr val="bg1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35FA-DCD0-B187-DEE9-FA40BA80FF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7413-F1AB-7FA8-35A8-B185689303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E2DB-928D-EB03-4EC5-E942512188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TIC meeting:  DAQ TDR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DB027-975B-9DAA-9ABB-C1479DDA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2/19/2024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13A-2D70-5C82-B9ED-72D7B322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TIC meeting:  DAQ TDR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CBFF-0EF1-857A-0186-CA85AD8C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51CC1-2A7B-4698-AD80-058BA0F6F6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B701-A73C-FEDB-11AC-DE47A8911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55D4-DC03-570C-392A-1C8BE798B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E60B0-2478-5D90-3C25-E21BA9D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EC71-31D6-E200-6578-B84AA864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TIC meeting:  DAQ TDR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8728-0C5D-F5A9-C4E2-3DD0EFC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372B-8B8F-4836-995D-C983BF46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42424"/>
            </a:gs>
            <a:gs pos="13000">
              <a:srgbClr val="0A384A"/>
            </a:gs>
            <a:gs pos="76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AD18-CE36-B494-3670-0FD662BF6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F18D2-2C4B-2295-9778-285EFD26E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A98E4-5887-4078-2BC3-6B66821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24A7-6228-0518-BC34-401430CA9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21DBD339-9173-2E18-2F5D-4585965D1304}"/>
              </a:ext>
            </a:extLst>
          </p:cNvPr>
          <p:cNvSpPr/>
          <p:nvPr/>
        </p:nvSpPr>
        <p:spPr>
          <a:xfrm>
            <a:off x="1568898" y="4891412"/>
            <a:ext cx="10506081" cy="1340794"/>
          </a:xfrm>
          <a:prstGeom prst="rect">
            <a:avLst/>
          </a:prstGeom>
          <a:solidFill>
            <a:srgbClr val="AEB0D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4D000B9-734C-C8B7-6858-3E4AE37B0D79}"/>
              </a:ext>
            </a:extLst>
          </p:cNvPr>
          <p:cNvSpPr/>
          <p:nvPr/>
        </p:nvSpPr>
        <p:spPr>
          <a:xfrm>
            <a:off x="1568898" y="3771578"/>
            <a:ext cx="10506081" cy="1059209"/>
          </a:xfrm>
          <a:prstGeom prst="rect">
            <a:avLst/>
          </a:prstGeom>
          <a:solidFill>
            <a:srgbClr val="D1ADA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2C493D-9659-1DA6-18D2-A0EF788A7DE2}"/>
              </a:ext>
            </a:extLst>
          </p:cNvPr>
          <p:cNvCxnSpPr>
            <a:cxnSpLocks/>
            <a:stCxn id="47" idx="3"/>
            <a:endCxn id="7" idx="1"/>
          </p:cNvCxnSpPr>
          <p:nvPr/>
        </p:nvCxnSpPr>
        <p:spPr>
          <a:xfrm>
            <a:off x="8987113" y="2811369"/>
            <a:ext cx="942037" cy="277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">
            <a:extLst>
              <a:ext uri="{FF2B5EF4-FFF2-40B4-BE49-F238E27FC236}">
                <a16:creationId xmlns:a16="http://schemas.microsoft.com/office/drawing/2014/main" id="{8018D2AD-CEC7-8BB1-DD5E-775289749218}"/>
              </a:ext>
            </a:extLst>
          </p:cNvPr>
          <p:cNvSpPr txBox="1"/>
          <p:nvPr/>
        </p:nvSpPr>
        <p:spPr>
          <a:xfrm>
            <a:off x="845691" y="3386858"/>
            <a:ext cx="97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Name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95EA4074-C08F-E70B-389A-4E70BE4B71B0}"/>
              </a:ext>
            </a:extLst>
          </p:cNvPr>
          <p:cNvSpPr txBox="1"/>
          <p:nvPr/>
        </p:nvSpPr>
        <p:spPr>
          <a:xfrm>
            <a:off x="2947003" y="3379605"/>
            <a:ext cx="126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Adapter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4D007983-CAD5-7133-EB6C-0656F74EE4F2}"/>
              </a:ext>
            </a:extLst>
          </p:cNvPr>
          <p:cNvSpPr txBox="1"/>
          <p:nvPr/>
        </p:nvSpPr>
        <p:spPr>
          <a:xfrm>
            <a:off x="1582422" y="3379605"/>
            <a:ext cx="13534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Sensor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1E29F807-8EA5-CD32-930B-689120070BA4}"/>
              </a:ext>
            </a:extLst>
          </p:cNvPr>
          <p:cNvSpPr txBox="1"/>
          <p:nvPr/>
        </p:nvSpPr>
        <p:spPr>
          <a:xfrm>
            <a:off x="4199993" y="3379605"/>
            <a:ext cx="135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Front End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(FEB)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2A142F18-46E1-8514-40E7-DB6E1D4AFB0C}"/>
              </a:ext>
            </a:extLst>
          </p:cNvPr>
          <p:cNvSpPr txBox="1"/>
          <p:nvPr/>
        </p:nvSpPr>
        <p:spPr>
          <a:xfrm>
            <a:off x="5443067" y="3379605"/>
            <a:ext cx="127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Readout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(RDO)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EF203A5E-61B4-0776-631D-05631273AF5C}"/>
              </a:ext>
            </a:extLst>
          </p:cNvPr>
          <p:cNvSpPr txBox="1"/>
          <p:nvPr/>
        </p:nvSpPr>
        <p:spPr>
          <a:xfrm>
            <a:off x="6717154" y="3386858"/>
            <a:ext cx="1394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Data Aggregation Module (DAM)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5ADC7BBA-FC8C-B9A8-C9BF-082D5DAF7EBF}"/>
              </a:ext>
            </a:extLst>
          </p:cNvPr>
          <p:cNvSpPr txBox="1"/>
          <p:nvPr/>
        </p:nvSpPr>
        <p:spPr>
          <a:xfrm>
            <a:off x="7991241" y="3379605"/>
            <a:ext cx="157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Echelon 0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Computing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4AEEF7C-9389-86FB-81C0-3A7D2D99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15" y="2540854"/>
            <a:ext cx="720941" cy="67336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C6BBA54-EE81-446F-A162-181A42B4AC1D}"/>
              </a:ext>
            </a:extLst>
          </p:cNvPr>
          <p:cNvSpPr/>
          <p:nvPr/>
        </p:nvSpPr>
        <p:spPr>
          <a:xfrm>
            <a:off x="2935823" y="2380783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3435BA-3FED-AC4B-3F77-6BAC516E802A}"/>
              </a:ext>
            </a:extLst>
          </p:cNvPr>
          <p:cNvSpPr/>
          <p:nvPr/>
        </p:nvSpPr>
        <p:spPr>
          <a:xfrm>
            <a:off x="4270474" y="2380783"/>
            <a:ext cx="922015" cy="861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D42378-C378-5771-657B-A49F27F334CF}"/>
              </a:ext>
            </a:extLst>
          </p:cNvPr>
          <p:cNvSpPr/>
          <p:nvPr/>
        </p:nvSpPr>
        <p:spPr>
          <a:xfrm>
            <a:off x="5551027" y="2380783"/>
            <a:ext cx="922015" cy="861172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C329A2-7DBA-14DC-87E7-F0FFEE9D8DC9}"/>
              </a:ext>
            </a:extLst>
          </p:cNvPr>
          <p:cNvSpPr/>
          <p:nvPr/>
        </p:nvSpPr>
        <p:spPr>
          <a:xfrm>
            <a:off x="6784545" y="2380783"/>
            <a:ext cx="922015" cy="8611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CA41B5-A225-56F9-4E63-A7A0E3BD3485}"/>
              </a:ext>
            </a:extLst>
          </p:cNvPr>
          <p:cNvSpPr/>
          <p:nvPr/>
        </p:nvSpPr>
        <p:spPr>
          <a:xfrm>
            <a:off x="8065098" y="2380783"/>
            <a:ext cx="922015" cy="86117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DB1220-7D4E-CA0A-0D4F-CD9341D09FEA}"/>
              </a:ext>
            </a:extLst>
          </p:cNvPr>
          <p:cNvSpPr/>
          <p:nvPr/>
        </p:nvSpPr>
        <p:spPr>
          <a:xfrm>
            <a:off x="6784545" y="1214661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BF448DCF-2C9D-2396-AAC9-CC7C704F8E1C}"/>
              </a:ext>
            </a:extLst>
          </p:cNvPr>
          <p:cNvSpPr txBox="1"/>
          <p:nvPr/>
        </p:nvSpPr>
        <p:spPr>
          <a:xfrm>
            <a:off x="6691196" y="925037"/>
            <a:ext cx="2650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Global Timing Unit (GTU)</a:t>
            </a:r>
          </a:p>
          <a:p>
            <a:endParaRPr lang="en-US" sz="1100" dirty="0"/>
          </a:p>
          <a:p>
            <a:r>
              <a:rPr lang="en-US" sz="1100" dirty="0"/>
              <a:t>	</a:t>
            </a:r>
            <a:endParaRPr lang="en-US" sz="1200" dirty="0"/>
          </a:p>
        </p:txBody>
      </p:sp>
      <p:sp>
        <p:nvSpPr>
          <p:cNvPr id="50" name="Rectangle: Rounded Corners 19">
            <a:extLst>
              <a:ext uri="{FF2B5EF4-FFF2-40B4-BE49-F238E27FC236}">
                <a16:creationId xmlns:a16="http://schemas.microsoft.com/office/drawing/2014/main" id="{5D94B1CA-827C-8670-CF4D-18D57BDB6C01}"/>
              </a:ext>
            </a:extLst>
          </p:cNvPr>
          <p:cNvSpPr/>
          <p:nvPr/>
        </p:nvSpPr>
        <p:spPr>
          <a:xfrm>
            <a:off x="1568898" y="2228372"/>
            <a:ext cx="2468880" cy="1151233"/>
          </a:xfrm>
          <a:prstGeom prst="roundRect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AF63C66F-A8C5-6B9B-D0C5-D9BD942A0AB1}"/>
              </a:ext>
            </a:extLst>
          </p:cNvPr>
          <p:cNvSpPr txBox="1"/>
          <p:nvPr/>
        </p:nvSpPr>
        <p:spPr>
          <a:xfrm>
            <a:off x="2345529" y="1930147"/>
            <a:ext cx="114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On Detector</a:t>
            </a:r>
          </a:p>
          <a:p>
            <a:endParaRPr lang="en-US" sz="1100" dirty="0"/>
          </a:p>
        </p:txBody>
      </p:sp>
      <p:sp>
        <p:nvSpPr>
          <p:cNvPr id="52" name="Freeform: Shape 21">
            <a:extLst>
              <a:ext uri="{FF2B5EF4-FFF2-40B4-BE49-F238E27FC236}">
                <a16:creationId xmlns:a16="http://schemas.microsoft.com/office/drawing/2014/main" id="{892EB2EF-A162-63F2-FD10-54B364A7CA93}"/>
              </a:ext>
            </a:extLst>
          </p:cNvPr>
          <p:cNvSpPr/>
          <p:nvPr/>
        </p:nvSpPr>
        <p:spPr>
          <a:xfrm>
            <a:off x="2465600" y="2624090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594F55-C228-63A0-9D33-2A698C01EBF6}"/>
              </a:ext>
            </a:extLst>
          </p:cNvPr>
          <p:cNvCxnSpPr/>
          <p:nvPr/>
        </p:nvCxnSpPr>
        <p:spPr>
          <a:xfrm>
            <a:off x="5192489" y="2624090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5A10C2-EEF8-1DAD-FD0B-3F292D591626}"/>
              </a:ext>
            </a:extLst>
          </p:cNvPr>
          <p:cNvCxnSpPr/>
          <p:nvPr/>
        </p:nvCxnSpPr>
        <p:spPr>
          <a:xfrm flipH="1">
            <a:off x="5192489" y="2975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7830CC-C283-BA6B-49A0-65BC4236D01C}"/>
              </a:ext>
            </a:extLst>
          </p:cNvPr>
          <p:cNvCxnSpPr/>
          <p:nvPr/>
        </p:nvCxnSpPr>
        <p:spPr>
          <a:xfrm>
            <a:off x="6473042" y="2623906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E75F6B-9D99-1300-2AAC-77F215CA9376}"/>
              </a:ext>
            </a:extLst>
          </p:cNvPr>
          <p:cNvCxnSpPr/>
          <p:nvPr/>
        </p:nvCxnSpPr>
        <p:spPr>
          <a:xfrm flipH="1">
            <a:off x="6473042" y="2975378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12E0962-DB7E-E284-E7E8-0BE0876D57EB}"/>
              </a:ext>
            </a:extLst>
          </p:cNvPr>
          <p:cNvCxnSpPr/>
          <p:nvPr/>
        </p:nvCxnSpPr>
        <p:spPr>
          <a:xfrm>
            <a:off x="7706560" y="262390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AEB59E-FB65-AA69-3905-52F71A379BB9}"/>
              </a:ext>
            </a:extLst>
          </p:cNvPr>
          <p:cNvCxnSpPr/>
          <p:nvPr/>
        </p:nvCxnSpPr>
        <p:spPr>
          <a:xfrm flipH="1">
            <a:off x="7706560" y="2975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26262C-6283-B85F-975A-FEBAEC8917F1}"/>
              </a:ext>
            </a:extLst>
          </p:cNvPr>
          <p:cNvCxnSpPr/>
          <p:nvPr/>
        </p:nvCxnSpPr>
        <p:spPr>
          <a:xfrm flipV="1">
            <a:off x="7055298" y="2075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16A06E9-765E-9963-3E69-0270F0B70128}"/>
              </a:ext>
            </a:extLst>
          </p:cNvPr>
          <p:cNvCxnSpPr/>
          <p:nvPr/>
        </p:nvCxnSpPr>
        <p:spPr>
          <a:xfrm>
            <a:off x="7457400" y="2075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6">
            <a:extLst>
              <a:ext uri="{FF2B5EF4-FFF2-40B4-BE49-F238E27FC236}">
                <a16:creationId xmlns:a16="http://schemas.microsoft.com/office/drawing/2014/main" id="{0279BBEA-83FE-5124-BD7B-4C588374C0EE}"/>
              </a:ext>
            </a:extLst>
          </p:cNvPr>
          <p:cNvSpPr txBox="1"/>
          <p:nvPr/>
        </p:nvSpPr>
        <p:spPr>
          <a:xfrm>
            <a:off x="2519156" y="2402841"/>
            <a:ext cx="718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SMT BGA</a:t>
            </a:r>
          </a:p>
          <a:p>
            <a:endParaRPr lang="en-US" sz="11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CABCAC1-6BA6-8D2B-5F85-5D867464E9C6}"/>
              </a:ext>
            </a:extLst>
          </p:cNvPr>
          <p:cNvCxnSpPr/>
          <p:nvPr/>
        </p:nvCxnSpPr>
        <p:spPr>
          <a:xfrm>
            <a:off x="3857838" y="2624090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A7597C-3378-B987-F8EB-85B87527F724}"/>
              </a:ext>
            </a:extLst>
          </p:cNvPr>
          <p:cNvCxnSpPr/>
          <p:nvPr/>
        </p:nvCxnSpPr>
        <p:spPr>
          <a:xfrm flipH="1">
            <a:off x="3857838" y="2975378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6D95E455-ABC6-FB8F-D281-FD6025AB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&amp; DAQ WG – TDR Plans</a:t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9C0C3-2064-9FCD-C585-48480B81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2DC77-901E-E6FA-E2AF-B2EBDC00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43B79-795A-D868-03FD-33C2BE80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08F0E-1A76-DBFE-9C8C-A1153E370973}"/>
              </a:ext>
            </a:extLst>
          </p:cNvPr>
          <p:cNvSpPr/>
          <p:nvPr/>
        </p:nvSpPr>
        <p:spPr>
          <a:xfrm>
            <a:off x="9935276" y="1413506"/>
            <a:ext cx="1269328" cy="814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(BNL)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86B77-D42F-606F-BB40-E20F2815C0D1}"/>
              </a:ext>
            </a:extLst>
          </p:cNvPr>
          <p:cNvSpPr/>
          <p:nvPr/>
        </p:nvSpPr>
        <p:spPr>
          <a:xfrm>
            <a:off x="9929150" y="2402841"/>
            <a:ext cx="1269328" cy="872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(JLAB)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663147-969D-4713-4EF4-1704D16B9E4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8987113" y="1820939"/>
            <a:ext cx="948163" cy="80315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A7DCB627-BB7A-47FF-50D0-7B990B163AD5}"/>
              </a:ext>
            </a:extLst>
          </p:cNvPr>
          <p:cNvSpPr/>
          <p:nvPr/>
        </p:nvSpPr>
        <p:spPr>
          <a:xfrm rot="16200000">
            <a:off x="2662490" y="2837829"/>
            <a:ext cx="353265" cy="2397312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ADF9123-100A-09E4-B31D-E9E82923CE07}"/>
              </a:ext>
            </a:extLst>
          </p:cNvPr>
          <p:cNvSpPr/>
          <p:nvPr/>
        </p:nvSpPr>
        <p:spPr>
          <a:xfrm rot="16200000">
            <a:off x="5221357" y="2961430"/>
            <a:ext cx="353265" cy="2150109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E801253-6F6A-121D-AD40-B318EA669E39}"/>
              </a:ext>
            </a:extLst>
          </p:cNvPr>
          <p:cNvSpPr/>
          <p:nvPr/>
        </p:nvSpPr>
        <p:spPr>
          <a:xfrm rot="16200000">
            <a:off x="7706648" y="2961428"/>
            <a:ext cx="353265" cy="2150109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56E7B5-4B2A-9501-48DB-BFA704E7C0F8}"/>
              </a:ext>
            </a:extLst>
          </p:cNvPr>
          <p:cNvSpPr/>
          <p:nvPr/>
        </p:nvSpPr>
        <p:spPr>
          <a:xfrm rot="16200000">
            <a:off x="10374901" y="3401818"/>
            <a:ext cx="353265" cy="1269327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BD3CF-4848-3722-13B1-F61CE773CB44}"/>
              </a:ext>
            </a:extLst>
          </p:cNvPr>
          <p:cNvSpPr txBox="1"/>
          <p:nvPr/>
        </p:nvSpPr>
        <p:spPr>
          <a:xfrm>
            <a:off x="1986984" y="4209670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Detector Groups</a:t>
            </a:r>
          </a:p>
          <a:p>
            <a:pPr algn="ctr"/>
            <a:r>
              <a:rPr lang="en-US" sz="1600" dirty="0"/>
              <a:t>6.10.x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9AB98-716B-294D-3FCA-89CA4ECA1847}"/>
              </a:ext>
            </a:extLst>
          </p:cNvPr>
          <p:cNvSpPr txBox="1"/>
          <p:nvPr/>
        </p:nvSpPr>
        <p:spPr>
          <a:xfrm>
            <a:off x="4561812" y="4212556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Electronics CAM</a:t>
            </a:r>
          </a:p>
          <a:p>
            <a:pPr algn="ctr"/>
            <a:r>
              <a:rPr lang="en-US" sz="1600" dirty="0"/>
              <a:t>6.10.8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28F6CA-7051-56AD-0E29-2D1520C42474}"/>
              </a:ext>
            </a:extLst>
          </p:cNvPr>
          <p:cNvSpPr txBox="1"/>
          <p:nvPr/>
        </p:nvSpPr>
        <p:spPr>
          <a:xfrm>
            <a:off x="7312450" y="4214522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DAQ CAM</a:t>
            </a:r>
          </a:p>
          <a:p>
            <a:pPr algn="ctr"/>
            <a:r>
              <a:rPr lang="en-US" sz="1600" dirty="0"/>
              <a:t>6.10.9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EC77F2-6ADE-953D-CF43-7ABB15C563C1}"/>
              </a:ext>
            </a:extLst>
          </p:cNvPr>
          <p:cNvSpPr txBox="1"/>
          <p:nvPr/>
        </p:nvSpPr>
        <p:spPr>
          <a:xfrm>
            <a:off x="10099325" y="4209670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Joint</a:t>
            </a:r>
          </a:p>
          <a:p>
            <a:pPr algn="ctr"/>
            <a:r>
              <a:rPr lang="en-US" sz="1600" dirty="0"/>
              <a:t>Institute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BD0348-84DD-B738-2300-A32D57EA45B0}"/>
              </a:ext>
            </a:extLst>
          </p:cNvPr>
          <p:cNvSpPr txBox="1"/>
          <p:nvPr/>
        </p:nvSpPr>
        <p:spPr>
          <a:xfrm>
            <a:off x="2367638" y="5684001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DSCs &amp;</a:t>
            </a:r>
          </a:p>
          <a:p>
            <a:r>
              <a:rPr lang="en-US" sz="1600" dirty="0"/>
              <a:t>Integration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8F60C9-65A3-BA4D-D990-53F92DDC0594}"/>
              </a:ext>
            </a:extLst>
          </p:cNvPr>
          <p:cNvSpPr txBox="1"/>
          <p:nvPr/>
        </p:nvSpPr>
        <p:spPr>
          <a:xfrm>
            <a:off x="5720715" y="5384277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Electronics and DAQ WG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0C0BFD-409B-CD18-556B-955993661B50}"/>
              </a:ext>
            </a:extLst>
          </p:cNvPr>
          <p:cNvSpPr txBox="1"/>
          <p:nvPr/>
        </p:nvSpPr>
        <p:spPr>
          <a:xfrm>
            <a:off x="8888479" y="5896741"/>
            <a:ext cx="1040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SRO WG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FE68F-25A6-DD28-870C-5F0995BD8B13}"/>
              </a:ext>
            </a:extLst>
          </p:cNvPr>
          <p:cNvSpPr txBox="1"/>
          <p:nvPr/>
        </p:nvSpPr>
        <p:spPr>
          <a:xfrm>
            <a:off x="10551532" y="5558187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Software WG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98887B6D-9F7B-3BA5-9534-45746E91AE8F}"/>
              </a:ext>
            </a:extLst>
          </p:cNvPr>
          <p:cNvSpPr/>
          <p:nvPr/>
        </p:nvSpPr>
        <p:spPr>
          <a:xfrm rot="16200000">
            <a:off x="3489184" y="3455676"/>
            <a:ext cx="353265" cy="4050701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4365EABE-C26B-E79A-06E9-76EAC76177FC}"/>
              </a:ext>
            </a:extLst>
          </p:cNvPr>
          <p:cNvSpPr/>
          <p:nvPr/>
        </p:nvSpPr>
        <p:spPr>
          <a:xfrm rot="16200000">
            <a:off x="6563699" y="1865663"/>
            <a:ext cx="353265" cy="6483738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80F7A774-1646-73F2-9BDE-47A1560C5DD1}"/>
              </a:ext>
            </a:extLst>
          </p:cNvPr>
          <p:cNvSpPr/>
          <p:nvPr/>
        </p:nvSpPr>
        <p:spPr>
          <a:xfrm rot="16200000">
            <a:off x="9320586" y="4651253"/>
            <a:ext cx="353265" cy="2108629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CD7FAA39-964C-2319-2F48-35BDDB7A0B83}"/>
              </a:ext>
            </a:extLst>
          </p:cNvPr>
          <p:cNvSpPr/>
          <p:nvPr/>
        </p:nvSpPr>
        <p:spPr>
          <a:xfrm rot="16200000">
            <a:off x="10564083" y="4146741"/>
            <a:ext cx="353265" cy="2440966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735B21D-1CA2-BA5B-E23D-7B3FD8005F5C}"/>
              </a:ext>
            </a:extLst>
          </p:cNvPr>
          <p:cNvSpPr/>
          <p:nvPr/>
        </p:nvSpPr>
        <p:spPr>
          <a:xfrm>
            <a:off x="4379921" y="2193017"/>
            <a:ext cx="720469" cy="430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ASIC</a:t>
            </a:r>
          </a:p>
        </p:txBody>
      </p:sp>
    </p:spTree>
    <p:extLst>
      <p:ext uri="{BB962C8B-B14F-4D97-AF65-F5344CB8AC3E}">
        <p14:creationId xmlns:p14="http://schemas.microsoft.com/office/powerpoint/2010/main" val="36249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6AD2590E-6639-80AD-7A6D-2772BC9FEA40}"/>
              </a:ext>
            </a:extLst>
          </p:cNvPr>
          <p:cNvSpPr/>
          <p:nvPr/>
        </p:nvSpPr>
        <p:spPr>
          <a:xfrm>
            <a:off x="1568898" y="4891412"/>
            <a:ext cx="10506081" cy="1340794"/>
          </a:xfrm>
          <a:prstGeom prst="rect">
            <a:avLst/>
          </a:prstGeom>
          <a:solidFill>
            <a:srgbClr val="AEB0D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F86C35F-E37B-4400-4D94-B3CA6B9597CC}"/>
              </a:ext>
            </a:extLst>
          </p:cNvPr>
          <p:cNvSpPr/>
          <p:nvPr/>
        </p:nvSpPr>
        <p:spPr>
          <a:xfrm>
            <a:off x="1568898" y="3771578"/>
            <a:ext cx="10506081" cy="1059209"/>
          </a:xfrm>
          <a:prstGeom prst="rect">
            <a:avLst/>
          </a:prstGeom>
          <a:solidFill>
            <a:srgbClr val="D1ADA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04A897-0651-1A23-EAF5-55B57393732F}"/>
              </a:ext>
            </a:extLst>
          </p:cNvPr>
          <p:cNvCxnSpPr>
            <a:cxnSpLocks/>
            <a:stCxn id="47" idx="3"/>
            <a:endCxn id="7" idx="1"/>
          </p:cNvCxnSpPr>
          <p:nvPr/>
        </p:nvCxnSpPr>
        <p:spPr>
          <a:xfrm>
            <a:off x="8987113" y="2811369"/>
            <a:ext cx="942037" cy="277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845691" y="3386858"/>
            <a:ext cx="97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Name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947003" y="3379605"/>
            <a:ext cx="126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Adapter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582422" y="3379605"/>
            <a:ext cx="13534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Sensor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4199993" y="3379605"/>
            <a:ext cx="135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Front End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(FEB)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5443067" y="3379605"/>
            <a:ext cx="127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Readout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(RDO)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717154" y="3386858"/>
            <a:ext cx="1394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Data Aggregation Module (DAM)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991241" y="3379605"/>
            <a:ext cx="157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Echelon 0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Computing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15" y="2540854"/>
            <a:ext cx="720941" cy="67336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935823" y="2380783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4270474" y="2380783"/>
            <a:ext cx="922015" cy="861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5551027" y="2380783"/>
            <a:ext cx="922015" cy="861172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784545" y="2380783"/>
            <a:ext cx="922015" cy="8611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8065098" y="2380783"/>
            <a:ext cx="922015" cy="86117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784545" y="1214661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6691196" y="925037"/>
            <a:ext cx="2650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Global Timing Unit (GTU)</a:t>
            </a:r>
          </a:p>
          <a:p>
            <a:endParaRPr lang="en-US" sz="1100" dirty="0"/>
          </a:p>
          <a:p>
            <a:r>
              <a:rPr lang="en-US" sz="1100" dirty="0"/>
              <a:t>	</a:t>
            </a:r>
            <a:endParaRPr lang="en-US" sz="1200" dirty="0"/>
          </a:p>
        </p:txBody>
      </p:sp>
      <p:sp>
        <p:nvSpPr>
          <p:cNvPr id="5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568898" y="2228372"/>
            <a:ext cx="2468880" cy="1151233"/>
          </a:xfrm>
          <a:prstGeom prst="roundRect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2345529" y="1930147"/>
            <a:ext cx="114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On Detector</a:t>
            </a:r>
          </a:p>
          <a:p>
            <a:endParaRPr lang="en-US" sz="1100" dirty="0"/>
          </a:p>
        </p:txBody>
      </p:sp>
      <p:sp>
        <p:nvSpPr>
          <p:cNvPr id="5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2465600" y="2624090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5192489" y="2624090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5192489" y="2975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6473042" y="2623906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6473042" y="2975378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706560" y="262390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706560" y="2975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7055298" y="2075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7457400" y="2075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2519156" y="2402841"/>
            <a:ext cx="718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SMT BGA</a:t>
            </a:r>
          </a:p>
          <a:p>
            <a:endParaRPr lang="en-US" sz="11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857838" y="2624090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857838" y="2975378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7A881E45-ECDE-9DDF-A242-3D6DED38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&amp; DAQ WG – TDR Plans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93AF2-DC8B-026C-9C88-7A6DE89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6027F-857A-B7D5-2AC1-2CB5FEB9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60954-32F8-32AC-0DDC-81741503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CE82C-CAEE-6AD7-9FC9-4FB34958A4D4}"/>
              </a:ext>
            </a:extLst>
          </p:cNvPr>
          <p:cNvSpPr/>
          <p:nvPr/>
        </p:nvSpPr>
        <p:spPr>
          <a:xfrm>
            <a:off x="9935276" y="1413506"/>
            <a:ext cx="1269328" cy="814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(BNL)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C08D-D4D2-4FED-7AE6-138D9328B236}"/>
              </a:ext>
            </a:extLst>
          </p:cNvPr>
          <p:cNvSpPr/>
          <p:nvPr/>
        </p:nvSpPr>
        <p:spPr>
          <a:xfrm>
            <a:off x="9929150" y="2402841"/>
            <a:ext cx="1269328" cy="872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(JLAB)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091D12-8C57-BCA6-4C6E-0E46EE8FFBBE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8987113" y="1820939"/>
            <a:ext cx="948163" cy="80315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9D7CE981-2B3C-D7E8-76BF-E73B3E147CBF}"/>
              </a:ext>
            </a:extLst>
          </p:cNvPr>
          <p:cNvSpPr/>
          <p:nvPr/>
        </p:nvSpPr>
        <p:spPr>
          <a:xfrm rot="16200000">
            <a:off x="2662490" y="2837829"/>
            <a:ext cx="353265" cy="2397312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5C2296B-5B82-0D48-0B6B-CCC241DD7400}"/>
              </a:ext>
            </a:extLst>
          </p:cNvPr>
          <p:cNvSpPr/>
          <p:nvPr/>
        </p:nvSpPr>
        <p:spPr>
          <a:xfrm rot="16200000">
            <a:off x="5221357" y="2961430"/>
            <a:ext cx="353265" cy="2150109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0FB8517-384F-E437-CF4D-D02B938067E3}"/>
              </a:ext>
            </a:extLst>
          </p:cNvPr>
          <p:cNvSpPr/>
          <p:nvPr/>
        </p:nvSpPr>
        <p:spPr>
          <a:xfrm rot="16200000">
            <a:off x="7706648" y="2961428"/>
            <a:ext cx="353265" cy="2150109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FED25D3-66AD-2005-AE22-C310D3F731BF}"/>
              </a:ext>
            </a:extLst>
          </p:cNvPr>
          <p:cNvSpPr/>
          <p:nvPr/>
        </p:nvSpPr>
        <p:spPr>
          <a:xfrm rot="16200000">
            <a:off x="10374901" y="3401818"/>
            <a:ext cx="353265" cy="1269327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D41C3-A36A-12EE-DA40-3B92DEC3665C}"/>
              </a:ext>
            </a:extLst>
          </p:cNvPr>
          <p:cNvSpPr txBox="1"/>
          <p:nvPr/>
        </p:nvSpPr>
        <p:spPr>
          <a:xfrm>
            <a:off x="1986984" y="4209670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Detector Groups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80F69-37E2-22F7-BA6C-4670903E4732}"/>
              </a:ext>
            </a:extLst>
          </p:cNvPr>
          <p:cNvSpPr txBox="1"/>
          <p:nvPr/>
        </p:nvSpPr>
        <p:spPr>
          <a:xfrm>
            <a:off x="4561812" y="4212556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Electronics CAM</a:t>
            </a:r>
          </a:p>
          <a:p>
            <a:pPr algn="ctr"/>
            <a:r>
              <a:rPr lang="en-US" sz="1600" dirty="0"/>
              <a:t>6.10.8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14E7D-6878-5467-0CE7-2650D25EFA5D}"/>
              </a:ext>
            </a:extLst>
          </p:cNvPr>
          <p:cNvSpPr txBox="1"/>
          <p:nvPr/>
        </p:nvSpPr>
        <p:spPr>
          <a:xfrm>
            <a:off x="7312450" y="4214522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DAQ CAM</a:t>
            </a:r>
          </a:p>
          <a:p>
            <a:pPr algn="ctr"/>
            <a:r>
              <a:rPr lang="en-US" sz="1600" dirty="0"/>
              <a:t>6.10.9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DBA9A-209D-57C3-3AE1-9440BB6B1402}"/>
              </a:ext>
            </a:extLst>
          </p:cNvPr>
          <p:cNvSpPr txBox="1"/>
          <p:nvPr/>
        </p:nvSpPr>
        <p:spPr>
          <a:xfrm>
            <a:off x="10099325" y="4209670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Joint</a:t>
            </a:r>
          </a:p>
          <a:p>
            <a:pPr algn="ctr"/>
            <a:r>
              <a:rPr lang="en-US" sz="1600" dirty="0"/>
              <a:t>Institute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D18C9-988B-A9D4-9F06-2E7385C9B5D6}"/>
              </a:ext>
            </a:extLst>
          </p:cNvPr>
          <p:cNvSpPr txBox="1"/>
          <p:nvPr/>
        </p:nvSpPr>
        <p:spPr>
          <a:xfrm>
            <a:off x="2367638" y="5684001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DSCs &amp; </a:t>
            </a:r>
          </a:p>
          <a:p>
            <a:r>
              <a:rPr lang="en-US" sz="1600" dirty="0"/>
              <a:t>Integration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E0799E-98A6-8DE8-88A5-24649D19BFBC}"/>
              </a:ext>
            </a:extLst>
          </p:cNvPr>
          <p:cNvSpPr txBox="1"/>
          <p:nvPr/>
        </p:nvSpPr>
        <p:spPr>
          <a:xfrm>
            <a:off x="5720715" y="5384277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Electronics and DAQ WG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B5B5C5-2DD8-9101-A7E9-90C6A6BBF37E}"/>
              </a:ext>
            </a:extLst>
          </p:cNvPr>
          <p:cNvSpPr txBox="1"/>
          <p:nvPr/>
        </p:nvSpPr>
        <p:spPr>
          <a:xfrm>
            <a:off x="8888479" y="5896741"/>
            <a:ext cx="1040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SRO WG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9515CA-C0E0-2912-E133-6645A5A1312C}"/>
              </a:ext>
            </a:extLst>
          </p:cNvPr>
          <p:cNvSpPr txBox="1"/>
          <p:nvPr/>
        </p:nvSpPr>
        <p:spPr>
          <a:xfrm>
            <a:off x="10551532" y="5558187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Software WG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9CFCB1C8-FC7A-8333-CF28-7DE711C52B55}"/>
              </a:ext>
            </a:extLst>
          </p:cNvPr>
          <p:cNvSpPr/>
          <p:nvPr/>
        </p:nvSpPr>
        <p:spPr>
          <a:xfrm rot="16200000">
            <a:off x="3489184" y="3455676"/>
            <a:ext cx="353265" cy="4050701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92BD9618-B865-B22F-36F0-298E2591F546}"/>
              </a:ext>
            </a:extLst>
          </p:cNvPr>
          <p:cNvSpPr/>
          <p:nvPr/>
        </p:nvSpPr>
        <p:spPr>
          <a:xfrm rot="16200000">
            <a:off x="6563699" y="1865663"/>
            <a:ext cx="353265" cy="6483738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2EC967BD-0DD1-08A9-3DFC-15FCA4881E38}"/>
              </a:ext>
            </a:extLst>
          </p:cNvPr>
          <p:cNvSpPr/>
          <p:nvPr/>
        </p:nvSpPr>
        <p:spPr>
          <a:xfrm rot="16200000">
            <a:off x="9184797" y="4787043"/>
            <a:ext cx="353265" cy="1837050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340F769A-68AC-26AE-3BCE-0AEE5161A7F5}"/>
              </a:ext>
            </a:extLst>
          </p:cNvPr>
          <p:cNvSpPr/>
          <p:nvPr/>
        </p:nvSpPr>
        <p:spPr>
          <a:xfrm rot="16200000">
            <a:off x="10564083" y="4146741"/>
            <a:ext cx="353265" cy="2440966"/>
          </a:xfrm>
          <a:prstGeom prst="leftBrac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793B3BA-CEB7-3755-00F4-8E4B944F024E}"/>
              </a:ext>
            </a:extLst>
          </p:cNvPr>
          <p:cNvSpPr/>
          <p:nvPr/>
        </p:nvSpPr>
        <p:spPr>
          <a:xfrm>
            <a:off x="4379921" y="2193017"/>
            <a:ext cx="720469" cy="430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ASIC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F5368B3-F1C8-6CDF-2D58-34B783EFE490}"/>
              </a:ext>
            </a:extLst>
          </p:cNvPr>
          <p:cNvSpPr/>
          <p:nvPr/>
        </p:nvSpPr>
        <p:spPr>
          <a:xfrm>
            <a:off x="3547657" y="3839942"/>
            <a:ext cx="1242645" cy="332247"/>
          </a:xfrm>
          <a:prstGeom prst="ellipse">
            <a:avLst/>
          </a:pr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5145707-5E49-ED90-7D69-EC58E191FF55}"/>
              </a:ext>
            </a:extLst>
          </p:cNvPr>
          <p:cNvSpPr/>
          <p:nvPr/>
        </p:nvSpPr>
        <p:spPr>
          <a:xfrm>
            <a:off x="6013168" y="3860597"/>
            <a:ext cx="1242645" cy="332247"/>
          </a:xfrm>
          <a:prstGeom prst="ellipse">
            <a:avLst/>
          </a:pr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81E2F25-2852-0972-D607-73E5D50F89FC}"/>
              </a:ext>
            </a:extLst>
          </p:cNvPr>
          <p:cNvSpPr/>
          <p:nvPr/>
        </p:nvSpPr>
        <p:spPr>
          <a:xfrm>
            <a:off x="8535562" y="3865617"/>
            <a:ext cx="1766571" cy="332247"/>
          </a:xfrm>
          <a:prstGeom prst="ellipse">
            <a:avLst/>
          </a:pr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&amp; DAQ WG – TDR Plans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4036" y="896143"/>
            <a:ext cx="4114800" cy="50657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Deliverables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System Design Documents</a:t>
            </a:r>
          </a:p>
          <a:p>
            <a:pPr lvl="2"/>
            <a:r>
              <a:rPr lang="en-US" dirty="0"/>
              <a:t>System Operation / Framework</a:t>
            </a:r>
          </a:p>
          <a:p>
            <a:pPr lvl="2"/>
            <a:r>
              <a:rPr lang="en-US" dirty="0"/>
              <a:t>Data volumes</a:t>
            </a:r>
          </a:p>
          <a:p>
            <a:pPr lvl="2"/>
            <a:r>
              <a:rPr lang="en-US" dirty="0"/>
              <a:t>Requirements</a:t>
            </a:r>
          </a:p>
          <a:p>
            <a:r>
              <a:rPr lang="en-US" dirty="0"/>
              <a:t>Basis of Estimates</a:t>
            </a:r>
          </a:p>
          <a:p>
            <a:r>
              <a:rPr lang="en-US" dirty="0"/>
              <a:t>Detailed Documentation</a:t>
            </a:r>
          </a:p>
          <a:p>
            <a:pPr lvl="2"/>
            <a:r>
              <a:rPr lang="en-US" dirty="0"/>
              <a:t>Specifications</a:t>
            </a:r>
          </a:p>
          <a:p>
            <a:pPr lvl="2"/>
            <a:r>
              <a:rPr lang="en-US" dirty="0"/>
              <a:t>Design Documents</a:t>
            </a:r>
          </a:p>
          <a:p>
            <a:pPr lvl="2"/>
            <a:r>
              <a:rPr lang="en-US" dirty="0"/>
              <a:t>Engineering Drawings / Readout Chain</a:t>
            </a:r>
          </a:p>
          <a:p>
            <a:r>
              <a:rPr lang="en-US" dirty="0"/>
              <a:t>Tests and results</a:t>
            </a:r>
          </a:p>
          <a:p>
            <a:r>
              <a:rPr lang="en-US" dirty="0"/>
              <a:t>Status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B8D0FA-C845-D895-64AC-E2D0890F298D}"/>
              </a:ext>
            </a:extLst>
          </p:cNvPr>
          <p:cNvSpPr txBox="1">
            <a:spLocks/>
          </p:cNvSpPr>
          <p:nvPr/>
        </p:nvSpPr>
        <p:spPr>
          <a:xfrm>
            <a:off x="7224789" y="896143"/>
            <a:ext cx="4303182" cy="5065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Components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ASICs</a:t>
            </a:r>
          </a:p>
          <a:p>
            <a:r>
              <a:rPr lang="en-US" dirty="0"/>
              <a:t>FEB</a:t>
            </a:r>
          </a:p>
          <a:p>
            <a:r>
              <a:rPr lang="en-US" dirty="0"/>
              <a:t>RDOs</a:t>
            </a:r>
          </a:p>
          <a:p>
            <a:r>
              <a:rPr lang="en-US" dirty="0"/>
              <a:t>DAM</a:t>
            </a:r>
          </a:p>
          <a:p>
            <a:r>
              <a:rPr lang="en-US" dirty="0"/>
              <a:t>GTU</a:t>
            </a:r>
          </a:p>
          <a:p>
            <a:r>
              <a:rPr lang="en-US" dirty="0"/>
              <a:t>EBDC</a:t>
            </a:r>
          </a:p>
          <a:p>
            <a:r>
              <a:rPr lang="en-US" dirty="0"/>
              <a:t>Echelon 0 computing</a:t>
            </a:r>
          </a:p>
          <a:p>
            <a:r>
              <a:rPr lang="en-US" dirty="0"/>
              <a:t>Echelon 1 computing (SRO)</a:t>
            </a:r>
          </a:p>
          <a:p>
            <a:r>
              <a:rPr lang="en-US" dirty="0"/>
              <a:t>Slow Controls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9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9E5A3-2923-9552-24D1-1B43163C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EDB1-5929-F6C8-7149-CC040CB4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Docs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82E8D-5727-6AA3-0A38-D28A3870C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14" y="919139"/>
            <a:ext cx="4490602" cy="482671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Requirements Documents</a:t>
            </a:r>
          </a:p>
          <a:p>
            <a:pPr lvl="1"/>
            <a:r>
              <a:rPr lang="en-US" dirty="0"/>
              <a:t>Project level requirements documents exist</a:t>
            </a:r>
          </a:p>
          <a:p>
            <a:pPr lvl="1"/>
            <a:r>
              <a:rPr lang="en-US" dirty="0"/>
              <a:t>Need to extend these to the component level</a:t>
            </a:r>
          </a:p>
          <a:p>
            <a:pPr lvl="1"/>
            <a:r>
              <a:rPr lang="en-US" dirty="0"/>
              <a:t>This has been started in a series of overleaf documents</a:t>
            </a:r>
          </a:p>
          <a:p>
            <a:pPr lvl="2"/>
            <a:r>
              <a:rPr lang="en-US" dirty="0"/>
              <a:t>RDO Requirements</a:t>
            </a:r>
          </a:p>
          <a:p>
            <a:pPr lvl="2"/>
            <a:r>
              <a:rPr lang="en-US" dirty="0"/>
              <a:t>GTU Requirements*</a:t>
            </a:r>
          </a:p>
          <a:p>
            <a:pPr lvl="2"/>
            <a:r>
              <a:rPr lang="en-US" dirty="0"/>
              <a:t>DAM / Felix</a:t>
            </a:r>
          </a:p>
          <a:p>
            <a:pPr lvl="2"/>
            <a:r>
              <a:rPr lang="en-US" dirty="0"/>
              <a:t>Echelon 0 Compute Requirements*</a:t>
            </a:r>
          </a:p>
          <a:p>
            <a:pPr lvl="2"/>
            <a:r>
              <a:rPr lang="en-US" dirty="0"/>
              <a:t>Protocol Requirements*</a:t>
            </a:r>
          </a:p>
          <a:p>
            <a:pPr lvl="1"/>
            <a:r>
              <a:rPr lang="en-US" dirty="0"/>
              <a:t>Finish Initial Drafts March 15</a:t>
            </a:r>
            <a:r>
              <a:rPr lang="en-US" baseline="30000" dirty="0"/>
              <a:t>th</a:t>
            </a:r>
            <a:endParaRPr lang="en-US" dirty="0"/>
          </a:p>
          <a:p>
            <a:pPr lvl="2"/>
            <a:r>
              <a:rPr lang="en-US" dirty="0"/>
              <a:t>Get buy in…</a:t>
            </a:r>
          </a:p>
          <a:p>
            <a:r>
              <a:rPr lang="en-US" dirty="0"/>
              <a:t>Data Volumes</a:t>
            </a:r>
          </a:p>
          <a:p>
            <a:pPr lvl="1"/>
            <a:r>
              <a:rPr lang="en-US" dirty="0"/>
              <a:t>New data available</a:t>
            </a:r>
          </a:p>
          <a:p>
            <a:pPr lvl="1"/>
            <a:r>
              <a:rPr lang="en-US" dirty="0"/>
              <a:t>Projecting this information to DAQ level components</a:t>
            </a:r>
          </a:p>
          <a:p>
            <a:pPr lvl="2"/>
            <a:r>
              <a:rPr lang="en-US" dirty="0"/>
              <a:t>End of February, with some caveats…</a:t>
            </a:r>
          </a:p>
          <a:p>
            <a:r>
              <a:rPr lang="en-US" dirty="0"/>
              <a:t>Compile detailed list of components</a:t>
            </a:r>
          </a:p>
          <a:p>
            <a:pPr lvl="1"/>
            <a:r>
              <a:rPr lang="en-US" dirty="0"/>
              <a:t>What plugs into what!  Ensure that nothing is missing</a:t>
            </a:r>
          </a:p>
          <a:p>
            <a:pPr lvl="1"/>
            <a:r>
              <a:rPr lang="en-US" dirty="0"/>
              <a:t>Another round of “readout chain discussions”.   Do we understand envelopes, and locations of each piece of electronics</a:t>
            </a:r>
          </a:p>
          <a:p>
            <a:r>
              <a:rPr lang="en-US" dirty="0"/>
              <a:t>Specification Documents</a:t>
            </a:r>
          </a:p>
          <a:p>
            <a:pPr lvl="1"/>
            <a:r>
              <a:rPr lang="en-US" dirty="0"/>
              <a:t>Implicit topic of most of our DAQ meetings</a:t>
            </a:r>
          </a:p>
          <a:p>
            <a:pPr lvl="1"/>
            <a:r>
              <a:rPr lang="en-US" dirty="0"/>
              <a:t>Push to document specific boards that are the furthest along </a:t>
            </a:r>
          </a:p>
          <a:p>
            <a:pPr lvl="1"/>
            <a:r>
              <a:rPr lang="en-US" dirty="0"/>
              <a:t>Document the status of sub-projects (prototypes/types &amp; schedule for tests)</a:t>
            </a:r>
          </a:p>
          <a:p>
            <a:pPr marL="574675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D1F3-6B67-5F86-D3D6-3B635A81CC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C2EB-BE39-A327-65FE-2B39715E2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8C091-7267-2CC2-865E-16F695CE4D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F8DC2-A642-FF76-D320-79D4CB603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76" y="919140"/>
            <a:ext cx="6967087" cy="33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9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ACBEEC-BC67-2C6C-F9FE-C3BD3331E2FF}"/>
              </a:ext>
            </a:extLst>
          </p:cNvPr>
          <p:cNvSpPr/>
          <p:nvPr/>
        </p:nvSpPr>
        <p:spPr>
          <a:xfrm>
            <a:off x="6261575" y="1113231"/>
            <a:ext cx="6055971" cy="35468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6A7A8A-1AC7-E944-D666-60057520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75" y="1179412"/>
            <a:ext cx="5930425" cy="33823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160D93-7C5E-DE31-5900-7F443A686091}"/>
              </a:ext>
            </a:extLst>
          </p:cNvPr>
          <p:cNvSpPr/>
          <p:nvPr/>
        </p:nvSpPr>
        <p:spPr>
          <a:xfrm>
            <a:off x="4484078" y="2665347"/>
            <a:ext cx="5668197" cy="33762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3E41B-FF6A-4F42-A38B-0F5531A5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98653-6DA0-8087-7CA2-77D0BF794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3981051" cy="5212080"/>
          </a:xfrm>
        </p:spPr>
        <p:txBody>
          <a:bodyPr>
            <a:normAutofit/>
          </a:bodyPr>
          <a:lstStyle/>
          <a:p>
            <a:r>
              <a:rPr lang="en-US" sz="1600" dirty="0"/>
              <a:t>ASICs</a:t>
            </a:r>
          </a:p>
          <a:p>
            <a:pPr lvl="1"/>
            <a:r>
              <a:rPr lang="en-US" sz="1200" dirty="0"/>
              <a:t>TDR to evolve from eRD109 reports</a:t>
            </a:r>
          </a:p>
          <a:p>
            <a:pPr lvl="2"/>
            <a:r>
              <a:rPr lang="en-US" sz="1000" dirty="0"/>
              <a:t>As organized through Fernando</a:t>
            </a:r>
            <a:endParaRPr lang="en-US" sz="1200" dirty="0"/>
          </a:p>
          <a:p>
            <a:pPr lvl="1"/>
            <a:r>
              <a:rPr lang="en-US" sz="1200" dirty="0"/>
              <a:t>Schedule for completion of ASIC developments is later than pre-TDR (and in many cases later than TDR)</a:t>
            </a:r>
          </a:p>
          <a:p>
            <a:pPr lvl="2"/>
            <a:r>
              <a:rPr lang="en-US" sz="1000" dirty="0"/>
              <a:t>Understood and implies that TDR will be snapshot</a:t>
            </a:r>
          </a:p>
          <a:p>
            <a:pPr lvl="2"/>
            <a:endParaRPr lang="en-US" sz="1000" dirty="0"/>
          </a:p>
          <a:p>
            <a:r>
              <a:rPr lang="en-US" sz="1600" dirty="0"/>
              <a:t>FEBs</a:t>
            </a:r>
          </a:p>
          <a:p>
            <a:pPr lvl="1"/>
            <a:r>
              <a:rPr lang="en-US" sz="1200" dirty="0"/>
              <a:t>Tied to the ASICs that they carry, so not designed in some cases</a:t>
            </a:r>
          </a:p>
          <a:p>
            <a:pPr lvl="1"/>
            <a:r>
              <a:rPr lang="en-US" sz="1200" dirty="0"/>
              <a:t>Data transfer requirements</a:t>
            </a:r>
          </a:p>
          <a:p>
            <a:pPr lvl="1"/>
            <a:r>
              <a:rPr lang="en-US" sz="1200" dirty="0"/>
              <a:t>Focus on needed components</a:t>
            </a:r>
          </a:p>
          <a:p>
            <a:pPr lvl="2"/>
            <a:r>
              <a:rPr lang="en-US" sz="1000" dirty="0"/>
              <a:t>Powering Schemes (DC/DC converters)</a:t>
            </a:r>
          </a:p>
          <a:p>
            <a:pPr lvl="2"/>
            <a:r>
              <a:rPr lang="en-US" sz="1000" dirty="0" err="1"/>
              <a:t>lpGBT</a:t>
            </a:r>
            <a:r>
              <a:rPr lang="en-US" sz="1000" dirty="0"/>
              <a:t> / VTRX+</a:t>
            </a:r>
          </a:p>
          <a:p>
            <a:pPr lvl="1"/>
            <a:r>
              <a:rPr lang="en-US" sz="1200" dirty="0"/>
              <a:t>Electronics and DAQ need to be involved in the readout chain discussions, but the envelopes, cooling, </a:t>
            </a:r>
            <a:r>
              <a:rPr lang="en-US" sz="1200" dirty="0" err="1"/>
              <a:t>etc</a:t>
            </a:r>
            <a:r>
              <a:rPr lang="en-US" sz="1200" dirty="0"/>
              <a:t>… are expected to be discussed in the integration portions of the TDR</a:t>
            </a:r>
          </a:p>
          <a:p>
            <a:pPr lvl="2"/>
            <a:endParaRPr lang="en-US" sz="1000" dirty="0"/>
          </a:p>
          <a:p>
            <a:pPr lvl="1"/>
            <a:endParaRPr lang="en-US" sz="1200" dirty="0"/>
          </a:p>
          <a:p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CBC23-5332-D1B5-3D1B-EE5CB0B2C7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7897D-07C6-0FFC-4C90-F4B31687C6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AF8A-9E64-D735-9B24-EE5CC02F45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5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07EB6A-9D75-BDBC-D007-4B245B59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560" y="2813636"/>
            <a:ext cx="5526776" cy="31276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5D3662-0C89-8C94-4EE1-35508E6F7E73}"/>
              </a:ext>
            </a:extLst>
          </p:cNvPr>
          <p:cNvSpPr/>
          <p:nvPr/>
        </p:nvSpPr>
        <p:spPr>
          <a:xfrm>
            <a:off x="5415494" y="171853"/>
            <a:ext cx="6274358" cy="240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0A777-3AF7-4D01-0430-1C94A89D8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259" y="247248"/>
            <a:ext cx="6055971" cy="22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CE498-B13C-A7AA-0968-171A8DCF6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8D90-7F2B-E7F4-9CF1-56896199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GTU / RDO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BB3E-C614-C6E0-6BA5-DEA05DF74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13" y="919139"/>
            <a:ext cx="11236635" cy="50991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GTU Timing Measurements</a:t>
            </a:r>
          </a:p>
          <a:p>
            <a:pPr lvl="2"/>
            <a:r>
              <a:rPr lang="en-US" dirty="0"/>
              <a:t>Devkit development</a:t>
            </a:r>
          </a:p>
          <a:p>
            <a:pPr lvl="2"/>
            <a:r>
              <a:rPr lang="en-US" dirty="0"/>
              <a:t>Timing measurement</a:t>
            </a:r>
          </a:p>
          <a:p>
            <a:pPr lvl="4"/>
            <a:r>
              <a:rPr lang="en-US" dirty="0"/>
              <a:t>Finalize / writeup these measurements.   do we have phase stability over time/power cycles?</a:t>
            </a:r>
          </a:p>
          <a:p>
            <a:pPr lvl="2"/>
            <a:r>
              <a:rPr lang="en-US" dirty="0"/>
              <a:t>Need distribution scheme to be designed</a:t>
            </a:r>
          </a:p>
          <a:p>
            <a:pPr lvl="4"/>
            <a:r>
              <a:rPr lang="en-US" dirty="0"/>
              <a:t>Need check-in with collider controls group </a:t>
            </a:r>
          </a:p>
          <a:p>
            <a:pPr lvl="2"/>
            <a:r>
              <a:rPr lang="en-US" dirty="0"/>
              <a:t>Will proceed with dedicated fiber possibility through at least TOF RDO prototype phase (summer ‘24)</a:t>
            </a:r>
          </a:p>
          <a:p>
            <a:pPr lvl="2"/>
            <a:endParaRPr lang="en-US" dirty="0"/>
          </a:p>
          <a:p>
            <a:r>
              <a:rPr lang="en-US" dirty="0"/>
              <a:t>Unification of RDO / FEB development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lvl="2"/>
            <a:r>
              <a:rPr lang="en-US" dirty="0"/>
              <a:t>Document requirements, protocol specification</a:t>
            </a:r>
          </a:p>
          <a:p>
            <a:r>
              <a:rPr lang="en-US" dirty="0"/>
              <a:t>Radiation Tests for ASIC/FEB/RDO?</a:t>
            </a:r>
          </a:p>
          <a:p>
            <a:pPr lvl="2"/>
            <a:r>
              <a:rPr lang="en-US" dirty="0" err="1"/>
              <a:t>dRICH</a:t>
            </a:r>
            <a:r>
              <a:rPr lang="en-US" dirty="0"/>
              <a:t> (late ‘24, early ‘25)</a:t>
            </a:r>
          </a:p>
          <a:p>
            <a:pPr lvl="2"/>
            <a:r>
              <a:rPr lang="en-US" dirty="0"/>
              <a:t>TOF (pre-prototype fabricated summer ’24, but no beam exposure yet defined?)</a:t>
            </a:r>
          </a:p>
          <a:p>
            <a:pPr lvl="2"/>
            <a:r>
              <a:rPr lang="en-US" dirty="0"/>
              <a:t>Bootstrap from known component evaluations</a:t>
            </a:r>
          </a:p>
          <a:p>
            <a:pPr lvl="2"/>
            <a:endParaRPr lang="en-US" dirty="0"/>
          </a:p>
          <a:p>
            <a:pPr marL="574675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C4A7B-DE9D-1A42-0A1A-DCE8D0E512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9431-D27E-C2D5-9E5A-11BFA323B4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FEA6-216B-6353-246C-3CB33FE0B6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0EA473-9752-E8CB-5D9D-7825F57F1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98" y="3158240"/>
            <a:ext cx="6299088" cy="13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2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5B92-BC21-7892-88E2-9B037CE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C371-94BF-2FB7-ABFF-9B5F2D3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/ EBDC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04015-13C8-01E1-F3D5-C43C0D6CE0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13" y="919139"/>
            <a:ext cx="11236635" cy="5099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DAM </a:t>
            </a:r>
          </a:p>
          <a:p>
            <a:pPr lvl="1"/>
            <a:r>
              <a:rPr lang="en-US" dirty="0"/>
              <a:t>Board is the FELIX</a:t>
            </a:r>
          </a:p>
          <a:p>
            <a:pPr lvl="2"/>
            <a:r>
              <a:rPr lang="en-US" dirty="0"/>
              <a:t>FLX184 in hand</a:t>
            </a:r>
          </a:p>
          <a:p>
            <a:pPr lvl="2"/>
            <a:r>
              <a:rPr lang="en-US" dirty="0"/>
              <a:t>FLX155 likely sufficient for </a:t>
            </a:r>
            <a:r>
              <a:rPr lang="en-US" dirty="0" err="1"/>
              <a:t>ePIC</a:t>
            </a:r>
            <a:r>
              <a:rPr lang="en-US" dirty="0"/>
              <a:t> and procure when available</a:t>
            </a:r>
          </a:p>
          <a:p>
            <a:pPr lvl="2"/>
            <a:r>
              <a:rPr lang="en-US" dirty="0"/>
              <a:t>Full documentation exists.   Need to appropriately summarize it for TDR!</a:t>
            </a:r>
          </a:p>
          <a:p>
            <a:pPr lvl="2"/>
            <a:r>
              <a:rPr lang="en-US" dirty="0"/>
              <a:t>Getting experience handling board</a:t>
            </a:r>
          </a:p>
          <a:p>
            <a:pPr lvl="2"/>
            <a:r>
              <a:rPr lang="en-US" dirty="0"/>
              <a:t>Need procurement/fabrication plan</a:t>
            </a:r>
          </a:p>
          <a:p>
            <a:pPr lvl="1"/>
            <a:r>
              <a:rPr lang="en-US" dirty="0"/>
              <a:t>Firmware</a:t>
            </a:r>
          </a:p>
          <a:p>
            <a:pPr lvl="2"/>
            <a:r>
              <a:rPr lang="en-US" dirty="0"/>
              <a:t>Fiber Protocol specification</a:t>
            </a:r>
          </a:p>
          <a:p>
            <a:pPr lvl="2"/>
            <a:r>
              <a:rPr lang="en-US" dirty="0"/>
              <a:t>“software triggers”</a:t>
            </a:r>
          </a:p>
          <a:p>
            <a:pPr lvl="3"/>
            <a:r>
              <a:rPr lang="en-US" dirty="0"/>
              <a:t>Hardware configuration must be described in detail, several options exist but they each require physical resources on boards to be allocated</a:t>
            </a:r>
          </a:p>
          <a:p>
            <a:pPr lvl="3"/>
            <a:r>
              <a:rPr lang="en-US" dirty="0"/>
              <a:t>Have to write down details of buffering, latencies, and data transfers to demonstrate feasibility.  Scheme can make potentially also make use of EBDC resources</a:t>
            </a:r>
          </a:p>
          <a:p>
            <a:pPr lvl="3"/>
            <a:r>
              <a:rPr lang="en-US" dirty="0"/>
              <a:t>Need some detailed description of potential algorithms</a:t>
            </a:r>
          </a:p>
          <a:p>
            <a:pPr lvl="1"/>
            <a:r>
              <a:rPr lang="en-US" dirty="0"/>
              <a:t>Detail fiber runs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dirty="0"/>
              <a:t>EBDC</a:t>
            </a:r>
          </a:p>
          <a:p>
            <a:pPr lvl="1"/>
            <a:r>
              <a:rPr lang="en-US" dirty="0"/>
              <a:t>Fiber Protocol specification defines operation/bookkeeping</a:t>
            </a:r>
          </a:p>
          <a:p>
            <a:pPr lvl="1"/>
            <a:r>
              <a:rPr lang="en-US" dirty="0"/>
              <a:t>Basis of estimate update, specification of type of servers, layout in DAQ room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574675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CF4D-C736-99FE-0A5A-29A9603B15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2D9A-EB1A-4DC7-3F7C-3027E8F353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4312A-E03B-B841-E55A-F783AA3F2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AD423-BA49-41BB-BAF0-914508FD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C241-A3EB-2577-8FB9-509257EA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Echelon 0 / Echelon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8261F-AB62-396A-4016-3924ED2020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C4CB-FF2E-C5ED-601C-5B9EEB6BAF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70D0A-2CAF-A870-92B2-C97805866A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8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EFB24E-03B3-FACA-2A62-FBF10A842B66}"/>
              </a:ext>
            </a:extLst>
          </p:cNvPr>
          <p:cNvSpPr txBox="1">
            <a:spLocks/>
          </p:cNvSpPr>
          <p:nvPr/>
        </p:nvSpPr>
        <p:spPr>
          <a:xfrm>
            <a:off x="597159" y="1034078"/>
            <a:ext cx="10235682" cy="49047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Echelon-0 (DAQ) Computing</a:t>
            </a:r>
          </a:p>
          <a:p>
            <a:pPr lvl="2"/>
            <a:r>
              <a:rPr lang="en-US" dirty="0"/>
              <a:t>O(200) computers</a:t>
            </a:r>
          </a:p>
          <a:p>
            <a:pPr lvl="2"/>
            <a:r>
              <a:rPr lang="en-US" dirty="0"/>
              <a:t>Document computer roles, physical location, and “data center” requirements</a:t>
            </a:r>
          </a:p>
          <a:p>
            <a:pPr lvl="2"/>
            <a:r>
              <a:rPr lang="en-US" dirty="0"/>
              <a:t>Framework</a:t>
            </a:r>
          </a:p>
          <a:p>
            <a:pPr lvl="3"/>
            <a:r>
              <a:rPr lang="en-US" dirty="0"/>
              <a:t>CODA, </a:t>
            </a:r>
            <a:r>
              <a:rPr lang="en-US" dirty="0" err="1"/>
              <a:t>rcdaq</a:t>
            </a:r>
            <a:r>
              <a:rPr lang="en-US" dirty="0"/>
              <a:t>, SPADI, STAR tools</a:t>
            </a:r>
          </a:p>
          <a:p>
            <a:pPr lvl="2"/>
            <a:r>
              <a:rPr lang="en-US" dirty="0"/>
              <a:t>Time frame building accounting &amp; data flow needs to be defined</a:t>
            </a:r>
          </a:p>
          <a:p>
            <a:pPr lvl="3"/>
            <a:r>
              <a:rPr lang="en-US" dirty="0"/>
              <a:t>Fiber Protocol specification</a:t>
            </a:r>
          </a:p>
          <a:p>
            <a:pPr lvl="3"/>
            <a:r>
              <a:rPr lang="en-US" dirty="0"/>
              <a:t>Structure of time frames</a:t>
            </a:r>
          </a:p>
          <a:p>
            <a:pPr lvl="3"/>
            <a:r>
              <a:rPr lang="en-US" dirty="0"/>
              <a:t>Diagram / Data flow simulation / Data flow prototype</a:t>
            </a:r>
          </a:p>
          <a:p>
            <a:r>
              <a:rPr lang="en-US" dirty="0"/>
              <a:t>Echelon-1 Computing (SRO WG)</a:t>
            </a:r>
          </a:p>
          <a:p>
            <a:pPr lvl="2"/>
            <a:r>
              <a:rPr lang="en-US" dirty="0"/>
              <a:t>Streaming DAQ and computing section of TDR</a:t>
            </a:r>
          </a:p>
          <a:p>
            <a:pPr lvl="2"/>
            <a:r>
              <a:rPr lang="en-US" dirty="0"/>
              <a:t>Streaming reconstruction</a:t>
            </a:r>
          </a:p>
          <a:p>
            <a:pPr lvl="3"/>
            <a:r>
              <a:rPr lang="en-US" dirty="0"/>
              <a:t>Produce example time frames with (noise + background + events identified by time)</a:t>
            </a:r>
          </a:p>
          <a:p>
            <a:pPr lvl="4"/>
            <a:r>
              <a:rPr lang="en-US" dirty="0"/>
              <a:t>Demonstrate tracking can be done</a:t>
            </a:r>
          </a:p>
          <a:p>
            <a:pPr lvl="2"/>
            <a:r>
              <a:rPr lang="en-US" dirty="0"/>
              <a:t>Define interface to streaming DAQ</a:t>
            </a:r>
          </a:p>
          <a:p>
            <a:pPr lvl="2"/>
            <a:r>
              <a:rPr lang="en-US" dirty="0"/>
              <a:t>Map calibration plans</a:t>
            </a:r>
          </a:p>
          <a:p>
            <a:pPr lvl="3"/>
            <a:endParaRPr lang="en-US" dirty="0"/>
          </a:p>
          <a:p>
            <a:pPr marL="28733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74675" lvl="2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3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D01-2961-EA2E-F36C-26C5A064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1C96-681B-52ED-0764-40EABA628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3688595" cy="5212080"/>
          </a:xfrm>
        </p:spPr>
        <p:txBody>
          <a:bodyPr>
            <a:normAutofit/>
          </a:bodyPr>
          <a:lstStyle/>
          <a:p>
            <a:r>
              <a:rPr lang="en-US" dirty="0"/>
              <a:t>Elements part of DAQ TDR sections:</a:t>
            </a:r>
          </a:p>
          <a:p>
            <a:pPr lvl="1"/>
            <a:r>
              <a:rPr lang="en-US" dirty="0"/>
              <a:t>Mediation of SC information from FEBS via DAQ IOCs</a:t>
            </a:r>
          </a:p>
          <a:p>
            <a:pPr lvl="1"/>
            <a:r>
              <a:rPr lang="en-US" dirty="0"/>
              <a:t>Configuration DBs</a:t>
            </a:r>
          </a:p>
          <a:p>
            <a:pPr lvl="1"/>
            <a:endParaRPr lang="en-US" dirty="0"/>
          </a:p>
          <a:p>
            <a:r>
              <a:rPr lang="en-US" dirty="0" err="1"/>
              <a:t>ePIC</a:t>
            </a:r>
            <a:r>
              <a:rPr lang="en-US" dirty="0"/>
              <a:t> detector controls</a:t>
            </a:r>
          </a:p>
          <a:p>
            <a:endParaRPr lang="en-US" dirty="0"/>
          </a:p>
          <a:p>
            <a:r>
              <a:rPr lang="en-US" dirty="0"/>
              <a:t>Scope still uncertain regarding interlocks, power, </a:t>
            </a:r>
            <a:r>
              <a:rPr lang="en-US" dirty="0" err="1"/>
              <a:t>etc</a:t>
            </a:r>
            <a:r>
              <a:rPr lang="en-US" dirty="0"/>
              <a:t>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E89-92D1-1F69-BB03-78C6E3D145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2/19/2024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7942-9B9A-24D0-A012-58807652B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TIC meeting:  DAQ TDR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AF5B-FF25-576B-E69D-81796225F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F9E92-E61E-DC41-1AB2-9D2E5681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235" y="930274"/>
            <a:ext cx="7655174" cy="44965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AE9F975-4F50-F82C-D045-436DD7024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50558" y="1077308"/>
            <a:ext cx="10576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501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907</Words>
  <Application>Microsoft Office PowerPoint</Application>
  <PresentationFormat>Widescreen</PresentationFormat>
  <Paragraphs>240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1_BNL</vt:lpstr>
      <vt:lpstr>Electronics &amp; DAQ WG – TDR Plans </vt:lpstr>
      <vt:lpstr>Electronics &amp; DAQ WG – TDR Plans</vt:lpstr>
      <vt:lpstr>Electronics &amp; DAQ WG – TDR Plans</vt:lpstr>
      <vt:lpstr>System Level Docs</vt:lpstr>
      <vt:lpstr>ASICs</vt:lpstr>
      <vt:lpstr>GTU / RDO </vt:lpstr>
      <vt:lpstr>DAM / EBDC</vt:lpstr>
      <vt:lpstr>Echelon 0 / Echelon 1</vt:lpstr>
      <vt:lpstr>Slow Controls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Landgraf</dc:creator>
  <cp:lastModifiedBy>Jeff Landgraf</cp:lastModifiedBy>
  <cp:revision>6</cp:revision>
  <dcterms:created xsi:type="dcterms:W3CDTF">2023-10-17T04:31:58Z</dcterms:created>
  <dcterms:modified xsi:type="dcterms:W3CDTF">2024-02-19T12:43:46Z</dcterms:modified>
</cp:coreProperties>
</file>