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62" r:id="rId2"/>
    <p:sldId id="280" r:id="rId3"/>
    <p:sldId id="260" r:id="rId4"/>
    <p:sldId id="276" r:id="rId5"/>
    <p:sldId id="277" r:id="rId6"/>
    <p:sldId id="27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29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Landgraf" userId="367c8676d18b2324" providerId="LiveId" clId="{1A18001E-734A-4AE3-AE82-E8765088E651}"/>
    <pc:docChg chg="undo custSel addSld delSld modSld sldOrd">
      <pc:chgData name="Jeff Landgraf" userId="367c8676d18b2324" providerId="LiveId" clId="{1A18001E-734A-4AE3-AE82-E8765088E651}" dt="2024-02-13T12:39:02.818" v="4472" actId="20577"/>
      <pc:docMkLst>
        <pc:docMk/>
      </pc:docMkLst>
      <pc:sldChg chg="modSp mod ord">
        <pc:chgData name="Jeff Landgraf" userId="367c8676d18b2324" providerId="LiveId" clId="{1A18001E-734A-4AE3-AE82-E8765088E651}" dt="2024-02-13T12:35:15.706" v="4257" actId="20577"/>
        <pc:sldMkLst>
          <pc:docMk/>
          <pc:sldMk cId="2238794825" sldId="260"/>
        </pc:sldMkLst>
        <pc:spChg chg="mod">
          <ac:chgData name="Jeff Landgraf" userId="367c8676d18b2324" providerId="LiveId" clId="{1A18001E-734A-4AE3-AE82-E8765088E651}" dt="2024-02-13T12:35:15.706" v="4257" actId="20577"/>
          <ac:spMkLst>
            <pc:docMk/>
            <pc:sldMk cId="2238794825" sldId="260"/>
            <ac:spMk id="3" creationId="{2AC19588-B653-7459-D98C-A595C5BDB5BA}"/>
          </ac:spMkLst>
        </pc:spChg>
      </pc:sldChg>
      <pc:sldChg chg="modSp mod">
        <pc:chgData name="Jeff Landgraf" userId="367c8676d18b2324" providerId="LiveId" clId="{1A18001E-734A-4AE3-AE82-E8765088E651}" dt="2024-02-12T18:23:41.800" v="154" actId="20577"/>
        <pc:sldMkLst>
          <pc:docMk/>
          <pc:sldMk cId="3977495141" sldId="262"/>
        </pc:sldMkLst>
        <pc:spChg chg="mod">
          <ac:chgData name="Jeff Landgraf" userId="367c8676d18b2324" providerId="LiveId" clId="{1A18001E-734A-4AE3-AE82-E8765088E651}" dt="2024-02-12T18:20:21.914" v="30" actId="20577"/>
          <ac:spMkLst>
            <pc:docMk/>
            <pc:sldMk cId="3977495141" sldId="262"/>
            <ac:spMk id="2" creationId="{F620B80A-4FFC-09AC-7502-04D180479223}"/>
          </ac:spMkLst>
        </pc:spChg>
        <pc:spChg chg="mod">
          <ac:chgData name="Jeff Landgraf" userId="367c8676d18b2324" providerId="LiveId" clId="{1A18001E-734A-4AE3-AE82-E8765088E651}" dt="2024-02-12T18:23:41.800" v="154" actId="20577"/>
          <ac:spMkLst>
            <pc:docMk/>
            <pc:sldMk cId="3977495141" sldId="262"/>
            <ac:spMk id="3" creationId="{2AC19588-B653-7459-D98C-A595C5BDB5BA}"/>
          </ac:spMkLst>
        </pc:spChg>
      </pc:sldChg>
      <pc:sldChg chg="del">
        <pc:chgData name="Jeff Landgraf" userId="367c8676d18b2324" providerId="LiveId" clId="{1A18001E-734A-4AE3-AE82-E8765088E651}" dt="2024-02-12T18:29:48.566" v="155" actId="47"/>
        <pc:sldMkLst>
          <pc:docMk/>
          <pc:sldMk cId="2940472274" sldId="273"/>
        </pc:sldMkLst>
      </pc:sldChg>
      <pc:sldChg chg="del">
        <pc:chgData name="Jeff Landgraf" userId="367c8676d18b2324" providerId="LiveId" clId="{1A18001E-734A-4AE3-AE82-E8765088E651}" dt="2024-02-12T18:29:49.952" v="156" actId="47"/>
        <pc:sldMkLst>
          <pc:docMk/>
          <pc:sldMk cId="4039931247" sldId="274"/>
        </pc:sldMkLst>
      </pc:sldChg>
      <pc:sldChg chg="del">
        <pc:chgData name="Jeff Landgraf" userId="367c8676d18b2324" providerId="LiveId" clId="{1A18001E-734A-4AE3-AE82-E8765088E651}" dt="2024-02-12T18:29:50.776" v="157" actId="47"/>
        <pc:sldMkLst>
          <pc:docMk/>
          <pc:sldMk cId="2662217525" sldId="275"/>
        </pc:sldMkLst>
      </pc:sldChg>
      <pc:sldChg chg="modSp mod">
        <pc:chgData name="Jeff Landgraf" userId="367c8676d18b2324" providerId="LiveId" clId="{1A18001E-734A-4AE3-AE82-E8765088E651}" dt="2024-02-12T18:58:48.359" v="834" actId="27636"/>
        <pc:sldMkLst>
          <pc:docMk/>
          <pc:sldMk cId="1342758951" sldId="276"/>
        </pc:sldMkLst>
        <pc:spChg chg="mod">
          <ac:chgData name="Jeff Landgraf" userId="367c8676d18b2324" providerId="LiveId" clId="{1A18001E-734A-4AE3-AE82-E8765088E651}" dt="2024-02-12T18:58:48.359" v="834" actId="27636"/>
          <ac:spMkLst>
            <pc:docMk/>
            <pc:sldMk cId="1342758951" sldId="276"/>
            <ac:spMk id="3" creationId="{2CDFA13B-AA82-7D12-77A0-4E1323794058}"/>
          </ac:spMkLst>
        </pc:spChg>
      </pc:sldChg>
      <pc:sldChg chg="modSp new mod">
        <pc:chgData name="Jeff Landgraf" userId="367c8676d18b2324" providerId="LiveId" clId="{1A18001E-734A-4AE3-AE82-E8765088E651}" dt="2024-02-12T19:02:42.921" v="961" actId="20577"/>
        <pc:sldMkLst>
          <pc:docMk/>
          <pc:sldMk cId="2540169507" sldId="277"/>
        </pc:sldMkLst>
        <pc:spChg chg="mod">
          <ac:chgData name="Jeff Landgraf" userId="367c8676d18b2324" providerId="LiveId" clId="{1A18001E-734A-4AE3-AE82-E8765088E651}" dt="2024-02-12T19:01:45.330" v="940" actId="20577"/>
          <ac:spMkLst>
            <pc:docMk/>
            <pc:sldMk cId="2540169507" sldId="277"/>
            <ac:spMk id="2" creationId="{28763A3B-268E-6198-EBF5-6671D5AB9036}"/>
          </ac:spMkLst>
        </pc:spChg>
        <pc:spChg chg="mod">
          <ac:chgData name="Jeff Landgraf" userId="367c8676d18b2324" providerId="LiveId" clId="{1A18001E-734A-4AE3-AE82-E8765088E651}" dt="2024-02-12T19:02:42.921" v="961" actId="20577"/>
          <ac:spMkLst>
            <pc:docMk/>
            <pc:sldMk cId="2540169507" sldId="277"/>
            <ac:spMk id="3" creationId="{065222C0-5D44-A2AB-5393-77F9F2837C9E}"/>
          </ac:spMkLst>
        </pc:spChg>
      </pc:sldChg>
      <pc:sldChg chg="del">
        <pc:chgData name="Jeff Landgraf" userId="367c8676d18b2324" providerId="LiveId" clId="{1A18001E-734A-4AE3-AE82-E8765088E651}" dt="2024-02-12T19:01:07.176" v="892" actId="47"/>
        <pc:sldMkLst>
          <pc:docMk/>
          <pc:sldMk cId="3156729378" sldId="277"/>
        </pc:sldMkLst>
      </pc:sldChg>
      <pc:sldChg chg="modSp add del mod">
        <pc:chgData name="Jeff Landgraf" userId="367c8676d18b2324" providerId="LiveId" clId="{1A18001E-734A-4AE3-AE82-E8765088E651}" dt="2024-02-12T19:03:26.996" v="990" actId="47"/>
        <pc:sldMkLst>
          <pc:docMk/>
          <pc:sldMk cId="271596117" sldId="278"/>
        </pc:sldMkLst>
        <pc:spChg chg="mod">
          <ac:chgData name="Jeff Landgraf" userId="367c8676d18b2324" providerId="LiveId" clId="{1A18001E-734A-4AE3-AE82-E8765088E651}" dt="2024-02-12T19:03:05.424" v="986" actId="20577"/>
          <ac:spMkLst>
            <pc:docMk/>
            <pc:sldMk cId="271596117" sldId="278"/>
            <ac:spMk id="2" creationId="{ECD424DB-2CFC-FA7D-7194-A894C8B21D24}"/>
          </ac:spMkLst>
        </pc:spChg>
      </pc:sldChg>
      <pc:sldChg chg="del">
        <pc:chgData name="Jeff Landgraf" userId="367c8676d18b2324" providerId="LiveId" clId="{1A18001E-734A-4AE3-AE82-E8765088E651}" dt="2024-02-12T18:31:03.281" v="158" actId="47"/>
        <pc:sldMkLst>
          <pc:docMk/>
          <pc:sldMk cId="2649090224" sldId="278"/>
        </pc:sldMkLst>
      </pc:sldChg>
      <pc:sldChg chg="modSp add mod ord">
        <pc:chgData name="Jeff Landgraf" userId="367c8676d18b2324" providerId="LiveId" clId="{1A18001E-734A-4AE3-AE82-E8765088E651}" dt="2024-02-13T12:39:02.818" v="4472" actId="20577"/>
        <pc:sldMkLst>
          <pc:docMk/>
          <pc:sldMk cId="3832905962" sldId="279"/>
        </pc:sldMkLst>
        <pc:spChg chg="mod">
          <ac:chgData name="Jeff Landgraf" userId="367c8676d18b2324" providerId="LiveId" clId="{1A18001E-734A-4AE3-AE82-E8765088E651}" dt="2024-02-12T19:03:37.936" v="1014" actId="20577"/>
          <ac:spMkLst>
            <pc:docMk/>
            <pc:sldMk cId="3832905962" sldId="279"/>
            <ac:spMk id="2" creationId="{85B01AE0-AA4A-9271-6037-BD18394B5FBE}"/>
          </ac:spMkLst>
        </pc:spChg>
        <pc:spChg chg="mod">
          <ac:chgData name="Jeff Landgraf" userId="367c8676d18b2324" providerId="LiveId" clId="{1A18001E-734A-4AE3-AE82-E8765088E651}" dt="2024-02-13T12:39:02.818" v="4472" actId="20577"/>
          <ac:spMkLst>
            <pc:docMk/>
            <pc:sldMk cId="3832905962" sldId="279"/>
            <ac:spMk id="3" creationId="{B012AD3F-D7B4-3FDD-C1AC-5563AE9AC6C1}"/>
          </ac:spMkLst>
        </pc:spChg>
      </pc:sldChg>
      <pc:sldChg chg="del">
        <pc:chgData name="Jeff Landgraf" userId="367c8676d18b2324" providerId="LiveId" clId="{1A18001E-734A-4AE3-AE82-E8765088E651}" dt="2024-02-12T18:31:05.394" v="159" actId="47"/>
        <pc:sldMkLst>
          <pc:docMk/>
          <pc:sldMk cId="4224491147" sldId="279"/>
        </pc:sldMkLst>
      </pc:sldChg>
      <pc:sldChg chg="del">
        <pc:chgData name="Jeff Landgraf" userId="367c8676d18b2324" providerId="LiveId" clId="{1A18001E-734A-4AE3-AE82-E8765088E651}" dt="2024-02-12T18:31:08.636" v="160" actId="47"/>
        <pc:sldMkLst>
          <pc:docMk/>
          <pc:sldMk cId="3340033360" sldId="280"/>
        </pc:sldMkLst>
      </pc:sldChg>
      <pc:sldChg chg="modSp add mod">
        <pc:chgData name="Jeff Landgraf" userId="367c8676d18b2324" providerId="LiveId" clId="{1A18001E-734A-4AE3-AE82-E8765088E651}" dt="2024-02-13T12:07:07.682" v="2115" actId="5793"/>
        <pc:sldMkLst>
          <pc:docMk/>
          <pc:sldMk cId="4184025823" sldId="280"/>
        </pc:sldMkLst>
        <pc:spChg chg="mod">
          <ac:chgData name="Jeff Landgraf" userId="367c8676d18b2324" providerId="LiveId" clId="{1A18001E-734A-4AE3-AE82-E8765088E651}" dt="2024-02-13T12:07:07.682" v="2115" actId="5793"/>
          <ac:spMkLst>
            <pc:docMk/>
            <pc:sldMk cId="4184025823" sldId="280"/>
            <ac:spMk id="3" creationId="{836A8CF4-B2B8-4FB1-068E-192277E3364D}"/>
          </ac:spMkLst>
        </pc:spChg>
      </pc:sldChg>
      <pc:sldChg chg="del">
        <pc:chgData name="Jeff Landgraf" userId="367c8676d18b2324" providerId="LiveId" clId="{1A18001E-734A-4AE3-AE82-E8765088E651}" dt="2024-02-12T18:31:13.793" v="161" actId="47"/>
        <pc:sldMkLst>
          <pc:docMk/>
          <pc:sldMk cId="766784559" sldId="28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77A753-87B3-47FE-971D-E9D7E1FD2B7B}"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0276C-6B7F-4146-85EC-A095E0ECC342}" type="slidenum">
              <a:rPr lang="en-US" smtClean="0"/>
              <a:t>‹#›</a:t>
            </a:fld>
            <a:endParaRPr lang="en-US"/>
          </a:p>
        </p:txBody>
      </p:sp>
    </p:spTree>
    <p:extLst>
      <p:ext uri="{BB962C8B-B14F-4D97-AF65-F5344CB8AC3E}">
        <p14:creationId xmlns:p14="http://schemas.microsoft.com/office/powerpoint/2010/main" val="3675497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FD422-CF21-5F4B-9F3C-D943F67A9BE0}"/>
              </a:ext>
            </a:extLst>
          </p:cNvPr>
          <p:cNvSpPr>
            <a:spLocks noGrp="1"/>
          </p:cNvSpPr>
          <p:nvPr>
            <p:ph type="ctrTitle" hasCustomPrompt="1"/>
          </p:nvPr>
        </p:nvSpPr>
        <p:spPr>
          <a:xfrm>
            <a:off x="502920" y="1174478"/>
            <a:ext cx="10962105" cy="1240412"/>
          </a:xfrm>
          <a:prstGeom prst="rect">
            <a:avLst/>
          </a:prstGeom>
        </p:spPr>
        <p:txBody>
          <a:bodyPr anchor="b" anchorCtr="0"/>
          <a:lstStyle>
            <a:lvl1pPr algn="l">
              <a:lnSpc>
                <a:spcPct val="100000"/>
              </a:lnSpc>
              <a:defRPr sz="4000" b="1" i="0">
                <a:solidFill>
                  <a:schemeClr val="bg1"/>
                </a:solidFill>
                <a:latin typeface="+mn-lt"/>
                <a:cs typeface="Arial" panose="020B0604020202020204" pitchFamily="34" charset="0"/>
              </a:defRPr>
            </a:lvl1pPr>
          </a:lstStyle>
          <a:p>
            <a:r>
              <a:rPr lang="en-US"/>
              <a:t>Title from Agenda</a:t>
            </a:r>
            <a:br>
              <a:rPr lang="en-US"/>
            </a:br>
            <a:r>
              <a:rPr lang="en-US"/>
              <a:t>Continuation of Title</a:t>
            </a:r>
          </a:p>
        </p:txBody>
      </p:sp>
      <p:sp>
        <p:nvSpPr>
          <p:cNvPr id="3" name="Subtitle 2">
            <a:extLst>
              <a:ext uri="{FF2B5EF4-FFF2-40B4-BE49-F238E27FC236}">
                <a16:creationId xmlns:a16="http://schemas.microsoft.com/office/drawing/2014/main" id="{B4A5F0DF-C789-3B48-88B2-EEF178B1680D}"/>
              </a:ext>
            </a:extLst>
          </p:cNvPr>
          <p:cNvSpPr>
            <a:spLocks noGrp="1"/>
          </p:cNvSpPr>
          <p:nvPr>
            <p:ph type="subTitle" idx="1" hasCustomPrompt="1"/>
          </p:nvPr>
        </p:nvSpPr>
        <p:spPr>
          <a:xfrm>
            <a:off x="502920" y="5074920"/>
            <a:ext cx="4363736" cy="1019620"/>
          </a:xfrm>
          <a:prstGeom prst="rect">
            <a:avLst/>
          </a:prstGeom>
        </p:spPr>
        <p:txBody>
          <a:bodyPr>
            <a:noAutofit/>
          </a:bodyPr>
          <a:lstStyle>
            <a:lvl1pPr marL="0" indent="0" algn="l">
              <a:lnSpc>
                <a:spcPct val="100000"/>
              </a:lnSpc>
              <a:spcBef>
                <a:spcPts val="0"/>
              </a:spcBef>
              <a:spcAft>
                <a:spcPts val="200"/>
              </a:spcAft>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SC-x Identifier</a:t>
            </a:r>
          </a:p>
          <a:p>
            <a:r>
              <a:rPr lang="en-US"/>
              <a:t>EIC CD-3A Review</a:t>
            </a:r>
          </a:p>
          <a:p>
            <a:r>
              <a:rPr lang="en-US"/>
              <a:t>November 14-16, 2023</a:t>
            </a:r>
          </a:p>
        </p:txBody>
      </p:sp>
      <p:sp>
        <p:nvSpPr>
          <p:cNvPr id="5" name="Text Placeholder 4">
            <a:extLst>
              <a:ext uri="{FF2B5EF4-FFF2-40B4-BE49-F238E27FC236}">
                <a16:creationId xmlns:a16="http://schemas.microsoft.com/office/drawing/2014/main" id="{4B87851E-C1E1-6E46-8D1B-95D6C1888590}"/>
              </a:ext>
            </a:extLst>
          </p:cNvPr>
          <p:cNvSpPr>
            <a:spLocks noGrp="1"/>
          </p:cNvSpPr>
          <p:nvPr>
            <p:ph type="body" sz="quarter" idx="10" hasCustomPrompt="1"/>
          </p:nvPr>
        </p:nvSpPr>
        <p:spPr>
          <a:xfrm>
            <a:off x="502920" y="3288714"/>
            <a:ext cx="10962105" cy="448978"/>
          </a:xfrm>
          <a:prstGeom prst="rect">
            <a:avLst/>
          </a:prstGeom>
        </p:spPr>
        <p:txBody>
          <a:bodyPr>
            <a:noAutofit/>
          </a:bodyPr>
          <a:lstStyle>
            <a:lvl1pPr marL="0" indent="0">
              <a:lnSpc>
                <a:spcPct val="100000"/>
              </a:lnSpc>
              <a:spcBef>
                <a:spcPts val="0"/>
              </a:spcBef>
              <a:buFontTx/>
              <a:buNone/>
              <a:defRPr sz="2800" b="1">
                <a:solidFill>
                  <a:schemeClr val="bg1"/>
                </a:solidFill>
              </a:defRPr>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a:t>Presenter Name</a:t>
            </a:r>
          </a:p>
        </p:txBody>
      </p:sp>
      <p:sp>
        <p:nvSpPr>
          <p:cNvPr id="7" name="Text Placeholder 6">
            <a:extLst>
              <a:ext uri="{FF2B5EF4-FFF2-40B4-BE49-F238E27FC236}">
                <a16:creationId xmlns:a16="http://schemas.microsoft.com/office/drawing/2014/main" id="{E12F870F-A3EC-0442-4A49-50365EE5DD73}"/>
              </a:ext>
            </a:extLst>
          </p:cNvPr>
          <p:cNvSpPr>
            <a:spLocks noGrp="1"/>
          </p:cNvSpPr>
          <p:nvPr>
            <p:ph type="body" sz="quarter" idx="11" hasCustomPrompt="1"/>
          </p:nvPr>
        </p:nvSpPr>
        <p:spPr>
          <a:xfrm>
            <a:off x="502920" y="2423582"/>
            <a:ext cx="10962105" cy="501650"/>
          </a:xfrm>
          <a:prstGeom prst="rect">
            <a:avLst/>
          </a:prstGeom>
        </p:spPr>
        <p:txBody>
          <a:bodyPr anchor="ctr"/>
          <a:lstStyle>
            <a:lvl1pPr marL="0" indent="0">
              <a:buFontTx/>
              <a:buNone/>
              <a:defRPr sz="2800">
                <a:solidFill>
                  <a:schemeClr val="bg1"/>
                </a:solidFill>
              </a:defRPr>
            </a:lvl1pPr>
            <a:lvl2pPr>
              <a:defRPr sz="2800">
                <a:solidFill>
                  <a:schemeClr val="bg1"/>
                </a:solidFill>
              </a:defRPr>
            </a:lvl2pPr>
            <a:lvl3pPr>
              <a:defRPr sz="2800">
                <a:solidFill>
                  <a:schemeClr val="bg1"/>
                </a:solidFill>
              </a:defRPr>
            </a:lvl3pPr>
            <a:lvl4pPr>
              <a:defRPr>
                <a:solidFill>
                  <a:schemeClr val="bg1"/>
                </a:solidFill>
              </a:defRPr>
            </a:lvl4pPr>
            <a:lvl5pPr>
              <a:defRPr>
                <a:solidFill>
                  <a:schemeClr val="bg1"/>
                </a:solidFill>
              </a:defRPr>
            </a:lvl5pPr>
          </a:lstStyle>
          <a:p>
            <a:pPr lvl="0"/>
            <a:r>
              <a:rPr lang="en-US" sz="2800"/>
              <a:t>Secondary title if needed</a:t>
            </a:r>
            <a:endParaRPr lang="en-US"/>
          </a:p>
        </p:txBody>
      </p:sp>
      <p:sp>
        <p:nvSpPr>
          <p:cNvPr id="12" name="Text Placeholder 11">
            <a:extLst>
              <a:ext uri="{FF2B5EF4-FFF2-40B4-BE49-F238E27FC236}">
                <a16:creationId xmlns:a16="http://schemas.microsoft.com/office/drawing/2014/main" id="{2FD74062-0C2E-090F-07DF-75D428DE15D2}"/>
              </a:ext>
            </a:extLst>
          </p:cNvPr>
          <p:cNvSpPr>
            <a:spLocks noGrp="1"/>
          </p:cNvSpPr>
          <p:nvPr>
            <p:ph type="body" sz="quarter" idx="12" hasCustomPrompt="1"/>
          </p:nvPr>
        </p:nvSpPr>
        <p:spPr>
          <a:xfrm>
            <a:off x="502920" y="4233687"/>
            <a:ext cx="10962105" cy="379542"/>
          </a:xfrm>
          <a:prstGeom prst="rect">
            <a:avLst/>
          </a:prstGeom>
        </p:spPr>
        <p:txBody>
          <a:bodyPr>
            <a:noAutofit/>
          </a:bodyPr>
          <a:lstStyle>
            <a:lvl1pPr marL="0" indent="0">
              <a:buFontTx/>
              <a:buNone/>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WBS 6.0x.xxx WBS Name (Exact from WBS)</a:t>
            </a:r>
          </a:p>
        </p:txBody>
      </p:sp>
      <p:sp>
        <p:nvSpPr>
          <p:cNvPr id="14" name="Text Placeholder 13">
            <a:extLst>
              <a:ext uri="{FF2B5EF4-FFF2-40B4-BE49-F238E27FC236}">
                <a16:creationId xmlns:a16="http://schemas.microsoft.com/office/drawing/2014/main" id="{1DFAD954-7DFC-3150-35B3-444AB26BD583}"/>
              </a:ext>
            </a:extLst>
          </p:cNvPr>
          <p:cNvSpPr>
            <a:spLocks noGrp="1"/>
          </p:cNvSpPr>
          <p:nvPr>
            <p:ph type="body" sz="quarter" idx="13" hasCustomPrompt="1"/>
          </p:nvPr>
        </p:nvSpPr>
        <p:spPr>
          <a:xfrm>
            <a:off x="502920" y="3738425"/>
            <a:ext cx="10962105" cy="477838"/>
          </a:xfrm>
          <a:prstGeom prst="rect">
            <a:avLst/>
          </a:prstGeom>
        </p:spPr>
        <p:txBody>
          <a:bodyPr>
            <a:normAutofit/>
          </a:bodyPr>
          <a:lstStyle>
            <a:lvl1pPr marL="0" indent="0">
              <a:buFontTx/>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Project Role or Organizational Role if not Project</a:t>
            </a:r>
          </a:p>
        </p:txBody>
      </p:sp>
    </p:spTree>
    <p:extLst>
      <p:ext uri="{BB962C8B-B14F-4D97-AF65-F5344CB8AC3E}">
        <p14:creationId xmlns:p14="http://schemas.microsoft.com/office/powerpoint/2010/main" val="1732353086"/>
      </p:ext>
    </p:extLst>
  </p:cSld>
  <p:clrMapOvr>
    <a:masterClrMapping/>
  </p:clrMapOvr>
  <p:extLst>
    <p:ext uri="{DCECCB84-F9BA-43D5-87BE-67443E8EF086}">
      <p15:sldGuideLst xmlns:p15="http://schemas.microsoft.com/office/powerpoint/2012/main">
        <p15:guide id="7" orient="horz" pos="2160">
          <p15:clr>
            <a:srgbClr val="FBAE40"/>
          </p15:clr>
        </p15:guide>
        <p15:guide id="8" pos="3840">
          <p15:clr>
            <a:srgbClr val="FBAE40"/>
          </p15:clr>
        </p15:guide>
        <p15:guide id="9" orient="horz" pos="3888">
          <p15:clr>
            <a:srgbClr val="FBAE40"/>
          </p15:clr>
        </p15:guide>
        <p15:guide id="10" pos="360">
          <p15:clr>
            <a:srgbClr val="FBAE40"/>
          </p15:clr>
        </p15:guide>
        <p15:guide id="11" pos="7320">
          <p15:clr>
            <a:srgbClr val="FBAE40"/>
          </p15:clr>
        </p15:guide>
        <p15:guide id="12" orient="horz" pos="398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1 - Bulleted">
    <p:bg>
      <p:bgPr>
        <a:gradFill flip="none" rotWithShape="1">
          <a:gsLst>
            <a:gs pos="100000">
              <a:srgbClr val="CBCBCB"/>
            </a:gs>
            <a:gs pos="55000">
              <a:schemeClr val="bg1"/>
            </a:gs>
            <a:gs pos="3000">
              <a:srgbClr val="0A384A"/>
            </a:gs>
            <a:gs pos="3000">
              <a:schemeClr val="bg1"/>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56E40-B484-1283-A234-15FBD885539D}"/>
              </a:ext>
            </a:extLst>
          </p:cNvPr>
          <p:cNvSpPr>
            <a:spLocks noGrp="1"/>
          </p:cNvSpPr>
          <p:nvPr>
            <p:ph type="title" hasCustomPrompt="1"/>
          </p:nvPr>
        </p:nvSpPr>
        <p:spPr>
          <a:xfrm>
            <a:off x="463270" y="-20791"/>
            <a:ext cx="11499234" cy="814866"/>
          </a:xfrm>
          <a:prstGeom prst="rect">
            <a:avLst/>
          </a:prstGeom>
        </p:spPr>
        <p:txBody>
          <a:bodyPr/>
          <a:lstStyle>
            <a:lvl1pPr>
              <a:defRPr/>
            </a:lvl1pPr>
          </a:lstStyle>
          <a:p>
            <a:r>
              <a:rPr lang="en-US"/>
              <a:t>Slide Title [Layout: Content 1 – Bulleted]</a:t>
            </a:r>
          </a:p>
        </p:txBody>
      </p:sp>
      <p:sp>
        <p:nvSpPr>
          <p:cNvPr id="5" name="Text Placeholder 4">
            <a:extLst>
              <a:ext uri="{FF2B5EF4-FFF2-40B4-BE49-F238E27FC236}">
                <a16:creationId xmlns:a16="http://schemas.microsoft.com/office/drawing/2014/main" id="{C27E89AC-E876-D4E3-122F-C3259C467096}"/>
              </a:ext>
            </a:extLst>
          </p:cNvPr>
          <p:cNvSpPr>
            <a:spLocks noGrp="1"/>
          </p:cNvSpPr>
          <p:nvPr>
            <p:ph type="body" sz="quarter" idx="10" hasCustomPrompt="1"/>
          </p:nvPr>
        </p:nvSpPr>
        <p:spPr>
          <a:xfrm>
            <a:off x="461963" y="930274"/>
            <a:ext cx="11521440" cy="5212080"/>
          </a:xfrm>
          <a:prstGeom prst="rect">
            <a:avLst/>
          </a:prstGeom>
        </p:spPr>
        <p:txBody>
          <a:bodyPr/>
          <a:lstStyle>
            <a:lvl1pPr>
              <a:defRPr/>
            </a:lvl1pPr>
            <a:lvl2pPr marL="515938" indent="-228600">
              <a:defRPr/>
            </a:lvl2pPr>
            <a:lvl3pPr marL="744538" indent="-169863">
              <a:defRPr/>
            </a:lvl3pPr>
            <a:lvl4pPr marL="973138" indent="-169863">
              <a:defRPr/>
            </a:lvl4pPr>
            <a:lvl5pPr marL="1201738" indent="-169863">
              <a:defRPr/>
            </a:lvl5pPr>
          </a:lstStyle>
          <a:p>
            <a:pPr lvl="0"/>
            <a:r>
              <a:rPr lang="en-US"/>
              <a:t>Level 1 – Arial 24</a:t>
            </a:r>
          </a:p>
          <a:p>
            <a:pPr lvl="1"/>
            <a:r>
              <a:rPr lang="en-US"/>
              <a:t>Level 2 – Arial 20</a:t>
            </a:r>
          </a:p>
          <a:p>
            <a:pPr lvl="2"/>
            <a:r>
              <a:rPr lang="en-US"/>
              <a:t>Level 3 – Arial 18</a:t>
            </a:r>
          </a:p>
          <a:p>
            <a:pPr lvl="3"/>
            <a:r>
              <a:rPr lang="en-US"/>
              <a:t>Level 4 – Arial 16</a:t>
            </a:r>
          </a:p>
          <a:p>
            <a:pPr lvl="4"/>
            <a:r>
              <a:rPr lang="en-US"/>
              <a:t>Level 5 – Arial 16</a:t>
            </a:r>
          </a:p>
        </p:txBody>
      </p:sp>
      <p:sp>
        <p:nvSpPr>
          <p:cNvPr id="7" name="Date Placeholder 6">
            <a:extLst>
              <a:ext uri="{FF2B5EF4-FFF2-40B4-BE49-F238E27FC236}">
                <a16:creationId xmlns:a16="http://schemas.microsoft.com/office/drawing/2014/main" id="{8F82B8F7-1782-9F8C-954E-F8EE7CC8DA61}"/>
              </a:ext>
            </a:extLst>
          </p:cNvPr>
          <p:cNvSpPr>
            <a:spLocks noGrp="1"/>
          </p:cNvSpPr>
          <p:nvPr>
            <p:ph type="dt" sz="half" idx="11"/>
          </p:nvPr>
        </p:nvSpPr>
        <p:spPr/>
        <p:txBody>
          <a:bodyPr/>
          <a:lstStyle/>
          <a:p>
            <a:r>
              <a:rPr lang="en-US"/>
              <a:t>2/13/2024</a:t>
            </a:r>
            <a:endParaRPr lang="en-US" dirty="0"/>
          </a:p>
        </p:txBody>
      </p:sp>
      <p:sp>
        <p:nvSpPr>
          <p:cNvPr id="8" name="Footer Placeholder 7">
            <a:extLst>
              <a:ext uri="{FF2B5EF4-FFF2-40B4-BE49-F238E27FC236}">
                <a16:creationId xmlns:a16="http://schemas.microsoft.com/office/drawing/2014/main" id="{FB21D66B-F601-3A0E-BC32-8FF54861B41D}"/>
              </a:ext>
            </a:extLst>
          </p:cNvPr>
          <p:cNvSpPr>
            <a:spLocks noGrp="1"/>
          </p:cNvSpPr>
          <p:nvPr>
            <p:ph type="ftr" sz="quarter" idx="12"/>
          </p:nvPr>
        </p:nvSpPr>
        <p:spPr/>
        <p:txBody>
          <a:bodyPr/>
          <a:lstStyle/>
          <a:p>
            <a:r>
              <a:rPr lang="en-US"/>
              <a:t>Streaming Readout WG</a:t>
            </a:r>
            <a:endParaRPr lang="en-US" dirty="0"/>
          </a:p>
        </p:txBody>
      </p:sp>
      <p:sp>
        <p:nvSpPr>
          <p:cNvPr id="9" name="Slide Number Placeholder 8">
            <a:extLst>
              <a:ext uri="{FF2B5EF4-FFF2-40B4-BE49-F238E27FC236}">
                <a16:creationId xmlns:a16="http://schemas.microsoft.com/office/drawing/2014/main" id="{E621794F-98B3-B49E-D3DA-245F32681217}"/>
              </a:ext>
            </a:extLst>
          </p:cNvPr>
          <p:cNvSpPr>
            <a:spLocks noGrp="1"/>
          </p:cNvSpPr>
          <p:nvPr>
            <p:ph type="sldNum" sz="quarter" idx="13"/>
          </p:nvPr>
        </p:nvSpPr>
        <p:spPr/>
        <p:txBody>
          <a:bodyPr/>
          <a:lstStyle/>
          <a:p>
            <a:fld id="{1D3F305C-2602-4CA9-A2B7-0F73DAFE7D1F}" type="slidenum">
              <a:rPr lang="en-US" smtClean="0"/>
              <a:t>‹#›</a:t>
            </a:fld>
            <a:endParaRPr lang="en-US"/>
          </a:p>
        </p:txBody>
      </p:sp>
    </p:spTree>
    <p:extLst>
      <p:ext uri="{BB962C8B-B14F-4D97-AF65-F5344CB8AC3E}">
        <p14:creationId xmlns:p14="http://schemas.microsoft.com/office/powerpoint/2010/main" val="509158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bg>
      <p:bgPr>
        <a:gradFill flip="none" rotWithShape="1">
          <a:gsLst>
            <a:gs pos="100000">
              <a:srgbClr val="CBCBCB"/>
            </a:gs>
            <a:gs pos="46000">
              <a:schemeClr val="bg1"/>
            </a:gs>
            <a:gs pos="3000">
              <a:srgbClr val="0A384A"/>
            </a:gs>
            <a:gs pos="3000">
              <a:schemeClr val="bg1"/>
            </a:gs>
          </a:gsLst>
          <a:lin ang="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D91B-7801-B3EC-7CA4-44C5BF1D9486}"/>
              </a:ext>
            </a:extLst>
          </p:cNvPr>
          <p:cNvSpPr>
            <a:spLocks noGrp="1"/>
          </p:cNvSpPr>
          <p:nvPr>
            <p:ph type="title" hasCustomPrompt="1"/>
          </p:nvPr>
        </p:nvSpPr>
        <p:spPr>
          <a:xfrm>
            <a:off x="461963" y="0"/>
            <a:ext cx="11499234" cy="814866"/>
          </a:xfrm>
          <a:prstGeom prst="rect">
            <a:avLst/>
          </a:prstGeom>
        </p:spPr>
        <p:txBody>
          <a:bodyPr/>
          <a:lstStyle>
            <a:lvl1pPr>
              <a:defRPr/>
            </a:lvl1pPr>
          </a:lstStyle>
          <a:p>
            <a:r>
              <a:rPr lang="en-US"/>
              <a:t>Title Only</a:t>
            </a:r>
          </a:p>
        </p:txBody>
      </p:sp>
      <p:sp>
        <p:nvSpPr>
          <p:cNvPr id="4" name="Footer Placeholder 3">
            <a:extLst>
              <a:ext uri="{FF2B5EF4-FFF2-40B4-BE49-F238E27FC236}">
                <a16:creationId xmlns:a16="http://schemas.microsoft.com/office/drawing/2014/main" id="{742C4243-AC4B-E0B6-0CF8-E074892D8EEE}"/>
              </a:ext>
            </a:extLst>
          </p:cNvPr>
          <p:cNvSpPr>
            <a:spLocks noGrp="1"/>
          </p:cNvSpPr>
          <p:nvPr>
            <p:ph type="ftr" sz="quarter" idx="11"/>
          </p:nvPr>
        </p:nvSpPr>
        <p:spPr/>
        <p:txBody>
          <a:bodyPr/>
          <a:lstStyle>
            <a:lvl1pPr>
              <a:defRPr>
                <a:solidFill>
                  <a:schemeClr val="tx1"/>
                </a:solidFill>
              </a:defRPr>
            </a:lvl1pPr>
          </a:lstStyle>
          <a:p>
            <a:r>
              <a:rPr lang="en-US"/>
              <a:t>Streaming Readout WG</a:t>
            </a:r>
            <a:endParaRPr lang="en-US" dirty="0"/>
          </a:p>
        </p:txBody>
      </p:sp>
      <p:sp>
        <p:nvSpPr>
          <p:cNvPr id="5" name="Slide Number Placeholder 4">
            <a:extLst>
              <a:ext uri="{FF2B5EF4-FFF2-40B4-BE49-F238E27FC236}">
                <a16:creationId xmlns:a16="http://schemas.microsoft.com/office/drawing/2014/main" id="{4D24A2BD-D415-34E7-CE5C-C5EECEAC20F1}"/>
              </a:ext>
            </a:extLst>
          </p:cNvPr>
          <p:cNvSpPr>
            <a:spLocks noGrp="1"/>
          </p:cNvSpPr>
          <p:nvPr>
            <p:ph type="sldNum" sz="quarter" idx="12"/>
          </p:nvPr>
        </p:nvSpPr>
        <p:spPr/>
        <p:txBody>
          <a:bodyPr/>
          <a:lstStyle>
            <a:lvl1pPr>
              <a:defRPr>
                <a:solidFill>
                  <a:schemeClr val="tx1"/>
                </a:solidFill>
              </a:defRPr>
            </a:lvl1pPr>
          </a:lstStyle>
          <a:p>
            <a:fld id="{1D3F305C-2602-4CA9-A2B7-0F73DAFE7D1F}" type="slidenum">
              <a:rPr lang="en-US" smtClean="0"/>
              <a:pPr/>
              <a:t>‹#›</a:t>
            </a:fld>
            <a:endParaRPr lang="en-US" dirty="0"/>
          </a:p>
        </p:txBody>
      </p:sp>
      <p:sp>
        <p:nvSpPr>
          <p:cNvPr id="3" name="Date Placeholder 2">
            <a:extLst>
              <a:ext uri="{FF2B5EF4-FFF2-40B4-BE49-F238E27FC236}">
                <a16:creationId xmlns:a16="http://schemas.microsoft.com/office/drawing/2014/main" id="{1F8CB2DF-DA3C-2865-BFB2-9FD5CAAB5D07}"/>
              </a:ext>
            </a:extLst>
          </p:cNvPr>
          <p:cNvSpPr>
            <a:spLocks noGrp="1"/>
          </p:cNvSpPr>
          <p:nvPr>
            <p:ph type="dt" sz="half" idx="10"/>
          </p:nvPr>
        </p:nvSpPr>
        <p:spPr/>
        <p:txBody>
          <a:bodyPr/>
          <a:lstStyle>
            <a:lvl1pPr>
              <a:defRPr>
                <a:solidFill>
                  <a:schemeClr val="tx1"/>
                </a:solidFill>
              </a:defRPr>
            </a:lvl1pPr>
          </a:lstStyle>
          <a:p>
            <a:r>
              <a:rPr lang="en-US"/>
              <a:t>2/13/2024</a:t>
            </a:r>
            <a:endParaRPr lang="en-US" dirty="0"/>
          </a:p>
        </p:txBody>
      </p:sp>
    </p:spTree>
    <p:extLst>
      <p:ext uri="{BB962C8B-B14F-4D97-AF65-F5344CB8AC3E}">
        <p14:creationId xmlns:p14="http://schemas.microsoft.com/office/powerpoint/2010/main" val="207584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gradFill flip="none" rotWithShape="1">
          <a:gsLst>
            <a:gs pos="100000">
              <a:srgbClr val="CBCBCB"/>
            </a:gs>
            <a:gs pos="3000">
              <a:srgbClr val="0A384A"/>
            </a:gs>
            <a:gs pos="49000">
              <a:schemeClr val="bg1"/>
            </a:gs>
            <a:gs pos="3000">
              <a:schemeClr val="bg1"/>
            </a:gs>
          </a:gsLst>
          <a:lin ang="0" scaled="0"/>
          <a:tileRect/>
        </a:gradFill>
        <a:effectLst/>
      </p:bgPr>
    </p:bg>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7E7747BA-6145-3552-2339-5F4BF5DF2FDE}"/>
              </a:ext>
            </a:extLst>
          </p:cNvPr>
          <p:cNvSpPr>
            <a:spLocks noGrp="1"/>
          </p:cNvSpPr>
          <p:nvPr>
            <p:ph type="title"/>
          </p:nvPr>
        </p:nvSpPr>
        <p:spPr>
          <a:xfrm>
            <a:off x="462579" y="0"/>
            <a:ext cx="11499925" cy="82517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4" name="Text Placeholder 13">
            <a:extLst>
              <a:ext uri="{FF2B5EF4-FFF2-40B4-BE49-F238E27FC236}">
                <a16:creationId xmlns:a16="http://schemas.microsoft.com/office/drawing/2014/main" id="{54C6E50E-3840-229D-97E9-6585956B40D4}"/>
              </a:ext>
            </a:extLst>
          </p:cNvPr>
          <p:cNvSpPr>
            <a:spLocks noGrp="1"/>
          </p:cNvSpPr>
          <p:nvPr>
            <p:ph type="body" sz="quarter" idx="10"/>
          </p:nvPr>
        </p:nvSpPr>
        <p:spPr>
          <a:xfrm>
            <a:off x="461963" y="981075"/>
            <a:ext cx="11499850" cy="506571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57EE35FA-DCD0-B187-DEE9-FA40BA80FF98}"/>
              </a:ext>
            </a:extLst>
          </p:cNvPr>
          <p:cNvSpPr>
            <a:spLocks noGrp="1"/>
          </p:cNvSpPr>
          <p:nvPr>
            <p:ph type="sldNum" sz="quarter" idx="13"/>
          </p:nvPr>
        </p:nvSpPr>
        <p:spPr/>
        <p:txBody>
          <a:bodyPr/>
          <a:lstStyle>
            <a:lvl1pPr>
              <a:defRPr>
                <a:solidFill>
                  <a:schemeClr val="tx1"/>
                </a:solidFill>
              </a:defRPr>
            </a:lvl1pPr>
          </a:lstStyle>
          <a:p>
            <a:fld id="{1D3F305C-2602-4CA9-A2B7-0F73DAFE7D1F}" type="slidenum">
              <a:rPr lang="en-US" smtClean="0"/>
              <a:pPr/>
              <a:t>‹#›</a:t>
            </a:fld>
            <a:endParaRPr lang="en-US" dirty="0"/>
          </a:p>
        </p:txBody>
      </p:sp>
      <p:sp>
        <p:nvSpPr>
          <p:cNvPr id="4" name="Date Placeholder 3">
            <a:extLst>
              <a:ext uri="{FF2B5EF4-FFF2-40B4-BE49-F238E27FC236}">
                <a16:creationId xmlns:a16="http://schemas.microsoft.com/office/drawing/2014/main" id="{79B77413-F1AB-7FA8-35A8-B18568930354}"/>
              </a:ext>
            </a:extLst>
          </p:cNvPr>
          <p:cNvSpPr>
            <a:spLocks noGrp="1"/>
          </p:cNvSpPr>
          <p:nvPr>
            <p:ph type="dt" sz="half" idx="11"/>
          </p:nvPr>
        </p:nvSpPr>
        <p:spPr/>
        <p:txBody>
          <a:bodyPr/>
          <a:lstStyle>
            <a:lvl1pPr>
              <a:defRPr>
                <a:solidFill>
                  <a:schemeClr val="tx1"/>
                </a:solidFill>
              </a:defRPr>
            </a:lvl1pPr>
          </a:lstStyle>
          <a:p>
            <a:r>
              <a:rPr lang="en-US"/>
              <a:t>2/13/2024</a:t>
            </a:r>
            <a:endParaRPr lang="en-US" dirty="0"/>
          </a:p>
        </p:txBody>
      </p:sp>
      <p:sp>
        <p:nvSpPr>
          <p:cNvPr id="6" name="Footer Placeholder 5">
            <a:extLst>
              <a:ext uri="{FF2B5EF4-FFF2-40B4-BE49-F238E27FC236}">
                <a16:creationId xmlns:a16="http://schemas.microsoft.com/office/drawing/2014/main" id="{7E61E2DB-928D-EB03-4EC5-E942512188E1}"/>
              </a:ext>
            </a:extLst>
          </p:cNvPr>
          <p:cNvSpPr>
            <a:spLocks noGrp="1"/>
          </p:cNvSpPr>
          <p:nvPr>
            <p:ph type="ftr" sz="quarter" idx="12"/>
          </p:nvPr>
        </p:nvSpPr>
        <p:spPr/>
        <p:txBody>
          <a:bodyPr/>
          <a:lstStyle>
            <a:lvl1pPr>
              <a:defRPr>
                <a:solidFill>
                  <a:schemeClr val="tx1"/>
                </a:solidFill>
              </a:defRPr>
            </a:lvl1pPr>
          </a:lstStyle>
          <a:p>
            <a:r>
              <a:rPr lang="en-US"/>
              <a:t>Streaming Readout WG</a:t>
            </a:r>
            <a:endParaRPr lang="en-US" dirty="0"/>
          </a:p>
        </p:txBody>
      </p:sp>
    </p:spTree>
    <p:extLst>
      <p:ext uri="{BB962C8B-B14F-4D97-AF65-F5344CB8AC3E}">
        <p14:creationId xmlns:p14="http://schemas.microsoft.com/office/powerpoint/2010/main" val="594773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DB027-975B-9DAA-9ABB-C1479DDA43F3}"/>
              </a:ext>
            </a:extLst>
          </p:cNvPr>
          <p:cNvSpPr>
            <a:spLocks noGrp="1"/>
          </p:cNvSpPr>
          <p:nvPr>
            <p:ph type="dt" sz="half" idx="10"/>
          </p:nvPr>
        </p:nvSpPr>
        <p:spPr/>
        <p:txBody>
          <a:bodyPr/>
          <a:lstStyle/>
          <a:p>
            <a:pPr lvl="0"/>
            <a:r>
              <a:rPr lang="en-US"/>
              <a:t>2/13/2024</a:t>
            </a:r>
          </a:p>
        </p:txBody>
      </p:sp>
      <p:sp>
        <p:nvSpPr>
          <p:cNvPr id="3" name="Footer Placeholder 2">
            <a:extLst>
              <a:ext uri="{FF2B5EF4-FFF2-40B4-BE49-F238E27FC236}">
                <a16:creationId xmlns:a16="http://schemas.microsoft.com/office/drawing/2014/main" id="{E557713A-2D70-5C82-B9ED-72D7B322C98C}"/>
              </a:ext>
            </a:extLst>
          </p:cNvPr>
          <p:cNvSpPr>
            <a:spLocks noGrp="1"/>
          </p:cNvSpPr>
          <p:nvPr>
            <p:ph type="ftr" sz="quarter" idx="11"/>
          </p:nvPr>
        </p:nvSpPr>
        <p:spPr/>
        <p:txBody>
          <a:bodyPr/>
          <a:lstStyle/>
          <a:p>
            <a:pPr lvl="0"/>
            <a:r>
              <a:rPr lang="en-US"/>
              <a:t>Streaming Readout WG</a:t>
            </a:r>
          </a:p>
        </p:txBody>
      </p:sp>
      <p:sp>
        <p:nvSpPr>
          <p:cNvPr id="4" name="Slide Number Placeholder 3">
            <a:extLst>
              <a:ext uri="{FF2B5EF4-FFF2-40B4-BE49-F238E27FC236}">
                <a16:creationId xmlns:a16="http://schemas.microsoft.com/office/drawing/2014/main" id="{48F2CBFF-0EF1-857A-0186-CA85AD8C7D7F}"/>
              </a:ext>
            </a:extLst>
          </p:cNvPr>
          <p:cNvSpPr>
            <a:spLocks noGrp="1"/>
          </p:cNvSpPr>
          <p:nvPr>
            <p:ph type="sldNum" sz="quarter" idx="12"/>
          </p:nvPr>
        </p:nvSpPr>
        <p:spPr/>
        <p:txBody>
          <a:bodyPr/>
          <a:lstStyle/>
          <a:p>
            <a:pPr lvl="0"/>
            <a:fld id="{F0651CC1-2A7B-4698-AD80-058BA0F6F627}" type="slidenum">
              <a:t>‹#›</a:t>
            </a:fld>
            <a:endParaRPr lang="en-US"/>
          </a:p>
        </p:txBody>
      </p:sp>
    </p:spTree>
    <p:extLst>
      <p:ext uri="{BB962C8B-B14F-4D97-AF65-F5344CB8AC3E}">
        <p14:creationId xmlns:p14="http://schemas.microsoft.com/office/powerpoint/2010/main" val="2559439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4B701-A73C-FEDB-11AC-DE47A89111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AD55D4-DC03-570C-392A-1C8BE798BB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2E60B0-2478-5D90-3C25-E21BA9D8FFB7}"/>
              </a:ext>
            </a:extLst>
          </p:cNvPr>
          <p:cNvSpPr>
            <a:spLocks noGrp="1"/>
          </p:cNvSpPr>
          <p:nvPr>
            <p:ph type="dt" sz="half" idx="10"/>
          </p:nvPr>
        </p:nvSpPr>
        <p:spPr/>
        <p:txBody>
          <a:bodyPr/>
          <a:lstStyle/>
          <a:p>
            <a:r>
              <a:rPr lang="en-US"/>
              <a:t>2/13/2024</a:t>
            </a:r>
          </a:p>
        </p:txBody>
      </p:sp>
      <p:sp>
        <p:nvSpPr>
          <p:cNvPr id="5" name="Footer Placeholder 4">
            <a:extLst>
              <a:ext uri="{FF2B5EF4-FFF2-40B4-BE49-F238E27FC236}">
                <a16:creationId xmlns:a16="http://schemas.microsoft.com/office/drawing/2014/main" id="{71AFEC71-31D6-E200-6578-B84AA8647618}"/>
              </a:ext>
            </a:extLst>
          </p:cNvPr>
          <p:cNvSpPr>
            <a:spLocks noGrp="1"/>
          </p:cNvSpPr>
          <p:nvPr>
            <p:ph type="ftr" sz="quarter" idx="11"/>
          </p:nvPr>
        </p:nvSpPr>
        <p:spPr/>
        <p:txBody>
          <a:bodyPr/>
          <a:lstStyle/>
          <a:p>
            <a:r>
              <a:rPr lang="en-US"/>
              <a:t>Streaming Readout WG</a:t>
            </a:r>
          </a:p>
        </p:txBody>
      </p:sp>
      <p:sp>
        <p:nvSpPr>
          <p:cNvPr id="6" name="Slide Number Placeholder 5">
            <a:extLst>
              <a:ext uri="{FF2B5EF4-FFF2-40B4-BE49-F238E27FC236}">
                <a16:creationId xmlns:a16="http://schemas.microsoft.com/office/drawing/2014/main" id="{1CE88728-0C5D-F5A9-C4E2-3DD0EFCA9E07}"/>
              </a:ext>
            </a:extLst>
          </p:cNvPr>
          <p:cNvSpPr>
            <a:spLocks noGrp="1"/>
          </p:cNvSpPr>
          <p:nvPr>
            <p:ph type="sldNum" sz="quarter" idx="12"/>
          </p:nvPr>
        </p:nvSpPr>
        <p:spPr/>
        <p:txBody>
          <a:bodyPr/>
          <a:lstStyle/>
          <a:p>
            <a:fld id="{9A9D372B-8B8F-4836-995D-C983BF465F6C}" type="slidenum">
              <a:rPr lang="en-US" smtClean="0"/>
              <a:t>‹#›</a:t>
            </a:fld>
            <a:endParaRPr lang="en-US"/>
          </a:p>
        </p:txBody>
      </p:sp>
    </p:spTree>
    <p:extLst>
      <p:ext uri="{BB962C8B-B14F-4D97-AF65-F5344CB8AC3E}">
        <p14:creationId xmlns:p14="http://schemas.microsoft.com/office/powerpoint/2010/main" val="11763548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0">
              <a:srgbClr val="242424"/>
            </a:gs>
            <a:gs pos="13000">
              <a:srgbClr val="0A384A"/>
            </a:gs>
            <a:gs pos="76000">
              <a:schemeClr val="tx2">
                <a:lumMod val="75000"/>
              </a:schemeClr>
            </a:gs>
          </a:gsLst>
          <a:lin ang="5400000" scaled="1"/>
          <a:tileRect/>
        </a:gra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CAB150B5-704F-CF21-3183-8DB97C07706C}"/>
              </a:ext>
            </a:extLst>
          </p:cNvPr>
          <p:cNvCxnSpPr>
            <a:cxnSpLocks/>
          </p:cNvCxnSpPr>
          <p:nvPr userDrawn="1"/>
        </p:nvCxnSpPr>
        <p:spPr>
          <a:xfrm>
            <a:off x="462579" y="825178"/>
            <a:ext cx="11499925" cy="0"/>
          </a:xfrm>
          <a:prstGeom prst="line">
            <a:avLst/>
          </a:prstGeom>
          <a:ln w="25400">
            <a:gradFill>
              <a:gsLst>
                <a:gs pos="0">
                  <a:schemeClr val="bg2"/>
                </a:gs>
                <a:gs pos="100000">
                  <a:schemeClr val="accent5"/>
                </a:gs>
              </a:gsLst>
              <a:lin ang="0" scaled="0"/>
            </a:gra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893395C-F7F6-5A6A-DA24-169AA14F65DF}"/>
              </a:ext>
            </a:extLst>
          </p:cNvPr>
          <p:cNvCxnSpPr/>
          <p:nvPr userDrawn="1"/>
        </p:nvCxnSpPr>
        <p:spPr>
          <a:xfrm>
            <a:off x="461963" y="6260638"/>
            <a:ext cx="11499234"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78DEAD18-CE36-B494-3670-0FD662BF6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r>
              <a:rPr lang="en-US"/>
              <a:t>2/13/2024</a:t>
            </a:r>
            <a:endParaRPr lang="en-US" dirty="0"/>
          </a:p>
        </p:txBody>
      </p:sp>
      <p:sp>
        <p:nvSpPr>
          <p:cNvPr id="8" name="Footer Placeholder 7">
            <a:extLst>
              <a:ext uri="{FF2B5EF4-FFF2-40B4-BE49-F238E27FC236}">
                <a16:creationId xmlns:a16="http://schemas.microsoft.com/office/drawing/2014/main" id="{D15F18D2-2C4B-2295-9778-285EFD26E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en-US"/>
              <a:t>Streaming Readout WG</a:t>
            </a:r>
            <a:endParaRPr lang="en-US" dirty="0"/>
          </a:p>
        </p:txBody>
      </p:sp>
      <p:sp>
        <p:nvSpPr>
          <p:cNvPr id="9" name="Slide Number Placeholder 8">
            <a:extLst>
              <a:ext uri="{FF2B5EF4-FFF2-40B4-BE49-F238E27FC236}">
                <a16:creationId xmlns:a16="http://schemas.microsoft.com/office/drawing/2014/main" id="{222A98E4-5887-4078-2BC3-6B66821B6C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1D3F305C-2602-4CA9-A2B7-0F73DAFE7D1F}" type="slidenum">
              <a:rPr lang="en-US" smtClean="0"/>
              <a:pPr/>
              <a:t>‹#›</a:t>
            </a:fld>
            <a:endParaRPr lang="en-US" dirty="0"/>
          </a:p>
        </p:txBody>
      </p:sp>
    </p:spTree>
    <p:extLst>
      <p:ext uri="{BB962C8B-B14F-4D97-AF65-F5344CB8AC3E}">
        <p14:creationId xmlns:p14="http://schemas.microsoft.com/office/powerpoint/2010/main" val="13785629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hf hdr="0"/>
  <p:txStyles>
    <p:titleStyle>
      <a:lvl1pPr algn="l" defTabSz="914400" rtl="0" eaLnBrk="1" latinLnBrk="0" hangingPunct="1">
        <a:lnSpc>
          <a:spcPct val="90000"/>
        </a:lnSpc>
        <a:spcBef>
          <a:spcPct val="0"/>
        </a:spcBef>
        <a:buNone/>
        <a:defRPr sz="3600" b="1" u="none" kern="1200">
          <a:solidFill>
            <a:schemeClr val="tx1"/>
          </a:solidFill>
          <a:latin typeface="+mn-lt"/>
          <a:ea typeface="+mj-ea"/>
          <a:cs typeface="+mj-cs"/>
        </a:defRPr>
      </a:lvl1pPr>
    </p:titleStyle>
    <p:bodyStyle>
      <a:lvl1pPr marL="228600" indent="-228600" algn="l" defTabSz="914400" rtl="0" eaLnBrk="1" latinLnBrk="0" hangingPunct="1">
        <a:lnSpc>
          <a:spcPct val="100000"/>
        </a:lnSpc>
        <a:spcBef>
          <a:spcPts val="0"/>
        </a:spcBef>
        <a:spcAft>
          <a:spcPts val="400"/>
        </a:spcAft>
        <a:buFont typeface="Arial" panose="020B0604020202020204" pitchFamily="34" charset="0"/>
        <a:buChar char="•"/>
        <a:defRPr sz="2400" kern="1200">
          <a:solidFill>
            <a:schemeClr val="tx1"/>
          </a:solidFill>
          <a:latin typeface="+mn-lt"/>
          <a:ea typeface="+mn-ea"/>
          <a:cs typeface="+mn-cs"/>
        </a:defRPr>
      </a:lvl1pPr>
      <a:lvl2pPr marL="460375" indent="-233363" algn="l" defTabSz="914400" rtl="0" eaLnBrk="1" latinLnBrk="0" hangingPunct="1">
        <a:lnSpc>
          <a:spcPct val="100000"/>
        </a:lnSpc>
        <a:spcBef>
          <a:spcPts val="0"/>
        </a:spcBef>
        <a:spcAft>
          <a:spcPts val="400"/>
        </a:spcAft>
        <a:buFont typeface="Arial" panose="020B0604020202020204" pitchFamily="34" charset="0"/>
        <a:buChar char="•"/>
        <a:defRPr sz="2000" kern="1200">
          <a:solidFill>
            <a:schemeClr val="tx1"/>
          </a:solidFill>
          <a:latin typeface="+mn-lt"/>
          <a:ea typeface="+mn-ea"/>
          <a:cs typeface="+mn-cs"/>
        </a:defRPr>
      </a:lvl2pPr>
      <a:lvl3pPr marL="687388" indent="-227013" algn="l" defTabSz="914400" rtl="0" eaLnBrk="1" latinLnBrk="0" hangingPunct="1">
        <a:lnSpc>
          <a:spcPct val="100000"/>
        </a:lnSpc>
        <a:spcBef>
          <a:spcPts val="0"/>
        </a:spcBef>
        <a:spcAft>
          <a:spcPts val="400"/>
        </a:spcAft>
        <a:buFont typeface="Arial" panose="020B0604020202020204" pitchFamily="34" charset="0"/>
        <a:buChar char="•"/>
        <a:defRPr sz="1800" kern="1200">
          <a:solidFill>
            <a:schemeClr val="tx1"/>
          </a:solidFill>
          <a:latin typeface="+mn-lt"/>
          <a:ea typeface="+mn-ea"/>
          <a:cs typeface="+mn-cs"/>
        </a:defRPr>
      </a:lvl3pPr>
      <a:lvl4pPr marL="914400" indent="-227013" algn="l" defTabSz="914400" rtl="0" eaLnBrk="1" latinLnBrk="0" hangingPunct="1">
        <a:lnSpc>
          <a:spcPct val="100000"/>
        </a:lnSpc>
        <a:spcBef>
          <a:spcPts val="0"/>
        </a:spcBef>
        <a:spcAft>
          <a:spcPts val="400"/>
        </a:spcAft>
        <a:buFont typeface="Arial" panose="020B0604020202020204" pitchFamily="34" charset="0"/>
        <a:buChar char="•"/>
        <a:defRPr sz="1600" kern="1200">
          <a:solidFill>
            <a:schemeClr val="tx1"/>
          </a:solidFill>
          <a:latin typeface="+mn-lt"/>
          <a:ea typeface="+mn-ea"/>
          <a:cs typeface="+mn-cs"/>
        </a:defRPr>
      </a:lvl4pPr>
      <a:lvl5pPr marL="1141413" indent="-227013" algn="l" defTabSz="914400" rtl="0" eaLnBrk="1" latinLnBrk="0" hangingPunct="1">
        <a:lnSpc>
          <a:spcPct val="100000"/>
        </a:lnSpc>
        <a:spcBef>
          <a:spcPts val="0"/>
        </a:spcBef>
        <a:spcAft>
          <a:spcPts val="40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orient="horz" pos="2160">
          <p15:clr>
            <a:srgbClr val="F26B43"/>
          </p15:clr>
        </p15:guide>
        <p15:guide id="8" pos="3840">
          <p15:clr>
            <a:srgbClr val="F26B43"/>
          </p15:clr>
        </p15:guide>
        <p15:guide id="9" pos="360">
          <p15:clr>
            <a:srgbClr val="F26B43"/>
          </p15:clr>
        </p15:guide>
        <p15:guide id="10" orient="horz" pos="3888">
          <p15:clr>
            <a:srgbClr val="F26B43"/>
          </p15:clr>
        </p15:guide>
        <p15:guide id="11" pos="7320">
          <p15:clr>
            <a:srgbClr val="F26B43"/>
          </p15:clr>
        </p15:guide>
        <p15:guide id="12" orient="horz" pos="412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iki.bnl.gov/EPIC/index.php?title=DAQ"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0B80A-4FFC-09AC-7502-04D180479223}"/>
              </a:ext>
            </a:extLst>
          </p:cNvPr>
          <p:cNvSpPr>
            <a:spLocks noGrp="1"/>
          </p:cNvSpPr>
          <p:nvPr>
            <p:ph type="title"/>
          </p:nvPr>
        </p:nvSpPr>
        <p:spPr/>
        <p:txBody>
          <a:bodyPr>
            <a:normAutofit/>
          </a:bodyPr>
          <a:lstStyle/>
          <a:p>
            <a:r>
              <a:rPr lang="en-US" dirty="0"/>
              <a:t>SRO Computing WG – 2/13/2024</a:t>
            </a:r>
          </a:p>
        </p:txBody>
      </p:sp>
      <p:sp>
        <p:nvSpPr>
          <p:cNvPr id="5" name="Footer Placeholder 4">
            <a:extLst>
              <a:ext uri="{FF2B5EF4-FFF2-40B4-BE49-F238E27FC236}">
                <a16:creationId xmlns:a16="http://schemas.microsoft.com/office/drawing/2014/main" id="{C1DF5CD2-6235-0E4C-B2F0-18D267A8E803}"/>
              </a:ext>
            </a:extLst>
          </p:cNvPr>
          <p:cNvSpPr>
            <a:spLocks noGrp="1"/>
          </p:cNvSpPr>
          <p:nvPr>
            <p:ph type="ftr" sz="quarter" idx="11"/>
          </p:nvPr>
        </p:nvSpPr>
        <p:spPr/>
        <p:txBody>
          <a:bodyPr/>
          <a:lstStyle/>
          <a:p>
            <a:r>
              <a:rPr lang="en-US"/>
              <a:t>Streaming Readout WG</a:t>
            </a:r>
            <a:endParaRPr lang="en-US" dirty="0"/>
          </a:p>
        </p:txBody>
      </p:sp>
      <p:sp>
        <p:nvSpPr>
          <p:cNvPr id="6" name="Slide Number Placeholder 5">
            <a:extLst>
              <a:ext uri="{FF2B5EF4-FFF2-40B4-BE49-F238E27FC236}">
                <a16:creationId xmlns:a16="http://schemas.microsoft.com/office/drawing/2014/main" id="{9F275A12-8C47-2F12-11E8-377DA9F23E2F}"/>
              </a:ext>
            </a:extLst>
          </p:cNvPr>
          <p:cNvSpPr>
            <a:spLocks noGrp="1"/>
          </p:cNvSpPr>
          <p:nvPr>
            <p:ph type="sldNum" sz="quarter" idx="12"/>
          </p:nvPr>
        </p:nvSpPr>
        <p:spPr/>
        <p:txBody>
          <a:bodyPr/>
          <a:lstStyle/>
          <a:p>
            <a:fld id="{EE7CD2D3-CD61-4A7E-9437-7C5C9AEB1EFF}" type="slidenum">
              <a:rPr lang="en-US" smtClean="0"/>
              <a:t>1</a:t>
            </a:fld>
            <a:endParaRPr lang="en-US"/>
          </a:p>
        </p:txBody>
      </p:sp>
      <p:sp>
        <p:nvSpPr>
          <p:cNvPr id="4" name="Date Placeholder 3">
            <a:extLst>
              <a:ext uri="{FF2B5EF4-FFF2-40B4-BE49-F238E27FC236}">
                <a16:creationId xmlns:a16="http://schemas.microsoft.com/office/drawing/2014/main" id="{689E26C9-2C3E-9B4B-0CD2-2F0DC0DD6E42}"/>
              </a:ext>
            </a:extLst>
          </p:cNvPr>
          <p:cNvSpPr>
            <a:spLocks noGrp="1"/>
          </p:cNvSpPr>
          <p:nvPr>
            <p:ph type="dt" sz="half" idx="10"/>
          </p:nvPr>
        </p:nvSpPr>
        <p:spPr/>
        <p:txBody>
          <a:bodyPr/>
          <a:lstStyle/>
          <a:p>
            <a:r>
              <a:rPr lang="en-US"/>
              <a:t>2/13/2024</a:t>
            </a:r>
            <a:endParaRPr lang="en-US" dirty="0"/>
          </a:p>
        </p:txBody>
      </p:sp>
      <p:sp>
        <p:nvSpPr>
          <p:cNvPr id="3" name="Text Placeholder 2">
            <a:extLst>
              <a:ext uri="{FF2B5EF4-FFF2-40B4-BE49-F238E27FC236}">
                <a16:creationId xmlns:a16="http://schemas.microsoft.com/office/drawing/2014/main" id="{2AC19588-B653-7459-D98C-A595C5BDB5BA}"/>
              </a:ext>
            </a:extLst>
          </p:cNvPr>
          <p:cNvSpPr>
            <a:spLocks noGrp="1"/>
          </p:cNvSpPr>
          <p:nvPr>
            <p:ph type="body" sz="quarter" idx="4294967295"/>
          </p:nvPr>
        </p:nvSpPr>
        <p:spPr>
          <a:xfrm>
            <a:off x="692150" y="981075"/>
            <a:ext cx="11499850" cy="5065713"/>
          </a:xfrm>
          <a:prstGeom prst="rect">
            <a:avLst/>
          </a:prstGeom>
        </p:spPr>
        <p:txBody>
          <a:bodyPr/>
          <a:lstStyle/>
          <a:p>
            <a:pPr marL="0" indent="0">
              <a:buNone/>
            </a:pPr>
            <a:r>
              <a:rPr lang="en-US" dirty="0"/>
              <a:t>Agenda</a:t>
            </a:r>
          </a:p>
          <a:p>
            <a:pPr marL="0" indent="0">
              <a:buNone/>
            </a:pPr>
            <a:endParaRPr lang="en-US" dirty="0"/>
          </a:p>
          <a:p>
            <a:r>
              <a:rPr lang="en-US" dirty="0"/>
              <a:t>Welcome / Announcements</a:t>
            </a:r>
          </a:p>
          <a:p>
            <a:r>
              <a:rPr lang="en-US" dirty="0"/>
              <a:t>Possible Contribution from the SPADI-Alliance team – Taku </a:t>
            </a:r>
            <a:r>
              <a:rPr lang="en-US" dirty="0" err="1"/>
              <a:t>Gunji</a:t>
            </a:r>
            <a:endParaRPr lang="en-US" dirty="0"/>
          </a:p>
          <a:p>
            <a:r>
              <a:rPr lang="en-US" dirty="0"/>
              <a:t>Discussion of </a:t>
            </a:r>
            <a:r>
              <a:rPr lang="en-US" dirty="0" err="1"/>
              <a:t>ePIC</a:t>
            </a:r>
            <a:r>
              <a:rPr lang="en-US" dirty="0"/>
              <a:t> needs</a:t>
            </a:r>
          </a:p>
        </p:txBody>
      </p:sp>
    </p:spTree>
    <p:extLst>
      <p:ext uri="{BB962C8B-B14F-4D97-AF65-F5344CB8AC3E}">
        <p14:creationId xmlns:p14="http://schemas.microsoft.com/office/powerpoint/2010/main" val="3977495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F7927-B82C-8D86-9556-371F718E7B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B4BD5E-1EF8-7686-A578-5C28EAB7B959}"/>
              </a:ext>
            </a:extLst>
          </p:cNvPr>
          <p:cNvSpPr>
            <a:spLocks noGrp="1"/>
          </p:cNvSpPr>
          <p:nvPr>
            <p:ph type="title"/>
          </p:nvPr>
        </p:nvSpPr>
        <p:spPr/>
        <p:txBody>
          <a:bodyPr>
            <a:normAutofit/>
          </a:bodyPr>
          <a:lstStyle/>
          <a:p>
            <a:r>
              <a:rPr lang="en-US" dirty="0"/>
              <a:t>Announcements</a:t>
            </a:r>
          </a:p>
        </p:txBody>
      </p:sp>
      <p:sp>
        <p:nvSpPr>
          <p:cNvPr id="5" name="Footer Placeholder 4">
            <a:extLst>
              <a:ext uri="{FF2B5EF4-FFF2-40B4-BE49-F238E27FC236}">
                <a16:creationId xmlns:a16="http://schemas.microsoft.com/office/drawing/2014/main" id="{B4566DEA-02A2-8AC7-028A-C99C19BF9F23}"/>
              </a:ext>
            </a:extLst>
          </p:cNvPr>
          <p:cNvSpPr>
            <a:spLocks noGrp="1"/>
          </p:cNvSpPr>
          <p:nvPr>
            <p:ph type="ftr" sz="quarter" idx="11"/>
          </p:nvPr>
        </p:nvSpPr>
        <p:spPr/>
        <p:txBody>
          <a:bodyPr/>
          <a:lstStyle/>
          <a:p>
            <a:r>
              <a:rPr lang="en-US"/>
              <a:t>Streaming Readout WG</a:t>
            </a:r>
            <a:endParaRPr lang="en-US" dirty="0"/>
          </a:p>
        </p:txBody>
      </p:sp>
      <p:sp>
        <p:nvSpPr>
          <p:cNvPr id="6" name="Slide Number Placeholder 5">
            <a:extLst>
              <a:ext uri="{FF2B5EF4-FFF2-40B4-BE49-F238E27FC236}">
                <a16:creationId xmlns:a16="http://schemas.microsoft.com/office/drawing/2014/main" id="{771FDD88-570F-569E-34BF-774BC1F4235F}"/>
              </a:ext>
            </a:extLst>
          </p:cNvPr>
          <p:cNvSpPr>
            <a:spLocks noGrp="1"/>
          </p:cNvSpPr>
          <p:nvPr>
            <p:ph type="sldNum" sz="quarter" idx="12"/>
          </p:nvPr>
        </p:nvSpPr>
        <p:spPr/>
        <p:txBody>
          <a:bodyPr/>
          <a:lstStyle/>
          <a:p>
            <a:fld id="{EE7CD2D3-CD61-4A7E-9437-7C5C9AEB1EFF}" type="slidenum">
              <a:rPr lang="en-US" smtClean="0"/>
              <a:t>2</a:t>
            </a:fld>
            <a:endParaRPr lang="en-US"/>
          </a:p>
        </p:txBody>
      </p:sp>
      <p:sp>
        <p:nvSpPr>
          <p:cNvPr id="4" name="Date Placeholder 3">
            <a:extLst>
              <a:ext uri="{FF2B5EF4-FFF2-40B4-BE49-F238E27FC236}">
                <a16:creationId xmlns:a16="http://schemas.microsoft.com/office/drawing/2014/main" id="{CA3E417C-BE20-500C-A8CC-A5D3464941C2}"/>
              </a:ext>
            </a:extLst>
          </p:cNvPr>
          <p:cNvSpPr>
            <a:spLocks noGrp="1"/>
          </p:cNvSpPr>
          <p:nvPr>
            <p:ph type="dt" sz="half" idx="10"/>
          </p:nvPr>
        </p:nvSpPr>
        <p:spPr/>
        <p:txBody>
          <a:bodyPr/>
          <a:lstStyle/>
          <a:p>
            <a:r>
              <a:rPr lang="en-US"/>
              <a:t>2/13/2024</a:t>
            </a:r>
            <a:endParaRPr lang="en-US" dirty="0"/>
          </a:p>
        </p:txBody>
      </p:sp>
      <p:sp>
        <p:nvSpPr>
          <p:cNvPr id="3" name="Text Placeholder 2">
            <a:extLst>
              <a:ext uri="{FF2B5EF4-FFF2-40B4-BE49-F238E27FC236}">
                <a16:creationId xmlns:a16="http://schemas.microsoft.com/office/drawing/2014/main" id="{836A8CF4-B2B8-4FB1-068E-192277E3364D}"/>
              </a:ext>
            </a:extLst>
          </p:cNvPr>
          <p:cNvSpPr>
            <a:spLocks noGrp="1"/>
          </p:cNvSpPr>
          <p:nvPr>
            <p:ph type="body" sz="quarter" idx="4294967295"/>
          </p:nvPr>
        </p:nvSpPr>
        <p:spPr>
          <a:xfrm>
            <a:off x="692150" y="896143"/>
            <a:ext cx="11499850" cy="5460207"/>
          </a:xfrm>
          <a:prstGeom prst="rect">
            <a:avLst/>
          </a:prstGeom>
        </p:spPr>
        <p:txBody>
          <a:bodyPr>
            <a:normAutofit/>
          </a:bodyPr>
          <a:lstStyle/>
          <a:p>
            <a:r>
              <a:rPr lang="en-US" dirty="0"/>
              <a:t>DAQ / Project Documents</a:t>
            </a:r>
          </a:p>
          <a:p>
            <a:pPr lvl="2"/>
            <a:r>
              <a:rPr lang="en-US" dirty="0"/>
              <a:t>We use </a:t>
            </a:r>
            <a:r>
              <a:rPr lang="en-US" dirty="0" err="1"/>
              <a:t>sharepoint</a:t>
            </a:r>
            <a:r>
              <a:rPr lang="en-US" dirty="0"/>
              <a:t>, and emailed links get translated according to the sender’s account information, so we have had lots of trouble sending links to people</a:t>
            </a:r>
          </a:p>
          <a:p>
            <a:pPr lvl="2"/>
            <a:r>
              <a:rPr lang="en-US" dirty="0"/>
              <a:t>Go to DAQ WIKI  ( </a:t>
            </a:r>
            <a:r>
              <a:rPr lang="en-US" dirty="0">
                <a:hlinkClick r:id="rId2"/>
              </a:rPr>
              <a:t>https://wiki.bnl.gov/EPIC/index.php?title=DAQ</a:t>
            </a:r>
            <a:r>
              <a:rPr lang="en-US" dirty="0"/>
              <a:t> )</a:t>
            </a:r>
          </a:p>
          <a:p>
            <a:pPr lvl="2"/>
            <a:r>
              <a:rPr lang="en-US" dirty="0"/>
              <a:t>Select “Talks and Slide Directory” and select the appropriate links</a:t>
            </a:r>
          </a:p>
          <a:p>
            <a:r>
              <a:rPr lang="en-US" dirty="0"/>
              <a:t>New results in for backgrounds / DIS</a:t>
            </a:r>
          </a:p>
          <a:p>
            <a:pPr lvl="2"/>
            <a:r>
              <a:rPr lang="en-US" dirty="0"/>
              <a:t>New results have arrived – in the form of hits / channel</a:t>
            </a:r>
          </a:p>
          <a:p>
            <a:pPr lvl="2"/>
            <a:r>
              <a:rPr lang="en-US" dirty="0"/>
              <a:t>I think Synchrotron Radiation results updated this afternoon</a:t>
            </a:r>
          </a:p>
          <a:p>
            <a:pPr lvl="2"/>
            <a:r>
              <a:rPr lang="en-US" dirty="0"/>
              <a:t>Next steps are:</a:t>
            </a:r>
          </a:p>
          <a:p>
            <a:pPr lvl="4"/>
            <a:r>
              <a:rPr lang="en-US" dirty="0"/>
              <a:t>Extending to full set of features we care about (data volume, channel hit rates, rates per FEB, rates per RDO </a:t>
            </a:r>
            <a:r>
              <a:rPr lang="en-US" dirty="0" err="1"/>
              <a:t>etc</a:t>
            </a:r>
            <a:r>
              <a:rPr lang="en-US" dirty="0"/>
              <a:t>…)</a:t>
            </a:r>
          </a:p>
          <a:p>
            <a:pPr lvl="4"/>
            <a:r>
              <a:rPr lang="en-US" dirty="0"/>
              <a:t>Calculations to be presented at Background mtg on 2/27/24</a:t>
            </a:r>
          </a:p>
          <a:p>
            <a:pPr marL="460375" lvl="2" indent="0">
              <a:buNone/>
            </a:pPr>
            <a:endParaRPr lang="en-US" dirty="0"/>
          </a:p>
        </p:txBody>
      </p:sp>
    </p:spTree>
    <p:extLst>
      <p:ext uri="{BB962C8B-B14F-4D97-AF65-F5344CB8AC3E}">
        <p14:creationId xmlns:p14="http://schemas.microsoft.com/office/powerpoint/2010/main" val="4184025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0B80A-4FFC-09AC-7502-04D180479223}"/>
              </a:ext>
            </a:extLst>
          </p:cNvPr>
          <p:cNvSpPr>
            <a:spLocks noGrp="1"/>
          </p:cNvSpPr>
          <p:nvPr>
            <p:ph type="title"/>
          </p:nvPr>
        </p:nvSpPr>
        <p:spPr/>
        <p:txBody>
          <a:bodyPr>
            <a:normAutofit/>
          </a:bodyPr>
          <a:lstStyle/>
          <a:p>
            <a:r>
              <a:rPr lang="en-US" dirty="0"/>
              <a:t>Announcements</a:t>
            </a:r>
          </a:p>
        </p:txBody>
      </p:sp>
      <p:sp>
        <p:nvSpPr>
          <p:cNvPr id="5" name="Footer Placeholder 4">
            <a:extLst>
              <a:ext uri="{FF2B5EF4-FFF2-40B4-BE49-F238E27FC236}">
                <a16:creationId xmlns:a16="http://schemas.microsoft.com/office/drawing/2014/main" id="{C1DF5CD2-6235-0E4C-B2F0-18D267A8E803}"/>
              </a:ext>
            </a:extLst>
          </p:cNvPr>
          <p:cNvSpPr>
            <a:spLocks noGrp="1"/>
          </p:cNvSpPr>
          <p:nvPr>
            <p:ph type="ftr" sz="quarter" idx="11"/>
          </p:nvPr>
        </p:nvSpPr>
        <p:spPr/>
        <p:txBody>
          <a:bodyPr/>
          <a:lstStyle/>
          <a:p>
            <a:r>
              <a:rPr lang="en-US" dirty="0"/>
              <a:t>Streaming Readout WG</a:t>
            </a:r>
          </a:p>
        </p:txBody>
      </p:sp>
      <p:sp>
        <p:nvSpPr>
          <p:cNvPr id="6" name="Slide Number Placeholder 5">
            <a:extLst>
              <a:ext uri="{FF2B5EF4-FFF2-40B4-BE49-F238E27FC236}">
                <a16:creationId xmlns:a16="http://schemas.microsoft.com/office/drawing/2014/main" id="{9F275A12-8C47-2F12-11E8-377DA9F23E2F}"/>
              </a:ext>
            </a:extLst>
          </p:cNvPr>
          <p:cNvSpPr>
            <a:spLocks noGrp="1"/>
          </p:cNvSpPr>
          <p:nvPr>
            <p:ph type="sldNum" sz="quarter" idx="12"/>
          </p:nvPr>
        </p:nvSpPr>
        <p:spPr/>
        <p:txBody>
          <a:bodyPr/>
          <a:lstStyle/>
          <a:p>
            <a:fld id="{EE7CD2D3-CD61-4A7E-9437-7C5C9AEB1EFF}" type="slidenum">
              <a:rPr lang="en-US" smtClean="0"/>
              <a:t>3</a:t>
            </a:fld>
            <a:endParaRPr lang="en-US" dirty="0"/>
          </a:p>
        </p:txBody>
      </p:sp>
      <p:sp>
        <p:nvSpPr>
          <p:cNvPr id="4" name="Date Placeholder 3">
            <a:extLst>
              <a:ext uri="{FF2B5EF4-FFF2-40B4-BE49-F238E27FC236}">
                <a16:creationId xmlns:a16="http://schemas.microsoft.com/office/drawing/2014/main" id="{689E26C9-2C3E-9B4B-0CD2-2F0DC0DD6E42}"/>
              </a:ext>
            </a:extLst>
          </p:cNvPr>
          <p:cNvSpPr>
            <a:spLocks noGrp="1"/>
          </p:cNvSpPr>
          <p:nvPr>
            <p:ph type="dt" sz="half" idx="10"/>
          </p:nvPr>
        </p:nvSpPr>
        <p:spPr/>
        <p:txBody>
          <a:bodyPr/>
          <a:lstStyle/>
          <a:p>
            <a:r>
              <a:rPr lang="en-US"/>
              <a:t>2/13/2024</a:t>
            </a:r>
            <a:endParaRPr lang="en-US" dirty="0"/>
          </a:p>
        </p:txBody>
      </p:sp>
      <p:sp>
        <p:nvSpPr>
          <p:cNvPr id="3" name="Text Placeholder 2">
            <a:extLst>
              <a:ext uri="{FF2B5EF4-FFF2-40B4-BE49-F238E27FC236}">
                <a16:creationId xmlns:a16="http://schemas.microsoft.com/office/drawing/2014/main" id="{2AC19588-B653-7459-D98C-A595C5BDB5BA}"/>
              </a:ext>
            </a:extLst>
          </p:cNvPr>
          <p:cNvSpPr>
            <a:spLocks noGrp="1"/>
          </p:cNvSpPr>
          <p:nvPr>
            <p:ph type="body" sz="quarter" idx="4294967295"/>
          </p:nvPr>
        </p:nvSpPr>
        <p:spPr>
          <a:xfrm>
            <a:off x="463558" y="896143"/>
            <a:ext cx="11499850" cy="5460207"/>
          </a:xfrm>
          <a:prstGeom prst="rect">
            <a:avLst/>
          </a:prstGeom>
        </p:spPr>
        <p:txBody>
          <a:bodyPr>
            <a:normAutofit fontScale="92500" lnSpcReduction="10000"/>
          </a:bodyPr>
          <a:lstStyle/>
          <a:p>
            <a:r>
              <a:rPr lang="en-US" dirty="0"/>
              <a:t>Far forward/backward preliminary design review yesterday (2/12/24)</a:t>
            </a:r>
          </a:p>
          <a:p>
            <a:pPr lvl="2"/>
            <a:r>
              <a:rPr lang="en-US" dirty="0"/>
              <a:t>My take aways</a:t>
            </a:r>
          </a:p>
          <a:p>
            <a:pPr lvl="3"/>
            <a:r>
              <a:rPr lang="en-US" dirty="0"/>
              <a:t>Review went well.   Reviewers impressed with progress and singled out several points and in particular background studies</a:t>
            </a:r>
          </a:p>
          <a:p>
            <a:pPr lvl="3"/>
            <a:r>
              <a:rPr lang="en-US" dirty="0"/>
              <a:t>The charges included a point regarding whether the production schedules were sufficiently developed.   This got a “no” because there were no detailed production schedules presented.   We should pay attention because in the ramp up to CD2/3 and the TDR we are in a new environment with regards detailed planning</a:t>
            </a:r>
          </a:p>
          <a:p>
            <a:pPr lvl="4"/>
            <a:r>
              <a:rPr lang="en-US" dirty="0"/>
              <a:t>The only comment regarding Electronics, DAQ, and SRO was “Streaming DAQ is challenging.”   I don’t know if this was directed generally or to the specific issues regarding the far backward detectors.</a:t>
            </a:r>
          </a:p>
          <a:p>
            <a:pPr lvl="4"/>
            <a:r>
              <a:rPr lang="en-US" dirty="0"/>
              <a:t>DAQ has second PDR pending ~May…</a:t>
            </a:r>
          </a:p>
          <a:p>
            <a:pPr lvl="3"/>
            <a:r>
              <a:rPr lang="en-US" dirty="0"/>
              <a:t>Question regarding overlap of time frames</a:t>
            </a:r>
          </a:p>
          <a:p>
            <a:pPr lvl="4"/>
            <a:r>
              <a:rPr lang="en-US" dirty="0"/>
              <a:t>Answer “To first order there is no correlation between physics and time frame boundary, and any overlap is &lt;1% so this shouldn’t cause significant problems.  Also, time frames can be combined with processing effort”</a:t>
            </a:r>
          </a:p>
          <a:p>
            <a:pPr lvl="4"/>
            <a:r>
              <a:rPr lang="en-US" dirty="0"/>
              <a:t>This has a hidden impact on the decision as to the length of the time frame…  We must be careful not to reduce reconstruction efficiency for specific beam crossings because they correlate with spin states.  Perhaps time frame correlation with BX is more nuanced than we have previously discussed !?</a:t>
            </a:r>
          </a:p>
          <a:p>
            <a:pPr lvl="2"/>
            <a:r>
              <a:rPr lang="en-US" dirty="0"/>
              <a:t>Many iterations with detectors in the far backward region.  (See intro to 2/1/24 DAQ meeting for more details).  Generally, very high data volumes here!</a:t>
            </a:r>
          </a:p>
          <a:p>
            <a:pPr lvl="3"/>
            <a:r>
              <a:rPr lang="en-US" dirty="0"/>
              <a:t>Low Q2 trackers provide up to O(300Gb/sec) </a:t>
            </a:r>
            <a:r>
              <a:rPr lang="en-US" dirty="0">
                <a:sym typeface="Wingdings" panose="05000000000000000000" pitchFamily="2" charset="2"/>
              </a:rPr>
              <a:t> Physics based correlation with Hadron events and/or if necessary </a:t>
            </a:r>
            <a:r>
              <a:rPr lang="en-US" dirty="0" err="1">
                <a:sym typeface="Wingdings" panose="05000000000000000000" pitchFamily="2" charset="2"/>
              </a:rPr>
              <a:t>prescale</a:t>
            </a:r>
            <a:endParaRPr lang="en-US" dirty="0">
              <a:sym typeface="Wingdings" panose="05000000000000000000" pitchFamily="2" charset="2"/>
            </a:endParaRPr>
          </a:p>
          <a:p>
            <a:pPr lvl="3"/>
            <a:r>
              <a:rPr lang="en-US" dirty="0"/>
              <a:t>Pair Spectrometer Calorimeter + Tracker up to O(65Gb/sec) </a:t>
            </a:r>
            <a:r>
              <a:rPr lang="en-US" dirty="0">
                <a:sym typeface="Wingdings" panose="05000000000000000000" pitchFamily="2" charset="2"/>
              </a:rPr>
              <a:t> Feature finding based data reduction</a:t>
            </a:r>
          </a:p>
          <a:p>
            <a:pPr lvl="3"/>
            <a:r>
              <a:rPr lang="en-US" dirty="0">
                <a:sym typeface="Wingdings" panose="05000000000000000000" pitchFamily="2" charset="2"/>
              </a:rPr>
              <a:t>Direct Photon Detector (~100 channels &gt;30% occupancy  Pure streaming @200Mhz  200Gb/s  reduced by summarization via sum/Bunch and time bucket histograms)</a:t>
            </a:r>
            <a:endParaRPr lang="en-US" dirty="0"/>
          </a:p>
          <a:p>
            <a:pPr lvl="2"/>
            <a:endParaRPr lang="en-US" dirty="0"/>
          </a:p>
        </p:txBody>
      </p:sp>
    </p:spTree>
    <p:extLst>
      <p:ext uri="{BB962C8B-B14F-4D97-AF65-F5344CB8AC3E}">
        <p14:creationId xmlns:p14="http://schemas.microsoft.com/office/powerpoint/2010/main" val="223879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B9E841-92F1-52D3-7D55-6B8A1A50E9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81158C-9166-CF7D-328D-21F8DF7FEDC8}"/>
              </a:ext>
            </a:extLst>
          </p:cNvPr>
          <p:cNvSpPr>
            <a:spLocks noGrp="1"/>
          </p:cNvSpPr>
          <p:nvPr>
            <p:ph type="title"/>
          </p:nvPr>
        </p:nvSpPr>
        <p:spPr/>
        <p:txBody>
          <a:bodyPr/>
          <a:lstStyle/>
          <a:p>
            <a:r>
              <a:rPr lang="en-US" dirty="0"/>
              <a:t>Announcements</a:t>
            </a:r>
          </a:p>
        </p:txBody>
      </p:sp>
      <p:sp>
        <p:nvSpPr>
          <p:cNvPr id="3" name="Text Placeholder 2">
            <a:extLst>
              <a:ext uri="{FF2B5EF4-FFF2-40B4-BE49-F238E27FC236}">
                <a16:creationId xmlns:a16="http://schemas.microsoft.com/office/drawing/2014/main" id="{2CDFA13B-AA82-7D12-77A0-4E1323794058}"/>
              </a:ext>
            </a:extLst>
          </p:cNvPr>
          <p:cNvSpPr>
            <a:spLocks noGrp="1"/>
          </p:cNvSpPr>
          <p:nvPr>
            <p:ph type="body" sz="quarter" idx="10"/>
          </p:nvPr>
        </p:nvSpPr>
        <p:spPr>
          <a:xfrm>
            <a:off x="482614" y="919139"/>
            <a:ext cx="11521440" cy="4826714"/>
          </a:xfrm>
        </p:spPr>
        <p:txBody>
          <a:bodyPr>
            <a:normAutofit/>
          </a:bodyPr>
          <a:lstStyle/>
          <a:p>
            <a:r>
              <a:rPr lang="en-US" dirty="0"/>
              <a:t>Feb 19</a:t>
            </a:r>
            <a:r>
              <a:rPr lang="en-US" baseline="30000" dirty="0"/>
              <a:t>th</a:t>
            </a:r>
            <a:r>
              <a:rPr lang="en-US" dirty="0"/>
              <a:t>,  TIC meeting regarding TDR plans</a:t>
            </a:r>
          </a:p>
          <a:p>
            <a:pPr lvl="2"/>
            <a:r>
              <a:rPr lang="en-US" dirty="0"/>
              <a:t>Last week discussed DAQ aspects.  SRO aspects also, or in another forum?</a:t>
            </a:r>
          </a:p>
          <a:p>
            <a:r>
              <a:rPr lang="en-US" dirty="0"/>
              <a:t>~May,  Electronics and DAQ 2</a:t>
            </a:r>
            <a:r>
              <a:rPr lang="en-US" baseline="30000" dirty="0"/>
              <a:t>nd</a:t>
            </a:r>
            <a:r>
              <a:rPr lang="en-US" dirty="0"/>
              <a:t> preliminary design review</a:t>
            </a:r>
          </a:p>
          <a:p>
            <a:pPr lvl="2"/>
            <a:r>
              <a:rPr lang="en-US" dirty="0"/>
              <a:t>Follow up to review from August 2022</a:t>
            </a:r>
          </a:p>
          <a:p>
            <a:pPr lvl="2"/>
            <a:r>
              <a:rPr lang="en-US" dirty="0"/>
              <a:t>SRO component?</a:t>
            </a:r>
          </a:p>
          <a:p>
            <a:r>
              <a:rPr lang="en-US" dirty="0"/>
              <a:t>Other announcements?</a:t>
            </a:r>
          </a:p>
          <a:p>
            <a:pPr marL="574675" lvl="2" indent="0">
              <a:buNone/>
            </a:pPr>
            <a:endParaRPr lang="en-US" dirty="0"/>
          </a:p>
        </p:txBody>
      </p:sp>
      <p:sp>
        <p:nvSpPr>
          <p:cNvPr id="4" name="Date Placeholder 3">
            <a:extLst>
              <a:ext uri="{FF2B5EF4-FFF2-40B4-BE49-F238E27FC236}">
                <a16:creationId xmlns:a16="http://schemas.microsoft.com/office/drawing/2014/main" id="{96DFC415-7A83-AB86-E509-9938CB18991A}"/>
              </a:ext>
            </a:extLst>
          </p:cNvPr>
          <p:cNvSpPr>
            <a:spLocks noGrp="1"/>
          </p:cNvSpPr>
          <p:nvPr>
            <p:ph type="dt" sz="half" idx="11"/>
          </p:nvPr>
        </p:nvSpPr>
        <p:spPr/>
        <p:txBody>
          <a:bodyPr/>
          <a:lstStyle/>
          <a:p>
            <a:r>
              <a:rPr lang="en-US"/>
              <a:t>2/13/2024</a:t>
            </a:r>
            <a:endParaRPr lang="en-US" dirty="0"/>
          </a:p>
        </p:txBody>
      </p:sp>
      <p:sp>
        <p:nvSpPr>
          <p:cNvPr id="5" name="Footer Placeholder 4">
            <a:extLst>
              <a:ext uri="{FF2B5EF4-FFF2-40B4-BE49-F238E27FC236}">
                <a16:creationId xmlns:a16="http://schemas.microsoft.com/office/drawing/2014/main" id="{87D4876E-6E3A-3E23-ECF2-C32A04DF8ACA}"/>
              </a:ext>
            </a:extLst>
          </p:cNvPr>
          <p:cNvSpPr>
            <a:spLocks noGrp="1"/>
          </p:cNvSpPr>
          <p:nvPr>
            <p:ph type="ftr" sz="quarter" idx="12"/>
          </p:nvPr>
        </p:nvSpPr>
        <p:spPr/>
        <p:txBody>
          <a:bodyPr/>
          <a:lstStyle/>
          <a:p>
            <a:r>
              <a:rPr lang="en-US"/>
              <a:t>Streaming Readout WG</a:t>
            </a:r>
            <a:endParaRPr lang="en-US" dirty="0"/>
          </a:p>
        </p:txBody>
      </p:sp>
      <p:sp>
        <p:nvSpPr>
          <p:cNvPr id="6" name="Slide Number Placeholder 5">
            <a:extLst>
              <a:ext uri="{FF2B5EF4-FFF2-40B4-BE49-F238E27FC236}">
                <a16:creationId xmlns:a16="http://schemas.microsoft.com/office/drawing/2014/main" id="{7D3E3743-1168-6462-CC74-B9B2AC71D5DF}"/>
              </a:ext>
            </a:extLst>
          </p:cNvPr>
          <p:cNvSpPr>
            <a:spLocks noGrp="1"/>
          </p:cNvSpPr>
          <p:nvPr>
            <p:ph type="sldNum" sz="quarter" idx="13"/>
          </p:nvPr>
        </p:nvSpPr>
        <p:spPr/>
        <p:txBody>
          <a:bodyPr/>
          <a:lstStyle/>
          <a:p>
            <a:fld id="{1D3F305C-2602-4CA9-A2B7-0F73DAFE7D1F}" type="slidenum">
              <a:rPr lang="en-US" smtClean="0"/>
              <a:t>4</a:t>
            </a:fld>
            <a:endParaRPr lang="en-US"/>
          </a:p>
        </p:txBody>
      </p:sp>
    </p:spTree>
    <p:extLst>
      <p:ext uri="{BB962C8B-B14F-4D97-AF65-F5344CB8AC3E}">
        <p14:creationId xmlns:p14="http://schemas.microsoft.com/office/powerpoint/2010/main" val="134275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63A3B-268E-6198-EBF5-6671D5AB9036}"/>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065222C0-5D44-A2AB-5393-77F9F2837C9E}"/>
              </a:ext>
            </a:extLst>
          </p:cNvPr>
          <p:cNvSpPr>
            <a:spLocks noGrp="1"/>
          </p:cNvSpPr>
          <p:nvPr>
            <p:ph type="body" sz="quarter" idx="10"/>
          </p:nvPr>
        </p:nvSpPr>
        <p:spPr>
          <a:xfrm>
            <a:off x="176213" y="2840716"/>
            <a:ext cx="11521440" cy="2066019"/>
          </a:xfrm>
        </p:spPr>
        <p:txBody>
          <a:bodyPr/>
          <a:lstStyle/>
          <a:p>
            <a:pPr marL="0" indent="0" algn="ctr">
              <a:buNone/>
            </a:pPr>
            <a:r>
              <a:rPr lang="en-US" sz="7200" dirty="0"/>
              <a:t>SPADI - Alliance</a:t>
            </a:r>
          </a:p>
        </p:txBody>
      </p:sp>
      <p:sp>
        <p:nvSpPr>
          <p:cNvPr id="4" name="Date Placeholder 3">
            <a:extLst>
              <a:ext uri="{FF2B5EF4-FFF2-40B4-BE49-F238E27FC236}">
                <a16:creationId xmlns:a16="http://schemas.microsoft.com/office/drawing/2014/main" id="{17E67758-98BC-89B2-E843-7C87354464F2}"/>
              </a:ext>
            </a:extLst>
          </p:cNvPr>
          <p:cNvSpPr>
            <a:spLocks noGrp="1"/>
          </p:cNvSpPr>
          <p:nvPr>
            <p:ph type="dt" sz="half" idx="11"/>
          </p:nvPr>
        </p:nvSpPr>
        <p:spPr/>
        <p:txBody>
          <a:bodyPr/>
          <a:lstStyle/>
          <a:p>
            <a:r>
              <a:rPr lang="en-US"/>
              <a:t>2/13/2024</a:t>
            </a:r>
            <a:endParaRPr lang="en-US" dirty="0"/>
          </a:p>
        </p:txBody>
      </p:sp>
      <p:sp>
        <p:nvSpPr>
          <p:cNvPr id="5" name="Footer Placeholder 4">
            <a:extLst>
              <a:ext uri="{FF2B5EF4-FFF2-40B4-BE49-F238E27FC236}">
                <a16:creationId xmlns:a16="http://schemas.microsoft.com/office/drawing/2014/main" id="{1FF1813E-636E-6712-66B8-4CC02CEED9E4}"/>
              </a:ext>
            </a:extLst>
          </p:cNvPr>
          <p:cNvSpPr>
            <a:spLocks noGrp="1"/>
          </p:cNvSpPr>
          <p:nvPr>
            <p:ph type="ftr" sz="quarter" idx="12"/>
          </p:nvPr>
        </p:nvSpPr>
        <p:spPr/>
        <p:txBody>
          <a:bodyPr/>
          <a:lstStyle/>
          <a:p>
            <a:r>
              <a:rPr lang="en-US"/>
              <a:t>Streaming Readout WG</a:t>
            </a:r>
            <a:endParaRPr lang="en-US" dirty="0"/>
          </a:p>
        </p:txBody>
      </p:sp>
      <p:sp>
        <p:nvSpPr>
          <p:cNvPr id="6" name="Slide Number Placeholder 5">
            <a:extLst>
              <a:ext uri="{FF2B5EF4-FFF2-40B4-BE49-F238E27FC236}">
                <a16:creationId xmlns:a16="http://schemas.microsoft.com/office/drawing/2014/main" id="{7CE4DE72-970C-9C60-1C25-0848C86C91B7}"/>
              </a:ext>
            </a:extLst>
          </p:cNvPr>
          <p:cNvSpPr>
            <a:spLocks noGrp="1"/>
          </p:cNvSpPr>
          <p:nvPr>
            <p:ph type="sldNum" sz="quarter" idx="13"/>
          </p:nvPr>
        </p:nvSpPr>
        <p:spPr/>
        <p:txBody>
          <a:bodyPr/>
          <a:lstStyle/>
          <a:p>
            <a:fld id="{1D3F305C-2602-4CA9-A2B7-0F73DAFE7D1F}" type="slidenum">
              <a:rPr lang="en-US" smtClean="0"/>
              <a:t>5</a:t>
            </a:fld>
            <a:endParaRPr lang="en-US"/>
          </a:p>
        </p:txBody>
      </p:sp>
    </p:spTree>
    <p:extLst>
      <p:ext uri="{BB962C8B-B14F-4D97-AF65-F5344CB8AC3E}">
        <p14:creationId xmlns:p14="http://schemas.microsoft.com/office/powerpoint/2010/main" val="254016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B7BDB-F898-4137-5DBD-CA320966D5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B01AE0-AA4A-9271-6037-BD18394B5FBE}"/>
              </a:ext>
            </a:extLst>
          </p:cNvPr>
          <p:cNvSpPr>
            <a:spLocks noGrp="1"/>
          </p:cNvSpPr>
          <p:nvPr>
            <p:ph type="title"/>
          </p:nvPr>
        </p:nvSpPr>
        <p:spPr/>
        <p:txBody>
          <a:bodyPr/>
          <a:lstStyle/>
          <a:p>
            <a:r>
              <a:rPr lang="en-US" dirty="0"/>
              <a:t>Discussion of </a:t>
            </a:r>
            <a:r>
              <a:rPr lang="en-US" dirty="0" err="1"/>
              <a:t>ePIC</a:t>
            </a:r>
            <a:r>
              <a:rPr lang="en-US" dirty="0"/>
              <a:t> needs</a:t>
            </a:r>
          </a:p>
        </p:txBody>
      </p:sp>
      <p:sp>
        <p:nvSpPr>
          <p:cNvPr id="3" name="Text Placeholder 2">
            <a:extLst>
              <a:ext uri="{FF2B5EF4-FFF2-40B4-BE49-F238E27FC236}">
                <a16:creationId xmlns:a16="http://schemas.microsoft.com/office/drawing/2014/main" id="{B012AD3F-D7B4-3FDD-C1AC-5563AE9AC6C1}"/>
              </a:ext>
            </a:extLst>
          </p:cNvPr>
          <p:cNvSpPr>
            <a:spLocks noGrp="1"/>
          </p:cNvSpPr>
          <p:nvPr>
            <p:ph type="body" sz="quarter" idx="10"/>
          </p:nvPr>
        </p:nvSpPr>
        <p:spPr>
          <a:xfrm>
            <a:off x="482614" y="919139"/>
            <a:ext cx="11521440" cy="4826714"/>
          </a:xfrm>
        </p:spPr>
        <p:txBody>
          <a:bodyPr>
            <a:normAutofit fontScale="40000" lnSpcReduction="20000"/>
          </a:bodyPr>
          <a:lstStyle/>
          <a:p>
            <a:pPr marL="0" indent="0">
              <a:buNone/>
            </a:pPr>
            <a:r>
              <a:rPr lang="en-US" sz="4000" dirty="0" err="1"/>
              <a:t>ePIC</a:t>
            </a:r>
            <a:r>
              <a:rPr lang="en-US" sz="4000" dirty="0"/>
              <a:t> welcomes collaboration and can use help in all sorts of areas, but I think it’s a good idea to make a list of relatively well defined areas that are not allocated to existing groups and can offer some significant opportunity for a large impact.    In the Electronics / DAQ / SRO areas these are some of the ones I’ve been thinking about recently</a:t>
            </a:r>
          </a:p>
          <a:p>
            <a:pPr marL="0" indent="0">
              <a:buNone/>
            </a:pPr>
            <a:endParaRPr lang="en-US" sz="4000" dirty="0"/>
          </a:p>
          <a:p>
            <a:r>
              <a:rPr lang="en-US" sz="4000" dirty="0"/>
              <a:t>FAR Backward:   direct photon detector has 2 detectors, only one which can readout at a time.   They are 100 channel true streaming detectors (using flash reading out all channels at 200MHz), with FELIX level summarization of the data.    This DAQ, as far as I know, has no group assigned.</a:t>
            </a:r>
          </a:p>
          <a:p>
            <a:r>
              <a:rPr lang="en-US" sz="4000" dirty="0"/>
              <a:t>FAR Backward:   low Q2 trackers need a highly specific RDO because they have huge data volumes from the timepix4.   These are currently thought to be along the lines of the NIKHEF SPIDR2 boards but would need adaptation.</a:t>
            </a:r>
          </a:p>
          <a:p>
            <a:r>
              <a:rPr lang="en-US" sz="4000" dirty="0"/>
              <a:t>Electronics/DAQ - RDO/DAM firmware efforts are too slim.   In particular, the schemes for cross detector data correlation in the FELIX boards needs a lot of specification and development for the FELIX connectivity / operation scheme.   Also the algorithms for the </a:t>
            </a:r>
            <a:r>
              <a:rPr lang="en-US" sz="4000" dirty="0" err="1"/>
              <a:t>dRICH</a:t>
            </a:r>
            <a:r>
              <a:rPr lang="en-US" sz="4000" dirty="0"/>
              <a:t> and low Q2 need development.   Also, on the DAM side I don't think any of the detector specific firmware efforts have been specified by institution.</a:t>
            </a:r>
          </a:p>
          <a:p>
            <a:r>
              <a:rPr lang="en-US" sz="4000" dirty="0"/>
              <a:t>Slow controls has some effort being organized through the project, but it still very much in flux and could use collaboration.</a:t>
            </a:r>
          </a:p>
          <a:p>
            <a:r>
              <a:rPr lang="en-US" sz="4000" dirty="0"/>
              <a:t>Polarimetry is in the detector scope within the project, but not going to be readout through the </a:t>
            </a:r>
            <a:r>
              <a:rPr lang="en-US" sz="4000" dirty="0" err="1"/>
              <a:t>ePIC</a:t>
            </a:r>
            <a:r>
              <a:rPr lang="en-US" sz="4000" dirty="0"/>
              <a:t> DAQ.   However, we are discussing the possibility of collaboration with that group regarding their DAQ, perhaps sharing hardware/software designs, and definitely consulting on best methods.     One possibility might be a DAQ knowledgeable group interacting with us but focusing on the polarimeter DAQ.</a:t>
            </a:r>
          </a:p>
          <a:p>
            <a:r>
              <a:rPr lang="en-US" sz="4000" dirty="0"/>
              <a:t>SRO.   We've been talking about calibrations and prompt reconstructions.   There is a lot of work here, even if I don't know how to divide it up specifically...   Perhaps some of you have better ideas on specifics.</a:t>
            </a:r>
          </a:p>
          <a:p>
            <a:r>
              <a:rPr lang="en-US" sz="4000" dirty="0"/>
              <a:t>Other ideas?</a:t>
            </a:r>
          </a:p>
        </p:txBody>
      </p:sp>
      <p:sp>
        <p:nvSpPr>
          <p:cNvPr id="4" name="Date Placeholder 3">
            <a:extLst>
              <a:ext uri="{FF2B5EF4-FFF2-40B4-BE49-F238E27FC236}">
                <a16:creationId xmlns:a16="http://schemas.microsoft.com/office/drawing/2014/main" id="{8219B2E8-879C-51F6-5550-2A43EA40CE14}"/>
              </a:ext>
            </a:extLst>
          </p:cNvPr>
          <p:cNvSpPr>
            <a:spLocks noGrp="1"/>
          </p:cNvSpPr>
          <p:nvPr>
            <p:ph type="dt" sz="half" idx="11"/>
          </p:nvPr>
        </p:nvSpPr>
        <p:spPr/>
        <p:txBody>
          <a:bodyPr/>
          <a:lstStyle/>
          <a:p>
            <a:r>
              <a:rPr lang="en-US"/>
              <a:t>2/13/2024</a:t>
            </a:r>
            <a:endParaRPr lang="en-US" dirty="0"/>
          </a:p>
        </p:txBody>
      </p:sp>
      <p:sp>
        <p:nvSpPr>
          <p:cNvPr id="5" name="Footer Placeholder 4">
            <a:extLst>
              <a:ext uri="{FF2B5EF4-FFF2-40B4-BE49-F238E27FC236}">
                <a16:creationId xmlns:a16="http://schemas.microsoft.com/office/drawing/2014/main" id="{F5E8566D-5AAF-6DB4-F22C-F9BE38EEAEC3}"/>
              </a:ext>
            </a:extLst>
          </p:cNvPr>
          <p:cNvSpPr>
            <a:spLocks noGrp="1"/>
          </p:cNvSpPr>
          <p:nvPr>
            <p:ph type="ftr" sz="quarter" idx="12"/>
          </p:nvPr>
        </p:nvSpPr>
        <p:spPr/>
        <p:txBody>
          <a:bodyPr/>
          <a:lstStyle/>
          <a:p>
            <a:r>
              <a:rPr lang="en-US"/>
              <a:t>Streaming Readout WG</a:t>
            </a:r>
            <a:endParaRPr lang="en-US" dirty="0"/>
          </a:p>
        </p:txBody>
      </p:sp>
      <p:sp>
        <p:nvSpPr>
          <p:cNvPr id="6" name="Slide Number Placeholder 5">
            <a:extLst>
              <a:ext uri="{FF2B5EF4-FFF2-40B4-BE49-F238E27FC236}">
                <a16:creationId xmlns:a16="http://schemas.microsoft.com/office/drawing/2014/main" id="{81C4F51F-C22C-A730-D14A-571DFAD26DCF}"/>
              </a:ext>
            </a:extLst>
          </p:cNvPr>
          <p:cNvSpPr>
            <a:spLocks noGrp="1"/>
          </p:cNvSpPr>
          <p:nvPr>
            <p:ph type="sldNum" sz="quarter" idx="13"/>
          </p:nvPr>
        </p:nvSpPr>
        <p:spPr/>
        <p:txBody>
          <a:bodyPr/>
          <a:lstStyle/>
          <a:p>
            <a:fld id="{1D3F305C-2602-4CA9-A2B7-0F73DAFE7D1F}" type="slidenum">
              <a:rPr lang="en-US" smtClean="0"/>
              <a:t>6</a:t>
            </a:fld>
            <a:endParaRPr lang="en-US"/>
          </a:p>
        </p:txBody>
      </p:sp>
    </p:spTree>
    <p:extLst>
      <p:ext uri="{BB962C8B-B14F-4D97-AF65-F5344CB8AC3E}">
        <p14:creationId xmlns:p14="http://schemas.microsoft.com/office/powerpoint/2010/main" val="3832905962"/>
      </p:ext>
    </p:extLst>
  </p:cSld>
  <p:clrMapOvr>
    <a:masterClrMapping/>
  </p:clrMapOvr>
</p:sld>
</file>

<file path=ppt/theme/theme1.xml><?xml version="1.0" encoding="utf-8"?>
<a:theme xmlns:a="http://schemas.openxmlformats.org/drawingml/2006/main" name="1_BNL">
  <a:themeElements>
    <a:clrScheme name="BNL_NSLS-II">
      <a:dk1>
        <a:srgbClr val="000000"/>
      </a:dk1>
      <a:lt1>
        <a:srgbClr val="FFFFFF"/>
      </a:lt1>
      <a:dk2>
        <a:srgbClr val="105B78"/>
      </a:dk2>
      <a:lt2>
        <a:srgbClr val="00ACDB"/>
      </a:lt2>
      <a:accent1>
        <a:srgbClr val="B2D33A"/>
      </a:accent1>
      <a:accent2>
        <a:srgbClr val="F68A1F"/>
      </a:accent2>
      <a:accent3>
        <a:srgbClr val="B62466"/>
      </a:accent3>
      <a:accent4>
        <a:srgbClr val="FFCC33"/>
      </a:accent4>
      <a:accent5>
        <a:srgbClr val="DA3525"/>
      </a:accent5>
      <a:accent6>
        <a:srgbClr val="50489D"/>
      </a:accent6>
      <a:hlink>
        <a:srgbClr val="4881C3"/>
      </a:hlink>
      <a:folHlink>
        <a:srgbClr val="24B574"/>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IC_PPT_Template_Widescreen_0923" id="{B3C6C6E8-A343-9F46-9C14-8D262507CB52}" vid="{B0F72776-BFD3-D14D-97CB-9DB1BA4DAE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1102</TotalTime>
  <Words>949</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1_BNL</vt:lpstr>
      <vt:lpstr>SRO Computing WG – 2/13/2024</vt:lpstr>
      <vt:lpstr>Announcements</vt:lpstr>
      <vt:lpstr>Announcements</vt:lpstr>
      <vt:lpstr>Announcements</vt:lpstr>
      <vt:lpstr>PowerPoint Presentation</vt:lpstr>
      <vt:lpstr>Discussion of ePIC needs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Landgraf</dc:creator>
  <cp:lastModifiedBy>Jeff Landgraf</cp:lastModifiedBy>
  <cp:revision>6</cp:revision>
  <dcterms:created xsi:type="dcterms:W3CDTF">2023-10-17T04:31:58Z</dcterms:created>
  <dcterms:modified xsi:type="dcterms:W3CDTF">2024-02-13T13:02:34Z</dcterms:modified>
</cp:coreProperties>
</file>