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316" r:id="rId5"/>
    <p:sldId id="2273" r:id="rId6"/>
    <p:sldId id="3940" r:id="rId7"/>
    <p:sldId id="2283" r:id="rId8"/>
    <p:sldId id="3920" r:id="rId9"/>
    <p:sldId id="3907" r:id="rId10"/>
    <p:sldId id="3909" r:id="rId11"/>
    <p:sldId id="3918" r:id="rId12"/>
    <p:sldId id="3919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009999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D5FB4-D398-4604-8404-6CBE16C86634}" v="85" dt="2023-07-22T02:16:25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0"/>
    <p:restoredTop sz="94694"/>
  </p:normalViewPr>
  <p:slideViewPr>
    <p:cSldViewPr snapToGrid="0">
      <p:cViewPr varScale="1">
        <p:scale>
          <a:sx n="117" d="100"/>
          <a:sy n="117" d="100"/>
        </p:scale>
        <p:origin x="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g Eyser" userId="624f5a1a6e585256" providerId="LiveId" clId="{31DD5FB4-D398-4604-8404-6CBE16C86634}"/>
    <pc:docChg chg="undo redo custSel addSld delSld modSld sldOrd">
      <pc:chgData name="Oleg Eyser" userId="624f5a1a6e585256" providerId="LiveId" clId="{31DD5FB4-D398-4604-8404-6CBE16C86634}" dt="2023-07-22T02:14:59.696" v="5681" actId="20577"/>
      <pc:docMkLst>
        <pc:docMk/>
      </pc:docMkLst>
      <pc:sldChg chg="del">
        <pc:chgData name="Oleg Eyser" userId="624f5a1a6e585256" providerId="LiveId" clId="{31DD5FB4-D398-4604-8404-6CBE16C86634}" dt="2023-07-21T21:15:29.189" v="12" actId="47"/>
        <pc:sldMkLst>
          <pc:docMk/>
          <pc:sldMk cId="1387688233" sldId="257"/>
        </pc:sldMkLst>
      </pc:sldChg>
      <pc:sldChg chg="modSp del mod">
        <pc:chgData name="Oleg Eyser" userId="624f5a1a6e585256" providerId="LiveId" clId="{31DD5FB4-D398-4604-8404-6CBE16C86634}" dt="2023-07-21T21:29:04.785" v="1234" actId="47"/>
        <pc:sldMkLst>
          <pc:docMk/>
          <pc:sldMk cId="326765713" sldId="262"/>
        </pc:sldMkLst>
        <pc:spChg chg="mod">
          <ac:chgData name="Oleg Eyser" userId="624f5a1a6e585256" providerId="LiveId" clId="{31DD5FB4-D398-4604-8404-6CBE16C86634}" dt="2023-07-21T21:26:41.528" v="755" actId="1076"/>
          <ac:spMkLst>
            <pc:docMk/>
            <pc:sldMk cId="326765713" sldId="262"/>
            <ac:spMk id="6" creationId="{D522D2E1-8F96-4CFF-BDCF-1F7701931994}"/>
          </ac:spMkLst>
        </pc:spChg>
        <pc:spChg chg="mod">
          <ac:chgData name="Oleg Eyser" userId="624f5a1a6e585256" providerId="LiveId" clId="{31DD5FB4-D398-4604-8404-6CBE16C86634}" dt="2023-07-21T21:26:41.528" v="755" actId="1076"/>
          <ac:spMkLst>
            <pc:docMk/>
            <pc:sldMk cId="326765713" sldId="262"/>
            <ac:spMk id="7" creationId="{160F8001-C394-49C1-9EF4-0465E8FFD734}"/>
          </ac:spMkLst>
        </pc:spChg>
        <pc:spChg chg="mod">
          <ac:chgData name="Oleg Eyser" userId="624f5a1a6e585256" providerId="LiveId" clId="{31DD5FB4-D398-4604-8404-6CBE16C86634}" dt="2023-07-21T21:26:41.528" v="755" actId="1076"/>
          <ac:spMkLst>
            <pc:docMk/>
            <pc:sldMk cId="326765713" sldId="262"/>
            <ac:spMk id="13" creationId="{EF0F96F5-F2F1-ADEE-F60E-9E159C745360}"/>
          </ac:spMkLst>
        </pc:spChg>
        <pc:picChg chg="mod">
          <ac:chgData name="Oleg Eyser" userId="624f5a1a6e585256" providerId="LiveId" clId="{31DD5FB4-D398-4604-8404-6CBE16C86634}" dt="2023-07-21T21:26:41.528" v="755" actId="1076"/>
          <ac:picMkLst>
            <pc:docMk/>
            <pc:sldMk cId="326765713" sldId="262"/>
            <ac:picMk id="73" creationId="{CF7B1AD6-2DAB-48DB-8F96-95A7AD26878F}"/>
          </ac:picMkLst>
        </pc:picChg>
      </pc:sldChg>
      <pc:sldChg chg="delSp del mod">
        <pc:chgData name="Oleg Eyser" userId="624f5a1a6e585256" providerId="LiveId" clId="{31DD5FB4-D398-4604-8404-6CBE16C86634}" dt="2023-07-22T01:18:38.479" v="2792" actId="47"/>
        <pc:sldMkLst>
          <pc:docMk/>
          <pc:sldMk cId="1961281472" sldId="283"/>
        </pc:sldMkLst>
        <pc:spChg chg="del">
          <ac:chgData name="Oleg Eyser" userId="624f5a1a6e585256" providerId="LiveId" clId="{31DD5FB4-D398-4604-8404-6CBE16C86634}" dt="2023-07-21T21:40:47.341" v="2232" actId="478"/>
          <ac:spMkLst>
            <pc:docMk/>
            <pc:sldMk cId="1961281472" sldId="283"/>
            <ac:spMk id="10" creationId="{86CD98CA-5F74-88CE-20E8-705D76905A12}"/>
          </ac:spMkLst>
        </pc:spChg>
        <pc:cxnChg chg="del">
          <ac:chgData name="Oleg Eyser" userId="624f5a1a6e585256" providerId="LiveId" clId="{31DD5FB4-D398-4604-8404-6CBE16C86634}" dt="2023-07-21T21:40:48.951" v="2233" actId="478"/>
          <ac:cxnSpMkLst>
            <pc:docMk/>
            <pc:sldMk cId="1961281472" sldId="283"/>
            <ac:cxnSpMk id="12" creationId="{FF8A868F-6DD4-A83E-8B7A-F9BDAC38EB47}"/>
          </ac:cxnSpMkLst>
        </pc:cxnChg>
      </pc:sldChg>
      <pc:sldChg chg="ord">
        <pc:chgData name="Oleg Eyser" userId="624f5a1a6e585256" providerId="LiveId" clId="{31DD5FB4-D398-4604-8404-6CBE16C86634}" dt="2023-07-21T21:40:21.937" v="2231"/>
        <pc:sldMkLst>
          <pc:docMk/>
          <pc:sldMk cId="555009505" sldId="285"/>
        </pc:sldMkLst>
      </pc:sldChg>
      <pc:sldChg chg="ord">
        <pc:chgData name="Oleg Eyser" userId="624f5a1a6e585256" providerId="LiveId" clId="{31DD5FB4-D398-4604-8404-6CBE16C86634}" dt="2023-07-21T21:39:10.678" v="2163"/>
        <pc:sldMkLst>
          <pc:docMk/>
          <pc:sldMk cId="2837139754" sldId="300"/>
        </pc:sldMkLst>
      </pc:sldChg>
      <pc:sldChg chg="ord">
        <pc:chgData name="Oleg Eyser" userId="624f5a1a6e585256" providerId="LiveId" clId="{31DD5FB4-D398-4604-8404-6CBE16C86634}" dt="2023-07-21T21:39:10.678" v="2163"/>
        <pc:sldMkLst>
          <pc:docMk/>
          <pc:sldMk cId="3968611098" sldId="301"/>
        </pc:sldMkLst>
      </pc:sldChg>
      <pc:sldChg chg="modSp add mod chgLayout">
        <pc:chgData name="Oleg Eyser" userId="624f5a1a6e585256" providerId="LiveId" clId="{31DD5FB4-D398-4604-8404-6CBE16C86634}" dt="2023-07-22T02:13:58.393" v="5662" actId="700"/>
        <pc:sldMkLst>
          <pc:docMk/>
          <pc:sldMk cId="204764642" sldId="302"/>
        </pc:sldMkLst>
        <pc:spChg chg="mod ord">
          <ac:chgData name="Oleg Eyser" userId="624f5a1a6e585256" providerId="LiveId" clId="{31DD5FB4-D398-4604-8404-6CBE16C86634}" dt="2023-07-22T02:13:58.393" v="5662" actId="700"/>
          <ac:spMkLst>
            <pc:docMk/>
            <pc:sldMk cId="204764642" sldId="302"/>
            <ac:spMk id="2" creationId="{9E690000-6B07-477A-B541-5CF46DEF9487}"/>
          </ac:spMkLst>
        </pc:spChg>
        <pc:spChg chg="mod ord">
          <ac:chgData name="Oleg Eyser" userId="624f5a1a6e585256" providerId="LiveId" clId="{31DD5FB4-D398-4604-8404-6CBE16C86634}" dt="2023-07-22T02:13:58.393" v="5662" actId="700"/>
          <ac:spMkLst>
            <pc:docMk/>
            <pc:sldMk cId="204764642" sldId="302"/>
            <ac:spMk id="3" creationId="{05F1F4AF-53D0-4D95-B4C9-CDBB50BEB875}"/>
          </ac:spMkLst>
        </pc:spChg>
      </pc:sldChg>
      <pc:sldChg chg="modSp add mod chgLayout">
        <pc:chgData name="Oleg Eyser" userId="624f5a1a6e585256" providerId="LiveId" clId="{31DD5FB4-D398-4604-8404-6CBE16C86634}" dt="2023-07-22T02:14:59.696" v="5681" actId="20577"/>
        <pc:sldMkLst>
          <pc:docMk/>
          <pc:sldMk cId="1273904515" sldId="303"/>
        </pc:sldMkLst>
        <pc:spChg chg="mod ord">
          <ac:chgData name="Oleg Eyser" userId="624f5a1a6e585256" providerId="LiveId" clId="{31DD5FB4-D398-4604-8404-6CBE16C86634}" dt="2023-07-22T02:14:59.696" v="5681" actId="20577"/>
          <ac:spMkLst>
            <pc:docMk/>
            <pc:sldMk cId="1273904515" sldId="303"/>
            <ac:spMk id="2" creationId="{4116BB32-E992-45F1-8B0B-053C5F97D575}"/>
          </ac:spMkLst>
        </pc:spChg>
        <pc:spChg chg="mod ord">
          <ac:chgData name="Oleg Eyser" userId="624f5a1a6e585256" providerId="LiveId" clId="{31DD5FB4-D398-4604-8404-6CBE16C86634}" dt="2023-07-22T02:13:53.700" v="5661" actId="700"/>
          <ac:spMkLst>
            <pc:docMk/>
            <pc:sldMk cId="1273904515" sldId="303"/>
            <ac:spMk id="3" creationId="{9592849F-EBC4-4A12-9AEF-F787233B9107}"/>
          </ac:spMkLst>
        </pc:spChg>
        <pc:spChg chg="mod">
          <ac:chgData name="Oleg Eyser" userId="624f5a1a6e585256" providerId="LiveId" clId="{31DD5FB4-D398-4604-8404-6CBE16C86634}" dt="2023-07-22T02:14:11.725" v="5663" actId="20577"/>
          <ac:spMkLst>
            <pc:docMk/>
            <pc:sldMk cId="1273904515" sldId="303"/>
            <ac:spMk id="11" creationId="{F15A3FAB-1DD4-4F22-8EF3-D5E798C8A00C}"/>
          </ac:spMkLst>
        </pc:spChg>
      </pc:sldChg>
      <pc:sldChg chg="modSp mod">
        <pc:chgData name="Oleg Eyser" userId="624f5a1a6e585256" providerId="LiveId" clId="{31DD5FB4-D398-4604-8404-6CBE16C86634}" dt="2023-07-21T21:15:09.996" v="11" actId="20577"/>
        <pc:sldMkLst>
          <pc:docMk/>
          <pc:sldMk cId="700661312" sldId="316"/>
        </pc:sldMkLst>
        <pc:spChg chg="mod">
          <ac:chgData name="Oleg Eyser" userId="624f5a1a6e585256" providerId="LiveId" clId="{31DD5FB4-D398-4604-8404-6CBE16C86634}" dt="2023-07-21T21:15:09.996" v="11" actId="20577"/>
          <ac:spMkLst>
            <pc:docMk/>
            <pc:sldMk cId="700661312" sldId="316"/>
            <ac:spMk id="2" creationId="{00000000-0000-0000-0000-000000000000}"/>
          </ac:spMkLst>
        </pc:spChg>
      </pc:sldChg>
      <pc:sldChg chg="ord">
        <pc:chgData name="Oleg Eyser" userId="624f5a1a6e585256" providerId="LiveId" clId="{31DD5FB4-D398-4604-8404-6CBE16C86634}" dt="2023-07-21T21:35:01.415" v="1897"/>
        <pc:sldMkLst>
          <pc:docMk/>
          <pc:sldMk cId="1911035602" sldId="371"/>
        </pc:sldMkLst>
      </pc:sldChg>
      <pc:sldChg chg="addSp delSp modSp mod">
        <pc:chgData name="Oleg Eyser" userId="624f5a1a6e585256" providerId="LiveId" clId="{31DD5FB4-D398-4604-8404-6CBE16C86634}" dt="2023-07-21T21:38:44.434" v="2161" actId="1037"/>
        <pc:sldMkLst>
          <pc:docMk/>
          <pc:sldMk cId="4125161461" sldId="377"/>
        </pc:sldMkLst>
        <pc:spChg chg="mod">
          <ac:chgData name="Oleg Eyser" userId="624f5a1a6e585256" providerId="LiveId" clId="{31DD5FB4-D398-4604-8404-6CBE16C86634}" dt="2023-07-21T21:37:43.780" v="2096" actId="207"/>
          <ac:spMkLst>
            <pc:docMk/>
            <pc:sldMk cId="4125161461" sldId="377"/>
            <ac:spMk id="9" creationId="{9824F13D-9232-CB9D-8F7C-E02EEEC20228}"/>
          </ac:spMkLst>
        </pc:spChg>
        <pc:spChg chg="add mod">
          <ac:chgData name="Oleg Eyser" userId="624f5a1a6e585256" providerId="LiveId" clId="{31DD5FB4-D398-4604-8404-6CBE16C86634}" dt="2023-07-21T21:38:44.434" v="2161" actId="1037"/>
          <ac:spMkLst>
            <pc:docMk/>
            <pc:sldMk cId="4125161461" sldId="377"/>
            <ac:spMk id="11" creationId="{C3B77DBC-9749-AD51-14EE-AD9EEA6B2E40}"/>
          </ac:spMkLst>
        </pc:spChg>
        <pc:picChg chg="mod">
          <ac:chgData name="Oleg Eyser" userId="624f5a1a6e585256" providerId="LiveId" clId="{31DD5FB4-D398-4604-8404-6CBE16C86634}" dt="2023-07-21T21:36:36.687" v="2029" actId="1038"/>
          <ac:picMkLst>
            <pc:docMk/>
            <pc:sldMk cId="4125161461" sldId="377"/>
            <ac:picMk id="7" creationId="{A514AE4C-4E7A-C90E-9A99-411EA3DB6791}"/>
          </ac:picMkLst>
        </pc:picChg>
        <pc:picChg chg="del">
          <ac:chgData name="Oleg Eyser" userId="624f5a1a6e585256" providerId="LiveId" clId="{31DD5FB4-D398-4604-8404-6CBE16C86634}" dt="2023-07-21T21:35:32.007" v="1898" actId="478"/>
          <ac:picMkLst>
            <pc:docMk/>
            <pc:sldMk cId="4125161461" sldId="377"/>
            <ac:picMk id="8" creationId="{0FC6DE30-4856-35A8-44EC-12668F41367E}"/>
          </ac:picMkLst>
        </pc:picChg>
        <pc:picChg chg="add mod modCrop">
          <ac:chgData name="Oleg Eyser" userId="624f5a1a6e585256" providerId="LiveId" clId="{31DD5FB4-D398-4604-8404-6CBE16C86634}" dt="2023-07-21T21:36:33.306" v="2001" actId="1038"/>
          <ac:picMkLst>
            <pc:docMk/>
            <pc:sldMk cId="4125161461" sldId="377"/>
            <ac:picMk id="10" creationId="{119DB8E1-5914-E2C5-73E0-523B83E4B501}"/>
          </ac:picMkLst>
        </pc:picChg>
      </pc:sldChg>
      <pc:sldChg chg="del">
        <pc:chgData name="Oleg Eyser" userId="624f5a1a6e585256" providerId="LiveId" clId="{31DD5FB4-D398-4604-8404-6CBE16C86634}" dt="2023-07-21T21:39:55.672" v="2227" actId="47"/>
        <pc:sldMkLst>
          <pc:docMk/>
          <pc:sldMk cId="1167046941" sldId="382"/>
        </pc:sldMkLst>
      </pc:sldChg>
      <pc:sldChg chg="modSp mod">
        <pc:chgData name="Oleg Eyser" userId="624f5a1a6e585256" providerId="LiveId" clId="{31DD5FB4-D398-4604-8404-6CBE16C86634}" dt="2023-07-21T21:39:52.920" v="2226" actId="1038"/>
        <pc:sldMkLst>
          <pc:docMk/>
          <pc:sldMk cId="4195359760" sldId="383"/>
        </pc:sldMkLst>
        <pc:spChg chg="mod">
          <ac:chgData name="Oleg Eyser" userId="624f5a1a6e585256" providerId="LiveId" clId="{31DD5FB4-D398-4604-8404-6CBE16C86634}" dt="2023-07-21T21:39:42.731" v="2177" actId="20577"/>
          <ac:spMkLst>
            <pc:docMk/>
            <pc:sldMk cId="4195359760" sldId="383"/>
            <ac:spMk id="2" creationId="{BF049733-4DD8-0CAD-8582-D97390980A33}"/>
          </ac:spMkLst>
        </pc:spChg>
        <pc:spChg chg="mod">
          <ac:chgData name="Oleg Eyser" userId="624f5a1a6e585256" providerId="LiveId" clId="{31DD5FB4-D398-4604-8404-6CBE16C86634}" dt="2023-07-21T21:39:52.920" v="2226" actId="1038"/>
          <ac:spMkLst>
            <pc:docMk/>
            <pc:sldMk cId="4195359760" sldId="383"/>
            <ac:spMk id="4" creationId="{6F98928D-1272-E52C-6582-BEAD7C9D5D55}"/>
          </ac:spMkLst>
        </pc:spChg>
      </pc:sldChg>
      <pc:sldChg chg="modSp mod modClrScheme chgLayout">
        <pc:chgData name="Oleg Eyser" userId="624f5a1a6e585256" providerId="LiveId" clId="{31DD5FB4-D398-4604-8404-6CBE16C86634}" dt="2023-07-22T02:09:08.059" v="5657" actId="20577"/>
        <pc:sldMkLst>
          <pc:docMk/>
          <pc:sldMk cId="1388919473" sldId="2232"/>
        </pc:sldMkLst>
        <pc:spChg chg="mod ord">
          <ac:chgData name="Oleg Eyser" userId="624f5a1a6e585256" providerId="LiveId" clId="{31DD5FB4-D398-4604-8404-6CBE16C86634}" dt="2023-07-22T02:09:08.059" v="5657" actId="20577"/>
          <ac:spMkLst>
            <pc:docMk/>
            <pc:sldMk cId="1388919473" sldId="2232"/>
            <ac:spMk id="2" creationId="{23283455-E855-4E02-9BE0-D9FC31349356}"/>
          </ac:spMkLst>
        </pc:spChg>
        <pc:spChg chg="mod ord">
          <ac:chgData name="Oleg Eyser" userId="624f5a1a6e585256" providerId="LiveId" clId="{31DD5FB4-D398-4604-8404-6CBE16C86634}" dt="2023-07-22T02:08:48.530" v="5646"/>
          <ac:spMkLst>
            <pc:docMk/>
            <pc:sldMk cId="1388919473" sldId="2232"/>
            <ac:spMk id="3" creationId="{2F0BAE6D-25A4-4317-A93B-D903FFDE3D42}"/>
          </ac:spMkLst>
        </pc:spChg>
        <pc:spChg chg="mod ord">
          <ac:chgData name="Oleg Eyser" userId="624f5a1a6e585256" providerId="LiveId" clId="{31DD5FB4-D398-4604-8404-6CBE16C86634}" dt="2023-07-22T02:05:51.116" v="5629" actId="700"/>
          <ac:spMkLst>
            <pc:docMk/>
            <pc:sldMk cId="1388919473" sldId="2232"/>
            <ac:spMk id="4" creationId="{6FD71940-E0C6-49DF-BB72-53495299E5C1}"/>
          </ac:spMkLst>
        </pc:spChg>
      </pc:sldChg>
      <pc:sldChg chg="modSp add mod modClrScheme chgLayout">
        <pc:chgData name="Oleg Eyser" userId="624f5a1a6e585256" providerId="LiveId" clId="{31DD5FB4-D398-4604-8404-6CBE16C86634}" dt="2023-07-22T01:54:50.080" v="5120" actId="14100"/>
        <pc:sldMkLst>
          <pc:docMk/>
          <pc:sldMk cId="1010637105" sldId="2266"/>
        </pc:sldMkLst>
        <pc:spChg chg="mod ord">
          <ac:chgData name="Oleg Eyser" userId="624f5a1a6e585256" providerId="LiveId" clId="{31DD5FB4-D398-4604-8404-6CBE16C86634}" dt="2023-07-22T01:54:24.739" v="5068" actId="700"/>
          <ac:spMkLst>
            <pc:docMk/>
            <pc:sldMk cId="1010637105" sldId="2266"/>
            <ac:spMk id="2" creationId="{984BDAFC-2FB2-4242-812F-A34D806FE1EF}"/>
          </ac:spMkLst>
        </pc:spChg>
        <pc:spChg chg="mod ord">
          <ac:chgData name="Oleg Eyser" userId="624f5a1a6e585256" providerId="LiveId" clId="{31DD5FB4-D398-4604-8404-6CBE16C86634}" dt="2023-07-22T01:54:24.739" v="5068" actId="700"/>
          <ac:spMkLst>
            <pc:docMk/>
            <pc:sldMk cId="1010637105" sldId="2266"/>
            <ac:spMk id="3" creationId="{02716BF3-EBC5-4069-A20D-4EFDF287345E}"/>
          </ac:spMkLst>
        </pc:spChg>
        <pc:spChg chg="mod">
          <ac:chgData name="Oleg Eyser" userId="624f5a1a6e585256" providerId="LiveId" clId="{31DD5FB4-D398-4604-8404-6CBE16C86634}" dt="2023-07-22T01:54:35.464" v="5104" actId="1036"/>
          <ac:spMkLst>
            <pc:docMk/>
            <pc:sldMk cId="1010637105" sldId="2266"/>
            <ac:spMk id="10" creationId="{B6294734-77C7-E14A-9131-D5C56CDD05E3}"/>
          </ac:spMkLst>
        </pc:spChg>
        <pc:spChg chg="mod">
          <ac:chgData name="Oleg Eyser" userId="624f5a1a6e585256" providerId="LiveId" clId="{31DD5FB4-D398-4604-8404-6CBE16C86634}" dt="2023-07-22T01:54:50.080" v="5120" actId="14100"/>
          <ac:spMkLst>
            <pc:docMk/>
            <pc:sldMk cId="1010637105" sldId="2266"/>
            <ac:spMk id="11" creationId="{AC81071D-9B6A-9542-891C-FF64714EED9B}"/>
          </ac:spMkLst>
        </pc:spChg>
        <pc:picChg chg="mod">
          <ac:chgData name="Oleg Eyser" userId="624f5a1a6e585256" providerId="LiveId" clId="{31DD5FB4-D398-4604-8404-6CBE16C86634}" dt="2023-07-22T01:54:35.464" v="5104" actId="1036"/>
          <ac:picMkLst>
            <pc:docMk/>
            <pc:sldMk cId="1010637105" sldId="2266"/>
            <ac:picMk id="4" creationId="{F1BA6603-F8E7-C44E-BCC7-50FC35A52BD7}"/>
          </ac:picMkLst>
        </pc:picChg>
        <pc:picChg chg="mod">
          <ac:chgData name="Oleg Eyser" userId="624f5a1a6e585256" providerId="LiveId" clId="{31DD5FB4-D398-4604-8404-6CBE16C86634}" dt="2023-07-22T01:54:43.097" v="5118" actId="1038"/>
          <ac:picMkLst>
            <pc:docMk/>
            <pc:sldMk cId="1010637105" sldId="2266"/>
            <ac:picMk id="5" creationId="{6E746840-B85E-3E4A-A957-AC9B3B17FED1}"/>
          </ac:picMkLst>
        </pc:picChg>
        <pc:picChg chg="mod">
          <ac:chgData name="Oleg Eyser" userId="624f5a1a6e585256" providerId="LiveId" clId="{31DD5FB4-D398-4604-8404-6CBE16C86634}" dt="2023-07-22T01:54:35.464" v="5104" actId="1036"/>
          <ac:picMkLst>
            <pc:docMk/>
            <pc:sldMk cId="1010637105" sldId="2266"/>
            <ac:picMk id="7" creationId="{524A9F38-E775-9E4C-BFEE-EC49D4B3B77F}"/>
          </ac:picMkLst>
        </pc:picChg>
        <pc:picChg chg="mod">
          <ac:chgData name="Oleg Eyser" userId="624f5a1a6e585256" providerId="LiveId" clId="{31DD5FB4-D398-4604-8404-6CBE16C86634}" dt="2023-07-22T01:54:43.097" v="5118" actId="1038"/>
          <ac:picMkLst>
            <pc:docMk/>
            <pc:sldMk cId="1010637105" sldId="2266"/>
            <ac:picMk id="9" creationId="{E2B007B2-DE34-4944-8ECF-FDD0A6695BE0}"/>
          </ac:picMkLst>
        </pc:picChg>
      </pc:sldChg>
      <pc:sldChg chg="modSp add mod modClrScheme chgLayout">
        <pc:chgData name="Oleg Eyser" userId="624f5a1a6e585256" providerId="LiveId" clId="{31DD5FB4-D398-4604-8404-6CBE16C86634}" dt="2023-07-22T01:55:35.007" v="5209" actId="1036"/>
        <pc:sldMkLst>
          <pc:docMk/>
          <pc:sldMk cId="2640490630" sldId="2269"/>
        </pc:sldMkLst>
        <pc:spChg chg="mod ord">
          <ac:chgData name="Oleg Eyser" userId="624f5a1a6e585256" providerId="LiveId" clId="{31DD5FB4-D398-4604-8404-6CBE16C86634}" dt="2023-07-22T01:54:24.739" v="5068" actId="700"/>
          <ac:spMkLst>
            <pc:docMk/>
            <pc:sldMk cId="2640490630" sldId="2269"/>
            <ac:spMk id="2" creationId="{A807F135-68E8-0E4C-91E1-E78EA4E8E7DA}"/>
          </ac:spMkLst>
        </pc:spChg>
        <pc:spChg chg="mod ord">
          <ac:chgData name="Oleg Eyser" userId="624f5a1a6e585256" providerId="LiveId" clId="{31DD5FB4-D398-4604-8404-6CBE16C86634}" dt="2023-07-22T01:54:24.739" v="5068" actId="700"/>
          <ac:spMkLst>
            <pc:docMk/>
            <pc:sldMk cId="2640490630" sldId="2269"/>
            <ac:spMk id="3" creationId="{9222A986-F9D5-4D83-A50A-809D5009F059}"/>
          </ac:spMkLst>
        </pc:spChg>
        <pc:spChg chg="mod">
          <ac:chgData name="Oleg Eyser" userId="624f5a1a6e585256" providerId="LiveId" clId="{31DD5FB4-D398-4604-8404-6CBE16C86634}" dt="2023-07-22T01:55:35.007" v="5209" actId="1036"/>
          <ac:spMkLst>
            <pc:docMk/>
            <pc:sldMk cId="2640490630" sldId="2269"/>
            <ac:spMk id="8" creationId="{AC9C0C2E-FF7C-7F46-81D7-744B5ABB866C}"/>
          </ac:spMkLst>
        </pc:spChg>
        <pc:spChg chg="mod">
          <ac:chgData name="Oleg Eyser" userId="624f5a1a6e585256" providerId="LiveId" clId="{31DD5FB4-D398-4604-8404-6CBE16C86634}" dt="2023-07-22T01:55:13.558" v="5189" actId="1038"/>
          <ac:spMkLst>
            <pc:docMk/>
            <pc:sldMk cId="2640490630" sldId="2269"/>
            <ac:spMk id="9" creationId="{66052DFC-EEFD-AE4F-996B-A389A1905A6A}"/>
          </ac:spMkLst>
        </pc:spChg>
        <pc:picChg chg="mod">
          <ac:chgData name="Oleg Eyser" userId="624f5a1a6e585256" providerId="LiveId" clId="{31DD5FB4-D398-4604-8404-6CBE16C86634}" dt="2023-07-22T01:55:08.880" v="5158" actId="14100"/>
          <ac:picMkLst>
            <pc:docMk/>
            <pc:sldMk cId="2640490630" sldId="2269"/>
            <ac:picMk id="7" creationId="{00B4F5E6-C636-C44B-9791-18562ED6C9BB}"/>
          </ac:picMkLst>
        </pc:picChg>
      </pc:sldChg>
      <pc:sldChg chg="del ord">
        <pc:chgData name="Oleg Eyser" userId="624f5a1a6e585256" providerId="LiveId" clId="{31DD5FB4-D398-4604-8404-6CBE16C86634}" dt="2023-07-22T02:02:53.772" v="5615" actId="47"/>
        <pc:sldMkLst>
          <pc:docMk/>
          <pc:sldMk cId="2345847350" sldId="2272"/>
        </pc:sldMkLst>
      </pc:sldChg>
      <pc:sldChg chg="delSp mod">
        <pc:chgData name="Oleg Eyser" userId="624f5a1a6e585256" providerId="LiveId" clId="{31DD5FB4-D398-4604-8404-6CBE16C86634}" dt="2023-07-21T21:15:50.793" v="14" actId="478"/>
        <pc:sldMkLst>
          <pc:docMk/>
          <pc:sldMk cId="28277438" sldId="2273"/>
        </pc:sldMkLst>
        <pc:spChg chg="del">
          <ac:chgData name="Oleg Eyser" userId="624f5a1a6e585256" providerId="LiveId" clId="{31DD5FB4-D398-4604-8404-6CBE16C86634}" dt="2023-07-21T21:15:50.793" v="14" actId="478"/>
          <ac:spMkLst>
            <pc:docMk/>
            <pc:sldMk cId="28277438" sldId="2273"/>
            <ac:spMk id="6" creationId="{6E00EE54-C3AD-6460-2562-3D5377865769}"/>
          </ac:spMkLst>
        </pc:spChg>
        <pc:spChg chg="del">
          <ac:chgData name="Oleg Eyser" userId="624f5a1a6e585256" providerId="LiveId" clId="{31DD5FB4-D398-4604-8404-6CBE16C86634}" dt="2023-07-21T21:15:46.307" v="13" actId="478"/>
          <ac:spMkLst>
            <pc:docMk/>
            <pc:sldMk cId="28277438" sldId="2273"/>
            <ac:spMk id="8" creationId="{A0581EB9-4142-A56C-0F2D-A35ACDDD3708}"/>
          </ac:spMkLst>
        </pc:spChg>
        <pc:spChg chg="del">
          <ac:chgData name="Oleg Eyser" userId="624f5a1a6e585256" providerId="LiveId" clId="{31DD5FB4-D398-4604-8404-6CBE16C86634}" dt="2023-07-21T21:15:50.793" v="14" actId="478"/>
          <ac:spMkLst>
            <pc:docMk/>
            <pc:sldMk cId="28277438" sldId="2273"/>
            <ac:spMk id="9" creationId="{08CD853C-0375-ABC0-F2CA-44D79582DC14}"/>
          </ac:spMkLst>
        </pc:spChg>
        <pc:cxnChg chg="del">
          <ac:chgData name="Oleg Eyser" userId="624f5a1a6e585256" providerId="LiveId" clId="{31DD5FB4-D398-4604-8404-6CBE16C86634}" dt="2023-07-21T21:15:50.793" v="14" actId="478"/>
          <ac:cxnSpMkLst>
            <pc:docMk/>
            <pc:sldMk cId="28277438" sldId="2273"/>
            <ac:cxnSpMk id="11" creationId="{DC532BD9-F7A3-7C90-4B7F-EBEDA3198443}"/>
          </ac:cxnSpMkLst>
        </pc:cxnChg>
      </pc:sldChg>
      <pc:sldChg chg="addSp delSp modSp mod">
        <pc:chgData name="Oleg Eyser" userId="624f5a1a6e585256" providerId="LiveId" clId="{31DD5FB4-D398-4604-8404-6CBE16C86634}" dt="2023-07-21T21:19:00.329" v="83" actId="478"/>
        <pc:sldMkLst>
          <pc:docMk/>
          <pc:sldMk cId="2382709045" sldId="2275"/>
        </pc:sldMkLst>
        <pc:spChg chg="del">
          <ac:chgData name="Oleg Eyser" userId="624f5a1a6e585256" providerId="LiveId" clId="{31DD5FB4-D398-4604-8404-6CBE16C86634}" dt="2023-07-21T21:16:24.599" v="16" actId="478"/>
          <ac:spMkLst>
            <pc:docMk/>
            <pc:sldMk cId="2382709045" sldId="2275"/>
            <ac:spMk id="4" creationId="{B2F3B788-4D62-4588-FA70-F2BB435E82D9}"/>
          </ac:spMkLst>
        </pc:spChg>
        <pc:spChg chg="del mod topLvl">
          <ac:chgData name="Oleg Eyser" userId="624f5a1a6e585256" providerId="LiveId" clId="{31DD5FB4-D398-4604-8404-6CBE16C86634}" dt="2023-07-21T21:18:30.146" v="74" actId="478"/>
          <ac:spMkLst>
            <pc:docMk/>
            <pc:sldMk cId="2382709045" sldId="2275"/>
            <ac:spMk id="7" creationId="{08D401D4-9555-4140-21A7-9A5511EBDEF7}"/>
          </ac:spMkLst>
        </pc:spChg>
        <pc:spChg chg="del mod topLvl">
          <ac:chgData name="Oleg Eyser" userId="624f5a1a6e585256" providerId="LiveId" clId="{31DD5FB4-D398-4604-8404-6CBE16C86634}" dt="2023-07-21T21:18:41.545" v="77" actId="478"/>
          <ac:spMkLst>
            <pc:docMk/>
            <pc:sldMk cId="2382709045" sldId="2275"/>
            <ac:spMk id="8" creationId="{0DBE7780-7D5F-B72A-016B-1F95CECA779B}"/>
          </ac:spMkLst>
        </pc:spChg>
        <pc:spChg chg="mod">
          <ac:chgData name="Oleg Eyser" userId="624f5a1a6e585256" providerId="LiveId" clId="{31DD5FB4-D398-4604-8404-6CBE16C86634}" dt="2023-07-21T21:16:22.137" v="15" actId="207"/>
          <ac:spMkLst>
            <pc:docMk/>
            <pc:sldMk cId="2382709045" sldId="2275"/>
            <ac:spMk id="13" creationId="{1A5B9383-02F0-4AF7-A498-9CC67EB05A06}"/>
          </ac:spMkLst>
        </pc:spChg>
        <pc:spChg chg="del mod topLvl">
          <ac:chgData name="Oleg Eyser" userId="624f5a1a6e585256" providerId="LiveId" clId="{31DD5FB4-D398-4604-8404-6CBE16C86634}" dt="2023-07-21T21:18:44.566" v="78" actId="478"/>
          <ac:spMkLst>
            <pc:docMk/>
            <pc:sldMk cId="2382709045" sldId="2275"/>
            <ac:spMk id="15" creationId="{066BC267-660C-76CA-632C-2868CEDFAB0A}"/>
          </ac:spMkLst>
        </pc:spChg>
        <pc:spChg chg="del mod topLvl">
          <ac:chgData name="Oleg Eyser" userId="624f5a1a6e585256" providerId="LiveId" clId="{31DD5FB4-D398-4604-8404-6CBE16C86634}" dt="2023-07-21T21:18:46.684" v="79" actId="478"/>
          <ac:spMkLst>
            <pc:docMk/>
            <pc:sldMk cId="2382709045" sldId="2275"/>
            <ac:spMk id="16" creationId="{44E7D5AE-D29C-43D9-D62B-A47BE9FFC6AB}"/>
          </ac:spMkLst>
        </pc:spChg>
        <pc:spChg chg="del mod topLvl">
          <ac:chgData name="Oleg Eyser" userId="624f5a1a6e585256" providerId="LiveId" clId="{31DD5FB4-D398-4604-8404-6CBE16C86634}" dt="2023-07-21T21:18:48.246" v="80" actId="478"/>
          <ac:spMkLst>
            <pc:docMk/>
            <pc:sldMk cId="2382709045" sldId="2275"/>
            <ac:spMk id="17" creationId="{FEF75B82-9DE1-689D-444B-1DE7D615F923}"/>
          </ac:spMkLst>
        </pc:spChg>
        <pc:spChg chg="del mod topLvl">
          <ac:chgData name="Oleg Eyser" userId="624f5a1a6e585256" providerId="LiveId" clId="{31DD5FB4-D398-4604-8404-6CBE16C86634}" dt="2023-07-21T21:18:52.160" v="81" actId="478"/>
          <ac:spMkLst>
            <pc:docMk/>
            <pc:sldMk cId="2382709045" sldId="2275"/>
            <ac:spMk id="18" creationId="{71ADB119-1499-E4E5-D305-A4B9F16C023C}"/>
          </ac:spMkLst>
        </pc:spChg>
        <pc:spChg chg="del mod topLvl">
          <ac:chgData name="Oleg Eyser" userId="624f5a1a6e585256" providerId="LiveId" clId="{31DD5FB4-D398-4604-8404-6CBE16C86634}" dt="2023-07-21T21:18:55.061" v="82" actId="478"/>
          <ac:spMkLst>
            <pc:docMk/>
            <pc:sldMk cId="2382709045" sldId="2275"/>
            <ac:spMk id="19" creationId="{9CDC3F6F-FA1B-8FCD-FBF4-724DECA525CB}"/>
          </ac:spMkLst>
        </pc:spChg>
        <pc:spChg chg="del mod topLvl">
          <ac:chgData name="Oleg Eyser" userId="624f5a1a6e585256" providerId="LiveId" clId="{31DD5FB4-D398-4604-8404-6CBE16C86634}" dt="2023-07-21T21:19:00.329" v="83" actId="478"/>
          <ac:spMkLst>
            <pc:docMk/>
            <pc:sldMk cId="2382709045" sldId="2275"/>
            <ac:spMk id="20" creationId="{DB7CD85A-358C-EF26-1643-45C8B6CF6BF7}"/>
          </ac:spMkLst>
        </pc:spChg>
        <pc:spChg chg="mod topLvl">
          <ac:chgData name="Oleg Eyser" userId="624f5a1a6e585256" providerId="LiveId" clId="{31DD5FB4-D398-4604-8404-6CBE16C86634}" dt="2023-07-21T21:18:06.159" v="73" actId="12789"/>
          <ac:spMkLst>
            <pc:docMk/>
            <pc:sldMk cId="2382709045" sldId="2275"/>
            <ac:spMk id="21" creationId="{3F1D1543-3625-FA0E-DCA5-FE3AA396123E}"/>
          </ac:spMkLst>
        </pc:spChg>
        <pc:spChg chg="mod topLvl">
          <ac:chgData name="Oleg Eyser" userId="624f5a1a6e585256" providerId="LiveId" clId="{31DD5FB4-D398-4604-8404-6CBE16C86634}" dt="2023-07-21T21:18:06.159" v="73" actId="12789"/>
          <ac:spMkLst>
            <pc:docMk/>
            <pc:sldMk cId="2382709045" sldId="2275"/>
            <ac:spMk id="39" creationId="{2A9046C1-797B-E80F-7BA2-58813FCBFC09}"/>
          </ac:spMkLst>
        </pc:spChg>
        <pc:spChg chg="mod topLvl">
          <ac:chgData name="Oleg Eyser" userId="624f5a1a6e585256" providerId="LiveId" clId="{31DD5FB4-D398-4604-8404-6CBE16C86634}" dt="2023-07-21T21:18:06.159" v="73" actId="12789"/>
          <ac:spMkLst>
            <pc:docMk/>
            <pc:sldMk cId="2382709045" sldId="2275"/>
            <ac:spMk id="43" creationId="{F3A07EE7-ED8A-1CDD-9A35-95B600DACCD0}"/>
          </ac:spMkLst>
        </pc:spChg>
        <pc:spChg chg="mod topLvl">
          <ac:chgData name="Oleg Eyser" userId="624f5a1a6e585256" providerId="LiveId" clId="{31DD5FB4-D398-4604-8404-6CBE16C86634}" dt="2023-07-21T21:18:06.159" v="73" actId="12789"/>
          <ac:spMkLst>
            <pc:docMk/>
            <pc:sldMk cId="2382709045" sldId="2275"/>
            <ac:spMk id="44" creationId="{4800FFC0-8418-8967-10F8-C84E2E655E89}"/>
          </ac:spMkLst>
        </pc:spChg>
        <pc:spChg chg="mod topLvl">
          <ac:chgData name="Oleg Eyser" userId="624f5a1a6e585256" providerId="LiveId" clId="{31DD5FB4-D398-4604-8404-6CBE16C86634}" dt="2023-07-21T21:18:06.159" v="73" actId="12789"/>
          <ac:spMkLst>
            <pc:docMk/>
            <pc:sldMk cId="2382709045" sldId="2275"/>
            <ac:spMk id="45" creationId="{39A3E3F3-6B0D-BA44-4391-7C296585F5DE}"/>
          </ac:spMkLst>
        </pc:spChg>
        <pc:spChg chg="mod topLvl">
          <ac:chgData name="Oleg Eyser" userId="624f5a1a6e585256" providerId="LiveId" clId="{31DD5FB4-D398-4604-8404-6CBE16C86634}" dt="2023-07-21T21:18:06.159" v="73" actId="12789"/>
          <ac:spMkLst>
            <pc:docMk/>
            <pc:sldMk cId="2382709045" sldId="2275"/>
            <ac:spMk id="46" creationId="{E7BF37EE-82F1-B855-3BD7-48AB6DDC9E10}"/>
          </ac:spMkLst>
        </pc:spChg>
        <pc:spChg chg="add del mod topLvl">
          <ac:chgData name="Oleg Eyser" userId="624f5a1a6e585256" providerId="LiveId" clId="{31DD5FB4-D398-4604-8404-6CBE16C86634}" dt="2023-07-21T21:18:39.235" v="76" actId="478"/>
          <ac:spMkLst>
            <pc:docMk/>
            <pc:sldMk cId="2382709045" sldId="2275"/>
            <ac:spMk id="47" creationId="{22B43B1C-E720-D0C3-DA20-CEFF326E7584}"/>
          </ac:spMkLst>
        </pc:spChg>
        <pc:spChg chg="mod topLvl">
          <ac:chgData name="Oleg Eyser" userId="624f5a1a6e585256" providerId="LiveId" clId="{31DD5FB4-D398-4604-8404-6CBE16C86634}" dt="2023-07-21T21:18:06.159" v="73" actId="12789"/>
          <ac:spMkLst>
            <pc:docMk/>
            <pc:sldMk cId="2382709045" sldId="2275"/>
            <ac:spMk id="48" creationId="{FAA94E98-0CB5-037C-576D-A0354543B1A5}"/>
          </ac:spMkLst>
        </pc:spChg>
        <pc:spChg chg="mod topLvl">
          <ac:chgData name="Oleg Eyser" userId="624f5a1a6e585256" providerId="LiveId" clId="{31DD5FB4-D398-4604-8404-6CBE16C86634}" dt="2023-07-21T21:18:06.159" v="73" actId="12789"/>
          <ac:spMkLst>
            <pc:docMk/>
            <pc:sldMk cId="2382709045" sldId="2275"/>
            <ac:spMk id="49" creationId="{382C32B6-DD26-33A6-2691-C638B97674D9}"/>
          </ac:spMkLst>
        </pc:spChg>
        <pc:spChg chg="del mod topLvl">
          <ac:chgData name="Oleg Eyser" userId="624f5a1a6e585256" providerId="LiveId" clId="{31DD5FB4-D398-4604-8404-6CBE16C86634}" dt="2023-07-21T21:17:03.099" v="68" actId="478"/>
          <ac:spMkLst>
            <pc:docMk/>
            <pc:sldMk cId="2382709045" sldId="2275"/>
            <ac:spMk id="50" creationId="{B5A53257-3FE6-E6AE-5DDF-E91EC3A89A4B}"/>
          </ac:spMkLst>
        </pc:spChg>
        <pc:spChg chg="del mod">
          <ac:chgData name="Oleg Eyser" userId="624f5a1a6e585256" providerId="LiveId" clId="{31DD5FB4-D398-4604-8404-6CBE16C86634}" dt="2023-07-21T21:16:48.285" v="65" actId="478"/>
          <ac:spMkLst>
            <pc:docMk/>
            <pc:sldMk cId="2382709045" sldId="2275"/>
            <ac:spMk id="51" creationId="{9D0AFF20-27BE-3821-F8E1-A3CBB93916A4}"/>
          </ac:spMkLst>
        </pc:spChg>
        <pc:grpChg chg="add del mod">
          <ac:chgData name="Oleg Eyser" userId="624f5a1a6e585256" providerId="LiveId" clId="{31DD5FB4-D398-4604-8404-6CBE16C86634}" dt="2023-07-21T21:17:00.015" v="66" actId="165"/>
          <ac:grpSpMkLst>
            <pc:docMk/>
            <pc:sldMk cId="2382709045" sldId="2275"/>
            <ac:grpSpMk id="6" creationId="{5629F338-7799-B18A-08B6-629EFBC4F248}"/>
          </ac:grpSpMkLst>
        </pc:grpChg>
      </pc:sldChg>
      <pc:sldChg chg="del ord">
        <pc:chgData name="Oleg Eyser" userId="624f5a1a6e585256" providerId="LiveId" clId="{31DD5FB4-D398-4604-8404-6CBE16C86634}" dt="2023-07-22T01:56:36.528" v="5210" actId="47"/>
        <pc:sldMkLst>
          <pc:docMk/>
          <pc:sldMk cId="465233198" sldId="2276"/>
        </pc:sldMkLst>
      </pc:sldChg>
      <pc:sldChg chg="addSp modSp mod">
        <pc:chgData name="Oleg Eyser" userId="624f5a1a6e585256" providerId="LiveId" clId="{31DD5FB4-D398-4604-8404-6CBE16C86634}" dt="2023-07-22T02:03:39.556" v="5626" actId="20577"/>
        <pc:sldMkLst>
          <pc:docMk/>
          <pc:sldMk cId="4175346418" sldId="2278"/>
        </pc:sldMkLst>
        <pc:spChg chg="mod">
          <ac:chgData name="Oleg Eyser" userId="624f5a1a6e585256" providerId="LiveId" clId="{31DD5FB4-D398-4604-8404-6CBE16C86634}" dt="2023-07-22T01:57:22.124" v="5211" actId="20577"/>
          <ac:spMkLst>
            <pc:docMk/>
            <pc:sldMk cId="4175346418" sldId="2278"/>
            <ac:spMk id="2" creationId="{3DA02FFF-7C0B-4FCC-A67E-1371100F33E9}"/>
          </ac:spMkLst>
        </pc:spChg>
        <pc:spChg chg="mod">
          <ac:chgData name="Oleg Eyser" userId="624f5a1a6e585256" providerId="LiveId" clId="{31DD5FB4-D398-4604-8404-6CBE16C86634}" dt="2023-07-22T02:03:39.556" v="5626" actId="20577"/>
          <ac:spMkLst>
            <pc:docMk/>
            <pc:sldMk cId="4175346418" sldId="2278"/>
            <ac:spMk id="3" creationId="{D7F2E5CA-574D-4000-AAE4-92169EC10E4A}"/>
          </ac:spMkLst>
        </pc:spChg>
        <pc:spChg chg="add mod">
          <ac:chgData name="Oleg Eyser" userId="624f5a1a6e585256" providerId="LiveId" clId="{31DD5FB4-D398-4604-8404-6CBE16C86634}" dt="2023-07-22T02:03:36.187" v="5625" actId="1035"/>
          <ac:spMkLst>
            <pc:docMk/>
            <pc:sldMk cId="4175346418" sldId="2278"/>
            <ac:spMk id="7" creationId="{7765CA13-3A3A-C181-D161-5BE3D6C7980D}"/>
          </ac:spMkLst>
        </pc:spChg>
      </pc:sldChg>
      <pc:sldChg chg="modSp mod">
        <pc:chgData name="Oleg Eyser" userId="624f5a1a6e585256" providerId="LiveId" clId="{31DD5FB4-D398-4604-8404-6CBE16C86634}" dt="2023-07-21T21:19:55.841" v="90" actId="20577"/>
        <pc:sldMkLst>
          <pc:docMk/>
          <pc:sldMk cId="3712182129" sldId="2282"/>
        </pc:sldMkLst>
        <pc:spChg chg="mod">
          <ac:chgData name="Oleg Eyser" userId="624f5a1a6e585256" providerId="LiveId" clId="{31DD5FB4-D398-4604-8404-6CBE16C86634}" dt="2023-07-21T21:19:55.841" v="90" actId="20577"/>
          <ac:spMkLst>
            <pc:docMk/>
            <pc:sldMk cId="3712182129" sldId="2282"/>
            <ac:spMk id="2" creationId="{DC01B169-85E2-AF41-F8DF-FEC4FCFF0BFC}"/>
          </ac:spMkLst>
        </pc:spChg>
      </pc:sldChg>
      <pc:sldChg chg="addSp modSp mod">
        <pc:chgData name="Oleg Eyser" userId="624f5a1a6e585256" providerId="LiveId" clId="{31DD5FB4-D398-4604-8404-6CBE16C86634}" dt="2023-07-21T21:28:35.731" v="1233" actId="1036"/>
        <pc:sldMkLst>
          <pc:docMk/>
          <pc:sldMk cId="3919659060" sldId="2283"/>
        </pc:sldMkLst>
        <pc:spChg chg="mod">
          <ac:chgData name="Oleg Eyser" userId="624f5a1a6e585256" providerId="LiveId" clId="{31DD5FB4-D398-4604-8404-6CBE16C86634}" dt="2023-07-21T21:20:14.743" v="121" actId="20577"/>
          <ac:spMkLst>
            <pc:docMk/>
            <pc:sldMk cId="3919659060" sldId="2283"/>
            <ac:spMk id="2" creationId="{00000000-0000-0000-0000-000000000000}"/>
          </ac:spMkLst>
        </pc:spChg>
        <pc:spChg chg="mod">
          <ac:chgData name="Oleg Eyser" userId="624f5a1a6e585256" providerId="LiveId" clId="{31DD5FB4-D398-4604-8404-6CBE16C86634}" dt="2023-07-21T21:25:50.789" v="607" actId="1036"/>
          <ac:spMkLst>
            <pc:docMk/>
            <pc:sldMk cId="3919659060" sldId="2283"/>
            <ac:spMk id="5" creationId="{5C337931-2E58-1DE4-B819-D3FA856281EE}"/>
          </ac:spMkLst>
        </pc:spChg>
        <pc:spChg chg="add mod">
          <ac:chgData name="Oleg Eyser" userId="624f5a1a6e585256" providerId="LiveId" clId="{31DD5FB4-D398-4604-8404-6CBE16C86634}" dt="2023-07-21T21:28:01.765" v="1046" actId="12788"/>
          <ac:spMkLst>
            <pc:docMk/>
            <pc:sldMk cId="3919659060" sldId="2283"/>
            <ac:spMk id="7" creationId="{F966BDCC-4A07-B80E-CE7D-BB890CDE9C84}"/>
          </ac:spMkLst>
        </pc:spChg>
        <pc:spChg chg="add mod">
          <ac:chgData name="Oleg Eyser" userId="624f5a1a6e585256" providerId="LiveId" clId="{31DD5FB4-D398-4604-8404-6CBE16C86634}" dt="2023-07-21T21:27:41.080" v="1013" actId="1038"/>
          <ac:spMkLst>
            <pc:docMk/>
            <pc:sldMk cId="3919659060" sldId="2283"/>
            <ac:spMk id="9" creationId="{04C59D23-890F-B45E-DD08-31542626DDCB}"/>
          </ac:spMkLst>
        </pc:spChg>
        <pc:spChg chg="add mod">
          <ac:chgData name="Oleg Eyser" userId="624f5a1a6e585256" providerId="LiveId" clId="{31DD5FB4-D398-4604-8404-6CBE16C86634}" dt="2023-07-21T21:28:01.765" v="1046" actId="12788"/>
          <ac:spMkLst>
            <pc:docMk/>
            <pc:sldMk cId="3919659060" sldId="2283"/>
            <ac:spMk id="10" creationId="{D70E5E52-EA7F-8F43-E82B-B84CED372AA4}"/>
          </ac:spMkLst>
        </pc:spChg>
        <pc:spChg chg="mod">
          <ac:chgData name="Oleg Eyser" userId="624f5a1a6e585256" providerId="LiveId" clId="{31DD5FB4-D398-4604-8404-6CBE16C86634}" dt="2023-07-21T21:25:50.789" v="607" actId="1036"/>
          <ac:spMkLst>
            <pc:docMk/>
            <pc:sldMk cId="3919659060" sldId="2283"/>
            <ac:spMk id="11" creationId="{FB6674E5-F494-CE81-BEA2-F2467B5AE850}"/>
          </ac:spMkLst>
        </pc:spChg>
        <pc:spChg chg="add mod">
          <ac:chgData name="Oleg Eyser" userId="624f5a1a6e585256" providerId="LiveId" clId="{31DD5FB4-D398-4604-8404-6CBE16C86634}" dt="2023-07-21T21:28:35.731" v="1233" actId="1036"/>
          <ac:spMkLst>
            <pc:docMk/>
            <pc:sldMk cId="3919659060" sldId="2283"/>
            <ac:spMk id="12" creationId="{4604A59B-A832-7F7C-8DFD-10685D919C2E}"/>
          </ac:spMkLst>
        </pc:spChg>
        <pc:spChg chg="mod">
          <ac:chgData name="Oleg Eyser" userId="624f5a1a6e585256" providerId="LiveId" clId="{31DD5FB4-D398-4604-8404-6CBE16C86634}" dt="2023-07-21T21:25:50.789" v="607" actId="1036"/>
          <ac:spMkLst>
            <pc:docMk/>
            <pc:sldMk cId="3919659060" sldId="2283"/>
            <ac:spMk id="15" creationId="{2DB149A6-E3B8-CE42-DD4B-F532AA250478}"/>
          </ac:spMkLst>
        </pc:spChg>
        <pc:spChg chg="mod">
          <ac:chgData name="Oleg Eyser" userId="624f5a1a6e585256" providerId="LiveId" clId="{31DD5FB4-D398-4604-8404-6CBE16C86634}" dt="2023-07-21T21:26:04.395" v="636" actId="1037"/>
          <ac:spMkLst>
            <pc:docMk/>
            <pc:sldMk cId="3919659060" sldId="2283"/>
            <ac:spMk id="23" creationId="{60C41D05-9D57-45EF-3893-9CE2D2FE1E96}"/>
          </ac:spMkLst>
        </pc:spChg>
        <pc:spChg chg="mod">
          <ac:chgData name="Oleg Eyser" userId="624f5a1a6e585256" providerId="LiveId" clId="{31DD5FB4-D398-4604-8404-6CBE16C86634}" dt="2023-07-21T21:26:15.984" v="660" actId="1037"/>
          <ac:spMkLst>
            <pc:docMk/>
            <pc:sldMk cId="3919659060" sldId="2283"/>
            <ac:spMk id="39" creationId="{6FF276B4-F8A7-9BEB-1AD2-6E658CAF55A4}"/>
          </ac:spMkLst>
        </pc:spChg>
        <pc:spChg chg="mod">
          <ac:chgData name="Oleg Eyser" userId="624f5a1a6e585256" providerId="LiveId" clId="{31DD5FB4-D398-4604-8404-6CBE16C86634}" dt="2023-07-21T21:25:50.789" v="607" actId="1036"/>
          <ac:spMkLst>
            <pc:docMk/>
            <pc:sldMk cId="3919659060" sldId="2283"/>
            <ac:spMk id="42" creationId="{1301F49C-B599-8F0C-51A0-5C927ADA7331}"/>
          </ac:spMkLst>
        </pc:spChg>
        <pc:spChg chg="mod">
          <ac:chgData name="Oleg Eyser" userId="624f5a1a6e585256" providerId="LiveId" clId="{31DD5FB4-D398-4604-8404-6CBE16C86634}" dt="2023-07-21T21:26:04.395" v="636" actId="1037"/>
          <ac:spMkLst>
            <pc:docMk/>
            <pc:sldMk cId="3919659060" sldId="2283"/>
            <ac:spMk id="45" creationId="{5C5F7117-5907-CE82-96B4-55C68BF987CE}"/>
          </ac:spMkLst>
        </pc:spChg>
        <pc:spChg chg="mod">
          <ac:chgData name="Oleg Eyser" userId="624f5a1a6e585256" providerId="LiveId" clId="{31DD5FB4-D398-4604-8404-6CBE16C86634}" dt="2023-07-21T21:25:50.789" v="607" actId="1036"/>
          <ac:spMkLst>
            <pc:docMk/>
            <pc:sldMk cId="3919659060" sldId="2283"/>
            <ac:spMk id="47" creationId="{3F549DB0-EDE1-9D96-8BDE-648BCA6960D4}"/>
          </ac:spMkLst>
        </pc:spChg>
        <pc:spChg chg="mod">
          <ac:chgData name="Oleg Eyser" userId="624f5a1a6e585256" providerId="LiveId" clId="{31DD5FB4-D398-4604-8404-6CBE16C86634}" dt="2023-07-21T21:25:50.789" v="607" actId="1036"/>
          <ac:spMkLst>
            <pc:docMk/>
            <pc:sldMk cId="3919659060" sldId="2283"/>
            <ac:spMk id="70" creationId="{57FDE466-C6E8-56FB-400D-15736B975AE8}"/>
          </ac:spMkLst>
        </pc:spChg>
        <pc:spChg chg="mod">
          <ac:chgData name="Oleg Eyser" userId="624f5a1a6e585256" providerId="LiveId" clId="{31DD5FB4-D398-4604-8404-6CBE16C86634}" dt="2023-07-21T21:25:50.789" v="607" actId="1036"/>
          <ac:spMkLst>
            <pc:docMk/>
            <pc:sldMk cId="3919659060" sldId="2283"/>
            <ac:spMk id="79" creationId="{B908155A-A00C-7FD3-286A-2F8DD36E796F}"/>
          </ac:spMkLst>
        </pc:spChg>
        <pc:spChg chg="mod">
          <ac:chgData name="Oleg Eyser" userId="624f5a1a6e585256" providerId="LiveId" clId="{31DD5FB4-D398-4604-8404-6CBE16C86634}" dt="2023-07-21T21:25:50.789" v="607" actId="1036"/>
          <ac:spMkLst>
            <pc:docMk/>
            <pc:sldMk cId="3919659060" sldId="2283"/>
            <ac:spMk id="94" creationId="{AF816DAE-21F2-58BC-6E06-A267434CF255}"/>
          </ac:spMkLst>
        </pc:spChg>
        <pc:spChg chg="mod">
          <ac:chgData name="Oleg Eyser" userId="624f5a1a6e585256" providerId="LiveId" clId="{31DD5FB4-D398-4604-8404-6CBE16C86634}" dt="2023-07-21T21:25:50.789" v="607" actId="1036"/>
          <ac:spMkLst>
            <pc:docMk/>
            <pc:sldMk cId="3919659060" sldId="2283"/>
            <ac:spMk id="103" creationId="{5319A225-C5CD-3271-C543-470AF5A33D8B}"/>
          </ac:spMkLst>
        </pc:spChg>
        <pc:spChg chg="mod">
          <ac:chgData name="Oleg Eyser" userId="624f5a1a6e585256" providerId="LiveId" clId="{31DD5FB4-D398-4604-8404-6CBE16C86634}" dt="2023-07-21T21:25:50.789" v="607" actId="1036"/>
          <ac:spMkLst>
            <pc:docMk/>
            <pc:sldMk cId="3919659060" sldId="2283"/>
            <ac:spMk id="111" creationId="{DCC356DE-C556-5CAC-4579-2624AABBDEC4}"/>
          </ac:spMkLst>
        </pc:spChg>
        <pc:spChg chg="mod">
          <ac:chgData name="Oleg Eyser" userId="624f5a1a6e585256" providerId="LiveId" clId="{31DD5FB4-D398-4604-8404-6CBE16C86634}" dt="2023-07-21T21:25:50.789" v="607" actId="1036"/>
          <ac:spMkLst>
            <pc:docMk/>
            <pc:sldMk cId="3919659060" sldId="2283"/>
            <ac:spMk id="112" creationId="{92F65368-85E4-1953-479F-FEA49D572D1A}"/>
          </ac:spMkLst>
        </pc:spChg>
        <pc:spChg chg="mod">
          <ac:chgData name="Oleg Eyser" userId="624f5a1a6e585256" providerId="LiveId" clId="{31DD5FB4-D398-4604-8404-6CBE16C86634}" dt="2023-07-21T21:25:50.789" v="607" actId="1036"/>
          <ac:spMkLst>
            <pc:docMk/>
            <pc:sldMk cId="3919659060" sldId="2283"/>
            <ac:spMk id="113" creationId="{E132EC16-63C5-3465-3DBE-78BE2BF1BEB1}"/>
          </ac:spMkLst>
        </pc:spChg>
        <pc:spChg chg="mod">
          <ac:chgData name="Oleg Eyser" userId="624f5a1a6e585256" providerId="LiveId" clId="{31DD5FB4-D398-4604-8404-6CBE16C86634}" dt="2023-07-21T21:25:42.967" v="596" actId="1035"/>
          <ac:spMkLst>
            <pc:docMk/>
            <pc:sldMk cId="3919659060" sldId="2283"/>
            <ac:spMk id="118" creationId="{8A1679AB-210E-1288-DF93-5AF08FCDE85F}"/>
          </ac:spMkLst>
        </pc:spChg>
        <pc:picChg chg="mod">
          <ac:chgData name="Oleg Eyser" userId="624f5a1a6e585256" providerId="LiveId" clId="{31DD5FB4-D398-4604-8404-6CBE16C86634}" dt="2023-07-21T21:25:50.789" v="607" actId="1036"/>
          <ac:picMkLst>
            <pc:docMk/>
            <pc:sldMk cId="3919659060" sldId="2283"/>
            <ac:picMk id="3" creationId="{258E5B40-345A-BB5D-D564-7FAA9F707CD7}"/>
          </ac:picMkLst>
        </pc:picChg>
        <pc:picChg chg="add mod">
          <ac:chgData name="Oleg Eyser" userId="624f5a1a6e585256" providerId="LiveId" clId="{31DD5FB4-D398-4604-8404-6CBE16C86634}" dt="2023-07-21T21:27:48.336" v="1023" actId="1038"/>
          <ac:picMkLst>
            <pc:docMk/>
            <pc:sldMk cId="3919659060" sldId="2283"/>
            <ac:picMk id="6" creationId="{1F28D829-7ABA-82FD-A048-F498B7504E1D}"/>
          </ac:picMkLst>
        </pc:picChg>
        <pc:picChg chg="add mod">
          <ac:chgData name="Oleg Eyser" userId="624f5a1a6e585256" providerId="LiveId" clId="{31DD5FB4-D398-4604-8404-6CBE16C86634}" dt="2023-07-21T21:27:41.080" v="1013" actId="1038"/>
          <ac:picMkLst>
            <pc:docMk/>
            <pc:sldMk cId="3919659060" sldId="2283"/>
            <ac:picMk id="8" creationId="{A5CC332B-1592-553B-2CB4-0C84B2C7D9F7}"/>
          </ac:picMkLst>
        </pc:picChg>
        <pc:cxnChg chg="mod">
          <ac:chgData name="Oleg Eyser" userId="624f5a1a6e585256" providerId="LiveId" clId="{31DD5FB4-D398-4604-8404-6CBE16C86634}" dt="2023-07-21T21:25:50.789" v="607" actId="1036"/>
          <ac:cxnSpMkLst>
            <pc:docMk/>
            <pc:sldMk cId="3919659060" sldId="2283"/>
            <ac:cxnSpMk id="18" creationId="{F177C298-7BDA-4C81-A1A7-4C3C9BF0CB8F}"/>
          </ac:cxnSpMkLst>
        </pc:cxnChg>
        <pc:cxnChg chg="mod">
          <ac:chgData name="Oleg Eyser" userId="624f5a1a6e585256" providerId="LiveId" clId="{31DD5FB4-D398-4604-8404-6CBE16C86634}" dt="2023-07-21T21:25:50.789" v="607" actId="1036"/>
          <ac:cxnSpMkLst>
            <pc:docMk/>
            <pc:sldMk cId="3919659060" sldId="2283"/>
            <ac:cxnSpMk id="30" creationId="{F18AAD02-5B8C-C893-45AE-308E2845F12D}"/>
          </ac:cxnSpMkLst>
        </pc:cxnChg>
        <pc:cxnChg chg="mod">
          <ac:chgData name="Oleg Eyser" userId="624f5a1a6e585256" providerId="LiveId" clId="{31DD5FB4-D398-4604-8404-6CBE16C86634}" dt="2023-07-21T21:25:50.789" v="607" actId="1036"/>
          <ac:cxnSpMkLst>
            <pc:docMk/>
            <pc:sldMk cId="3919659060" sldId="2283"/>
            <ac:cxnSpMk id="46" creationId="{D0646D81-E824-2C63-AF96-49B512D7ACAC}"/>
          </ac:cxnSpMkLst>
        </pc:cxnChg>
        <pc:cxnChg chg="mod">
          <ac:chgData name="Oleg Eyser" userId="624f5a1a6e585256" providerId="LiveId" clId="{31DD5FB4-D398-4604-8404-6CBE16C86634}" dt="2023-07-21T21:25:50.789" v="607" actId="1036"/>
          <ac:cxnSpMkLst>
            <pc:docMk/>
            <pc:sldMk cId="3919659060" sldId="2283"/>
            <ac:cxnSpMk id="74" creationId="{29EFFBD7-5794-85F0-CB22-A225DC333C0B}"/>
          </ac:cxnSpMkLst>
        </pc:cxnChg>
        <pc:cxnChg chg="mod">
          <ac:chgData name="Oleg Eyser" userId="624f5a1a6e585256" providerId="LiveId" clId="{31DD5FB4-D398-4604-8404-6CBE16C86634}" dt="2023-07-21T21:25:50.789" v="607" actId="1036"/>
          <ac:cxnSpMkLst>
            <pc:docMk/>
            <pc:sldMk cId="3919659060" sldId="2283"/>
            <ac:cxnSpMk id="80" creationId="{1BC7BDF1-6AC0-98CE-43BC-B43A9D212264}"/>
          </ac:cxnSpMkLst>
        </pc:cxnChg>
        <pc:cxnChg chg="mod">
          <ac:chgData name="Oleg Eyser" userId="624f5a1a6e585256" providerId="LiveId" clId="{31DD5FB4-D398-4604-8404-6CBE16C86634}" dt="2023-07-21T21:25:50.789" v="607" actId="1036"/>
          <ac:cxnSpMkLst>
            <pc:docMk/>
            <pc:sldMk cId="3919659060" sldId="2283"/>
            <ac:cxnSpMk id="100" creationId="{0619693A-3C35-8D39-C7B5-CE4542059762}"/>
          </ac:cxnSpMkLst>
        </pc:cxnChg>
        <pc:cxnChg chg="mod">
          <ac:chgData name="Oleg Eyser" userId="624f5a1a6e585256" providerId="LiveId" clId="{31DD5FB4-D398-4604-8404-6CBE16C86634}" dt="2023-07-21T21:25:50.789" v="607" actId="1036"/>
          <ac:cxnSpMkLst>
            <pc:docMk/>
            <pc:sldMk cId="3919659060" sldId="2283"/>
            <ac:cxnSpMk id="104" creationId="{1EE9ADF5-866F-BA2A-21D3-712B5EA59423}"/>
          </ac:cxnSpMkLst>
        </pc:cxnChg>
        <pc:cxnChg chg="mod">
          <ac:chgData name="Oleg Eyser" userId="624f5a1a6e585256" providerId="LiveId" clId="{31DD5FB4-D398-4604-8404-6CBE16C86634}" dt="2023-07-21T21:25:50.789" v="607" actId="1036"/>
          <ac:cxnSpMkLst>
            <pc:docMk/>
            <pc:sldMk cId="3919659060" sldId="2283"/>
            <ac:cxnSpMk id="114" creationId="{67ADB37E-52E0-A387-1B33-9CEBCD8CEF24}"/>
          </ac:cxnSpMkLst>
        </pc:cxnChg>
      </pc:sldChg>
      <pc:sldChg chg="del">
        <pc:chgData name="Oleg Eyser" userId="624f5a1a6e585256" providerId="LiveId" clId="{31DD5FB4-D398-4604-8404-6CBE16C86634}" dt="2023-07-21T21:14:06.825" v="0" actId="47"/>
        <pc:sldMkLst>
          <pc:docMk/>
          <pc:sldMk cId="1783702282" sldId="2284"/>
        </pc:sldMkLst>
      </pc:sldChg>
      <pc:sldChg chg="addSp modSp add mod ord modClrScheme chgLayout">
        <pc:chgData name="Oleg Eyser" userId="624f5a1a6e585256" providerId="LiveId" clId="{31DD5FB4-D398-4604-8404-6CBE16C86634}" dt="2023-07-22T01:15:23.653" v="2787"/>
        <pc:sldMkLst>
          <pc:docMk/>
          <pc:sldMk cId="2750939917" sldId="2289"/>
        </pc:sldMkLst>
        <pc:spChg chg="mod ord">
          <ac:chgData name="Oleg Eyser" userId="624f5a1a6e585256" providerId="LiveId" clId="{31DD5FB4-D398-4604-8404-6CBE16C86634}" dt="2023-07-21T21:21:13.897" v="126" actId="700"/>
          <ac:spMkLst>
            <pc:docMk/>
            <pc:sldMk cId="2750939917" sldId="2289"/>
            <ac:spMk id="2" creationId="{38778A3C-8CE3-1E04-CE0D-163920257DBA}"/>
          </ac:spMkLst>
        </pc:spChg>
        <pc:spChg chg="mod ord">
          <ac:chgData name="Oleg Eyser" userId="624f5a1a6e585256" providerId="LiveId" clId="{31DD5FB4-D398-4604-8404-6CBE16C86634}" dt="2023-07-21T21:21:13.897" v="126" actId="700"/>
          <ac:spMkLst>
            <pc:docMk/>
            <pc:sldMk cId="2750939917" sldId="2289"/>
            <ac:spMk id="3" creationId="{6592C878-1ADD-4AAE-5C15-E6D1A6D22379}"/>
          </ac:spMkLst>
        </pc:spChg>
        <pc:spChg chg="add mod">
          <ac:chgData name="Oleg Eyser" userId="624f5a1a6e585256" providerId="LiveId" clId="{31DD5FB4-D398-4604-8404-6CBE16C86634}" dt="2023-07-21T21:33:00.450" v="1764" actId="1036"/>
          <ac:spMkLst>
            <pc:docMk/>
            <pc:sldMk cId="2750939917" sldId="2289"/>
            <ac:spMk id="4" creationId="{DA84A9D1-214E-825A-A6A1-353561B13B4C}"/>
          </ac:spMkLst>
        </pc:spChg>
        <pc:spChg chg="add mod">
          <ac:chgData name="Oleg Eyser" userId="624f5a1a6e585256" providerId="LiveId" clId="{31DD5FB4-D398-4604-8404-6CBE16C86634}" dt="2023-07-21T21:32:00.612" v="1626" actId="208"/>
          <ac:spMkLst>
            <pc:docMk/>
            <pc:sldMk cId="2750939917" sldId="2289"/>
            <ac:spMk id="5" creationId="{FC641638-1901-3F91-7D9F-E719CFA70A36}"/>
          </ac:spMkLst>
        </pc:spChg>
        <pc:spChg chg="mod">
          <ac:chgData name="Oleg Eyser" userId="624f5a1a6e585256" providerId="LiveId" clId="{31DD5FB4-D398-4604-8404-6CBE16C86634}" dt="2023-07-21T21:31:04.670" v="1451" actId="1037"/>
          <ac:spMkLst>
            <pc:docMk/>
            <pc:sldMk cId="2750939917" sldId="2289"/>
            <ac:spMk id="8" creationId="{4832E555-80B9-C2B3-E455-630BAEE533C1}"/>
          </ac:spMkLst>
        </pc:spChg>
        <pc:spChg chg="mod">
          <ac:chgData name="Oleg Eyser" userId="624f5a1a6e585256" providerId="LiveId" clId="{31DD5FB4-D398-4604-8404-6CBE16C86634}" dt="2023-07-21T21:31:04.670" v="1451" actId="1037"/>
          <ac:spMkLst>
            <pc:docMk/>
            <pc:sldMk cId="2750939917" sldId="2289"/>
            <ac:spMk id="32" creationId="{2FA922AA-83F7-4D14-5F57-0C14BF8BC583}"/>
          </ac:spMkLst>
        </pc:spChg>
        <pc:spChg chg="mod">
          <ac:chgData name="Oleg Eyser" userId="624f5a1a6e585256" providerId="LiveId" clId="{31DD5FB4-D398-4604-8404-6CBE16C86634}" dt="2023-07-21T21:31:04.670" v="1451" actId="1037"/>
          <ac:spMkLst>
            <pc:docMk/>
            <pc:sldMk cId="2750939917" sldId="2289"/>
            <ac:spMk id="35" creationId="{45C4CF46-8BF4-AB8E-7BA7-675E6C8CD9D3}"/>
          </ac:spMkLst>
        </pc:spChg>
        <pc:spChg chg="mod">
          <ac:chgData name="Oleg Eyser" userId="624f5a1a6e585256" providerId="LiveId" clId="{31DD5FB4-D398-4604-8404-6CBE16C86634}" dt="2023-07-21T21:31:04.670" v="1451" actId="1037"/>
          <ac:spMkLst>
            <pc:docMk/>
            <pc:sldMk cId="2750939917" sldId="2289"/>
            <ac:spMk id="38" creationId="{06C20A43-EE86-BBFB-5676-1C228E879D32}"/>
          </ac:spMkLst>
        </pc:spChg>
        <pc:spChg chg="mod">
          <ac:chgData name="Oleg Eyser" userId="624f5a1a6e585256" providerId="LiveId" clId="{31DD5FB4-D398-4604-8404-6CBE16C86634}" dt="2023-07-21T21:31:04.670" v="1451" actId="1037"/>
          <ac:spMkLst>
            <pc:docMk/>
            <pc:sldMk cId="2750939917" sldId="2289"/>
            <ac:spMk id="43" creationId="{65E4CC5F-F5D8-290B-D0A2-D87BCC6609F4}"/>
          </ac:spMkLst>
        </pc:spChg>
        <pc:spChg chg="mod">
          <ac:chgData name="Oleg Eyser" userId="624f5a1a6e585256" providerId="LiveId" clId="{31DD5FB4-D398-4604-8404-6CBE16C86634}" dt="2023-07-21T21:31:04.670" v="1451" actId="1037"/>
          <ac:spMkLst>
            <pc:docMk/>
            <pc:sldMk cId="2750939917" sldId="2289"/>
            <ac:spMk id="50" creationId="{63E82578-DC05-CAF2-1739-0091B8AD6201}"/>
          </ac:spMkLst>
        </pc:spChg>
        <pc:spChg chg="mod">
          <ac:chgData name="Oleg Eyser" userId="624f5a1a6e585256" providerId="LiveId" clId="{31DD5FB4-D398-4604-8404-6CBE16C86634}" dt="2023-07-21T21:31:04.670" v="1451" actId="1037"/>
          <ac:spMkLst>
            <pc:docMk/>
            <pc:sldMk cId="2750939917" sldId="2289"/>
            <ac:spMk id="54" creationId="{7E142301-B68A-CAEE-444B-8D225E912597}"/>
          </ac:spMkLst>
        </pc:spChg>
        <pc:spChg chg="mod">
          <ac:chgData name="Oleg Eyser" userId="624f5a1a6e585256" providerId="LiveId" clId="{31DD5FB4-D398-4604-8404-6CBE16C86634}" dt="2023-07-21T21:31:04.670" v="1451" actId="1037"/>
          <ac:spMkLst>
            <pc:docMk/>
            <pc:sldMk cId="2750939917" sldId="2289"/>
            <ac:spMk id="58" creationId="{48E7BA6F-2EA0-A7F4-D1F0-D4E6A32FAF3E}"/>
          </ac:spMkLst>
        </pc:spChg>
        <pc:spChg chg="mod">
          <ac:chgData name="Oleg Eyser" userId="624f5a1a6e585256" providerId="LiveId" clId="{31DD5FB4-D398-4604-8404-6CBE16C86634}" dt="2023-07-21T21:31:26.264" v="1465" actId="1035"/>
          <ac:spMkLst>
            <pc:docMk/>
            <pc:sldMk cId="2750939917" sldId="2289"/>
            <ac:spMk id="61" creationId="{767B9BA6-A2F8-BCF2-AD1C-04F609D96711}"/>
          </ac:spMkLst>
        </pc:spChg>
        <pc:graphicFrameChg chg="add mod modGraphic">
          <ac:chgData name="Oleg Eyser" userId="624f5a1a6e585256" providerId="LiveId" clId="{31DD5FB4-D398-4604-8404-6CBE16C86634}" dt="2023-07-21T21:34:35.556" v="1895" actId="1038"/>
          <ac:graphicFrameMkLst>
            <pc:docMk/>
            <pc:sldMk cId="2750939917" sldId="2289"/>
            <ac:graphicFrameMk id="6" creationId="{FB5B636C-6ACE-A101-E868-3A66A60593FD}"/>
          </ac:graphicFrameMkLst>
        </pc:graphicFrameChg>
        <pc:picChg chg="mod">
          <ac:chgData name="Oleg Eyser" userId="624f5a1a6e585256" providerId="LiveId" clId="{31DD5FB4-D398-4604-8404-6CBE16C86634}" dt="2023-07-21T21:31:04.670" v="1451" actId="1037"/>
          <ac:picMkLst>
            <pc:docMk/>
            <pc:sldMk cId="2750939917" sldId="2289"/>
            <ac:picMk id="31" creationId="{19F54E62-D550-C09F-BB30-9C3EF5481092}"/>
          </ac:picMkLst>
        </pc:picChg>
        <pc:cxnChg chg="mod">
          <ac:chgData name="Oleg Eyser" userId="624f5a1a6e585256" providerId="LiveId" clId="{31DD5FB4-D398-4604-8404-6CBE16C86634}" dt="2023-07-21T21:31:04.670" v="1451" actId="1037"/>
          <ac:cxnSpMkLst>
            <pc:docMk/>
            <pc:sldMk cId="2750939917" sldId="2289"/>
            <ac:cxnSpMk id="7" creationId="{3B8AEA7D-742D-B026-C7BB-0B4C37CFC809}"/>
          </ac:cxnSpMkLst>
        </pc:cxnChg>
        <pc:cxnChg chg="mod">
          <ac:chgData name="Oleg Eyser" userId="624f5a1a6e585256" providerId="LiveId" clId="{31DD5FB4-D398-4604-8404-6CBE16C86634}" dt="2023-07-21T21:31:04.670" v="1451" actId="1037"/>
          <ac:cxnSpMkLst>
            <pc:docMk/>
            <pc:sldMk cId="2750939917" sldId="2289"/>
            <ac:cxnSpMk id="11" creationId="{06F2B135-45C3-0014-A1E7-41539E328FF6}"/>
          </ac:cxnSpMkLst>
        </pc:cxnChg>
        <pc:cxnChg chg="mod">
          <ac:chgData name="Oleg Eyser" userId="624f5a1a6e585256" providerId="LiveId" clId="{31DD5FB4-D398-4604-8404-6CBE16C86634}" dt="2023-07-21T21:31:04.670" v="1451" actId="1037"/>
          <ac:cxnSpMkLst>
            <pc:docMk/>
            <pc:sldMk cId="2750939917" sldId="2289"/>
            <ac:cxnSpMk id="14" creationId="{C7D37BDA-E974-F0F4-EC27-D47467387AC9}"/>
          </ac:cxnSpMkLst>
        </pc:cxnChg>
        <pc:cxnChg chg="mod">
          <ac:chgData name="Oleg Eyser" userId="624f5a1a6e585256" providerId="LiveId" clId="{31DD5FB4-D398-4604-8404-6CBE16C86634}" dt="2023-07-21T21:31:04.670" v="1451" actId="1037"/>
          <ac:cxnSpMkLst>
            <pc:docMk/>
            <pc:sldMk cId="2750939917" sldId="2289"/>
            <ac:cxnSpMk id="15" creationId="{F4649EB5-A6A5-32E8-9E15-3C774F41DEC0}"/>
          </ac:cxnSpMkLst>
        </pc:cxnChg>
        <pc:cxnChg chg="mod">
          <ac:chgData name="Oleg Eyser" userId="624f5a1a6e585256" providerId="LiveId" clId="{31DD5FB4-D398-4604-8404-6CBE16C86634}" dt="2023-07-21T21:31:04.670" v="1451" actId="1037"/>
          <ac:cxnSpMkLst>
            <pc:docMk/>
            <pc:sldMk cId="2750939917" sldId="2289"/>
            <ac:cxnSpMk id="33" creationId="{2B084FCC-EF84-4240-80BE-1649A10DA1FD}"/>
          </ac:cxnSpMkLst>
        </pc:cxnChg>
        <pc:cxnChg chg="mod">
          <ac:chgData name="Oleg Eyser" userId="624f5a1a6e585256" providerId="LiveId" clId="{31DD5FB4-D398-4604-8404-6CBE16C86634}" dt="2023-07-21T21:31:04.670" v="1451" actId="1037"/>
          <ac:cxnSpMkLst>
            <pc:docMk/>
            <pc:sldMk cId="2750939917" sldId="2289"/>
            <ac:cxnSpMk id="36" creationId="{5A89A93D-442A-A285-F876-15F58D9707EC}"/>
          </ac:cxnSpMkLst>
        </pc:cxnChg>
        <pc:cxnChg chg="mod">
          <ac:chgData name="Oleg Eyser" userId="624f5a1a6e585256" providerId="LiveId" clId="{31DD5FB4-D398-4604-8404-6CBE16C86634}" dt="2023-07-21T21:31:04.670" v="1451" actId="1037"/>
          <ac:cxnSpMkLst>
            <pc:docMk/>
            <pc:sldMk cId="2750939917" sldId="2289"/>
            <ac:cxnSpMk id="40" creationId="{6BD47ABB-D433-13FB-09BB-6863BE1470E1}"/>
          </ac:cxnSpMkLst>
        </pc:cxnChg>
        <pc:cxnChg chg="mod">
          <ac:chgData name="Oleg Eyser" userId="624f5a1a6e585256" providerId="LiveId" clId="{31DD5FB4-D398-4604-8404-6CBE16C86634}" dt="2023-07-21T21:31:04.670" v="1451" actId="1037"/>
          <ac:cxnSpMkLst>
            <pc:docMk/>
            <pc:sldMk cId="2750939917" sldId="2289"/>
            <ac:cxnSpMk id="41" creationId="{BBC6BDC4-29B6-EB4D-D1FC-6FE085427272}"/>
          </ac:cxnSpMkLst>
        </pc:cxnChg>
        <pc:cxnChg chg="mod">
          <ac:chgData name="Oleg Eyser" userId="624f5a1a6e585256" providerId="LiveId" clId="{31DD5FB4-D398-4604-8404-6CBE16C86634}" dt="2023-07-21T21:31:04.670" v="1451" actId="1037"/>
          <ac:cxnSpMkLst>
            <pc:docMk/>
            <pc:sldMk cId="2750939917" sldId="2289"/>
            <ac:cxnSpMk id="46" creationId="{6E3E44D3-0CA9-F29D-AAE0-2A84580D0F74}"/>
          </ac:cxnSpMkLst>
        </pc:cxnChg>
        <pc:cxnChg chg="mod">
          <ac:chgData name="Oleg Eyser" userId="624f5a1a6e585256" providerId="LiveId" clId="{31DD5FB4-D398-4604-8404-6CBE16C86634}" dt="2023-07-21T21:31:04.670" v="1451" actId="1037"/>
          <ac:cxnSpMkLst>
            <pc:docMk/>
            <pc:sldMk cId="2750939917" sldId="2289"/>
            <ac:cxnSpMk id="48" creationId="{36331C29-AF85-F30D-B622-91480D251D82}"/>
          </ac:cxnSpMkLst>
        </pc:cxnChg>
        <pc:cxnChg chg="mod">
          <ac:chgData name="Oleg Eyser" userId="624f5a1a6e585256" providerId="LiveId" clId="{31DD5FB4-D398-4604-8404-6CBE16C86634}" dt="2023-07-21T21:31:04.670" v="1451" actId="1037"/>
          <ac:cxnSpMkLst>
            <pc:docMk/>
            <pc:sldMk cId="2750939917" sldId="2289"/>
            <ac:cxnSpMk id="53" creationId="{0AE28E97-5B6A-F3E3-BB2F-915B14B42656}"/>
          </ac:cxnSpMkLst>
        </pc:cxnChg>
        <pc:cxnChg chg="mod">
          <ac:chgData name="Oleg Eyser" userId="624f5a1a6e585256" providerId="LiveId" clId="{31DD5FB4-D398-4604-8404-6CBE16C86634}" dt="2023-07-21T21:31:04.670" v="1451" actId="1037"/>
          <ac:cxnSpMkLst>
            <pc:docMk/>
            <pc:sldMk cId="2750939917" sldId="2289"/>
            <ac:cxnSpMk id="56" creationId="{4B00F0F6-6092-FAB6-85A8-1F453DA3ABE0}"/>
          </ac:cxnSpMkLst>
        </pc:cxnChg>
        <pc:cxnChg chg="mod">
          <ac:chgData name="Oleg Eyser" userId="624f5a1a6e585256" providerId="LiveId" clId="{31DD5FB4-D398-4604-8404-6CBE16C86634}" dt="2023-07-21T21:31:04.670" v="1451" actId="1037"/>
          <ac:cxnSpMkLst>
            <pc:docMk/>
            <pc:sldMk cId="2750939917" sldId="2289"/>
            <ac:cxnSpMk id="60" creationId="{FF3261AF-404F-42AA-58DD-87477CE07E6F}"/>
          </ac:cxnSpMkLst>
        </pc:cxnChg>
      </pc:sldChg>
      <pc:sldChg chg="addSp delSp modSp add mod ord chgLayout">
        <pc:chgData name="Oleg Eyser" userId="624f5a1a6e585256" providerId="LiveId" clId="{31DD5FB4-D398-4604-8404-6CBE16C86634}" dt="2023-07-22T01:15:46.452" v="2791"/>
        <pc:sldMkLst>
          <pc:docMk/>
          <pc:sldMk cId="2794929522" sldId="2291"/>
        </pc:sldMkLst>
        <pc:spChg chg="mod ord">
          <ac:chgData name="Oleg Eyser" userId="624f5a1a6e585256" providerId="LiveId" clId="{31DD5FB4-D398-4604-8404-6CBE16C86634}" dt="2023-07-22T01:11:22.510" v="2235" actId="700"/>
          <ac:spMkLst>
            <pc:docMk/>
            <pc:sldMk cId="2794929522" sldId="2291"/>
            <ac:spMk id="2" creationId="{5787A644-FAF1-C6F8-6411-42763CFED1B5}"/>
          </ac:spMkLst>
        </pc:spChg>
        <pc:spChg chg="mod ord">
          <ac:chgData name="Oleg Eyser" userId="624f5a1a6e585256" providerId="LiveId" clId="{31DD5FB4-D398-4604-8404-6CBE16C86634}" dt="2023-07-22T01:11:22.510" v="2235" actId="700"/>
          <ac:spMkLst>
            <pc:docMk/>
            <pc:sldMk cId="2794929522" sldId="2291"/>
            <ac:spMk id="3" creationId="{DB6F3934-F7CE-F52A-DF5F-95DB8B98C995}"/>
          </ac:spMkLst>
        </pc:spChg>
        <pc:spChg chg="mod">
          <ac:chgData name="Oleg Eyser" userId="624f5a1a6e585256" providerId="LiveId" clId="{31DD5FB4-D398-4604-8404-6CBE16C86634}" dt="2023-07-22T01:14:18.049" v="2784" actId="113"/>
          <ac:spMkLst>
            <pc:docMk/>
            <pc:sldMk cId="2794929522" sldId="2291"/>
            <ac:spMk id="6" creationId="{6D770545-BDF1-5A64-E8A0-B1CDCBF68C78}"/>
          </ac:spMkLst>
        </pc:spChg>
        <pc:spChg chg="add mod">
          <ac:chgData name="Oleg Eyser" userId="624f5a1a6e585256" providerId="LiveId" clId="{31DD5FB4-D398-4604-8404-6CBE16C86634}" dt="2023-07-22T01:14:28.592" v="2785" actId="113"/>
          <ac:spMkLst>
            <pc:docMk/>
            <pc:sldMk cId="2794929522" sldId="2291"/>
            <ac:spMk id="9" creationId="{41382A96-C783-E792-9AB1-F56808C977D4}"/>
          </ac:spMkLst>
        </pc:spChg>
        <pc:spChg chg="add del mod">
          <ac:chgData name="Oleg Eyser" userId="624f5a1a6e585256" providerId="LiveId" clId="{31DD5FB4-D398-4604-8404-6CBE16C86634}" dt="2023-07-22T01:15:46.452" v="2791"/>
          <ac:spMkLst>
            <pc:docMk/>
            <pc:sldMk cId="2794929522" sldId="2291"/>
            <ac:spMk id="11" creationId="{2B3DD100-79AB-4A5A-817B-5087BF2050C3}"/>
          </ac:spMkLst>
        </pc:spChg>
        <pc:picChg chg="mod">
          <ac:chgData name="Oleg Eyser" userId="624f5a1a6e585256" providerId="LiveId" clId="{31DD5FB4-D398-4604-8404-6CBE16C86634}" dt="2023-07-22T01:13:59.965" v="2782" actId="1036"/>
          <ac:picMkLst>
            <pc:docMk/>
            <pc:sldMk cId="2794929522" sldId="2291"/>
            <ac:picMk id="4" creationId="{2C6095D5-BC42-AF24-813F-FA80AC102523}"/>
          </ac:picMkLst>
        </pc:picChg>
        <pc:picChg chg="mod ord">
          <ac:chgData name="Oleg Eyser" userId="624f5a1a6e585256" providerId="LiveId" clId="{31DD5FB4-D398-4604-8404-6CBE16C86634}" dt="2023-07-22T01:13:56.606" v="2776" actId="167"/>
          <ac:picMkLst>
            <pc:docMk/>
            <pc:sldMk cId="2794929522" sldId="2291"/>
            <ac:picMk id="5" creationId="{198C1770-41D1-60BD-EAD8-FCBFE5DE1407}"/>
          </ac:picMkLst>
        </pc:picChg>
        <pc:picChg chg="add mod">
          <ac:chgData name="Oleg Eyser" userId="624f5a1a6e585256" providerId="LiveId" clId="{31DD5FB4-D398-4604-8404-6CBE16C86634}" dt="2023-07-22T01:13:59.965" v="2782" actId="1036"/>
          <ac:picMkLst>
            <pc:docMk/>
            <pc:sldMk cId="2794929522" sldId="2291"/>
            <ac:picMk id="7" creationId="{B8A7CC8A-619E-1C75-58F4-05E72EEF1FD6}"/>
          </ac:picMkLst>
        </pc:picChg>
        <pc:picChg chg="add mod ord">
          <ac:chgData name="Oleg Eyser" userId="624f5a1a6e585256" providerId="LiveId" clId="{31DD5FB4-D398-4604-8404-6CBE16C86634}" dt="2023-07-22T01:13:56.606" v="2776" actId="167"/>
          <ac:picMkLst>
            <pc:docMk/>
            <pc:sldMk cId="2794929522" sldId="2291"/>
            <ac:picMk id="8" creationId="{38025357-AF14-DCF6-FD32-F3C9AFE1D167}"/>
          </ac:picMkLst>
        </pc:picChg>
        <pc:picChg chg="add del mod">
          <ac:chgData name="Oleg Eyser" userId="624f5a1a6e585256" providerId="LiveId" clId="{31DD5FB4-D398-4604-8404-6CBE16C86634}" dt="2023-07-22T01:15:46.452" v="2791"/>
          <ac:picMkLst>
            <pc:docMk/>
            <pc:sldMk cId="2794929522" sldId="2291"/>
            <ac:picMk id="10" creationId="{7A73C5C3-B609-3260-99F3-936E198BDFC3}"/>
          </ac:picMkLst>
        </pc:picChg>
      </pc:sldChg>
      <pc:sldChg chg="addSp delSp modSp add mod chgLayout">
        <pc:chgData name="Oleg Eyser" userId="624f5a1a6e585256" providerId="LiveId" clId="{31DD5FB4-D398-4604-8404-6CBE16C86634}" dt="2023-07-22T01:27:17.940" v="3318" actId="22"/>
        <pc:sldMkLst>
          <pc:docMk/>
          <pc:sldMk cId="268439462" sldId="2295"/>
        </pc:sldMkLst>
        <pc:spChg chg="mod ord">
          <ac:chgData name="Oleg Eyser" userId="624f5a1a6e585256" providerId="LiveId" clId="{31DD5FB4-D398-4604-8404-6CBE16C86634}" dt="2023-07-22T01:21:16.933" v="2798" actId="700"/>
          <ac:spMkLst>
            <pc:docMk/>
            <pc:sldMk cId="268439462" sldId="2295"/>
            <ac:spMk id="2" creationId="{4293CB3A-8940-EC14-C65A-8D53D1334CE6}"/>
          </ac:spMkLst>
        </pc:spChg>
        <pc:spChg chg="mod ord">
          <ac:chgData name="Oleg Eyser" userId="624f5a1a6e585256" providerId="LiveId" clId="{31DD5FB4-D398-4604-8404-6CBE16C86634}" dt="2023-07-22T01:21:16.933" v="2798" actId="700"/>
          <ac:spMkLst>
            <pc:docMk/>
            <pc:sldMk cId="268439462" sldId="2295"/>
            <ac:spMk id="3" creationId="{2D75C863-6F21-ED0F-4618-A69B5F6135C5}"/>
          </ac:spMkLst>
        </pc:spChg>
        <pc:spChg chg="mod">
          <ac:chgData name="Oleg Eyser" userId="624f5a1a6e585256" providerId="LiveId" clId="{31DD5FB4-D398-4604-8404-6CBE16C86634}" dt="2023-07-22T01:26:48.469" v="3249" actId="14100"/>
          <ac:spMkLst>
            <pc:docMk/>
            <pc:sldMk cId="268439462" sldId="2295"/>
            <ac:spMk id="27" creationId="{7D18D1C8-4875-607F-8DB5-F301961A4ECB}"/>
          </ac:spMkLst>
        </pc:spChg>
        <pc:spChg chg="add del">
          <ac:chgData name="Oleg Eyser" userId="624f5a1a6e585256" providerId="LiveId" clId="{31DD5FB4-D398-4604-8404-6CBE16C86634}" dt="2023-07-22T01:27:17.940" v="3318" actId="22"/>
          <ac:spMkLst>
            <pc:docMk/>
            <pc:sldMk cId="268439462" sldId="2295"/>
            <ac:spMk id="30" creationId="{04BF7717-D511-C39C-4BCA-FDEC352C9B55}"/>
          </ac:spMkLst>
        </pc:spChg>
        <pc:grpChg chg="mod">
          <ac:chgData name="Oleg Eyser" userId="624f5a1a6e585256" providerId="LiveId" clId="{31DD5FB4-D398-4604-8404-6CBE16C86634}" dt="2023-07-22T01:26:53.801" v="3277" actId="1035"/>
          <ac:grpSpMkLst>
            <pc:docMk/>
            <pc:sldMk cId="268439462" sldId="2295"/>
            <ac:grpSpMk id="4" creationId="{AF1EFAA0-6BD9-D31E-A73D-C0ACC60AACA0}"/>
          </ac:grpSpMkLst>
        </pc:grpChg>
        <pc:graphicFrameChg chg="add mod modGraphic">
          <ac:chgData name="Oleg Eyser" userId="624f5a1a6e585256" providerId="LiveId" clId="{31DD5FB4-D398-4604-8404-6CBE16C86634}" dt="2023-07-22T01:27:01.491" v="3316" actId="1037"/>
          <ac:graphicFrameMkLst>
            <pc:docMk/>
            <pc:sldMk cId="268439462" sldId="2295"/>
            <ac:graphicFrameMk id="28" creationId="{0C0184C2-0542-BDF9-2DB6-8253B1A36B13}"/>
          </ac:graphicFrameMkLst>
        </pc:graphicFrameChg>
      </pc:sldChg>
      <pc:sldChg chg="delSp modSp add mod chgLayout">
        <pc:chgData name="Oleg Eyser" userId="624f5a1a6e585256" providerId="LiveId" clId="{31DD5FB4-D398-4604-8404-6CBE16C86634}" dt="2023-07-22T01:27:56.066" v="3391" actId="14100"/>
        <pc:sldMkLst>
          <pc:docMk/>
          <pc:sldMk cId="3816316706" sldId="2296"/>
        </pc:sldMkLst>
        <pc:spChg chg="mod ord">
          <ac:chgData name="Oleg Eyser" userId="624f5a1a6e585256" providerId="LiveId" clId="{31DD5FB4-D398-4604-8404-6CBE16C86634}" dt="2023-07-22T01:27:30.076" v="3320" actId="700"/>
          <ac:spMkLst>
            <pc:docMk/>
            <pc:sldMk cId="3816316706" sldId="2296"/>
            <ac:spMk id="2" creationId="{0A452505-3633-6BB3-D1FF-9F75334271F2}"/>
          </ac:spMkLst>
        </pc:spChg>
        <pc:spChg chg="mod ord">
          <ac:chgData name="Oleg Eyser" userId="624f5a1a6e585256" providerId="LiveId" clId="{31DD5FB4-D398-4604-8404-6CBE16C86634}" dt="2023-07-22T01:27:30.076" v="3320" actId="700"/>
          <ac:spMkLst>
            <pc:docMk/>
            <pc:sldMk cId="3816316706" sldId="2296"/>
            <ac:spMk id="3" creationId="{7B611580-ED99-6CB5-4D7C-4A71FF01C84B}"/>
          </ac:spMkLst>
        </pc:spChg>
        <pc:spChg chg="mod">
          <ac:chgData name="Oleg Eyser" userId="624f5a1a6e585256" providerId="LiveId" clId="{31DD5FB4-D398-4604-8404-6CBE16C86634}" dt="2023-07-22T01:27:56.066" v="3391" actId="14100"/>
          <ac:spMkLst>
            <pc:docMk/>
            <pc:sldMk cId="3816316706" sldId="2296"/>
            <ac:spMk id="4" creationId="{EBD85ABD-246F-1B72-2ECD-5DE6FF0AD10E}"/>
          </ac:spMkLst>
        </pc:spChg>
        <pc:spChg chg="del">
          <ac:chgData name="Oleg Eyser" userId="624f5a1a6e585256" providerId="LiveId" clId="{31DD5FB4-D398-4604-8404-6CBE16C86634}" dt="2023-07-22T01:27:34.441" v="3321" actId="478"/>
          <ac:spMkLst>
            <pc:docMk/>
            <pc:sldMk cId="3816316706" sldId="2296"/>
            <ac:spMk id="6" creationId="{67D5577D-A28F-81D9-05BE-3D74884E740A}"/>
          </ac:spMkLst>
        </pc:spChg>
        <pc:picChg chg="mod">
          <ac:chgData name="Oleg Eyser" userId="624f5a1a6e585256" providerId="LiveId" clId="{31DD5FB4-D398-4604-8404-6CBE16C86634}" dt="2023-07-22T01:27:37.725" v="3339" actId="1036"/>
          <ac:picMkLst>
            <pc:docMk/>
            <pc:sldMk cId="3816316706" sldId="2296"/>
            <ac:picMk id="5" creationId="{AA7AB7EB-A20D-7F7E-50BD-531C259D18DF}"/>
          </ac:picMkLst>
        </pc:picChg>
      </pc:sldChg>
      <pc:sldChg chg="addSp delSp modSp add mod chgLayout">
        <pc:chgData name="Oleg Eyser" userId="624f5a1a6e585256" providerId="LiveId" clId="{31DD5FB4-D398-4604-8404-6CBE16C86634}" dt="2023-07-22T01:41:28.960" v="4009" actId="207"/>
        <pc:sldMkLst>
          <pc:docMk/>
          <pc:sldMk cId="3870277784" sldId="2297"/>
        </pc:sldMkLst>
        <pc:spChg chg="mod ord">
          <ac:chgData name="Oleg Eyser" userId="624f5a1a6e585256" providerId="LiveId" clId="{31DD5FB4-D398-4604-8404-6CBE16C86634}" dt="2023-07-22T01:30:08.633" v="3394" actId="27636"/>
          <ac:spMkLst>
            <pc:docMk/>
            <pc:sldMk cId="3870277784" sldId="2297"/>
            <ac:spMk id="2" creationId="{124D7A0C-6DBA-0EBA-4C1F-E6C337B2A0E8}"/>
          </ac:spMkLst>
        </pc:spChg>
        <pc:spChg chg="mod ord">
          <ac:chgData name="Oleg Eyser" userId="624f5a1a6e585256" providerId="LiveId" clId="{31DD5FB4-D398-4604-8404-6CBE16C86634}" dt="2023-07-22T01:30:08.532" v="3393" actId="700"/>
          <ac:spMkLst>
            <pc:docMk/>
            <pc:sldMk cId="3870277784" sldId="2297"/>
            <ac:spMk id="3" creationId="{12F44D78-5FF2-4291-F9DE-ED08D3472DE0}"/>
          </ac:spMkLst>
        </pc:spChg>
        <pc:spChg chg="mod">
          <ac:chgData name="Oleg Eyser" userId="624f5a1a6e585256" providerId="LiveId" clId="{31DD5FB4-D398-4604-8404-6CBE16C86634}" dt="2023-07-22T01:41:28.960" v="4009" actId="207"/>
          <ac:spMkLst>
            <pc:docMk/>
            <pc:sldMk cId="3870277784" sldId="2297"/>
            <ac:spMk id="4" creationId="{68CB5930-6E5A-81DD-341F-01CC9A138151}"/>
          </ac:spMkLst>
        </pc:spChg>
        <pc:spChg chg="mod">
          <ac:chgData name="Oleg Eyser" userId="624f5a1a6e585256" providerId="LiveId" clId="{31DD5FB4-D398-4604-8404-6CBE16C86634}" dt="2023-07-22T01:39:35.869" v="3988" actId="1036"/>
          <ac:spMkLst>
            <pc:docMk/>
            <pc:sldMk cId="3870277784" sldId="2297"/>
            <ac:spMk id="6" creationId="{658325E7-28E1-73FC-2AEF-D044F078CB81}"/>
          </ac:spMkLst>
        </pc:spChg>
        <pc:spChg chg="mod">
          <ac:chgData name="Oleg Eyser" userId="624f5a1a6e585256" providerId="LiveId" clId="{31DD5FB4-D398-4604-8404-6CBE16C86634}" dt="2023-07-22T01:39:35.869" v="3988" actId="1036"/>
          <ac:spMkLst>
            <pc:docMk/>
            <pc:sldMk cId="3870277784" sldId="2297"/>
            <ac:spMk id="9" creationId="{0DB4BFB7-82C4-674C-16C1-AF8F54BA6E80}"/>
          </ac:spMkLst>
        </pc:spChg>
        <pc:spChg chg="add mod">
          <ac:chgData name="Oleg Eyser" userId="624f5a1a6e585256" providerId="LiveId" clId="{31DD5FB4-D398-4604-8404-6CBE16C86634}" dt="2023-07-22T01:39:42.750" v="3989" actId="207"/>
          <ac:spMkLst>
            <pc:docMk/>
            <pc:sldMk cId="3870277784" sldId="2297"/>
            <ac:spMk id="12" creationId="{12BB87E0-AB48-8ABA-5451-009F4DCCA4A0}"/>
          </ac:spMkLst>
        </pc:spChg>
        <pc:spChg chg="add del mod">
          <ac:chgData name="Oleg Eyser" userId="624f5a1a6e585256" providerId="LiveId" clId="{31DD5FB4-D398-4604-8404-6CBE16C86634}" dt="2023-07-22T01:36:38.274" v="3948"/>
          <ac:spMkLst>
            <pc:docMk/>
            <pc:sldMk cId="3870277784" sldId="2297"/>
            <ac:spMk id="13" creationId="{F11B1042-EA4D-80C1-11DB-3EF15283776C}"/>
          </ac:spMkLst>
        </pc:spChg>
        <pc:picChg chg="mod modCrop">
          <ac:chgData name="Oleg Eyser" userId="624f5a1a6e585256" providerId="LiveId" clId="{31DD5FB4-D398-4604-8404-6CBE16C86634}" dt="2023-07-22T01:39:35.869" v="3988" actId="1036"/>
          <ac:picMkLst>
            <pc:docMk/>
            <pc:sldMk cId="3870277784" sldId="2297"/>
            <ac:picMk id="5" creationId="{50700E10-2AF0-941E-7409-CC87B482F01C}"/>
          </ac:picMkLst>
        </pc:picChg>
        <pc:picChg chg="add mod ord modCrop">
          <ac:chgData name="Oleg Eyser" userId="624f5a1a6e585256" providerId="LiveId" clId="{31DD5FB4-D398-4604-8404-6CBE16C86634}" dt="2023-07-22T01:37:49.335" v="3961" actId="167"/>
          <ac:picMkLst>
            <pc:docMk/>
            <pc:sldMk cId="3870277784" sldId="2297"/>
            <ac:picMk id="11" creationId="{B42CB813-48CE-074A-E08B-0BD10ACCAE8D}"/>
          </ac:picMkLst>
        </pc:picChg>
        <pc:cxnChg chg="mod">
          <ac:chgData name="Oleg Eyser" userId="624f5a1a6e585256" providerId="LiveId" clId="{31DD5FB4-D398-4604-8404-6CBE16C86634}" dt="2023-07-22T01:39:35.869" v="3988" actId="1036"/>
          <ac:cxnSpMkLst>
            <pc:docMk/>
            <pc:sldMk cId="3870277784" sldId="2297"/>
            <ac:cxnSpMk id="7" creationId="{AF21060A-4FFD-EA53-8305-8DD563AA59AB}"/>
          </ac:cxnSpMkLst>
        </pc:cxnChg>
        <pc:cxnChg chg="mod">
          <ac:chgData name="Oleg Eyser" userId="624f5a1a6e585256" providerId="LiveId" clId="{31DD5FB4-D398-4604-8404-6CBE16C86634}" dt="2023-07-22T01:39:35.869" v="3988" actId="1036"/>
          <ac:cxnSpMkLst>
            <pc:docMk/>
            <pc:sldMk cId="3870277784" sldId="2297"/>
            <ac:cxnSpMk id="10" creationId="{35DF5898-A183-DD95-ECC6-4AA4DAB2F42D}"/>
          </ac:cxnSpMkLst>
        </pc:cxnChg>
      </pc:sldChg>
      <pc:sldChg chg="modSp add mod chgLayout">
        <pc:chgData name="Oleg Eyser" userId="624f5a1a6e585256" providerId="LiveId" clId="{31DD5FB4-D398-4604-8404-6CBE16C86634}" dt="2023-07-22T01:43:00.544" v="4146" actId="1035"/>
        <pc:sldMkLst>
          <pc:docMk/>
          <pc:sldMk cId="1904458614" sldId="2300"/>
        </pc:sldMkLst>
        <pc:spChg chg="mod ord">
          <ac:chgData name="Oleg Eyser" userId="624f5a1a6e585256" providerId="LiveId" clId="{31DD5FB4-D398-4604-8404-6CBE16C86634}" dt="2023-07-22T01:41:52.418" v="4011" actId="700"/>
          <ac:spMkLst>
            <pc:docMk/>
            <pc:sldMk cId="1904458614" sldId="2300"/>
            <ac:spMk id="2" creationId="{2B72CD06-8813-B95F-9E96-743BD19F52BD}"/>
          </ac:spMkLst>
        </pc:spChg>
        <pc:spChg chg="mod ord">
          <ac:chgData name="Oleg Eyser" userId="624f5a1a6e585256" providerId="LiveId" clId="{31DD5FB4-D398-4604-8404-6CBE16C86634}" dt="2023-07-22T01:41:52.418" v="4011" actId="700"/>
          <ac:spMkLst>
            <pc:docMk/>
            <pc:sldMk cId="1904458614" sldId="2300"/>
            <ac:spMk id="3" creationId="{6635FDEE-94C7-BBE0-0AD3-AE06DA9ADB45}"/>
          </ac:spMkLst>
        </pc:spChg>
        <pc:spChg chg="mod">
          <ac:chgData name="Oleg Eyser" userId="624f5a1a6e585256" providerId="LiveId" clId="{31DD5FB4-D398-4604-8404-6CBE16C86634}" dt="2023-07-22T01:42:24.436" v="4071" actId="1038"/>
          <ac:spMkLst>
            <pc:docMk/>
            <pc:sldMk cId="1904458614" sldId="2300"/>
            <ac:spMk id="4" creationId="{036C6827-CC42-C5DF-0F12-CDB672C96A79}"/>
          </ac:spMkLst>
        </pc:spChg>
        <pc:spChg chg="mod">
          <ac:chgData name="Oleg Eyser" userId="624f5a1a6e585256" providerId="LiveId" clId="{31DD5FB4-D398-4604-8404-6CBE16C86634}" dt="2023-07-22T01:43:00.544" v="4146" actId="1035"/>
          <ac:spMkLst>
            <pc:docMk/>
            <pc:sldMk cId="1904458614" sldId="2300"/>
            <ac:spMk id="6" creationId="{E4FA55B7-C301-A839-C2A8-852DB1C2D248}"/>
          </ac:spMkLst>
        </pc:spChg>
        <pc:picChg chg="mod">
          <ac:chgData name="Oleg Eyser" userId="624f5a1a6e585256" providerId="LiveId" clId="{31DD5FB4-D398-4604-8404-6CBE16C86634}" dt="2023-07-22T01:42:47.848" v="4116" actId="1035"/>
          <ac:picMkLst>
            <pc:docMk/>
            <pc:sldMk cId="1904458614" sldId="2300"/>
            <ac:picMk id="5" creationId="{2F15EE3A-1DC1-C452-E8FA-0BFAAF190B74}"/>
          </ac:picMkLst>
        </pc:picChg>
      </pc:sldChg>
      <pc:sldChg chg="addSp modSp add mod chgLayout">
        <pc:chgData name="Oleg Eyser" userId="624f5a1a6e585256" providerId="LiveId" clId="{31DD5FB4-D398-4604-8404-6CBE16C86634}" dt="2023-07-22T01:51:34.177" v="4929" actId="20577"/>
        <pc:sldMkLst>
          <pc:docMk/>
          <pc:sldMk cId="1382587041" sldId="2301"/>
        </pc:sldMkLst>
        <pc:spChg chg="mod ord">
          <ac:chgData name="Oleg Eyser" userId="624f5a1a6e585256" providerId="LiveId" clId="{31DD5FB4-D398-4604-8404-6CBE16C86634}" dt="2023-07-22T01:51:34.177" v="4929" actId="20577"/>
          <ac:spMkLst>
            <pc:docMk/>
            <pc:sldMk cId="1382587041" sldId="2301"/>
            <ac:spMk id="2" creationId="{F41B89EB-0A78-34EF-F633-5C5F5FE21AB0}"/>
          </ac:spMkLst>
        </pc:spChg>
        <pc:spChg chg="mod ord">
          <ac:chgData name="Oleg Eyser" userId="624f5a1a6e585256" providerId="LiveId" clId="{31DD5FB4-D398-4604-8404-6CBE16C86634}" dt="2023-07-22T01:43:16.666" v="4148" actId="700"/>
          <ac:spMkLst>
            <pc:docMk/>
            <pc:sldMk cId="1382587041" sldId="2301"/>
            <ac:spMk id="3" creationId="{C6890391-5503-6C2C-C966-C69BDDEA5CD4}"/>
          </ac:spMkLst>
        </pc:spChg>
        <pc:spChg chg="mod">
          <ac:chgData name="Oleg Eyser" userId="624f5a1a6e585256" providerId="LiveId" clId="{31DD5FB4-D398-4604-8404-6CBE16C86634}" dt="2023-07-22T01:49:10.648" v="4841" actId="554"/>
          <ac:spMkLst>
            <pc:docMk/>
            <pc:sldMk cId="1382587041" sldId="2301"/>
            <ac:spMk id="6" creationId="{193F21B6-49E5-9C2C-7033-87825213BEA1}"/>
          </ac:spMkLst>
        </pc:spChg>
        <pc:spChg chg="mod">
          <ac:chgData name="Oleg Eyser" userId="624f5a1a6e585256" providerId="LiveId" clId="{31DD5FB4-D398-4604-8404-6CBE16C86634}" dt="2023-07-22T01:45:56.456" v="4450" actId="1038"/>
          <ac:spMkLst>
            <pc:docMk/>
            <pc:sldMk cId="1382587041" sldId="2301"/>
            <ac:spMk id="7" creationId="{A95817B8-CFF3-1EE1-0F01-B146B37FFE96}"/>
          </ac:spMkLst>
        </pc:spChg>
        <pc:spChg chg="add mod">
          <ac:chgData name="Oleg Eyser" userId="624f5a1a6e585256" providerId="LiveId" clId="{31DD5FB4-D398-4604-8404-6CBE16C86634}" dt="2023-07-22T01:49:52.839" v="4890" actId="1036"/>
          <ac:spMkLst>
            <pc:docMk/>
            <pc:sldMk cId="1382587041" sldId="2301"/>
            <ac:spMk id="8" creationId="{6D568D70-2109-2856-CE74-19CC286D6657}"/>
          </ac:spMkLst>
        </pc:spChg>
        <pc:spChg chg="add mod">
          <ac:chgData name="Oleg Eyser" userId="624f5a1a6e585256" providerId="LiveId" clId="{31DD5FB4-D398-4604-8404-6CBE16C86634}" dt="2023-07-22T01:51:21.968" v="4920" actId="20577"/>
          <ac:spMkLst>
            <pc:docMk/>
            <pc:sldMk cId="1382587041" sldId="2301"/>
            <ac:spMk id="9" creationId="{33C2D013-6369-5E8A-EEB6-AC8775D6E804}"/>
          </ac:spMkLst>
        </pc:spChg>
        <pc:picChg chg="mod">
          <ac:chgData name="Oleg Eyser" userId="624f5a1a6e585256" providerId="LiveId" clId="{31DD5FB4-D398-4604-8404-6CBE16C86634}" dt="2023-07-22T01:46:02.035" v="4458" actId="1035"/>
          <ac:picMkLst>
            <pc:docMk/>
            <pc:sldMk cId="1382587041" sldId="2301"/>
            <ac:picMk id="4" creationId="{02BDF610-7825-4AA6-3B77-6A77F860C432}"/>
          </ac:picMkLst>
        </pc:picChg>
        <pc:picChg chg="add mod">
          <ac:chgData name="Oleg Eyser" userId="624f5a1a6e585256" providerId="LiveId" clId="{31DD5FB4-D398-4604-8404-6CBE16C86634}" dt="2023-07-22T01:49:42.474" v="4873" actId="1036"/>
          <ac:picMkLst>
            <pc:docMk/>
            <pc:sldMk cId="1382587041" sldId="2301"/>
            <ac:picMk id="5" creationId="{E2C22B3B-CE86-2B96-7332-2EB45C69A333}"/>
          </ac:picMkLst>
        </pc:picChg>
      </pc:sldChg>
      <pc:sldChg chg="modSp add mod ord modClrScheme chgLayout">
        <pc:chgData name="Oleg Eyser" userId="624f5a1a6e585256" providerId="LiveId" clId="{31DD5FB4-D398-4604-8404-6CBE16C86634}" dt="2023-07-22T01:53:32.348" v="5066" actId="1036"/>
        <pc:sldMkLst>
          <pc:docMk/>
          <pc:sldMk cId="196971222" sldId="2302"/>
        </pc:sldMkLst>
        <pc:spChg chg="mod ord">
          <ac:chgData name="Oleg Eyser" userId="624f5a1a6e585256" providerId="LiveId" clId="{31DD5FB4-D398-4604-8404-6CBE16C86634}" dt="2023-07-22T01:52:26.383" v="4933" actId="700"/>
          <ac:spMkLst>
            <pc:docMk/>
            <pc:sldMk cId="196971222" sldId="2302"/>
            <ac:spMk id="2" creationId="{AA510D3F-48BE-8718-4B24-C1B61F944E3A}"/>
          </ac:spMkLst>
        </pc:spChg>
        <pc:spChg chg="mod ord">
          <ac:chgData name="Oleg Eyser" userId="624f5a1a6e585256" providerId="LiveId" clId="{31DD5FB4-D398-4604-8404-6CBE16C86634}" dt="2023-07-22T01:52:26.383" v="4933" actId="700"/>
          <ac:spMkLst>
            <pc:docMk/>
            <pc:sldMk cId="196971222" sldId="2302"/>
            <ac:spMk id="4" creationId="{BE28ABC2-B3CA-056B-248E-B28654133586}"/>
          </ac:spMkLst>
        </pc:spChg>
        <pc:spChg chg="mod ord">
          <ac:chgData name="Oleg Eyser" userId="624f5a1a6e585256" providerId="LiveId" clId="{31DD5FB4-D398-4604-8404-6CBE16C86634}" dt="2023-07-22T01:53:18.725" v="5041" actId="5793"/>
          <ac:spMkLst>
            <pc:docMk/>
            <pc:sldMk cId="196971222" sldId="2302"/>
            <ac:spMk id="5" creationId="{AB2C5E05-7DFA-B05F-2A79-0B9374421A58}"/>
          </ac:spMkLst>
        </pc:spChg>
        <pc:spChg chg="mod">
          <ac:chgData name="Oleg Eyser" userId="624f5a1a6e585256" providerId="LiveId" clId="{31DD5FB4-D398-4604-8404-6CBE16C86634}" dt="2023-07-22T01:53:32.348" v="5066" actId="1036"/>
          <ac:spMkLst>
            <pc:docMk/>
            <pc:sldMk cId="196971222" sldId="2302"/>
            <ac:spMk id="6" creationId="{3DAADAB3-902B-E00E-6A8B-CF252C0D4C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5FD059-60BA-0C9C-6C9D-1B4611B47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247" y="2790092"/>
            <a:ext cx="632264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7"/>
            <a:ext cx="10485120" cy="914400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868"/>
            <a:ext cx="12072816" cy="5237732"/>
          </a:xfrm>
        </p:spPr>
        <p:txBody>
          <a:bodyPr>
            <a:normAutofit/>
          </a:bodyPr>
          <a:lstStyle>
            <a:lvl1pPr marL="228600" indent="-228600">
              <a:buClr>
                <a:srgbClr val="0000FF"/>
              </a:buClr>
              <a:buFont typeface="Wingdings" pitchFamily="2" charset="2"/>
              <a:buChar char="§"/>
              <a:defRPr sz="2400">
                <a:latin typeface="+mn-lt"/>
                <a:ea typeface="Arial" charset="0"/>
                <a:cs typeface="Arial" charset="0"/>
              </a:defRPr>
            </a:lvl1pPr>
            <a:lvl2pPr marL="457200" indent="-228600">
              <a:buClr>
                <a:srgbClr val="0000FF"/>
              </a:buClr>
              <a:buFont typeface="Wingdings" pitchFamily="2" charset="2"/>
              <a:buChar char="§"/>
              <a:defRPr sz="2000">
                <a:latin typeface="+mn-lt"/>
                <a:ea typeface="Arial" charset="0"/>
                <a:cs typeface="Arial" charset="0"/>
              </a:defRPr>
            </a:lvl2pPr>
            <a:lvl3pPr marL="685800" indent="-228600">
              <a:buClr>
                <a:srgbClr val="0000FF"/>
              </a:buClr>
              <a:buFont typeface="Wingdings" pitchFamily="2" charset="2"/>
              <a:buChar char="§"/>
              <a:defRPr sz="1800">
                <a:latin typeface="+mn-lt"/>
                <a:ea typeface="Arial" charset="0"/>
                <a:cs typeface="Arial" charset="0"/>
              </a:defRPr>
            </a:lvl3pPr>
            <a:lvl4pPr marL="914400" indent="-228600">
              <a:buClr>
                <a:srgbClr val="0000FF"/>
              </a:buClr>
              <a:buFont typeface="Wingdings" pitchFamily="2" charset="2"/>
              <a:buChar char="§"/>
              <a:defRPr sz="1600">
                <a:latin typeface="+mn-lt"/>
                <a:ea typeface="Arial" charset="0"/>
                <a:cs typeface="Arial" charset="0"/>
              </a:defRPr>
            </a:lvl4pPr>
            <a:lvl5pPr marL="1143000" indent="-228600">
              <a:buClr>
                <a:srgbClr val="0000FF"/>
              </a:buClr>
              <a:buFont typeface="Wingdings" pitchFamily="2" charset="2"/>
              <a:buChar char="§"/>
              <a:defRPr sz="1600"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7800" y="6356352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3FF1E4AD-AF14-47E4-AD22-ECF92D0141FE}" type="datetime1">
              <a:rPr lang="en-US" smtClean="0"/>
              <a:t>1/25/24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36960" y="6356352"/>
            <a:ext cx="835856" cy="365125"/>
          </a:xfrm>
        </p:spPr>
        <p:txBody>
          <a:bodyPr/>
          <a:lstStyle>
            <a:lvl1pPr>
              <a:defRPr sz="1400" b="0">
                <a:solidFill>
                  <a:srgbClr val="0000FF"/>
                </a:solidFill>
                <a:latin typeface="+mn-lt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14400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9184" y="6337304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57E48A0-AAEE-4E27-85D7-8CD128079422}" type="datetime1">
              <a:rPr lang="en-US" smtClean="0"/>
              <a:t>1/25/24</a:t>
            </a:fld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47120" y="6356352"/>
            <a:ext cx="825696" cy="365125"/>
          </a:xfrm>
        </p:spPr>
        <p:txBody>
          <a:bodyPr/>
          <a:lstStyle>
            <a:lvl1pPr>
              <a:defRPr sz="1400" b="0">
                <a:solidFill>
                  <a:srgbClr val="0000FF"/>
                </a:solidFill>
                <a:latin typeface="+mn-lt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9184" y="6337304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57E48A0-AAEE-4E27-85D7-8CD128079422}" type="datetime1">
              <a:rPr lang="en-US" smtClean="0"/>
              <a:t>1/25/24</a:t>
            </a:fld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47120" y="6356352"/>
            <a:ext cx="825696" cy="365125"/>
          </a:xfrm>
        </p:spPr>
        <p:txBody>
          <a:bodyPr/>
          <a:lstStyle>
            <a:lvl1pPr>
              <a:defRPr sz="1400" b="0">
                <a:solidFill>
                  <a:srgbClr val="0000FF"/>
                </a:solidFill>
                <a:latin typeface="+mn-lt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C11E8D-EC40-8D24-3917-916392A8A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DA722C6-CA03-40F5-BF2A-DED6918CAF6A}" type="datetime1">
              <a:rPr lang="en-US" smtClean="0"/>
              <a:t>1/25/24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7451" y="6356352"/>
            <a:ext cx="725365" cy="365125"/>
          </a:xfrm>
        </p:spPr>
        <p:txBody>
          <a:bodyPr/>
          <a:lstStyle>
            <a:lvl1pPr>
              <a:defRPr sz="1400" b="1">
                <a:latin typeface="+mn-lt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b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000"/>
            </a:lvl1pPr>
            <a:lvl2pPr marL="569913" indent="-228600">
              <a:spcAft>
                <a:spcPts val="400"/>
              </a:spcAft>
              <a:defRPr sz="1800"/>
            </a:lvl2pPr>
            <a:lvl3pPr marL="914400" indent="-228600">
              <a:spcAft>
                <a:spcPts val="400"/>
              </a:spcAft>
              <a:defRPr sz="1600"/>
            </a:lvl3pPr>
            <a:lvl4pPr marL="1258888" indent="-228600">
              <a:spcAft>
                <a:spcPts val="400"/>
              </a:spcAft>
              <a:defRPr sz="1400"/>
            </a:lvl4pPr>
            <a:lvl5pPr marL="1603375" indent="-228600">
              <a:spcAft>
                <a:spcPts val="4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044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75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1224"/>
            <a:ext cx="12072816" cy="524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8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8D7DAE5-2704-4452-A8FE-6FCE5AC3FE4E}" type="datetime1">
              <a:rPr lang="en-US" smtClean="0"/>
              <a:pPr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3" r:id="rId5"/>
    <p:sldLayoutId id="214748366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FF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00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bnl.gov/mailman/listinfo/eic-epol-hpol-l" TargetMode="External"/><Relationship Id="rId2" Type="http://schemas.openxmlformats.org/officeDocument/2006/relationships/hyperlink" Target="mailto:eic-epol-hpol-l@lists.bnl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bnl.gov/category/28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7908" y="2425734"/>
            <a:ext cx="8124092" cy="2688428"/>
          </a:xfrm>
        </p:spPr>
        <p:txBody>
          <a:bodyPr>
            <a:normAutofit/>
          </a:bodyPr>
          <a:lstStyle/>
          <a:p>
            <a:r>
              <a:rPr lang="en-US" dirty="0"/>
              <a:t>Hadron and Lepton</a:t>
            </a:r>
            <a:br>
              <a:rPr lang="en-US" dirty="0"/>
            </a:br>
            <a:r>
              <a:rPr lang="en-US" dirty="0"/>
              <a:t>Polarimetry at EIC</a:t>
            </a:r>
            <a:br>
              <a:rPr lang="en-US" dirty="0"/>
            </a:br>
            <a:r>
              <a:rPr lang="en-US" sz="2800" dirty="0"/>
              <a:t>  </a:t>
            </a:r>
            <a:br>
              <a:rPr lang="en-US" dirty="0"/>
            </a:br>
            <a:r>
              <a:rPr lang="en-US" sz="2800" dirty="0"/>
              <a:t>A real technology challenge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E398309-6598-45F1-ADBD-25D18CC873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7344164"/>
                  </p:ext>
                </p:extLst>
              </p:nvPr>
            </p:nvGraphicFramePr>
            <p:xfrm>
              <a:off x="719632" y="1542571"/>
              <a:ext cx="8046720" cy="42367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23360">
                      <a:extLst>
                        <a:ext uri="{9D8B030D-6E8A-4147-A177-3AD203B41FA5}">
                          <a16:colId xmlns:a16="http://schemas.microsoft.com/office/drawing/2014/main" val="508340409"/>
                        </a:ext>
                      </a:extLst>
                    </a:gridCol>
                    <a:gridCol w="4023360">
                      <a:extLst>
                        <a:ext uri="{9D8B030D-6E8A-4147-A177-3AD203B41FA5}">
                          <a16:colId xmlns:a16="http://schemas.microsoft.com/office/drawing/2014/main" val="14987647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Polarized Electron Beams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Polarized Hadron Beams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432297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/>
                            <a:t>Highly polarized beams, P≈70%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8533230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Fast feedback for machine setup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5819216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Excellent measurement of absolute polarization,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/P</a:t>
                          </a:r>
                          <a:r>
                            <a:rPr lang="el-GR" sz="2000" dirty="0"/>
                            <a:t>≈</a:t>
                          </a:r>
                          <a:r>
                            <a:rPr lang="en-US" sz="2000" dirty="0"/>
                            <a:t>1%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285906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Non-destructive polarimetry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491023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/>
                            <a:t>Bunch-by-bunch polarization measurement</a:t>
                          </a:r>
                          <a:br>
                            <a:rPr lang="en-US" sz="2000"/>
                          </a:br>
                          <a:r>
                            <a:rPr lang="en-US" sz="2000"/>
                            <a:t>(fill pattern: P</a:t>
                          </a:r>
                          <a:r>
                            <a:rPr lang="en-US" sz="2000" baseline="30000"/>
                            <a:t>↑</a:t>
                          </a:r>
                          <a:r>
                            <a:rPr lang="en-US" sz="2000"/>
                            <a:t>,P</a:t>
                          </a:r>
                          <a:r>
                            <a:rPr lang="en-US" sz="2000" baseline="30000"/>
                            <a:t>↓</a:t>
                          </a:r>
                          <a:r>
                            <a:rPr lang="en-US" sz="2000"/>
                            <a:t>, </a:t>
                          </a:r>
                          <a:r>
                            <a:rPr lang="el-GR" sz="2000"/>
                            <a:t>Δ</a:t>
                          </a:r>
                          <a:r>
                            <a:rPr lang="en-US" sz="2000"/>
                            <a:t>t≈10 ns)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5010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/>
                            <a:t>Bunch replacement every few minutes (Sokolov-</a:t>
                          </a:r>
                          <a:r>
                            <a:rPr lang="en-US" sz="2000" err="1"/>
                            <a:t>Ternov</a:t>
                          </a:r>
                          <a:r>
                            <a:rPr lang="en-US" sz="2000"/>
                            <a:t> </a:t>
                          </a:r>
                          <a:r>
                            <a:rPr lang="el-GR" sz="2000"/>
                            <a:t>Δ</a:t>
                          </a:r>
                          <a:r>
                            <a:rPr lang="en-US" sz="2000"/>
                            <a:t>P</a:t>
                          </a:r>
                          <a:r>
                            <a:rPr lang="en-US" sz="2000" baseline="30000"/>
                            <a:t>↑</a:t>
                          </a:r>
                          <a:r>
                            <a:rPr lang="el-GR" sz="2000"/>
                            <a:t>≠Δ</a:t>
                          </a:r>
                          <a:r>
                            <a:rPr lang="en-US" sz="2000"/>
                            <a:t>P</a:t>
                          </a:r>
                          <a:r>
                            <a:rPr lang="en-US" sz="2000" baseline="30000"/>
                            <a:t>↓</a:t>
                          </a:r>
                          <a:r>
                            <a:rPr lang="en-US" sz="2000"/>
                            <a:t>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/>
                            <a:t>Polarization decay</a:t>
                          </a:r>
                        </a:p>
                        <a:p>
                          <a:pPr algn="ctr"/>
                          <a:r>
                            <a:rPr lang="en-US" sz="2000"/>
                            <a:t>(</a:t>
                          </a:r>
                          <a:r>
                            <a:rPr lang="el-GR" sz="2000"/>
                            <a:t>Δ</a:t>
                          </a:r>
                          <a:r>
                            <a:rPr lang="en-US" sz="2000"/>
                            <a:t>P≈1-2%/h)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75426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/>
                            <a:t>Transverse bunch polarization profile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344349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Polarization vector at experiment (transverse, longitudinal)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38593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E398309-6598-45F1-ADBD-25D18CC873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7344164"/>
                  </p:ext>
                </p:extLst>
              </p:nvPr>
            </p:nvGraphicFramePr>
            <p:xfrm>
              <a:off x="719632" y="1542571"/>
              <a:ext cx="8046720" cy="42367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023360">
                      <a:extLst>
                        <a:ext uri="{9D8B030D-6E8A-4147-A177-3AD203B41FA5}">
                          <a16:colId xmlns:a16="http://schemas.microsoft.com/office/drawing/2014/main" val="508340409"/>
                        </a:ext>
                      </a:extLst>
                    </a:gridCol>
                    <a:gridCol w="4023360">
                      <a:extLst>
                        <a:ext uri="{9D8B030D-6E8A-4147-A177-3AD203B41FA5}">
                          <a16:colId xmlns:a16="http://schemas.microsoft.com/office/drawing/2014/main" val="149876476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Polarized Electron Beams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Polarized Hadron Beams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432297"/>
                      </a:ext>
                    </a:extLst>
                  </a:tr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/>
                            <a:t>Highly polarized beams, P≈70%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8533230"/>
                      </a:ext>
                    </a:extLst>
                  </a:tr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Fast feedback for machine setup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5819216"/>
                      </a:ext>
                    </a:extLst>
                  </a:tr>
                  <a:tr h="3962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" t="-327692" r="-303" b="-6815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285906"/>
                      </a:ext>
                    </a:extLst>
                  </a:tr>
                  <a:tr h="3962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Non-destructive polarimetry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491023"/>
                      </a:ext>
                    </a:extLst>
                  </a:tr>
                  <a:tr h="7010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/>
                            <a:t>Bunch-by-bunch polarization measurement</a:t>
                          </a:r>
                          <a:br>
                            <a:rPr lang="en-US" sz="2000"/>
                          </a:br>
                          <a:r>
                            <a:rPr lang="en-US" sz="2000"/>
                            <a:t>(fill pattern: P</a:t>
                          </a:r>
                          <a:r>
                            <a:rPr lang="en-US" sz="2000" baseline="30000"/>
                            <a:t>↑</a:t>
                          </a:r>
                          <a:r>
                            <a:rPr lang="en-US" sz="2000"/>
                            <a:t>,P</a:t>
                          </a:r>
                          <a:r>
                            <a:rPr lang="en-US" sz="2000" baseline="30000"/>
                            <a:t>↓</a:t>
                          </a:r>
                          <a:r>
                            <a:rPr lang="en-US" sz="2000"/>
                            <a:t>, </a:t>
                          </a:r>
                          <a:r>
                            <a:rPr lang="el-GR" sz="2000"/>
                            <a:t>Δ</a:t>
                          </a:r>
                          <a:r>
                            <a:rPr lang="en-US" sz="2000"/>
                            <a:t>t≈10 ns)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501016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/>
                            <a:t>Bunch replacement every few minutes (Sokolov-</a:t>
                          </a:r>
                          <a:r>
                            <a:rPr lang="en-US" sz="2000" err="1"/>
                            <a:t>Ternov</a:t>
                          </a:r>
                          <a:r>
                            <a:rPr lang="en-US" sz="2000"/>
                            <a:t> </a:t>
                          </a:r>
                          <a:r>
                            <a:rPr lang="el-GR" sz="2000"/>
                            <a:t>Δ</a:t>
                          </a:r>
                          <a:r>
                            <a:rPr lang="en-US" sz="2000"/>
                            <a:t>P</a:t>
                          </a:r>
                          <a:r>
                            <a:rPr lang="en-US" sz="2000" baseline="30000"/>
                            <a:t>↑</a:t>
                          </a:r>
                          <a:r>
                            <a:rPr lang="el-GR" sz="2000"/>
                            <a:t>≠Δ</a:t>
                          </a:r>
                          <a:r>
                            <a:rPr lang="en-US" sz="2000"/>
                            <a:t>P</a:t>
                          </a:r>
                          <a:r>
                            <a:rPr lang="en-US" sz="2000" baseline="30000"/>
                            <a:t>↓</a:t>
                          </a:r>
                          <a:r>
                            <a:rPr lang="en-US" sz="2000"/>
                            <a:t>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/>
                            <a:t>Polarization decay</a:t>
                          </a:r>
                        </a:p>
                        <a:p>
                          <a:pPr algn="ctr"/>
                          <a:r>
                            <a:rPr lang="en-US" sz="2000"/>
                            <a:t>(</a:t>
                          </a:r>
                          <a:r>
                            <a:rPr lang="el-GR" sz="2000"/>
                            <a:t>Δ</a:t>
                          </a:r>
                          <a:r>
                            <a:rPr lang="en-US" sz="2000"/>
                            <a:t>P≈1-2%/h)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754265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/>
                            <a:t>Transverse bunch polarization profile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344349"/>
                      </a:ext>
                    </a:extLst>
                  </a:tr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Polarization vector at experiment (transverse, longitudinal)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38593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F49A35-81C4-4C4A-90B3-F48F1808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7"/>
            <a:ext cx="10515600" cy="765791"/>
          </a:xfrm>
        </p:spPr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944C1D-8AAD-45CF-9800-A2DAD50D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b="1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B7CDCE8-1180-FCCE-2DE5-9BA4A055B2C4}"/>
              </a:ext>
            </a:extLst>
          </p:cNvPr>
          <p:cNvSpPr/>
          <p:nvPr/>
        </p:nvSpPr>
        <p:spPr>
          <a:xfrm>
            <a:off x="8839200" y="2081559"/>
            <a:ext cx="365760" cy="210312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CEF5AE-2469-1D13-BD52-F5D4273A8DD0}"/>
              </a:ext>
            </a:extLst>
          </p:cNvPr>
          <p:cNvSpPr txBox="1"/>
          <p:nvPr/>
        </p:nvSpPr>
        <p:spPr>
          <a:xfrm>
            <a:off x="9173863" y="2948453"/>
            <a:ext cx="208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Physics requirement</a:t>
            </a:r>
          </a:p>
        </p:txBody>
      </p:sp>
    </p:spTree>
    <p:extLst>
      <p:ext uri="{BB962C8B-B14F-4D97-AF65-F5344CB8AC3E}">
        <p14:creationId xmlns:p14="http://schemas.microsoft.com/office/powerpoint/2010/main" val="2827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3D923BBE-A49D-3FCC-071E-33B1813955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280"/>
          <a:stretch/>
        </p:blipFill>
        <p:spPr>
          <a:xfrm>
            <a:off x="4176362" y="1011576"/>
            <a:ext cx="4290210" cy="3475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D50A6-8A04-F0B9-66D2-CD4D3BBA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BD67A7-F69E-AC8B-AB2B-C2B7FD96AFFE}"/>
              </a:ext>
            </a:extLst>
          </p:cNvPr>
          <p:cNvSpPr/>
          <p:nvPr/>
        </p:nvSpPr>
        <p:spPr>
          <a:xfrm>
            <a:off x="6911207" y="3043385"/>
            <a:ext cx="725152" cy="72515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74AB04-0A93-F808-79BE-58EEAD007DC5}"/>
              </a:ext>
            </a:extLst>
          </p:cNvPr>
          <p:cNvSpPr/>
          <p:nvPr/>
        </p:nvSpPr>
        <p:spPr>
          <a:xfrm>
            <a:off x="5681144" y="3680767"/>
            <a:ext cx="725152" cy="725152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02538E-01B0-70C2-B967-7C704B127151}"/>
              </a:ext>
            </a:extLst>
          </p:cNvPr>
          <p:cNvGrpSpPr/>
          <p:nvPr/>
        </p:nvGrpSpPr>
        <p:grpSpPr>
          <a:xfrm>
            <a:off x="1929751" y="4652219"/>
            <a:ext cx="4756803" cy="813730"/>
            <a:chOff x="4403907" y="4346455"/>
            <a:chExt cx="4756803" cy="8137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5CE0FCA-0AD9-8F48-4669-F4D52DEAD0C4}"/>
                </a:ext>
              </a:extLst>
            </p:cNvPr>
            <p:cNvSpPr/>
            <p:nvPr/>
          </p:nvSpPr>
          <p:spPr>
            <a:xfrm>
              <a:off x="4403907" y="4885865"/>
              <a:ext cx="457200" cy="13716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FB110D-4A0A-7CE0-4158-66DCE1138D73}"/>
                </a:ext>
              </a:extLst>
            </p:cNvPr>
            <p:cNvSpPr/>
            <p:nvPr/>
          </p:nvSpPr>
          <p:spPr>
            <a:xfrm>
              <a:off x="5021428" y="4885865"/>
              <a:ext cx="457200" cy="13716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21A84DB-CE0B-78AC-742E-3FBB58AF5F23}"/>
                </a:ext>
              </a:extLst>
            </p:cNvPr>
            <p:cNvSpPr/>
            <p:nvPr/>
          </p:nvSpPr>
          <p:spPr>
            <a:xfrm>
              <a:off x="5638949" y="4885865"/>
              <a:ext cx="457200" cy="13716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2A13D6-7F8E-02A7-7027-FC9347D5B157}"/>
                </a:ext>
              </a:extLst>
            </p:cNvPr>
            <p:cNvSpPr/>
            <p:nvPr/>
          </p:nvSpPr>
          <p:spPr>
            <a:xfrm>
              <a:off x="6256470" y="4885865"/>
              <a:ext cx="457200" cy="13716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586E48-1B8E-CD8B-543E-D56539061628}"/>
                </a:ext>
              </a:extLst>
            </p:cNvPr>
            <p:cNvSpPr/>
            <p:nvPr/>
          </p:nvSpPr>
          <p:spPr>
            <a:xfrm>
              <a:off x="6873991" y="4885865"/>
              <a:ext cx="457200" cy="13716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BDD3360-CA1D-8E62-8806-57DCE3FEAE12}"/>
                </a:ext>
              </a:extLst>
            </p:cNvPr>
            <p:cNvSpPr/>
            <p:nvPr/>
          </p:nvSpPr>
          <p:spPr>
            <a:xfrm>
              <a:off x="7491511" y="4885865"/>
              <a:ext cx="457200" cy="13716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FE1A618C-AF1C-272B-08EA-B665BC250F34}"/>
                </a:ext>
              </a:extLst>
            </p:cNvPr>
            <p:cNvSpPr/>
            <p:nvPr/>
          </p:nvSpPr>
          <p:spPr>
            <a:xfrm>
              <a:off x="8182302" y="4762893"/>
              <a:ext cx="978408" cy="36576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081FE17D-65F7-7364-D649-065CD529C43B}"/>
                </a:ext>
              </a:extLst>
            </p:cNvPr>
            <p:cNvSpPr/>
            <p:nvPr/>
          </p:nvSpPr>
          <p:spPr>
            <a:xfrm>
              <a:off x="4541067" y="4762893"/>
              <a:ext cx="182880" cy="36576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11EC1C68-55AA-C3DC-717C-6C010C0E0A12}"/>
                </a:ext>
              </a:extLst>
            </p:cNvPr>
            <p:cNvSpPr/>
            <p:nvPr/>
          </p:nvSpPr>
          <p:spPr>
            <a:xfrm>
              <a:off x="5158588" y="4762893"/>
              <a:ext cx="182880" cy="36576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DA1F096F-14B0-FACA-973F-DB8B08DAF698}"/>
                </a:ext>
              </a:extLst>
            </p:cNvPr>
            <p:cNvSpPr/>
            <p:nvPr/>
          </p:nvSpPr>
          <p:spPr>
            <a:xfrm>
              <a:off x="7011151" y="4762893"/>
              <a:ext cx="182880" cy="36576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C330D948-B152-8FB5-00F3-622CB5DF7989}"/>
                </a:ext>
              </a:extLst>
            </p:cNvPr>
            <p:cNvSpPr/>
            <p:nvPr/>
          </p:nvSpPr>
          <p:spPr>
            <a:xfrm>
              <a:off x="7628671" y="4762893"/>
              <a:ext cx="182880" cy="36576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1C43325A-0FAF-2DD0-9095-1B5AD1392ADA}"/>
                </a:ext>
              </a:extLst>
            </p:cNvPr>
            <p:cNvSpPr/>
            <p:nvPr/>
          </p:nvSpPr>
          <p:spPr>
            <a:xfrm flipV="1">
              <a:off x="5776109" y="4794425"/>
              <a:ext cx="182880" cy="36576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200C6EC6-4539-B938-0DB5-C5A90296A82B}"/>
                </a:ext>
              </a:extLst>
            </p:cNvPr>
            <p:cNvSpPr/>
            <p:nvPr/>
          </p:nvSpPr>
          <p:spPr>
            <a:xfrm flipV="1">
              <a:off x="6393630" y="4794425"/>
              <a:ext cx="182880" cy="36576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C01B6E46-C518-7B24-E0F7-FBB6F7DF765B}"/>
                </a:ext>
              </a:extLst>
            </p:cNvPr>
            <p:cNvSpPr/>
            <p:nvPr/>
          </p:nvSpPr>
          <p:spPr>
            <a:xfrm rot="16200000" flipV="1">
              <a:off x="4862777" y="4338707"/>
              <a:ext cx="128016" cy="615121"/>
            </a:xfrm>
            <a:prstGeom prst="rightBrac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3339B37-EC1F-9A4E-7094-7AD611B1B7F4}"/>
                    </a:ext>
                  </a:extLst>
                </p:cNvPr>
                <p:cNvSpPr txBox="1"/>
                <p:nvPr/>
              </p:nvSpPr>
              <p:spPr>
                <a:xfrm>
                  <a:off x="4670237" y="4346455"/>
                  <a:ext cx="52097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ns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3339B37-EC1F-9A4E-7094-7AD611B1B7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0237" y="4346455"/>
                  <a:ext cx="520976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8140" r="-3488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A2BAC00-CF77-B4A6-991D-9F75B7E0FC4A}"/>
              </a:ext>
            </a:extLst>
          </p:cNvPr>
          <p:cNvSpPr txBox="1"/>
          <p:nvPr/>
        </p:nvSpPr>
        <p:spPr>
          <a:xfrm>
            <a:off x="7459134" y="4772416"/>
            <a:ext cx="4290211" cy="127727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Electron bunches are replaced every few seconds.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Hadron bunches are stored for many hours.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4DA5DE-A20C-0568-8029-D45259152423}"/>
              </a:ext>
            </a:extLst>
          </p:cNvPr>
          <p:cNvGrpSpPr/>
          <p:nvPr/>
        </p:nvGrpSpPr>
        <p:grpSpPr>
          <a:xfrm>
            <a:off x="1979822" y="5585879"/>
            <a:ext cx="4711083" cy="365760"/>
            <a:chOff x="4385190" y="6095413"/>
            <a:chExt cx="4711083" cy="365760"/>
          </a:xfrm>
        </p:grpSpPr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66DC2407-64F2-42C9-A2D8-9ABF5BF16715}"/>
                </a:ext>
              </a:extLst>
            </p:cNvPr>
            <p:cNvSpPr/>
            <p:nvPr/>
          </p:nvSpPr>
          <p:spPr>
            <a:xfrm>
              <a:off x="8117865" y="6095413"/>
              <a:ext cx="978408" cy="36576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row: Up 47">
              <a:extLst>
                <a:ext uri="{FF2B5EF4-FFF2-40B4-BE49-F238E27FC236}">
                  <a16:creationId xmlns:a16="http://schemas.microsoft.com/office/drawing/2014/main" id="{053D886A-ED6A-8D1C-25DF-F5E617F45D5F}"/>
                </a:ext>
              </a:extLst>
            </p:cNvPr>
            <p:cNvSpPr/>
            <p:nvPr/>
          </p:nvSpPr>
          <p:spPr>
            <a:xfrm rot="5400000">
              <a:off x="4476630" y="6095413"/>
              <a:ext cx="182880" cy="36576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row: Up 48">
              <a:extLst>
                <a:ext uri="{FF2B5EF4-FFF2-40B4-BE49-F238E27FC236}">
                  <a16:creationId xmlns:a16="http://schemas.microsoft.com/office/drawing/2014/main" id="{AEC25ACB-E15A-B806-9F87-FBDEBB04C995}"/>
                </a:ext>
              </a:extLst>
            </p:cNvPr>
            <p:cNvSpPr/>
            <p:nvPr/>
          </p:nvSpPr>
          <p:spPr>
            <a:xfrm rot="5400000">
              <a:off x="5094151" y="6095413"/>
              <a:ext cx="182880" cy="36576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row: Up 49">
              <a:extLst>
                <a:ext uri="{FF2B5EF4-FFF2-40B4-BE49-F238E27FC236}">
                  <a16:creationId xmlns:a16="http://schemas.microsoft.com/office/drawing/2014/main" id="{684C586F-1F87-19C3-F1E2-7FC72F0EC337}"/>
                </a:ext>
              </a:extLst>
            </p:cNvPr>
            <p:cNvSpPr/>
            <p:nvPr/>
          </p:nvSpPr>
          <p:spPr>
            <a:xfrm rot="5400000">
              <a:off x="6946714" y="6095413"/>
              <a:ext cx="182880" cy="36576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row: Up 50">
              <a:extLst>
                <a:ext uri="{FF2B5EF4-FFF2-40B4-BE49-F238E27FC236}">
                  <a16:creationId xmlns:a16="http://schemas.microsoft.com/office/drawing/2014/main" id="{ACB45F45-BB5C-7EE4-E4AA-FCF951F1D5D7}"/>
                </a:ext>
              </a:extLst>
            </p:cNvPr>
            <p:cNvSpPr/>
            <p:nvPr/>
          </p:nvSpPr>
          <p:spPr>
            <a:xfrm rot="5400000">
              <a:off x="7564234" y="6095413"/>
              <a:ext cx="182880" cy="36576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row: Up 53">
              <a:extLst>
                <a:ext uri="{FF2B5EF4-FFF2-40B4-BE49-F238E27FC236}">
                  <a16:creationId xmlns:a16="http://schemas.microsoft.com/office/drawing/2014/main" id="{0C8B3DCF-B45B-F59F-4B37-42F3CCC3EFCA}"/>
                </a:ext>
              </a:extLst>
            </p:cNvPr>
            <p:cNvSpPr/>
            <p:nvPr/>
          </p:nvSpPr>
          <p:spPr>
            <a:xfrm rot="5400000" flipV="1">
              <a:off x="5711672" y="6095413"/>
              <a:ext cx="182880" cy="36576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row: Up 54">
              <a:extLst>
                <a:ext uri="{FF2B5EF4-FFF2-40B4-BE49-F238E27FC236}">
                  <a16:creationId xmlns:a16="http://schemas.microsoft.com/office/drawing/2014/main" id="{33CBF780-BC34-EB95-86AF-CD3FAD64006B}"/>
                </a:ext>
              </a:extLst>
            </p:cNvPr>
            <p:cNvSpPr/>
            <p:nvPr/>
          </p:nvSpPr>
          <p:spPr>
            <a:xfrm rot="5400000" flipV="1">
              <a:off x="6329193" y="6095413"/>
              <a:ext cx="182880" cy="365760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4BF75CA-995C-6630-2528-8C05DC3D7D67}"/>
              </a:ext>
            </a:extLst>
          </p:cNvPr>
          <p:cNvSpPr txBox="1"/>
          <p:nvPr/>
        </p:nvSpPr>
        <p:spPr>
          <a:xfrm>
            <a:off x="482127" y="5076152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transverse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608EE0-30EF-A77F-5468-4CEB7AA1BF2B}"/>
              </a:ext>
            </a:extLst>
          </p:cNvPr>
          <p:cNvSpPr txBox="1"/>
          <p:nvPr/>
        </p:nvSpPr>
        <p:spPr>
          <a:xfrm>
            <a:off x="482127" y="554334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0E022E-1BAE-DB61-491B-D981B9B53209}"/>
              </a:ext>
            </a:extLst>
          </p:cNvPr>
          <p:cNvSpPr txBox="1"/>
          <p:nvPr/>
        </p:nvSpPr>
        <p:spPr>
          <a:xfrm>
            <a:off x="8912168" y="1218331"/>
            <a:ext cx="3049392" cy="1461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IR-4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 polarimetry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HJET for absolute polarization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 target for time dependence and bunch profile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28EB2-9B01-A7E4-D925-BF79264304E7}"/>
              </a:ext>
            </a:extLst>
          </p:cNvPr>
          <p:cNvSpPr txBox="1"/>
          <p:nvPr/>
        </p:nvSpPr>
        <p:spPr>
          <a:xfrm>
            <a:off x="485273" y="994601"/>
            <a:ext cx="3255074" cy="2554545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IR-6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polarimetry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 spin rotators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 target for hadron polarization orientation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Compton backscattering for electron polarization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Storage Ring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Cycling Synchrotron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9E7DB59-9618-F7E8-6DD1-281054B504A3}"/>
              </a:ext>
            </a:extLst>
          </p:cNvPr>
          <p:cNvCxnSpPr>
            <a:stCxn id="58" idx="2"/>
            <a:endCxn id="5" idx="6"/>
          </p:cNvCxnSpPr>
          <p:nvPr/>
        </p:nvCxnSpPr>
        <p:spPr>
          <a:xfrm rot="5400000">
            <a:off x="8673767" y="1642863"/>
            <a:ext cx="725691" cy="2800505"/>
          </a:xfrm>
          <a:prstGeom prst="bentConnector2">
            <a:avLst/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1EC40BE-E958-3320-0552-3717585A4F91}"/>
              </a:ext>
            </a:extLst>
          </p:cNvPr>
          <p:cNvCxnSpPr>
            <a:cxnSpLocks/>
            <a:stCxn id="59" idx="2"/>
          </p:cNvCxnSpPr>
          <p:nvPr/>
        </p:nvCxnSpPr>
        <p:spPr>
          <a:xfrm rot="16200000" flipH="1">
            <a:off x="3721082" y="1940874"/>
            <a:ext cx="494197" cy="3710740"/>
          </a:xfrm>
          <a:prstGeom prst="bentConnector2">
            <a:avLst/>
          </a:prstGeom>
          <a:ln w="38100">
            <a:solidFill>
              <a:srgbClr val="00B050"/>
            </a:solidFill>
            <a:headEnd type="diamond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19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rrow: Right 110">
            <a:extLst>
              <a:ext uri="{FF2B5EF4-FFF2-40B4-BE49-F238E27FC236}">
                <a16:creationId xmlns:a16="http://schemas.microsoft.com/office/drawing/2014/main" id="{DCC356DE-C556-5CAC-4579-2624AABBDEC4}"/>
              </a:ext>
            </a:extLst>
          </p:cNvPr>
          <p:cNvSpPr/>
          <p:nvPr/>
        </p:nvSpPr>
        <p:spPr>
          <a:xfrm>
            <a:off x="8363674" y="568140"/>
            <a:ext cx="1005840" cy="274320"/>
          </a:xfrm>
          <a:prstGeom prst="rightArrow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Hadron Polarimeter at IR-4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01444-B9D8-4E0A-9CCF-76043825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E5B40-345A-BB5D-D564-7FAA9F707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28" y="1165547"/>
            <a:ext cx="11935128" cy="861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337931-2E58-1DE4-B819-D3FA856281EE}"/>
              </a:ext>
            </a:extLst>
          </p:cNvPr>
          <p:cNvSpPr txBox="1"/>
          <p:nvPr/>
        </p:nvSpPr>
        <p:spPr>
          <a:xfrm>
            <a:off x="10047669" y="1865392"/>
            <a:ext cx="1006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10X Kickers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6674E5-F494-CE81-BEA2-F2467B5AE850}"/>
              </a:ext>
            </a:extLst>
          </p:cNvPr>
          <p:cNvSpPr txBox="1"/>
          <p:nvPr/>
        </p:nvSpPr>
        <p:spPr>
          <a:xfrm>
            <a:off x="8655434" y="1865392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3X HSR 98 MHz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B149A6-E3B8-CE42-DD4B-F532AA250478}"/>
              </a:ext>
            </a:extLst>
          </p:cNvPr>
          <p:cNvSpPr txBox="1"/>
          <p:nvPr/>
        </p:nvSpPr>
        <p:spPr>
          <a:xfrm>
            <a:off x="7118158" y="1865392"/>
            <a:ext cx="983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HSR Triplet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77C298-7BDA-4C81-A1A7-4C3C9BF0CB8F}"/>
              </a:ext>
            </a:extLst>
          </p:cNvPr>
          <p:cNvCxnSpPr>
            <a:cxnSpLocks/>
          </p:cNvCxnSpPr>
          <p:nvPr/>
        </p:nvCxnSpPr>
        <p:spPr>
          <a:xfrm flipV="1">
            <a:off x="6059099" y="2107276"/>
            <a:ext cx="0" cy="731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0C41D05-9D57-45EF-3893-9CE2D2FE1E96}"/>
              </a:ext>
            </a:extLst>
          </p:cNvPr>
          <p:cNvSpPr txBox="1"/>
          <p:nvPr/>
        </p:nvSpPr>
        <p:spPr>
          <a:xfrm>
            <a:off x="6052290" y="2583326"/>
            <a:ext cx="1854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Carbon polarimeter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8AAD02-5B8C-C893-45AE-308E2845F12D}"/>
              </a:ext>
            </a:extLst>
          </p:cNvPr>
          <p:cNvCxnSpPr>
            <a:cxnSpLocks/>
          </p:cNvCxnSpPr>
          <p:nvPr/>
        </p:nvCxnSpPr>
        <p:spPr>
          <a:xfrm flipV="1">
            <a:off x="5657652" y="2107277"/>
            <a:ext cx="0" cy="731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FF276B4-F8A7-9BEB-1AD2-6E658CAF55A4}"/>
              </a:ext>
            </a:extLst>
          </p:cNvPr>
          <p:cNvSpPr txBox="1"/>
          <p:nvPr/>
        </p:nvSpPr>
        <p:spPr>
          <a:xfrm>
            <a:off x="5072055" y="258332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HJET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01F49C-B599-8F0C-51A0-5C927ADA7331}"/>
              </a:ext>
            </a:extLst>
          </p:cNvPr>
          <p:cNvSpPr txBox="1"/>
          <p:nvPr/>
        </p:nvSpPr>
        <p:spPr>
          <a:xfrm>
            <a:off x="4190929" y="1865392"/>
            <a:ext cx="1350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D0 replacement</a:t>
            </a:r>
            <a:br>
              <a:rPr lang="en-US" sz="1400" dirty="0"/>
            </a:br>
            <a:r>
              <a:rPr lang="en-US" sz="1400" dirty="0"/>
              <a:t>dipole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5F7117-5907-CE82-96B4-55C68BF987CE}"/>
              </a:ext>
            </a:extLst>
          </p:cNvPr>
          <p:cNvSpPr txBox="1"/>
          <p:nvPr/>
        </p:nvSpPr>
        <p:spPr>
          <a:xfrm>
            <a:off x="1477833" y="2583326"/>
            <a:ext cx="2304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Tagger location &amp; drift space</a:t>
            </a:r>
          </a:p>
          <a:p>
            <a:r>
              <a:rPr lang="en-US" sz="1400" b="1" dirty="0"/>
              <a:t>needed for He-3 polarimetry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0646D81-E824-2C63-AF96-49B512D7ACAC}"/>
              </a:ext>
            </a:extLst>
          </p:cNvPr>
          <p:cNvCxnSpPr>
            <a:cxnSpLocks/>
          </p:cNvCxnSpPr>
          <p:nvPr/>
        </p:nvCxnSpPr>
        <p:spPr>
          <a:xfrm flipV="1">
            <a:off x="1487098" y="2107277"/>
            <a:ext cx="0" cy="731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F549DB0-EDE1-9D96-8BDE-648BCA6960D4}"/>
              </a:ext>
            </a:extLst>
          </p:cNvPr>
          <p:cNvSpPr txBox="1"/>
          <p:nvPr/>
        </p:nvSpPr>
        <p:spPr>
          <a:xfrm>
            <a:off x="113541" y="1865392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HSR Q4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7FDE466-C6E8-56FB-400D-15736B975AE8}"/>
              </a:ext>
            </a:extLst>
          </p:cNvPr>
          <p:cNvSpPr txBox="1"/>
          <p:nvPr/>
        </p:nvSpPr>
        <p:spPr>
          <a:xfrm>
            <a:off x="462625" y="723751"/>
            <a:ext cx="8671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Sector 3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9EFFBD7-5794-85F0-CB22-A225DC333C0B}"/>
              </a:ext>
            </a:extLst>
          </p:cNvPr>
          <p:cNvCxnSpPr>
            <a:cxnSpLocks/>
            <a:stCxn id="70" idx="1"/>
          </p:cNvCxnSpPr>
          <p:nvPr/>
        </p:nvCxnSpPr>
        <p:spPr>
          <a:xfrm flipH="1">
            <a:off x="171675" y="893028"/>
            <a:ext cx="2909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908155A-A00C-7FD3-286A-2F8DD36E796F}"/>
              </a:ext>
            </a:extLst>
          </p:cNvPr>
          <p:cNvSpPr txBox="1"/>
          <p:nvPr/>
        </p:nvSpPr>
        <p:spPr>
          <a:xfrm>
            <a:off x="10814614" y="720033"/>
            <a:ext cx="8671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Sector 4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BC7BDF1-6AC0-98CE-43BC-B43A9D212264}"/>
              </a:ext>
            </a:extLst>
          </p:cNvPr>
          <p:cNvCxnSpPr>
            <a:cxnSpLocks/>
            <a:stCxn id="79" idx="3"/>
          </p:cNvCxnSpPr>
          <p:nvPr/>
        </p:nvCxnSpPr>
        <p:spPr>
          <a:xfrm>
            <a:off x="11681774" y="889310"/>
            <a:ext cx="29260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F816DAE-21F2-58BC-6E06-A267434CF255}"/>
              </a:ext>
            </a:extLst>
          </p:cNvPr>
          <p:cNvSpPr txBox="1"/>
          <p:nvPr/>
        </p:nvSpPr>
        <p:spPr>
          <a:xfrm>
            <a:off x="8000910" y="538404"/>
            <a:ext cx="505395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RCS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619693A-3C35-8D39-C7B5-CE4542059762}"/>
              </a:ext>
            </a:extLst>
          </p:cNvPr>
          <p:cNvCxnSpPr>
            <a:cxnSpLocks/>
            <a:stCxn id="94" idx="2"/>
          </p:cNvCxnSpPr>
          <p:nvPr/>
        </p:nvCxnSpPr>
        <p:spPr>
          <a:xfrm>
            <a:off x="8253608" y="876958"/>
            <a:ext cx="0" cy="5083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5319A225-C5CD-3271-C543-470AF5A33D8B}"/>
              </a:ext>
            </a:extLst>
          </p:cNvPr>
          <p:cNvSpPr txBox="1"/>
          <p:nvPr/>
        </p:nvSpPr>
        <p:spPr>
          <a:xfrm>
            <a:off x="8591920" y="538404"/>
            <a:ext cx="495264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ESR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EE9ADF5-866F-BA2A-21D3-712B5EA59423}"/>
              </a:ext>
            </a:extLst>
          </p:cNvPr>
          <p:cNvCxnSpPr>
            <a:cxnSpLocks/>
            <a:stCxn id="103" idx="2"/>
          </p:cNvCxnSpPr>
          <p:nvPr/>
        </p:nvCxnSpPr>
        <p:spPr>
          <a:xfrm>
            <a:off x="8839552" y="876958"/>
            <a:ext cx="5066" cy="6718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92F65368-85E4-1953-479F-FEA49D572D1A}"/>
              </a:ext>
            </a:extLst>
          </p:cNvPr>
          <p:cNvSpPr/>
          <p:nvPr/>
        </p:nvSpPr>
        <p:spPr>
          <a:xfrm flipH="1">
            <a:off x="8783710" y="2326310"/>
            <a:ext cx="548640" cy="274320"/>
          </a:xfrm>
          <a:prstGeom prst="rightArrow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132EC16-63C5-3465-3DBE-78BE2BF1BEB1}"/>
              </a:ext>
            </a:extLst>
          </p:cNvPr>
          <p:cNvSpPr txBox="1"/>
          <p:nvPr/>
        </p:nvSpPr>
        <p:spPr>
          <a:xfrm>
            <a:off x="9052840" y="2281701"/>
            <a:ext cx="1930400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Hadron Storage Ring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7ADB37E-52E0-A387-1B33-9CEBCD8CEF24}"/>
              </a:ext>
            </a:extLst>
          </p:cNvPr>
          <p:cNvCxnSpPr>
            <a:cxnSpLocks/>
            <a:stCxn id="113" idx="0"/>
          </p:cNvCxnSpPr>
          <p:nvPr/>
        </p:nvCxnSpPr>
        <p:spPr>
          <a:xfrm flipV="1">
            <a:off x="10018040" y="1786729"/>
            <a:ext cx="0" cy="49497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66BDCC-4A07-B80E-CE7D-BB890CDE9C84}"/>
                  </a:ext>
                </a:extLst>
              </p:cNvPr>
              <p:cNvSpPr txBox="1"/>
              <p:nvPr/>
            </p:nvSpPr>
            <p:spPr>
              <a:xfrm>
                <a:off x="14065" y="3575318"/>
                <a:ext cx="2154244" cy="636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𝑟𝑖𝑔h𝑡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𝑙𝑒𝑓𝑡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𝑟𝑖𝑔h𝑡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66BDCC-4A07-B80E-CE7D-BB890CDE9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" y="3575318"/>
                <a:ext cx="2154244" cy="636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0E5E52-EA7F-8F43-E82B-B84CED372AA4}"/>
                  </a:ext>
                </a:extLst>
              </p:cNvPr>
              <p:cNvSpPr txBox="1"/>
              <p:nvPr/>
            </p:nvSpPr>
            <p:spPr>
              <a:xfrm>
                <a:off x="14065" y="4406388"/>
                <a:ext cx="2853602" cy="7988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𝐵𝑒𝑎𝑚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𝐵𝑒𝑎𝑚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𝑇𝑎𝑟𝑔𝑒𝑡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𝑇𝑎𝑟𝑔𝑒𝑡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0E5E52-EA7F-8F43-E82B-B84CED372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" y="4406388"/>
                <a:ext cx="2853602" cy="7988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604A59B-A832-7F7C-8DFD-10685D919C2E}"/>
              </a:ext>
            </a:extLst>
          </p:cNvPr>
          <p:cNvSpPr txBox="1"/>
          <p:nvPr/>
        </p:nvSpPr>
        <p:spPr>
          <a:xfrm>
            <a:off x="0" y="2974768"/>
            <a:ext cx="3722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Principle:</a:t>
            </a:r>
          </a:p>
          <a:p>
            <a:r>
              <a:rPr lang="en-US" dirty="0"/>
              <a:t>Recoil particles from elastic scattering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0B1C71-5B19-7E48-8345-E258F51363BF}"/>
              </a:ext>
            </a:extLst>
          </p:cNvPr>
          <p:cNvSpPr txBox="1"/>
          <p:nvPr/>
        </p:nvSpPr>
        <p:spPr>
          <a:xfrm>
            <a:off x="96007" y="4251804"/>
            <a:ext cx="72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H-Jet:</a:t>
            </a:r>
          </a:p>
        </p:txBody>
      </p:sp>
      <p:pic>
        <p:nvPicPr>
          <p:cNvPr id="36" name="Picture 3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98D1E01-663A-C143-857B-5216A1216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915" y="3664681"/>
            <a:ext cx="2457521" cy="287854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EEF3F95-AA65-B649-92BB-5B20559B0BC8}"/>
              </a:ext>
            </a:extLst>
          </p:cNvPr>
          <p:cNvSpPr txBox="1"/>
          <p:nvPr/>
        </p:nvSpPr>
        <p:spPr>
          <a:xfrm>
            <a:off x="5342705" y="3861411"/>
            <a:ext cx="4680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3333FF"/>
                </a:solidFill>
              </a:rPr>
              <a:t>Local IP-6 polarimeter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Spin rotators for longitudinal polarization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 monitor degree of polarization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Crab cavities for increased luminosity in collision 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2060"/>
                </a:solidFill>
                <a:sym typeface="Wingdings" pitchFamily="2" charset="2"/>
              </a:rPr>
              <a:t> monitor possible impact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Limited space in hall / straight section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Polarimeter in incoming hadron beam</a:t>
            </a:r>
          </a:p>
        </p:txBody>
      </p:sp>
    </p:spTree>
    <p:extLst>
      <p:ext uri="{BB962C8B-B14F-4D97-AF65-F5344CB8AC3E}">
        <p14:creationId xmlns:p14="http://schemas.microsoft.com/office/powerpoint/2010/main" val="391965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C2EE-C198-6B40-8432-CF480652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Polarimeter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DEEEAC-BEC3-7043-9D6B-9034F696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963B8-C672-FC4D-A9FD-693ACBF450FC}"/>
              </a:ext>
            </a:extLst>
          </p:cNvPr>
          <p:cNvSpPr txBox="1"/>
          <p:nvPr/>
        </p:nvSpPr>
        <p:spPr>
          <a:xfrm>
            <a:off x="163285" y="881743"/>
            <a:ext cx="112449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General:</a:t>
            </a:r>
          </a:p>
          <a:p>
            <a:pPr marL="285750" indent="-285750">
              <a:buClr>
                <a:srgbClr val="3333FF"/>
              </a:buClr>
              <a:buFont typeface="Wingdings" pitchFamily="2" charset="2"/>
              <a:buChar char="§"/>
            </a:pPr>
            <a:r>
              <a:rPr lang="en-US" dirty="0"/>
              <a:t>Improvement to RHIC want to measure all spin components </a:t>
            </a:r>
          </a:p>
          <a:p>
            <a:pPr>
              <a:buClr>
                <a:srgbClr val="3333FF"/>
              </a:buClr>
            </a:pPr>
            <a:endParaRPr lang="en-US" dirty="0"/>
          </a:p>
          <a:p>
            <a:r>
              <a:rPr lang="en-US" dirty="0"/>
              <a:t>H-Jet:</a:t>
            </a:r>
          </a:p>
          <a:p>
            <a:pPr marL="285750" indent="-285750">
              <a:buClr>
                <a:srgbClr val="3333FF"/>
              </a:buClr>
              <a:buFont typeface="Wingdings" pitchFamily="2" charset="2"/>
              <a:buChar char="§"/>
            </a:pPr>
            <a:r>
              <a:rPr lang="en-US" dirty="0"/>
              <a:t>need new Si-sensors and readout fitting the EIC bunch structure</a:t>
            </a:r>
          </a:p>
          <a:p>
            <a:pPr marL="285750" indent="-285750">
              <a:buClr>
                <a:srgbClr val="3333FF"/>
              </a:buClr>
              <a:buFont typeface="Wingdings" pitchFamily="2" charset="2"/>
              <a:buChar char="§"/>
            </a:pPr>
            <a:r>
              <a:rPr lang="en-US" dirty="0"/>
              <a:t>need to have a beam gas analyzer integrated in the system</a:t>
            </a:r>
          </a:p>
          <a:p>
            <a:pPr marL="285750" indent="-285750">
              <a:buClr>
                <a:srgbClr val="3333FF"/>
              </a:buClr>
              <a:buFont typeface="Wingdings" pitchFamily="2" charset="2"/>
              <a:buChar char="§"/>
            </a:pPr>
            <a:r>
              <a:rPr lang="en-US" dirty="0"/>
              <a:t>Polarimetry for He-3</a:t>
            </a:r>
          </a:p>
          <a:p>
            <a:pPr marL="285750" indent="-285750">
              <a:buClr>
                <a:srgbClr val="3333FF"/>
              </a:buClr>
              <a:buFont typeface="Wingdings" pitchFamily="2" charset="2"/>
              <a:buChar char="§"/>
            </a:pPr>
            <a:r>
              <a:rPr lang="en-US" dirty="0"/>
              <a:t>Updated DAQ and controls</a:t>
            </a:r>
          </a:p>
          <a:p>
            <a:pPr>
              <a:buClr>
                <a:srgbClr val="3333FF"/>
              </a:buClr>
            </a:pPr>
            <a:endParaRPr lang="en-US" dirty="0"/>
          </a:p>
          <a:p>
            <a:pPr>
              <a:buClr>
                <a:srgbClr val="3333FF"/>
              </a:buClr>
            </a:pPr>
            <a:r>
              <a:rPr lang="en-US" dirty="0"/>
              <a:t>p-C:</a:t>
            </a:r>
          </a:p>
          <a:p>
            <a:pPr marL="285750" indent="-285750">
              <a:buClr>
                <a:srgbClr val="3333FF"/>
              </a:buClr>
              <a:buFont typeface="Wingdings" pitchFamily="2" charset="2"/>
              <a:buChar char="§"/>
            </a:pPr>
            <a:r>
              <a:rPr lang="en-US" dirty="0"/>
              <a:t>need to resolve the problem with the carbon targets</a:t>
            </a:r>
          </a:p>
          <a:p>
            <a:pPr marL="742950" lvl="1" indent="-285750">
              <a:buClr>
                <a:srgbClr val="3333FF"/>
              </a:buClr>
              <a:buFont typeface="Wingdings" pitchFamily="2" charset="2"/>
              <a:buChar char="§"/>
            </a:pPr>
            <a:r>
              <a:rPr lang="en-US" dirty="0"/>
              <a:t>if the issue with the targets cannot be solved one needs to develop a completely new technology to measure</a:t>
            </a:r>
          </a:p>
          <a:p>
            <a:pPr lvl="1">
              <a:buClr>
                <a:srgbClr val="3333FF"/>
              </a:buClr>
            </a:pPr>
            <a:r>
              <a:rPr lang="en-US" dirty="0"/>
              <a:t>      polarization, polarization decay over fill, polarization profiles</a:t>
            </a:r>
          </a:p>
          <a:p>
            <a:pPr marL="285750" indent="-285750">
              <a:buClr>
                <a:srgbClr val="3333FF"/>
              </a:buClr>
              <a:buFont typeface="Wingdings" pitchFamily="2" charset="2"/>
              <a:buChar char="§"/>
            </a:pPr>
            <a:r>
              <a:rPr lang="en-US" dirty="0"/>
              <a:t>new Si-sensors and readout fitting the EIC bunch structure</a:t>
            </a:r>
          </a:p>
          <a:p>
            <a:pPr marL="742950" lvl="1" indent="-285750">
              <a:buClr>
                <a:srgbClr val="3333FF"/>
              </a:buClr>
              <a:buFont typeface="Wingdings" pitchFamily="2" charset="2"/>
              <a:buChar char="§"/>
            </a:pPr>
            <a:r>
              <a:rPr lang="en-US" dirty="0"/>
              <a:t>potential synergy with AC-LGAD in far-forward and backward detectors</a:t>
            </a:r>
          </a:p>
        </p:txBody>
      </p:sp>
    </p:spTree>
    <p:extLst>
      <p:ext uri="{BB962C8B-B14F-4D97-AF65-F5344CB8AC3E}">
        <p14:creationId xmlns:p14="http://schemas.microsoft.com/office/powerpoint/2010/main" val="362127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diagram of a circular network&#10;&#10;Description automatically generated">
            <a:extLst>
              <a:ext uri="{FF2B5EF4-FFF2-40B4-BE49-F238E27FC236}">
                <a16:creationId xmlns:a16="http://schemas.microsoft.com/office/drawing/2014/main" id="{7C1D4E1A-DB3F-142D-5A80-C7FA8F0CC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8" r="8435"/>
          <a:stretch/>
        </p:blipFill>
        <p:spPr>
          <a:xfrm>
            <a:off x="6506891" y="1305569"/>
            <a:ext cx="5067300" cy="388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8E3C2-A330-5E67-2000-A35C643D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05681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 Polarimetry at EIC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2A0D5-7388-882C-9FBD-F944D4C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62420-AB68-19F3-1FE1-EED7B57CB036}"/>
              </a:ext>
            </a:extLst>
          </p:cNvPr>
          <p:cNvSpPr txBox="1"/>
          <p:nvPr/>
        </p:nvSpPr>
        <p:spPr>
          <a:xfrm>
            <a:off x="7648830" y="5333847"/>
            <a:ext cx="42687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Electron Storage Ring Compton polarimeter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E77662-E65B-2868-510D-A77559F3662A}"/>
              </a:ext>
            </a:extLst>
          </p:cNvPr>
          <p:cNvCxnSpPr>
            <a:cxnSpLocks/>
          </p:cNvCxnSpPr>
          <p:nvPr/>
        </p:nvCxnSpPr>
        <p:spPr>
          <a:xfrm flipH="1" flipV="1">
            <a:off x="9294019" y="3174347"/>
            <a:ext cx="576910" cy="215950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190ED70-5C96-D8A9-82E2-09DA3953ABC2}"/>
              </a:ext>
            </a:extLst>
          </p:cNvPr>
          <p:cNvSpPr txBox="1"/>
          <p:nvPr/>
        </p:nvSpPr>
        <p:spPr>
          <a:xfrm>
            <a:off x="7250534" y="982404"/>
            <a:ext cx="27688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Rapid Cycling Synchrotron </a:t>
            </a:r>
            <a:r>
              <a:rPr lang="en-US" dirty="0"/>
              <a:t>Compton polarimeter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A2080A-CF8A-C8DC-1D1B-090072269555}"/>
              </a:ext>
            </a:extLst>
          </p:cNvPr>
          <p:cNvCxnSpPr>
            <a:cxnSpLocks/>
          </p:cNvCxnSpPr>
          <p:nvPr/>
        </p:nvCxnSpPr>
        <p:spPr>
          <a:xfrm>
            <a:off x="8366047" y="1727718"/>
            <a:ext cx="268905" cy="1275058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F339053-B5DF-F68B-0923-8632DFA85B96}"/>
              </a:ext>
            </a:extLst>
          </p:cNvPr>
          <p:cNvSpPr txBox="1"/>
          <p:nvPr/>
        </p:nvSpPr>
        <p:spPr>
          <a:xfrm>
            <a:off x="274437" y="889843"/>
            <a:ext cx="57677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polarization will be measured via Compton polarimetry at EIC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ESR Compton</a:t>
            </a:r>
          </a:p>
          <a:p>
            <a:r>
              <a:rPr lang="en-US" dirty="0">
                <a:sym typeface="Wingdings" pitchFamily="2" charset="2"/>
              </a:rPr>
              <a:t> Upstream of IP6, between IP and spin rotating solenoid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Will measure polarization for each bunch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Measure both transverse and longitudinal beam polarization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Detect backscattered photon and scattered electron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RCS Compton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Primarily for machine setup – less stringent precision requirements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Detect backscattered photons, multi-photon mode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Average over several bunches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0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E3C2-A330-5E67-2000-A35C643D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209"/>
            <a:ext cx="10515600" cy="622998"/>
          </a:xfrm>
        </p:spPr>
        <p:txBody>
          <a:bodyPr>
            <a:normAutofit fontScale="90000"/>
          </a:bodyPr>
          <a:lstStyle/>
          <a:p>
            <a:r>
              <a:rPr lang="en-US" dirty="0"/>
              <a:t>Rapid Cycling Synchrotron Compton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2A0D5-7388-882C-9FBD-F944D4C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32987-81A6-6033-2F49-178DBBA9E7C7}"/>
              </a:ext>
            </a:extLst>
          </p:cNvPr>
          <p:cNvSpPr txBox="1"/>
          <p:nvPr/>
        </p:nvSpPr>
        <p:spPr>
          <a:xfrm>
            <a:off x="291312" y="848902"/>
            <a:ext cx="4953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u="sng" dirty="0"/>
              <a:t>RCS properties</a:t>
            </a: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/>
              <a:t>RCS accelerates electron bunches from 0.4 GeV to full beam energy (5-18 GeV)</a:t>
            </a: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/>
              <a:t>Bunch frequency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2 Hz</a:t>
            </a: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Bunch charge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up to 28 </a:t>
            </a:r>
            <a:r>
              <a:rPr lang="en-US" dirty="0" err="1">
                <a:sym typeface="Wingdings" pitchFamily="2" charset="2"/>
              </a:rPr>
              <a:t>nA</a:t>
            </a:r>
            <a:endParaRPr lang="en-US" dirty="0">
              <a:sym typeface="Wingdings" pitchFamily="2" charset="2"/>
            </a:endParaRP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Ramping time ~ 100 </a:t>
            </a:r>
            <a:r>
              <a:rPr lang="en-US" dirty="0" err="1">
                <a:sym typeface="Wingdings" pitchFamily="2" charset="2"/>
              </a:rPr>
              <a:t>ms</a:t>
            </a:r>
            <a:endParaRPr lang="en-US" dirty="0">
              <a:sym typeface="Wingdings" pitchFamily="2" charset="2"/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037D3C1-D344-1DF2-7C42-7D00B3FE2F42}"/>
              </a:ext>
            </a:extLst>
          </p:cNvPr>
          <p:cNvSpPr/>
          <p:nvPr/>
        </p:nvSpPr>
        <p:spPr>
          <a:xfrm>
            <a:off x="5543340" y="1553065"/>
            <a:ext cx="1105319" cy="622998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0CE53-2BD8-4C52-FF68-608644C777E4}"/>
              </a:ext>
            </a:extLst>
          </p:cNvPr>
          <p:cNvSpPr txBox="1"/>
          <p:nvPr/>
        </p:nvSpPr>
        <p:spPr>
          <a:xfrm>
            <a:off x="7227533" y="1066730"/>
            <a:ext cx="4448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Polarimetry challenges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/>
              <a:t>Analyzing power often depends on beam energy 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/>
              <a:t>Low average current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/>
              <a:t>Bunch lifetime is short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F8EFB-F2D6-3A08-2020-FCA50437D51C}"/>
              </a:ext>
            </a:extLst>
          </p:cNvPr>
          <p:cNvSpPr txBox="1"/>
          <p:nvPr/>
        </p:nvSpPr>
        <p:spPr>
          <a:xfrm>
            <a:off x="411892" y="3004582"/>
            <a:ext cx="11488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Compton polarimeter can also be used for measurement of polarization in RCS</a:t>
            </a: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Measurements will be averaged over several bunches – can tag accelerating bunches to get information on bunches at fixed energy</a:t>
            </a: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Requires measurement in multiphoton mode (many backscattered photons/electron bunch)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E9AD23-D92C-C850-EEA8-734D7A707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68" t="5619" r="42554" b="16090"/>
          <a:stretch/>
        </p:blipFill>
        <p:spPr>
          <a:xfrm rot="16200000">
            <a:off x="5249139" y="-670723"/>
            <a:ext cx="1543015" cy="120412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5F7F07-C40A-9BA2-6750-485D2923C699}"/>
              </a:ext>
            </a:extLst>
          </p:cNvPr>
          <p:cNvSpPr txBox="1"/>
          <p:nvPr/>
        </p:nvSpPr>
        <p:spPr>
          <a:xfrm>
            <a:off x="7554190" y="5987020"/>
            <a:ext cx="9076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Laser IP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8C9C38-DEFD-694F-1A6A-49E4C8CBD702}"/>
              </a:ext>
            </a:extLst>
          </p:cNvPr>
          <p:cNvCxnSpPr/>
          <p:nvPr/>
        </p:nvCxnSpPr>
        <p:spPr>
          <a:xfrm flipH="1" flipV="1">
            <a:off x="7762009" y="5746173"/>
            <a:ext cx="259773" cy="256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B90DA55-FC5F-9D42-AF98-9EF6642DDBBC}"/>
              </a:ext>
            </a:extLst>
          </p:cNvPr>
          <p:cNvSpPr txBox="1"/>
          <p:nvPr/>
        </p:nvSpPr>
        <p:spPr>
          <a:xfrm>
            <a:off x="411892" y="6156848"/>
            <a:ext cx="17185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Photon detector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AB5AF60-1823-0AD0-9EBB-03C0C930FE2E}"/>
              </a:ext>
            </a:extLst>
          </p:cNvPr>
          <p:cNvCxnSpPr>
            <a:stCxn id="39" idx="0"/>
          </p:cNvCxnSpPr>
          <p:nvPr/>
        </p:nvCxnSpPr>
        <p:spPr>
          <a:xfrm flipH="1" flipV="1">
            <a:off x="623455" y="5866911"/>
            <a:ext cx="647711" cy="289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1CC57CE-7B98-A5F6-C5BE-6168FDF214DF}"/>
              </a:ext>
            </a:extLst>
          </p:cNvPr>
          <p:cNvSpPr txBox="1"/>
          <p:nvPr/>
        </p:nvSpPr>
        <p:spPr>
          <a:xfrm>
            <a:off x="3915583" y="5936765"/>
            <a:ext cx="21050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Bijan Bhandari - BNL</a:t>
            </a:r>
          </a:p>
        </p:txBody>
      </p:sp>
    </p:spTree>
    <p:extLst>
      <p:ext uri="{BB962C8B-B14F-4D97-AF65-F5344CB8AC3E}">
        <p14:creationId xmlns:p14="http://schemas.microsoft.com/office/powerpoint/2010/main" val="270883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9F54E62-D550-C09F-BB30-9C3EF5481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92" y="785701"/>
            <a:ext cx="9052560" cy="1862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778A3C-8CE3-1E04-CE0D-16392025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ESR Compton Polarimeter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2C878-1ADD-4AAE-5C15-E6D1A6D2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 b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A922AA-83F7-4D14-5F57-0C14BF8BC583}"/>
              </a:ext>
            </a:extLst>
          </p:cNvPr>
          <p:cNvSpPr txBox="1"/>
          <p:nvPr/>
        </p:nvSpPr>
        <p:spPr>
          <a:xfrm rot="21309105">
            <a:off x="3346859" y="947291"/>
            <a:ext cx="18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Hadron beamline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084FCC-EF84-4240-80BE-1649A10DA1FD}"/>
              </a:ext>
            </a:extLst>
          </p:cNvPr>
          <p:cNvCxnSpPr>
            <a:cxnSpLocks/>
          </p:cNvCxnSpPr>
          <p:nvPr/>
        </p:nvCxnSpPr>
        <p:spPr>
          <a:xfrm flipH="1">
            <a:off x="3850810" y="1426677"/>
            <a:ext cx="877942" cy="103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5C4CF46-8BF4-AB8E-7BA7-675E6C8CD9D3}"/>
              </a:ext>
            </a:extLst>
          </p:cNvPr>
          <p:cNvSpPr txBox="1"/>
          <p:nvPr/>
        </p:nvSpPr>
        <p:spPr>
          <a:xfrm rot="21198770">
            <a:off x="5903369" y="1553841"/>
            <a:ext cx="18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472C4"/>
                </a:solidFill>
              </a:rPr>
              <a:t>electron beamline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A89A93D-442A-A285-F876-15F58D9707EC}"/>
              </a:ext>
            </a:extLst>
          </p:cNvPr>
          <p:cNvCxnSpPr>
            <a:cxnSpLocks/>
          </p:cNvCxnSpPr>
          <p:nvPr/>
        </p:nvCxnSpPr>
        <p:spPr>
          <a:xfrm flipV="1">
            <a:off x="5721645" y="1396681"/>
            <a:ext cx="2254805" cy="23875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6C20A43-EE86-BBFB-5676-1C228E879D32}"/>
              </a:ext>
            </a:extLst>
          </p:cNvPr>
          <p:cNvSpPr txBox="1"/>
          <p:nvPr/>
        </p:nvSpPr>
        <p:spPr>
          <a:xfrm>
            <a:off x="356897" y="1075642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Quads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D47ABB-D433-13FB-09BB-6863BE1470E1}"/>
              </a:ext>
            </a:extLst>
          </p:cNvPr>
          <p:cNvCxnSpPr/>
          <p:nvPr/>
        </p:nvCxnSpPr>
        <p:spPr>
          <a:xfrm flipH="1">
            <a:off x="535124" y="1444974"/>
            <a:ext cx="213866" cy="587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BC6BDC4-29B6-EB4D-D1FC-6FE085427272}"/>
              </a:ext>
            </a:extLst>
          </p:cNvPr>
          <p:cNvCxnSpPr>
            <a:cxnSpLocks/>
          </p:cNvCxnSpPr>
          <p:nvPr/>
        </p:nvCxnSpPr>
        <p:spPr>
          <a:xfrm>
            <a:off x="748991" y="1472868"/>
            <a:ext cx="679027" cy="5142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E4CC5F-F5D8-290B-D0A2-D87BCC6609F4}"/>
              </a:ext>
            </a:extLst>
          </p:cNvPr>
          <p:cNvSpPr txBox="1"/>
          <p:nvPr/>
        </p:nvSpPr>
        <p:spPr>
          <a:xfrm>
            <a:off x="1613975" y="102310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Dipoles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E3E44D3-0CA9-F29D-AAE0-2A84580D0F74}"/>
              </a:ext>
            </a:extLst>
          </p:cNvPr>
          <p:cNvCxnSpPr/>
          <p:nvPr/>
        </p:nvCxnSpPr>
        <p:spPr>
          <a:xfrm>
            <a:off x="1981601" y="1426677"/>
            <a:ext cx="152377" cy="20875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6331C29-AF85-F30D-B622-91480D251D82}"/>
              </a:ext>
            </a:extLst>
          </p:cNvPr>
          <p:cNvCxnSpPr/>
          <p:nvPr/>
        </p:nvCxnSpPr>
        <p:spPr>
          <a:xfrm flipH="1">
            <a:off x="1035923" y="1426678"/>
            <a:ext cx="944911" cy="60536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3E82578-DC05-CAF2-1739-0091B8AD6201}"/>
              </a:ext>
            </a:extLst>
          </p:cNvPr>
          <p:cNvSpPr txBox="1"/>
          <p:nvPr/>
        </p:nvSpPr>
        <p:spPr>
          <a:xfrm>
            <a:off x="1668935" y="2431308"/>
            <a:ext cx="262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Compton IP (before quad)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AE28E97-5B6A-F3E3-BB2F-915B14B42656}"/>
              </a:ext>
            </a:extLst>
          </p:cNvPr>
          <p:cNvCxnSpPr>
            <a:cxnSpLocks/>
          </p:cNvCxnSpPr>
          <p:nvPr/>
        </p:nvCxnSpPr>
        <p:spPr>
          <a:xfrm flipV="1">
            <a:off x="2941993" y="2178957"/>
            <a:ext cx="0" cy="20411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E142301-B68A-CAEE-444B-8D225E912597}"/>
              </a:ext>
            </a:extLst>
          </p:cNvPr>
          <p:cNvSpPr txBox="1"/>
          <p:nvPr/>
        </p:nvSpPr>
        <p:spPr>
          <a:xfrm>
            <a:off x="4557303" y="2350226"/>
            <a:ext cx="18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detector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B00F0F6-6092-FAB6-85A8-1F453DA3ABE0}"/>
              </a:ext>
            </a:extLst>
          </p:cNvPr>
          <p:cNvCxnSpPr/>
          <p:nvPr/>
        </p:nvCxnSpPr>
        <p:spPr>
          <a:xfrm flipH="1" flipV="1">
            <a:off x="5023043" y="1738507"/>
            <a:ext cx="420413" cy="64456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8E7BA6F-2EA0-A7F4-D1F0-D4E6A32FAF3E}"/>
              </a:ext>
            </a:extLst>
          </p:cNvPr>
          <p:cNvSpPr txBox="1"/>
          <p:nvPr/>
        </p:nvSpPr>
        <p:spPr>
          <a:xfrm>
            <a:off x="7293277" y="2402337"/>
            <a:ext cx="171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 detector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F3261AF-404F-42AA-58DD-87477CE07E6F}"/>
              </a:ext>
            </a:extLst>
          </p:cNvPr>
          <p:cNvCxnSpPr>
            <a:stCxn id="58" idx="0"/>
          </p:cNvCxnSpPr>
          <p:nvPr/>
        </p:nvCxnSpPr>
        <p:spPr>
          <a:xfrm flipV="1">
            <a:off x="8152551" y="1392435"/>
            <a:ext cx="559623" cy="100990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67B9BA6-A2F8-BCF2-AD1C-04F609D96711}"/>
              </a:ext>
            </a:extLst>
          </p:cNvPr>
          <p:cNvSpPr txBox="1"/>
          <p:nvPr/>
        </p:nvSpPr>
        <p:spPr>
          <a:xfrm>
            <a:off x="146135" y="2988359"/>
            <a:ext cx="67029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000" dirty="0"/>
              <a:t>ESR Compton will be upstream of detector IP</a:t>
            </a:r>
          </a:p>
          <a:p>
            <a:pPr marL="342900" indent="-342900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000" dirty="0"/>
              <a:t>Key components:</a:t>
            </a:r>
          </a:p>
          <a:p>
            <a:pPr marL="800100" lvl="1" indent="-342900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Laser system  single-shot laser, pulsed at bunch frequency (25 or 100 MHz)</a:t>
            </a:r>
          </a:p>
          <a:p>
            <a:pPr marL="800100" lvl="1" indent="-342900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Position sensitive electron detector  placed after dipole and horizontally defocusing quad</a:t>
            </a:r>
          </a:p>
          <a:p>
            <a:pPr marL="800100" lvl="1" indent="-342900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Photon detector  calorimeter + position sensitive detector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8AEA7D-742D-B026-C7BB-0B4C37CFC809}"/>
              </a:ext>
            </a:extLst>
          </p:cNvPr>
          <p:cNvCxnSpPr/>
          <p:nvPr/>
        </p:nvCxnSpPr>
        <p:spPr>
          <a:xfrm flipH="1" flipV="1">
            <a:off x="2671353" y="1841500"/>
            <a:ext cx="500743" cy="19054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32E555-80B9-C2B3-E455-630BAEE533C1}"/>
              </a:ext>
            </a:extLst>
          </p:cNvPr>
          <p:cNvSpPr txBox="1"/>
          <p:nvPr/>
        </p:nvSpPr>
        <p:spPr>
          <a:xfrm>
            <a:off x="3130086" y="1913755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laser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F2B135-45C3-0014-A1E7-41539E328FF6}"/>
              </a:ext>
            </a:extLst>
          </p:cNvPr>
          <p:cNvCxnSpPr>
            <a:cxnSpLocks/>
          </p:cNvCxnSpPr>
          <p:nvPr/>
        </p:nvCxnSpPr>
        <p:spPr>
          <a:xfrm flipV="1">
            <a:off x="1756333" y="2006032"/>
            <a:ext cx="470177" cy="4225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D37BDA-E974-F0F4-EC27-D47467387AC9}"/>
              </a:ext>
            </a:extLst>
          </p:cNvPr>
          <p:cNvCxnSpPr>
            <a:cxnSpLocks/>
          </p:cNvCxnSpPr>
          <p:nvPr/>
        </p:nvCxnSpPr>
        <p:spPr>
          <a:xfrm flipV="1">
            <a:off x="2689252" y="1910990"/>
            <a:ext cx="470177" cy="4225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649EB5-A6A5-32E8-9E15-3C774F41DEC0}"/>
              </a:ext>
            </a:extLst>
          </p:cNvPr>
          <p:cNvCxnSpPr>
            <a:cxnSpLocks/>
          </p:cNvCxnSpPr>
          <p:nvPr/>
        </p:nvCxnSpPr>
        <p:spPr>
          <a:xfrm flipV="1">
            <a:off x="4565533" y="1703050"/>
            <a:ext cx="470177" cy="4225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A84A9D1-214E-825A-A6A1-353561B13B4C}"/>
              </a:ext>
            </a:extLst>
          </p:cNvPr>
          <p:cNvSpPr txBox="1"/>
          <p:nvPr/>
        </p:nvSpPr>
        <p:spPr>
          <a:xfrm>
            <a:off x="7210707" y="3028179"/>
            <a:ext cx="4449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At Compton interaction point, electrons have both longitudinal and transverse (horizontal) components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à"/>
            </a:pPr>
            <a:r>
              <a:rPr lang="en-US" sz="1600" dirty="0">
                <a:sym typeface="Wingdings" pitchFamily="2" charset="2"/>
              </a:rPr>
              <a:t>Longitudinal polarization measured via asymmetry as a function of backscattered photon/scattered electron energy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à"/>
            </a:pPr>
            <a:r>
              <a:rPr lang="en-US" sz="1600" dirty="0">
                <a:sym typeface="Wingdings" pitchFamily="2" charset="2"/>
              </a:rPr>
              <a:t>Transverse polarization from left-right asymmetry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41638-1901-3F91-7D9F-E719CFA70A36}"/>
              </a:ext>
            </a:extLst>
          </p:cNvPr>
          <p:cNvSpPr txBox="1"/>
          <p:nvPr/>
        </p:nvSpPr>
        <p:spPr>
          <a:xfrm>
            <a:off x="887901" y="5693788"/>
            <a:ext cx="10644798" cy="7078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Beam polarization will be fully longitudinal at detector IP, but accurate measurement of absolute polarization will require </a:t>
            </a:r>
            <a:r>
              <a:rPr lang="en-US" sz="2000" b="1" i="1" dirty="0">
                <a:solidFill>
                  <a:srgbClr val="0000FF"/>
                </a:solidFill>
              </a:rPr>
              <a:t>simultaneous</a:t>
            </a:r>
            <a:r>
              <a:rPr lang="en-US" sz="2000" dirty="0"/>
              <a:t> measurement of </a:t>
            </a:r>
            <a:r>
              <a:rPr lang="en-US" sz="2000" b="1" i="1" dirty="0">
                <a:solidFill>
                  <a:srgbClr val="0000FF"/>
                </a:solidFill>
              </a:rPr>
              <a:t>P</a:t>
            </a:r>
            <a:r>
              <a:rPr lang="en-US" sz="2000" i="1" baseline="-25000" dirty="0">
                <a:solidFill>
                  <a:srgbClr val="0000FF"/>
                </a:solidFill>
              </a:rPr>
              <a:t>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b="1" i="1" dirty="0">
                <a:solidFill>
                  <a:srgbClr val="0000FF"/>
                </a:solidFill>
              </a:rPr>
              <a:t>P</a:t>
            </a:r>
            <a:r>
              <a:rPr lang="en-US" sz="2000" b="1" i="1" baseline="-25000" dirty="0">
                <a:solidFill>
                  <a:srgbClr val="0000FF"/>
                </a:solidFill>
              </a:rPr>
              <a:t>T</a:t>
            </a:r>
            <a:r>
              <a:rPr lang="en-US" sz="2000" dirty="0"/>
              <a:t> at Compton polarimeter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5B636C-6ACE-A101-E868-3A66A6059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12245"/>
              </p:ext>
            </p:extLst>
          </p:nvPr>
        </p:nvGraphicFramePr>
        <p:xfrm>
          <a:off x="9805144" y="1508031"/>
          <a:ext cx="2349604" cy="152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705">
                  <a:extLst>
                    <a:ext uri="{9D8B030D-6E8A-4147-A177-3AD203B41FA5}">
                      <a16:colId xmlns:a16="http://schemas.microsoft.com/office/drawing/2014/main" val="41730674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473942221"/>
                    </a:ext>
                  </a:extLst>
                </a:gridCol>
                <a:gridCol w="700379">
                  <a:extLst>
                    <a:ext uri="{9D8B030D-6E8A-4147-A177-3AD203B41FA5}">
                      <a16:colId xmlns:a16="http://schemas.microsoft.com/office/drawing/2014/main" val="967136938"/>
                    </a:ext>
                  </a:extLst>
                </a:gridCol>
              </a:tblGrid>
              <a:tr h="466680">
                <a:tc>
                  <a:txBody>
                    <a:bodyPr/>
                    <a:lstStyle/>
                    <a:p>
                      <a:r>
                        <a:rPr lang="en-US" sz="1400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r>
                        <a:rPr lang="en-US" sz="1400" baseline="-250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r>
                        <a:rPr lang="en-US" sz="1400" baseline="-250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485981"/>
                  </a:ext>
                </a:extLst>
              </a:tr>
              <a:tr h="333996">
                <a:tc>
                  <a:txBody>
                    <a:bodyPr/>
                    <a:lstStyle/>
                    <a:p>
                      <a:r>
                        <a:rPr lang="en-US" sz="1400" dirty="0"/>
                        <a:t>5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59602"/>
                  </a:ext>
                </a:extLst>
              </a:tr>
              <a:tr h="333996">
                <a:tc>
                  <a:txBody>
                    <a:bodyPr/>
                    <a:lstStyle/>
                    <a:p>
                      <a:r>
                        <a:rPr lang="en-US" sz="1400" dirty="0"/>
                        <a:t>10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86.4%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04662"/>
                  </a:ext>
                </a:extLst>
              </a:tr>
              <a:tr h="333996">
                <a:tc>
                  <a:txBody>
                    <a:bodyPr/>
                    <a:lstStyle/>
                    <a:p>
                      <a:r>
                        <a:rPr lang="en-US" sz="1400" dirty="0"/>
                        <a:t>18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58.1%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422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08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A7D3-E8B4-0447-A1C8-826837C4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D0640-2039-5B48-A2E9-27B1DA070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Both hadron and lepton polarimeters are small systems but challenging on technology and absolutely critical for the science program</a:t>
            </a:r>
          </a:p>
          <a:p>
            <a:pPr marL="0" indent="0">
              <a:buNone/>
            </a:pPr>
            <a:r>
              <a:rPr lang="en-US" dirty="0">
                <a:solidFill>
                  <a:srgbClr val="3333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current challenges can be super interesting for a hardware lovers to solve.</a:t>
            </a:r>
          </a:p>
          <a:p>
            <a:pPr marL="0" indent="0">
              <a:buNone/>
            </a:pPr>
            <a:r>
              <a:rPr lang="en-US" dirty="0">
                <a:solidFill>
                  <a:srgbClr val="3333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also a unique change to really learn a lot about accelerator science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/>
              <a:t>Team right now is very small so there is plenty opportunity to get involved</a:t>
            </a:r>
          </a:p>
          <a:p>
            <a:pPr marL="0" indent="0">
              <a:buNone/>
            </a:pPr>
            <a:endParaRPr lang="en-US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333FF"/>
                </a:solidFill>
              </a:rPr>
              <a:t>How to get involved</a:t>
            </a:r>
          </a:p>
          <a:p>
            <a:r>
              <a:rPr lang="en-US" dirty="0"/>
              <a:t>Meeting: first Wednesday of the month at 3pm EDT</a:t>
            </a:r>
          </a:p>
          <a:p>
            <a:r>
              <a:rPr lang="en-US" dirty="0"/>
              <a:t>Mailing-list:  </a:t>
            </a:r>
            <a:r>
              <a:rPr lang="en-US" dirty="0">
                <a:hlinkClick r:id="rId2"/>
              </a:rPr>
              <a:t>eic-epol-hpol-l@lists.bnl.gov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subscribe at  </a:t>
            </a:r>
            <a:r>
              <a:rPr lang="en-US" dirty="0">
                <a:hlinkClick r:id="rId3"/>
              </a:rPr>
              <a:t>https://lists.bnl.gov/mailman/listinfo/eic-epol-hpol-l</a:t>
            </a:r>
            <a:endParaRPr lang="en-US" dirty="0"/>
          </a:p>
          <a:p>
            <a:r>
              <a:rPr lang="en-US" dirty="0"/>
              <a:t>Indigo: </a:t>
            </a:r>
            <a:r>
              <a:rPr lang="en-US" dirty="0">
                <a:hlinkClick r:id="rId4"/>
              </a:rPr>
              <a:t>https://indico.bnl.gov/category/280/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C6249-9179-B14D-A97A-1A718F96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6BB1F48EB4284781A85E529D0685F1" ma:contentTypeVersion="6" ma:contentTypeDescription="Create a new document." ma:contentTypeScope="" ma:versionID="43b8255926b4bc96f809c336cf2f6267">
  <xsd:schema xmlns:xsd="http://www.w3.org/2001/XMLSchema" xmlns:xs="http://www.w3.org/2001/XMLSchema" xmlns:p="http://schemas.microsoft.com/office/2006/metadata/properties" xmlns:ns2="abf59c05-b470-4025-aff5-358357690c8b" targetNamespace="http://schemas.microsoft.com/office/2006/metadata/properties" ma:root="true" ma:fieldsID="9362257f126e95c32adcd5a01decc664" ns2:_="">
    <xsd:import namespace="abf59c05-b470-4025-aff5-358357690c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59c05-b470-4025-aff5-358357690c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98C05-5760-4FD2-B85E-2A9CB1A90B2B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b13f367-cce8-4835-ba09-df0cdb443da0"/>
    <ds:schemaRef ds:uri="044ae1f2-ed8d-456f-9aad-c49fc5d202f7"/>
  </ds:schemaRefs>
</ds:datastoreItem>
</file>

<file path=customXml/itemProps3.xml><?xml version="1.0" encoding="utf-8"?>
<ds:datastoreItem xmlns:ds="http://schemas.openxmlformats.org/officeDocument/2006/customXml" ds:itemID="{09F5C14F-91A7-4B8A-B27B-C9BC5F30A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f59c05-b470-4025-aff5-358357690c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NP-BNL-TJNAF March 11 Meeting Templatev2</Template>
  <TotalTime>5735</TotalTime>
  <Words>816</Words>
  <Application>Microsoft Macintosh PowerPoint</Application>
  <PresentationFormat>Widescreen</PresentationFormat>
  <Paragraphs>153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Wingdings</vt:lpstr>
      <vt:lpstr>Office Theme</vt:lpstr>
      <vt:lpstr>Hadron and Lepton Polarimetry at EIC    A real technology challenge</vt:lpstr>
      <vt:lpstr>Requirements</vt:lpstr>
      <vt:lpstr>Scope</vt:lpstr>
      <vt:lpstr>Hadron Polarimeter at IR-4</vt:lpstr>
      <vt:lpstr>Hadron Polarimeter Challenges</vt:lpstr>
      <vt:lpstr>Electron Polarimetry at EIC</vt:lpstr>
      <vt:lpstr>Rapid Cycling Synchrotron Compton</vt:lpstr>
      <vt:lpstr>ESR Compton Polarimeter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Ion Collider Planning Update NP-BNL-TJNAF</dc:title>
  <dc:creator>Hatton, Diane</dc:creator>
  <cp:lastModifiedBy>Elke-Caroline Aschenauer</cp:lastModifiedBy>
  <cp:revision>56</cp:revision>
  <cp:lastPrinted>2020-03-09T20:35:13Z</cp:lastPrinted>
  <dcterms:created xsi:type="dcterms:W3CDTF">2020-03-08T15:15:52Z</dcterms:created>
  <dcterms:modified xsi:type="dcterms:W3CDTF">2024-01-25T18:31:05Z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0x01010084176BEFC8DC7C4B9A2303C8CB47BABC</vt:lpwstr>
  </property>
</Properties>
</file>