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cfb2e995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cfb2e99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cfb2e995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cfb2e995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cfb2e995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cfb2e995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f0dd48d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f0dd48d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f0dd48d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f0dd48d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f0dd48d1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f0dd48d1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0c4eac15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0c4eac15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0c4eac15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d0c4eac1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0c4eac1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0c4eac1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0c4eac15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0c4eac15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0c4eac15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0c4eac15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0c4eac15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0c4eac15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cfb2e995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cfb2e99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0c4eac15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0c4eac15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cfb2e995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cfb2e99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cfb2e995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cfb2e995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rxiv.org/pdf/nucl-th/960301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hyperlink" Target="https://www-nds.iaea.org/relnsd/vcharthtml/VChartHTML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Semi-Coherent eU reconstruction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JiaJun Huang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Frame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69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Fission Isotope - Palladium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</a:t>
            </a:r>
            <a:r>
              <a:rPr lang="en"/>
              <a:t> + U-238 → e + Pd-116* + X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4">
            <a:alphaModFix/>
          </a:blip>
          <a:srcRect b="0" l="0" r="51749" t="0"/>
          <a:stretch/>
        </p:blipFill>
        <p:spPr>
          <a:xfrm>
            <a:off x="1253099" y="1533350"/>
            <a:ext cx="2747399" cy="36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Frame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3688800" cy="16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ZDC-LYSO Hit Reconstruction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487500"/>
            <a:ext cx="36888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DD4HEP simulation with filter coherent events. Plotting gamma kinematics at the ZDC and reconstruction efficiency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Boosted to Rest Frame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377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ZDC-LYSO Resolution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362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</a:t>
            </a:r>
            <a:r>
              <a:rPr lang="en"/>
              <a:t> gamma simulation at ZDC with </a:t>
            </a:r>
            <a:r>
              <a:rPr lang="en"/>
              <a:t>various</a:t>
            </a:r>
            <a:r>
              <a:rPr lang="en"/>
              <a:t> energies.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Maximums around 1 GeV photon, able to detect 10 MeV photon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117" y="445025"/>
            <a:ext cx="5207882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Commands Used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Detector: epic_craterlake.xml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Afterburner: abconv eU_filter.hepmc -p 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Python: filtering coherent events and U-238 fragment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DD4HEP: npsim $Detector $Python.hepmc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EICRecon: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EcalFarForwardZDCRawHits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EcalFarForwardZDCRecHits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EcalFarForwardZDCClusters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BeAGLE + FLUKA</a:t>
            </a:r>
            <a:r>
              <a:rPr lang="en"/>
              <a:t> for eU collision and pre-fragment decay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Semi-Coherent are events where the final </a:t>
            </a:r>
            <a:r>
              <a:rPr lang="en"/>
              <a:t>nucleus</a:t>
            </a:r>
            <a:r>
              <a:rPr lang="en"/>
              <a:t> is equal to the beam nucleus</a:t>
            </a:r>
            <a:endParaRPr sz="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Seems to occur mostly in Pythia process 91, 92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91: elastic vector meson production on a nucleon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92: single diffractive process on a nucleon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Semi-Coherent events </a:t>
            </a:r>
            <a:r>
              <a:rPr lang="en"/>
              <a:t>approaches can be transferred to study general BeAGLE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Check if semi-coherent events behave like coherent events (GW paradigm)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General events produce low-energy gammas for study of level structure of vaiouse nuclei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Probe how well does BeAGLE + FLUKA predicts photon spectrum at low energy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Steps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Generate BeAGLE events for eU 18 x 110 GeV/nucleon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BeAGLE output to afterburner for beam crossing and smear effects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Filter semi-coherent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 hepmc file through </a:t>
            </a:r>
            <a:r>
              <a:rPr b="1" lang="en"/>
              <a:t>epic_craterlake.xml</a:t>
            </a:r>
            <a:r>
              <a:rPr lang="en"/>
              <a:t> using DD4HEP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Uranium-238 fragment was not being bend correctly by magnets (changed to non-final state)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Reconstruction using EICRecon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ZDC Structure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017725"/>
            <a:ext cx="685800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EICRecon Parameters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3780300" cy="23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Current minimum clustering </a:t>
            </a:r>
            <a:r>
              <a:rPr lang="en"/>
              <a:t>energy</a:t>
            </a:r>
            <a:r>
              <a:rPr lang="en"/>
              <a:t> is at 3 MeV which is lower than the lowest 10 MeV gamma expected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902" y="0"/>
            <a:ext cx="50520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15375"/>
            <a:ext cx="4364826" cy="16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891975" y="4395750"/>
            <a:ext cx="1538100" cy="10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</a:t>
            </a:r>
            <a:r>
              <a:rPr lang="en"/>
              <a:t> Kinematics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368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 expected at the ZDC (mRad &lt; 5)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 + U-238 → e + U-238</a:t>
            </a:r>
            <a:r>
              <a:rPr lang="en"/>
              <a:t>*</a:t>
            </a:r>
            <a:r>
              <a:rPr lang="en"/>
              <a:t> + 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U-238* -&gt; U-238 + n*γ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Energy vs. ZDC Theta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323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Lorentz</a:t>
            </a:r>
            <a:r>
              <a:rPr lang="en"/>
              <a:t> transformation into the beam rest frame 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209" y="1152475"/>
            <a:ext cx="5592789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 b="0" l="0" r="52541" t="0"/>
          <a:stretch/>
        </p:blipFill>
        <p:spPr>
          <a:xfrm>
            <a:off x="0" y="768553"/>
            <a:ext cx="4000501" cy="360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96925" y="4407800"/>
            <a:ext cx="20307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r:id="rId5"/>
              </a:rPr>
              <a:t>Gamma Spectrum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Evaporation Isotope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Thorium - 228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</a:t>
            </a:r>
            <a:r>
              <a:rPr lang="en"/>
              <a:t> + U-238 → e + Th-228* + X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b="0" l="0" r="51580" t="0"/>
          <a:stretch/>
        </p:blipFill>
        <p:spPr>
          <a:xfrm>
            <a:off x="0" y="2238159"/>
            <a:ext cx="4000501" cy="2566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