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9"/>
  </p:notesMasterIdLst>
  <p:sldIdLst>
    <p:sldId id="316" r:id="rId6"/>
    <p:sldId id="3959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962695D1-87A7-4B6E-8C92-90415F4BC10B}"/>
    <pc:docChg chg="modSld">
      <pc:chgData name="Fernando Barbosa" userId="26e508f0-5e45-4ff3-9cbc-2459c82fe5c2" providerId="ADAL" clId="{962695D1-87A7-4B6E-8C92-90415F4BC10B}" dt="2024-01-25T12:51:13.261" v="15" actId="20577"/>
      <pc:docMkLst>
        <pc:docMk/>
      </pc:docMkLst>
      <pc:sldChg chg="modSp">
        <pc:chgData name="Fernando Barbosa" userId="26e508f0-5e45-4ff3-9cbc-2459c82fe5c2" providerId="ADAL" clId="{962695D1-87A7-4B6E-8C92-90415F4BC10B}" dt="2024-01-25T12:51:13.261" v="15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962695D1-87A7-4B6E-8C92-90415F4BC10B}" dt="2024-01-25T12:51:13.261" v="15" actId="20577"/>
          <ac:spMkLst>
            <pc:docMk/>
            <pc:sldMk cId="1123033345" sldId="256"/>
            <ac:spMk id="15" creationId="{5742C9BD-30AA-4276-AA6D-F6F83C879F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25 January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6FDFA-E679-4ED2-AB3E-EECC48CD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2</a:t>
            </a:fld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BECA5DA-D417-4347-AA80-C703A86E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98019"/>
            <a:ext cx="7360938" cy="800092"/>
          </a:xfrm>
        </p:spPr>
        <p:txBody>
          <a:bodyPr>
            <a:norm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2D77FD4-8FFC-42FF-80DA-E7FDD6977394}"/>
              </a:ext>
            </a:extLst>
          </p:cNvPr>
          <p:cNvSpPr txBox="1">
            <a:spLocks/>
          </p:cNvSpPr>
          <p:nvPr/>
        </p:nvSpPr>
        <p:spPr>
          <a:xfrm>
            <a:off x="2308145" y="1002577"/>
            <a:ext cx="9360691" cy="5316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Welcome &amp; News</a:t>
            </a:r>
            <a:endParaRPr lang="en-US" sz="16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SALSA DSP &amp; Interface (Damien Neyret, Marco Bregant)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AOB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0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3405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Request for input</a:t>
            </a: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Request for input for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Qmin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Qmax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, Expression of Interest spreadsheet </a:t>
            </a:r>
            <a:r>
              <a:rPr lang="en-US" sz="2000" dirty="0">
                <a:solidFill>
                  <a:prstClr val="black"/>
                </a:solidFill>
              </a:rPr>
              <a:t>has been up for months – </a:t>
            </a:r>
            <a:r>
              <a:rPr lang="en-US" sz="2000" dirty="0">
                <a:solidFill>
                  <a:srgbClr val="0000FF"/>
                </a:solidFill>
              </a:rPr>
              <a:t>no recent activity and most is unpopulated.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eRD109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Monthly progress report presentations from all groups will start next week, 1 February 2024.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TDR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TIC requested WG monthly activity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wrt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TDR for monitoring progress.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Calibration and Controls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GTU, pedestals, noise scans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Expect dedicated meetings in the near future.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150548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News: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2" ma:contentTypeDescription="Create a new document." ma:contentTypeScope="" ma:versionID="470862fbaf5568658fb819899f066ca7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287720239c1b6a8db7e21d9ab43ac6b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5677DAA8-1418-4C8B-BAB2-EC57744E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426b74de-0581-4e94-90c0-1abf6215444e"/>
    <ds:schemaRef ds:uri="http://schemas.openxmlformats.org/package/2006/metadata/core-properties"/>
    <ds:schemaRef ds:uri="dcff909e-542d-4672-8557-4ef8d9009dc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130587</TotalTime>
  <Words>107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1_Office Theme</vt:lpstr>
      <vt:lpstr>Electronics &amp; DAQ WG </vt:lpstr>
      <vt:lpstr>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475</cp:revision>
  <dcterms:created xsi:type="dcterms:W3CDTF">2020-03-06T15:05:08Z</dcterms:created>
  <dcterms:modified xsi:type="dcterms:W3CDTF">2024-01-25T12:51:45Z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